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handoutMasterIdLst>
    <p:handoutMasterId r:id="rId39"/>
  </p:handoutMasterIdLst>
  <p:sldIdLst>
    <p:sldId id="264" r:id="rId2"/>
    <p:sldId id="289" r:id="rId3"/>
    <p:sldId id="290" r:id="rId4"/>
    <p:sldId id="291" r:id="rId5"/>
    <p:sldId id="292" r:id="rId6"/>
    <p:sldId id="293" r:id="rId7"/>
    <p:sldId id="294" r:id="rId8"/>
    <p:sldId id="258" r:id="rId9"/>
    <p:sldId id="295" r:id="rId10"/>
    <p:sldId id="296" r:id="rId11"/>
    <p:sldId id="259" r:id="rId12"/>
    <p:sldId id="260" r:id="rId13"/>
    <p:sldId id="261" r:id="rId14"/>
    <p:sldId id="262" r:id="rId15"/>
    <p:sldId id="263" r:id="rId16"/>
    <p:sldId id="282" r:id="rId17"/>
    <p:sldId id="297" r:id="rId18"/>
    <p:sldId id="265" r:id="rId19"/>
    <p:sldId id="283" r:id="rId20"/>
    <p:sldId id="267" r:id="rId21"/>
    <p:sldId id="284" r:id="rId22"/>
    <p:sldId id="298" r:id="rId23"/>
    <p:sldId id="299" r:id="rId24"/>
    <p:sldId id="300" r:id="rId25"/>
    <p:sldId id="285" r:id="rId26"/>
    <p:sldId id="286" r:id="rId27"/>
    <p:sldId id="271" r:id="rId28"/>
    <p:sldId id="272" r:id="rId29"/>
    <p:sldId id="273" r:id="rId30"/>
    <p:sldId id="287" r:id="rId31"/>
    <p:sldId id="275" r:id="rId32"/>
    <p:sldId id="288" r:id="rId33"/>
    <p:sldId id="277" r:id="rId34"/>
    <p:sldId id="319" r:id="rId35"/>
    <p:sldId id="320" r:id="rId36"/>
    <p:sldId id="321" r:id="rId37"/>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CAFCB7-2381-4091-AD77-58706C544CCC}" v="2" dt="2022-03-12T10:12:01.467"/>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280" autoAdjust="0"/>
  </p:normalViewPr>
  <p:slideViewPr>
    <p:cSldViewPr showGuides="1">
      <p:cViewPr varScale="1">
        <p:scale>
          <a:sx n="83" d="100"/>
          <a:sy n="83" d="100"/>
        </p:scale>
        <p:origin x="171" y="51"/>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A5CAFCB7-2381-4091-AD77-58706C544CCC}"/>
    <pc:docChg chg="custSel addSld delSld modSld">
      <pc:chgData name="Sian Turvey" userId="9a374997-2901-41ac-b51e-a8948a26085a" providerId="ADAL" clId="{A5CAFCB7-2381-4091-AD77-58706C544CCC}" dt="2022-03-12T10:22:31.147" v="366" actId="2696"/>
      <pc:docMkLst>
        <pc:docMk/>
      </pc:docMkLst>
      <pc:sldChg chg="modSp mod">
        <pc:chgData name="Sian Turvey" userId="9a374997-2901-41ac-b51e-a8948a26085a" providerId="ADAL" clId="{A5CAFCB7-2381-4091-AD77-58706C544CCC}" dt="2022-03-12T10:01:08.489" v="18" actId="6549"/>
        <pc:sldMkLst>
          <pc:docMk/>
          <pc:sldMk cId="3774017666" sldId="259"/>
        </pc:sldMkLst>
        <pc:spChg chg="mod">
          <ac:chgData name="Sian Turvey" userId="9a374997-2901-41ac-b51e-a8948a26085a" providerId="ADAL" clId="{A5CAFCB7-2381-4091-AD77-58706C544CCC}" dt="2022-03-12T10:01:08.489" v="18" actId="6549"/>
          <ac:spMkLst>
            <pc:docMk/>
            <pc:sldMk cId="3774017666" sldId="259"/>
            <ac:spMk id="3" creationId="{00000000-0000-0000-0000-000000000000}"/>
          </ac:spMkLst>
        </pc:spChg>
      </pc:sldChg>
      <pc:sldChg chg="modSp mod modNotesTx">
        <pc:chgData name="Sian Turvey" userId="9a374997-2901-41ac-b51e-a8948a26085a" providerId="ADAL" clId="{A5CAFCB7-2381-4091-AD77-58706C544CCC}" dt="2022-03-12T10:01:45.583" v="20"/>
        <pc:sldMkLst>
          <pc:docMk/>
          <pc:sldMk cId="1017499780" sldId="260"/>
        </pc:sldMkLst>
        <pc:spChg chg="mod">
          <ac:chgData name="Sian Turvey" userId="9a374997-2901-41ac-b51e-a8948a26085a" providerId="ADAL" clId="{A5CAFCB7-2381-4091-AD77-58706C544CCC}" dt="2022-03-12T10:01:18.736" v="19" actId="20577"/>
          <ac:spMkLst>
            <pc:docMk/>
            <pc:sldMk cId="1017499780" sldId="260"/>
            <ac:spMk id="2" creationId="{00000000-0000-0000-0000-000000000000}"/>
          </ac:spMkLst>
        </pc:spChg>
      </pc:sldChg>
      <pc:sldChg chg="modSp mod modNotesTx">
        <pc:chgData name="Sian Turvey" userId="9a374997-2901-41ac-b51e-a8948a26085a" providerId="ADAL" clId="{A5CAFCB7-2381-4091-AD77-58706C544CCC}" dt="2022-03-12T10:02:36.879" v="21"/>
        <pc:sldMkLst>
          <pc:docMk/>
          <pc:sldMk cId="2403689451" sldId="262"/>
        </pc:sldMkLst>
        <pc:spChg chg="mod">
          <ac:chgData name="Sian Turvey" userId="9a374997-2901-41ac-b51e-a8948a26085a" providerId="ADAL" clId="{A5CAFCB7-2381-4091-AD77-58706C544CCC}" dt="2022-03-12T09:59:34.452" v="0" actId="20577"/>
          <ac:spMkLst>
            <pc:docMk/>
            <pc:sldMk cId="2403689451" sldId="262"/>
            <ac:spMk id="2" creationId="{00000000-0000-0000-0000-000000000000}"/>
          </ac:spMkLst>
        </pc:spChg>
      </pc:sldChg>
      <pc:sldChg chg="delSp modSp mod delAnim modNotesTx">
        <pc:chgData name="Sian Turvey" userId="9a374997-2901-41ac-b51e-a8948a26085a" providerId="ADAL" clId="{A5CAFCB7-2381-4091-AD77-58706C544CCC}" dt="2022-03-12T10:05:12.032" v="49"/>
        <pc:sldMkLst>
          <pc:docMk/>
          <pc:sldMk cId="1245789039" sldId="263"/>
        </pc:sldMkLst>
        <pc:spChg chg="mod">
          <ac:chgData name="Sian Turvey" userId="9a374997-2901-41ac-b51e-a8948a26085a" providerId="ADAL" clId="{A5CAFCB7-2381-4091-AD77-58706C544CCC}" dt="2022-03-12T09:59:40.953" v="1" actId="20577"/>
          <ac:spMkLst>
            <pc:docMk/>
            <pc:sldMk cId="1245789039" sldId="263"/>
            <ac:spMk id="2" creationId="{00000000-0000-0000-0000-000000000000}"/>
          </ac:spMkLst>
        </pc:spChg>
        <pc:picChg chg="del">
          <ac:chgData name="Sian Turvey" userId="9a374997-2901-41ac-b51e-a8948a26085a" providerId="ADAL" clId="{A5CAFCB7-2381-4091-AD77-58706C544CCC}" dt="2022-03-12T09:59:44.188" v="2" actId="478"/>
          <ac:picMkLst>
            <pc:docMk/>
            <pc:sldMk cId="1245789039" sldId="263"/>
            <ac:picMk id="4" creationId="{00000000-0000-0000-0000-000000000000}"/>
          </ac:picMkLst>
        </pc:picChg>
      </pc:sldChg>
      <pc:sldChg chg="delSp modSp mod delAnim">
        <pc:chgData name="Sian Turvey" userId="9a374997-2901-41ac-b51e-a8948a26085a" providerId="ADAL" clId="{A5CAFCB7-2381-4091-AD77-58706C544CCC}" dt="2022-03-12T09:59:57.397" v="6" actId="478"/>
        <pc:sldMkLst>
          <pc:docMk/>
          <pc:sldMk cId="4116618249" sldId="265"/>
        </pc:sldMkLst>
        <pc:spChg chg="mod">
          <ac:chgData name="Sian Turvey" userId="9a374997-2901-41ac-b51e-a8948a26085a" providerId="ADAL" clId="{A5CAFCB7-2381-4091-AD77-58706C544CCC}" dt="2022-03-12T09:59:54.840" v="5" actId="20577"/>
          <ac:spMkLst>
            <pc:docMk/>
            <pc:sldMk cId="4116618249" sldId="265"/>
            <ac:spMk id="2" creationId="{00000000-0000-0000-0000-000000000000}"/>
          </ac:spMkLst>
        </pc:spChg>
        <pc:picChg chg="del">
          <ac:chgData name="Sian Turvey" userId="9a374997-2901-41ac-b51e-a8948a26085a" providerId="ADAL" clId="{A5CAFCB7-2381-4091-AD77-58706C544CCC}" dt="2022-03-12T09:59:57.397" v="6" actId="478"/>
          <ac:picMkLst>
            <pc:docMk/>
            <pc:sldMk cId="4116618249" sldId="265"/>
            <ac:picMk id="4" creationId="{00000000-0000-0000-0000-000000000000}"/>
          </ac:picMkLst>
        </pc:picChg>
      </pc:sldChg>
      <pc:sldChg chg="delSp modSp mod delAnim">
        <pc:chgData name="Sian Turvey" userId="9a374997-2901-41ac-b51e-a8948a26085a" providerId="ADAL" clId="{A5CAFCB7-2381-4091-AD77-58706C544CCC}" dt="2022-03-12T10:00:09.981" v="12" actId="478"/>
        <pc:sldMkLst>
          <pc:docMk/>
          <pc:sldMk cId="1433588586" sldId="267"/>
        </pc:sldMkLst>
        <pc:spChg chg="mod">
          <ac:chgData name="Sian Turvey" userId="9a374997-2901-41ac-b51e-a8948a26085a" providerId="ADAL" clId="{A5CAFCB7-2381-4091-AD77-58706C544CCC}" dt="2022-03-12T10:00:07.640" v="11" actId="20577"/>
          <ac:spMkLst>
            <pc:docMk/>
            <pc:sldMk cId="1433588586" sldId="267"/>
            <ac:spMk id="2" creationId="{00000000-0000-0000-0000-000000000000}"/>
          </ac:spMkLst>
        </pc:spChg>
        <pc:picChg chg="del">
          <ac:chgData name="Sian Turvey" userId="9a374997-2901-41ac-b51e-a8948a26085a" providerId="ADAL" clId="{A5CAFCB7-2381-4091-AD77-58706C544CCC}" dt="2022-03-12T10:00:09.981" v="12" actId="478"/>
          <ac:picMkLst>
            <pc:docMk/>
            <pc:sldMk cId="1433588586" sldId="267"/>
            <ac:picMk id="4" creationId="{00000000-0000-0000-0000-000000000000}"/>
          </ac:picMkLst>
        </pc:picChg>
      </pc:sldChg>
      <pc:sldChg chg="delSp modSp mod delAnim">
        <pc:chgData name="Sian Turvey" userId="9a374997-2901-41ac-b51e-a8948a26085a" providerId="ADAL" clId="{A5CAFCB7-2381-4091-AD77-58706C544CCC}" dt="2022-03-12T10:06:37.616" v="54" actId="478"/>
        <pc:sldMkLst>
          <pc:docMk/>
          <pc:sldMk cId="3349536445" sldId="271"/>
        </pc:sldMkLst>
        <pc:spChg chg="mod">
          <ac:chgData name="Sian Turvey" userId="9a374997-2901-41ac-b51e-a8948a26085a" providerId="ADAL" clId="{A5CAFCB7-2381-4091-AD77-58706C544CCC}" dt="2022-03-12T10:05:41.123" v="51" actId="20577"/>
          <ac:spMkLst>
            <pc:docMk/>
            <pc:sldMk cId="3349536445" sldId="271"/>
            <ac:spMk id="2" creationId="{00000000-0000-0000-0000-000000000000}"/>
          </ac:spMkLst>
        </pc:spChg>
        <pc:picChg chg="del">
          <ac:chgData name="Sian Turvey" userId="9a374997-2901-41ac-b51e-a8948a26085a" providerId="ADAL" clId="{A5CAFCB7-2381-4091-AD77-58706C544CCC}" dt="2022-03-12T10:06:37.616" v="54" actId="478"/>
          <ac:picMkLst>
            <pc:docMk/>
            <pc:sldMk cId="3349536445" sldId="271"/>
            <ac:picMk id="5" creationId="{00000000-0000-0000-0000-000000000000}"/>
          </ac:picMkLst>
        </pc:picChg>
      </pc:sldChg>
      <pc:sldChg chg="delSp mod delAnim">
        <pc:chgData name="Sian Turvey" userId="9a374997-2901-41ac-b51e-a8948a26085a" providerId="ADAL" clId="{A5CAFCB7-2381-4091-AD77-58706C544CCC}" dt="2022-03-12T10:06:40.591" v="55" actId="478"/>
        <pc:sldMkLst>
          <pc:docMk/>
          <pc:sldMk cId="1418168496" sldId="272"/>
        </pc:sldMkLst>
        <pc:picChg chg="del">
          <ac:chgData name="Sian Turvey" userId="9a374997-2901-41ac-b51e-a8948a26085a" providerId="ADAL" clId="{A5CAFCB7-2381-4091-AD77-58706C544CCC}" dt="2022-03-12T10:06:40.591" v="55" actId="478"/>
          <ac:picMkLst>
            <pc:docMk/>
            <pc:sldMk cId="1418168496" sldId="272"/>
            <ac:picMk id="4" creationId="{00000000-0000-0000-0000-000000000000}"/>
          </ac:picMkLst>
        </pc:picChg>
      </pc:sldChg>
      <pc:sldChg chg="delSp mod delAnim">
        <pc:chgData name="Sian Turvey" userId="9a374997-2901-41ac-b51e-a8948a26085a" providerId="ADAL" clId="{A5CAFCB7-2381-4091-AD77-58706C544CCC}" dt="2022-03-12T10:10:44.579" v="112" actId="478"/>
        <pc:sldMkLst>
          <pc:docMk/>
          <pc:sldMk cId="1288763157" sldId="273"/>
        </pc:sldMkLst>
        <pc:picChg chg="del">
          <ac:chgData name="Sian Turvey" userId="9a374997-2901-41ac-b51e-a8948a26085a" providerId="ADAL" clId="{A5CAFCB7-2381-4091-AD77-58706C544CCC}" dt="2022-03-12T10:10:44.579" v="112" actId="478"/>
          <ac:picMkLst>
            <pc:docMk/>
            <pc:sldMk cId="1288763157" sldId="273"/>
            <ac:picMk id="4" creationId="{00000000-0000-0000-0000-000000000000}"/>
          </ac:picMkLst>
        </pc:picChg>
      </pc:sldChg>
      <pc:sldChg chg="delSp modSp mod delAnim">
        <pc:chgData name="Sian Turvey" userId="9a374997-2901-41ac-b51e-a8948a26085a" providerId="ADAL" clId="{A5CAFCB7-2381-4091-AD77-58706C544CCC}" dt="2022-03-12T10:10:54.060" v="114" actId="478"/>
        <pc:sldMkLst>
          <pc:docMk/>
          <pc:sldMk cId="3173588634" sldId="275"/>
        </pc:sldMkLst>
        <pc:spChg chg="mod">
          <ac:chgData name="Sian Turvey" userId="9a374997-2901-41ac-b51e-a8948a26085a" providerId="ADAL" clId="{A5CAFCB7-2381-4091-AD77-58706C544CCC}" dt="2022-03-12T10:10:26.511" v="107" actId="20577"/>
          <ac:spMkLst>
            <pc:docMk/>
            <pc:sldMk cId="3173588634" sldId="275"/>
            <ac:spMk id="2" creationId="{00000000-0000-0000-0000-000000000000}"/>
          </ac:spMkLst>
        </pc:spChg>
        <pc:picChg chg="del">
          <ac:chgData name="Sian Turvey" userId="9a374997-2901-41ac-b51e-a8948a26085a" providerId="ADAL" clId="{A5CAFCB7-2381-4091-AD77-58706C544CCC}" dt="2022-03-12T10:10:54.060" v="114" actId="478"/>
          <ac:picMkLst>
            <pc:docMk/>
            <pc:sldMk cId="3173588634" sldId="275"/>
            <ac:picMk id="4" creationId="{00000000-0000-0000-0000-000000000000}"/>
          </ac:picMkLst>
        </pc:picChg>
      </pc:sldChg>
      <pc:sldChg chg="delSp modSp mod delAnim">
        <pc:chgData name="Sian Turvey" userId="9a374997-2901-41ac-b51e-a8948a26085a" providerId="ADAL" clId="{A5CAFCB7-2381-4091-AD77-58706C544CCC}" dt="2022-03-12T10:10:59.555" v="117" actId="478"/>
        <pc:sldMkLst>
          <pc:docMk/>
          <pc:sldMk cId="2496782920" sldId="277"/>
        </pc:sldMkLst>
        <pc:spChg chg="mod">
          <ac:chgData name="Sian Turvey" userId="9a374997-2901-41ac-b51e-a8948a26085a" providerId="ADAL" clId="{A5CAFCB7-2381-4091-AD77-58706C544CCC}" dt="2022-03-12T10:10:14.876" v="101" actId="20577"/>
          <ac:spMkLst>
            <pc:docMk/>
            <pc:sldMk cId="2496782920" sldId="277"/>
            <ac:spMk id="2" creationId="{00000000-0000-0000-0000-000000000000}"/>
          </ac:spMkLst>
        </pc:spChg>
        <pc:picChg chg="del">
          <ac:chgData name="Sian Turvey" userId="9a374997-2901-41ac-b51e-a8948a26085a" providerId="ADAL" clId="{A5CAFCB7-2381-4091-AD77-58706C544CCC}" dt="2022-03-12T10:10:59.555" v="117" actId="478"/>
          <ac:picMkLst>
            <pc:docMk/>
            <pc:sldMk cId="2496782920" sldId="277"/>
            <ac:picMk id="4" creationId="{00000000-0000-0000-0000-000000000000}"/>
          </ac:picMkLst>
        </pc:picChg>
      </pc:sldChg>
      <pc:sldChg chg="delSp modSp mod delAnim modNotesTx">
        <pc:chgData name="Sian Turvey" userId="9a374997-2901-41ac-b51e-a8948a26085a" providerId="ADAL" clId="{A5CAFCB7-2381-4091-AD77-58706C544CCC}" dt="2022-03-12T10:03:07.461" v="22"/>
        <pc:sldMkLst>
          <pc:docMk/>
          <pc:sldMk cId="2433874173" sldId="282"/>
        </pc:sldMkLst>
        <pc:spChg chg="mod">
          <ac:chgData name="Sian Turvey" userId="9a374997-2901-41ac-b51e-a8948a26085a" providerId="ADAL" clId="{A5CAFCB7-2381-4091-AD77-58706C544CCC}" dt="2022-03-12T09:59:48.432" v="3" actId="20577"/>
          <ac:spMkLst>
            <pc:docMk/>
            <pc:sldMk cId="2433874173" sldId="282"/>
            <ac:spMk id="2" creationId="{00000000-0000-0000-0000-000000000000}"/>
          </ac:spMkLst>
        </pc:spChg>
        <pc:picChg chg="del">
          <ac:chgData name="Sian Turvey" userId="9a374997-2901-41ac-b51e-a8948a26085a" providerId="ADAL" clId="{A5CAFCB7-2381-4091-AD77-58706C544CCC}" dt="2022-03-12T09:59:51.449" v="4" actId="478"/>
          <ac:picMkLst>
            <pc:docMk/>
            <pc:sldMk cId="2433874173" sldId="282"/>
            <ac:picMk id="4" creationId="{00000000-0000-0000-0000-000000000000}"/>
          </ac:picMkLst>
        </pc:picChg>
      </pc:sldChg>
      <pc:sldChg chg="delSp modSp mod delAnim">
        <pc:chgData name="Sian Turvey" userId="9a374997-2901-41ac-b51e-a8948a26085a" providerId="ADAL" clId="{A5CAFCB7-2381-4091-AD77-58706C544CCC}" dt="2022-03-12T10:00:03.633" v="8" actId="478"/>
        <pc:sldMkLst>
          <pc:docMk/>
          <pc:sldMk cId="4189654431" sldId="283"/>
        </pc:sldMkLst>
        <pc:spChg chg="mod">
          <ac:chgData name="Sian Turvey" userId="9a374997-2901-41ac-b51e-a8948a26085a" providerId="ADAL" clId="{A5CAFCB7-2381-4091-AD77-58706C544CCC}" dt="2022-03-12T10:00:00.801" v="7" actId="20577"/>
          <ac:spMkLst>
            <pc:docMk/>
            <pc:sldMk cId="4189654431" sldId="283"/>
            <ac:spMk id="2" creationId="{00000000-0000-0000-0000-000000000000}"/>
          </ac:spMkLst>
        </pc:spChg>
        <pc:picChg chg="del">
          <ac:chgData name="Sian Turvey" userId="9a374997-2901-41ac-b51e-a8948a26085a" providerId="ADAL" clId="{A5CAFCB7-2381-4091-AD77-58706C544CCC}" dt="2022-03-12T10:00:03.633" v="8" actId="478"/>
          <ac:picMkLst>
            <pc:docMk/>
            <pc:sldMk cId="4189654431" sldId="283"/>
            <ac:picMk id="4" creationId="{00000000-0000-0000-0000-000000000000}"/>
          </ac:picMkLst>
        </pc:picChg>
      </pc:sldChg>
      <pc:sldChg chg="delSp modSp mod delAnim modNotesTx">
        <pc:chgData name="Sian Turvey" userId="9a374997-2901-41ac-b51e-a8948a26085a" providerId="ADAL" clId="{A5CAFCB7-2381-4091-AD77-58706C544CCC}" dt="2022-03-12T10:07:15.070" v="56"/>
        <pc:sldMkLst>
          <pc:docMk/>
          <pc:sldMk cId="158005515" sldId="284"/>
        </pc:sldMkLst>
        <pc:spChg chg="mod">
          <ac:chgData name="Sian Turvey" userId="9a374997-2901-41ac-b51e-a8948a26085a" providerId="ADAL" clId="{A5CAFCB7-2381-4091-AD77-58706C544CCC}" dt="2022-03-12T10:00:13.954" v="13" actId="20577"/>
          <ac:spMkLst>
            <pc:docMk/>
            <pc:sldMk cId="158005515" sldId="284"/>
            <ac:spMk id="2" creationId="{00000000-0000-0000-0000-000000000000}"/>
          </ac:spMkLst>
        </pc:spChg>
        <pc:picChg chg="del">
          <ac:chgData name="Sian Turvey" userId="9a374997-2901-41ac-b51e-a8948a26085a" providerId="ADAL" clId="{A5CAFCB7-2381-4091-AD77-58706C544CCC}" dt="2022-03-12T10:00:16.505" v="14" actId="478"/>
          <ac:picMkLst>
            <pc:docMk/>
            <pc:sldMk cId="158005515" sldId="284"/>
            <ac:picMk id="6" creationId="{00000000-0000-0000-0000-000000000000}"/>
          </ac:picMkLst>
        </pc:picChg>
      </pc:sldChg>
      <pc:sldChg chg="delSp mod delAnim">
        <pc:chgData name="Sian Turvey" userId="9a374997-2901-41ac-b51e-a8948a26085a" providerId="ADAL" clId="{A5CAFCB7-2381-4091-AD77-58706C544CCC}" dt="2022-03-12T10:06:28.800" v="52" actId="478"/>
        <pc:sldMkLst>
          <pc:docMk/>
          <pc:sldMk cId="1834822565" sldId="285"/>
        </pc:sldMkLst>
        <pc:picChg chg="del">
          <ac:chgData name="Sian Turvey" userId="9a374997-2901-41ac-b51e-a8948a26085a" providerId="ADAL" clId="{A5CAFCB7-2381-4091-AD77-58706C544CCC}" dt="2022-03-12T10:06:28.800" v="52" actId="478"/>
          <ac:picMkLst>
            <pc:docMk/>
            <pc:sldMk cId="1834822565" sldId="285"/>
            <ac:picMk id="4" creationId="{00000000-0000-0000-0000-000000000000}"/>
          </ac:picMkLst>
        </pc:picChg>
      </pc:sldChg>
      <pc:sldChg chg="delSp mod delAnim">
        <pc:chgData name="Sian Turvey" userId="9a374997-2901-41ac-b51e-a8948a26085a" providerId="ADAL" clId="{A5CAFCB7-2381-4091-AD77-58706C544CCC}" dt="2022-03-12T10:06:34.669" v="53" actId="478"/>
        <pc:sldMkLst>
          <pc:docMk/>
          <pc:sldMk cId="1940106625" sldId="286"/>
        </pc:sldMkLst>
        <pc:picChg chg="del">
          <ac:chgData name="Sian Turvey" userId="9a374997-2901-41ac-b51e-a8948a26085a" providerId="ADAL" clId="{A5CAFCB7-2381-4091-AD77-58706C544CCC}" dt="2022-03-12T10:06:34.669" v="53" actId="478"/>
          <ac:picMkLst>
            <pc:docMk/>
            <pc:sldMk cId="1940106625" sldId="286"/>
            <ac:picMk id="4" creationId="{00000000-0000-0000-0000-000000000000}"/>
          </ac:picMkLst>
        </pc:picChg>
      </pc:sldChg>
      <pc:sldChg chg="delSp modSp mod delAnim">
        <pc:chgData name="Sian Turvey" userId="9a374997-2901-41ac-b51e-a8948a26085a" providerId="ADAL" clId="{A5CAFCB7-2381-4091-AD77-58706C544CCC}" dt="2022-03-12T10:10:51.223" v="113" actId="478"/>
        <pc:sldMkLst>
          <pc:docMk/>
          <pc:sldMk cId="3828118011" sldId="287"/>
        </pc:sldMkLst>
        <pc:spChg chg="mod">
          <ac:chgData name="Sian Turvey" userId="9a374997-2901-41ac-b51e-a8948a26085a" providerId="ADAL" clId="{A5CAFCB7-2381-4091-AD77-58706C544CCC}" dt="2022-03-12T10:10:35.577" v="111" actId="20577"/>
          <ac:spMkLst>
            <pc:docMk/>
            <pc:sldMk cId="3828118011" sldId="287"/>
            <ac:spMk id="2" creationId="{00000000-0000-0000-0000-000000000000}"/>
          </ac:spMkLst>
        </pc:spChg>
        <pc:picChg chg="del">
          <ac:chgData name="Sian Turvey" userId="9a374997-2901-41ac-b51e-a8948a26085a" providerId="ADAL" clId="{A5CAFCB7-2381-4091-AD77-58706C544CCC}" dt="2022-03-12T10:10:51.223" v="113" actId="478"/>
          <ac:picMkLst>
            <pc:docMk/>
            <pc:sldMk cId="3828118011" sldId="287"/>
            <ac:picMk id="4" creationId="{00000000-0000-0000-0000-000000000000}"/>
          </ac:picMkLst>
        </pc:picChg>
      </pc:sldChg>
      <pc:sldChg chg="delSp modSp mod delAnim">
        <pc:chgData name="Sian Turvey" userId="9a374997-2901-41ac-b51e-a8948a26085a" providerId="ADAL" clId="{A5CAFCB7-2381-4091-AD77-58706C544CCC}" dt="2022-03-12T10:10:56.848" v="116" actId="478"/>
        <pc:sldMkLst>
          <pc:docMk/>
          <pc:sldMk cId="2922657251" sldId="288"/>
        </pc:sldMkLst>
        <pc:spChg chg="mod">
          <ac:chgData name="Sian Turvey" userId="9a374997-2901-41ac-b51e-a8948a26085a" providerId="ADAL" clId="{A5CAFCB7-2381-4091-AD77-58706C544CCC}" dt="2022-03-12T10:10:23.021" v="105" actId="20577"/>
          <ac:spMkLst>
            <pc:docMk/>
            <pc:sldMk cId="2922657251" sldId="288"/>
            <ac:spMk id="2" creationId="{00000000-0000-0000-0000-000000000000}"/>
          </ac:spMkLst>
        </pc:spChg>
        <pc:picChg chg="del mod">
          <ac:chgData name="Sian Turvey" userId="9a374997-2901-41ac-b51e-a8948a26085a" providerId="ADAL" clId="{A5CAFCB7-2381-4091-AD77-58706C544CCC}" dt="2022-03-12T10:10:56.848" v="116" actId="478"/>
          <ac:picMkLst>
            <pc:docMk/>
            <pc:sldMk cId="2922657251" sldId="288"/>
            <ac:picMk id="4" creationId="{00000000-0000-0000-0000-000000000000}"/>
          </ac:picMkLst>
        </pc:picChg>
      </pc:sldChg>
      <pc:sldChg chg="modSp new mod">
        <pc:chgData name="Sian Turvey" userId="9a374997-2901-41ac-b51e-a8948a26085a" providerId="ADAL" clId="{A5CAFCB7-2381-4091-AD77-58706C544CCC}" dt="2022-03-12T10:03:44.758" v="46" actId="20577"/>
        <pc:sldMkLst>
          <pc:docMk/>
          <pc:sldMk cId="2696053592" sldId="297"/>
        </pc:sldMkLst>
        <pc:spChg chg="mod">
          <ac:chgData name="Sian Turvey" userId="9a374997-2901-41ac-b51e-a8948a26085a" providerId="ADAL" clId="{A5CAFCB7-2381-4091-AD77-58706C544CCC}" dt="2022-03-12T10:03:41.632" v="45" actId="20577"/>
          <ac:spMkLst>
            <pc:docMk/>
            <pc:sldMk cId="2696053592" sldId="297"/>
            <ac:spMk id="2" creationId="{4F56935B-24FB-4D33-AFFE-5401612E0885}"/>
          </ac:spMkLst>
        </pc:spChg>
        <pc:spChg chg="mod">
          <ac:chgData name="Sian Turvey" userId="9a374997-2901-41ac-b51e-a8948a26085a" providerId="ADAL" clId="{A5CAFCB7-2381-4091-AD77-58706C544CCC}" dt="2022-03-12T10:03:44.758" v="46" actId="20577"/>
          <ac:spMkLst>
            <pc:docMk/>
            <pc:sldMk cId="2696053592" sldId="297"/>
            <ac:spMk id="3" creationId="{708FBE68-8DC1-4D66-8357-FE7F97CC7BA1}"/>
          </ac:spMkLst>
        </pc:spChg>
      </pc:sldChg>
      <pc:sldChg chg="modSp new mod">
        <pc:chgData name="Sian Turvey" userId="9a374997-2901-41ac-b51e-a8948a26085a" providerId="ADAL" clId="{A5CAFCB7-2381-4091-AD77-58706C544CCC}" dt="2022-03-12T10:08:19.017" v="86" actId="27636"/>
        <pc:sldMkLst>
          <pc:docMk/>
          <pc:sldMk cId="2206128244" sldId="298"/>
        </pc:sldMkLst>
        <pc:spChg chg="mod">
          <ac:chgData name="Sian Turvey" userId="9a374997-2901-41ac-b51e-a8948a26085a" providerId="ADAL" clId="{A5CAFCB7-2381-4091-AD77-58706C544CCC}" dt="2022-03-12T10:08:14.355" v="84" actId="20577"/>
          <ac:spMkLst>
            <pc:docMk/>
            <pc:sldMk cId="2206128244" sldId="298"/>
            <ac:spMk id="2" creationId="{74CDB7A6-CFB6-483E-ABF0-D1B8D8D47C78}"/>
          </ac:spMkLst>
        </pc:spChg>
        <pc:spChg chg="mod">
          <ac:chgData name="Sian Turvey" userId="9a374997-2901-41ac-b51e-a8948a26085a" providerId="ADAL" clId="{A5CAFCB7-2381-4091-AD77-58706C544CCC}" dt="2022-03-12T10:08:19.017" v="86" actId="27636"/>
          <ac:spMkLst>
            <pc:docMk/>
            <pc:sldMk cId="2206128244" sldId="298"/>
            <ac:spMk id="3" creationId="{7ACDFB85-01AC-4D85-B7BF-B6A2DABB469C}"/>
          </ac:spMkLst>
        </pc:spChg>
      </pc:sldChg>
      <pc:sldChg chg="modSp new mod">
        <pc:chgData name="Sian Turvey" userId="9a374997-2901-41ac-b51e-a8948a26085a" providerId="ADAL" clId="{A5CAFCB7-2381-4091-AD77-58706C544CCC}" dt="2022-03-12T10:08:22.309" v="89" actId="27636"/>
        <pc:sldMkLst>
          <pc:docMk/>
          <pc:sldMk cId="4271421103" sldId="299"/>
        </pc:sldMkLst>
        <pc:spChg chg="mod">
          <ac:chgData name="Sian Turvey" userId="9a374997-2901-41ac-b51e-a8948a26085a" providerId="ADAL" clId="{A5CAFCB7-2381-4091-AD77-58706C544CCC}" dt="2022-03-12T10:08:22.309" v="89" actId="27636"/>
          <ac:spMkLst>
            <pc:docMk/>
            <pc:sldMk cId="4271421103" sldId="299"/>
            <ac:spMk id="3" creationId="{B5F3B308-A5C9-4EF0-B34C-3A06345DFD62}"/>
          </ac:spMkLst>
        </pc:spChg>
      </pc:sldChg>
      <pc:sldChg chg="addSp delSp modSp new mod">
        <pc:chgData name="Sian Turvey" userId="9a374997-2901-41ac-b51e-a8948a26085a" providerId="ADAL" clId="{A5CAFCB7-2381-4091-AD77-58706C544CCC}" dt="2022-03-12T10:08:49.871" v="97" actId="14100"/>
        <pc:sldMkLst>
          <pc:docMk/>
          <pc:sldMk cId="3168721447" sldId="300"/>
        </pc:sldMkLst>
        <pc:spChg chg="del">
          <ac:chgData name="Sian Turvey" userId="9a374997-2901-41ac-b51e-a8948a26085a" providerId="ADAL" clId="{A5CAFCB7-2381-4091-AD77-58706C544CCC}" dt="2022-03-12T10:08:39.632" v="91" actId="931"/>
          <ac:spMkLst>
            <pc:docMk/>
            <pc:sldMk cId="3168721447" sldId="300"/>
            <ac:spMk id="3" creationId="{4684B00A-B2BB-40DC-ACDE-4D2A28C60DF4}"/>
          </ac:spMkLst>
        </pc:spChg>
        <pc:picChg chg="add mod">
          <ac:chgData name="Sian Turvey" userId="9a374997-2901-41ac-b51e-a8948a26085a" providerId="ADAL" clId="{A5CAFCB7-2381-4091-AD77-58706C544CCC}" dt="2022-03-12T10:08:49.871" v="97" actId="14100"/>
          <ac:picMkLst>
            <pc:docMk/>
            <pc:sldMk cId="3168721447" sldId="300"/>
            <ac:picMk id="5" creationId="{219F801B-5C20-495E-962F-07C9FEBCF90D}"/>
          </ac:picMkLst>
        </pc:picChg>
      </pc:sldChg>
      <pc:sldChg chg="new del">
        <pc:chgData name="Sian Turvey" userId="9a374997-2901-41ac-b51e-a8948a26085a" providerId="ADAL" clId="{A5CAFCB7-2381-4091-AD77-58706C544CCC}" dt="2022-03-12T10:12:04.572" v="120" actId="47"/>
        <pc:sldMkLst>
          <pc:docMk/>
          <pc:sldMk cId="3730554864" sldId="301"/>
        </pc:sldMkLst>
      </pc:sldChg>
      <pc:sldChg chg="delSp modSp del mod delAnim modNotesTx">
        <pc:chgData name="Sian Turvey" userId="9a374997-2901-41ac-b51e-a8948a26085a" providerId="ADAL" clId="{A5CAFCB7-2381-4091-AD77-58706C544CCC}" dt="2022-03-12T10:22:31.147" v="366" actId="2696"/>
        <pc:sldMkLst>
          <pc:docMk/>
          <pc:sldMk cId="3404454228" sldId="302"/>
        </pc:sldMkLst>
        <pc:spChg chg="mod">
          <ac:chgData name="Sian Turvey" userId="9a374997-2901-41ac-b51e-a8948a26085a" providerId="ADAL" clId="{A5CAFCB7-2381-4091-AD77-58706C544CCC}" dt="2022-03-12T10:12:21.156" v="123" actId="20577"/>
          <ac:spMkLst>
            <pc:docMk/>
            <pc:sldMk cId="3404454228" sldId="302"/>
            <ac:spMk id="2" creationId="{00000000-0000-0000-0000-000000000000}"/>
          </ac:spMkLst>
        </pc:spChg>
        <pc:picChg chg="del">
          <ac:chgData name="Sian Turvey" userId="9a374997-2901-41ac-b51e-a8948a26085a" providerId="ADAL" clId="{A5CAFCB7-2381-4091-AD77-58706C544CCC}" dt="2022-03-12T10:12:17.727" v="121" actId="478"/>
          <ac:picMkLst>
            <pc:docMk/>
            <pc:sldMk cId="3404454228" sldId="302"/>
            <ac:picMk id="4" creationId="{00000000-0000-0000-0000-000000000000}"/>
          </ac:picMkLst>
        </pc:picChg>
      </pc:sldChg>
      <pc:sldChg chg="delSp modSp del mod delAnim">
        <pc:chgData name="Sian Turvey" userId="9a374997-2901-41ac-b51e-a8948a26085a" providerId="ADAL" clId="{A5CAFCB7-2381-4091-AD77-58706C544CCC}" dt="2022-03-12T10:22:31.147" v="366" actId="2696"/>
        <pc:sldMkLst>
          <pc:docMk/>
          <pc:sldMk cId="1514518485" sldId="303"/>
        </pc:sldMkLst>
        <pc:spChg chg="mod">
          <ac:chgData name="Sian Turvey" userId="9a374997-2901-41ac-b51e-a8948a26085a" providerId="ADAL" clId="{A5CAFCB7-2381-4091-AD77-58706C544CCC}" dt="2022-03-12T10:12:54.819" v="126" actId="20577"/>
          <ac:spMkLst>
            <pc:docMk/>
            <pc:sldMk cId="1514518485" sldId="303"/>
            <ac:spMk id="2" creationId="{00000000-0000-0000-0000-000000000000}"/>
          </ac:spMkLst>
        </pc:spChg>
        <pc:spChg chg="mod">
          <ac:chgData name="Sian Turvey" userId="9a374997-2901-41ac-b51e-a8948a26085a" providerId="ADAL" clId="{A5CAFCB7-2381-4091-AD77-58706C544CCC}" dt="2022-03-12T10:12:01.533" v="119" actId="27636"/>
          <ac:spMkLst>
            <pc:docMk/>
            <pc:sldMk cId="1514518485" sldId="303"/>
            <ac:spMk id="3" creationId="{00000000-0000-0000-0000-000000000000}"/>
          </ac:spMkLst>
        </pc:spChg>
        <pc:picChg chg="del">
          <ac:chgData name="Sian Turvey" userId="9a374997-2901-41ac-b51e-a8948a26085a" providerId="ADAL" clId="{A5CAFCB7-2381-4091-AD77-58706C544CCC}" dt="2022-03-12T10:12:57.657" v="127" actId="478"/>
          <ac:picMkLst>
            <pc:docMk/>
            <pc:sldMk cId="1514518485" sldId="303"/>
            <ac:picMk id="4" creationId="{00000000-0000-0000-0000-000000000000}"/>
          </ac:picMkLst>
        </pc:picChg>
      </pc:sldChg>
      <pc:sldChg chg="delSp modSp del mod delAnim">
        <pc:chgData name="Sian Turvey" userId="9a374997-2901-41ac-b51e-a8948a26085a" providerId="ADAL" clId="{A5CAFCB7-2381-4091-AD77-58706C544CCC}" dt="2022-03-12T10:22:31.147" v="366" actId="2696"/>
        <pc:sldMkLst>
          <pc:docMk/>
          <pc:sldMk cId="4042050926" sldId="304"/>
        </pc:sldMkLst>
        <pc:spChg chg="mod">
          <ac:chgData name="Sian Turvey" userId="9a374997-2901-41ac-b51e-a8948a26085a" providerId="ADAL" clId="{A5CAFCB7-2381-4091-AD77-58706C544CCC}" dt="2022-03-12T10:13:44.269" v="128" actId="20577"/>
          <ac:spMkLst>
            <pc:docMk/>
            <pc:sldMk cId="4042050926" sldId="304"/>
            <ac:spMk id="2" creationId="{00000000-0000-0000-0000-000000000000}"/>
          </ac:spMkLst>
        </pc:spChg>
        <pc:picChg chg="del">
          <ac:chgData name="Sian Turvey" userId="9a374997-2901-41ac-b51e-a8948a26085a" providerId="ADAL" clId="{A5CAFCB7-2381-4091-AD77-58706C544CCC}" dt="2022-03-12T10:17:48.985" v="230" actId="478"/>
          <ac:picMkLst>
            <pc:docMk/>
            <pc:sldMk cId="4042050926" sldId="304"/>
            <ac:picMk id="4" creationId="{00000000-0000-0000-0000-000000000000}"/>
          </ac:picMkLst>
        </pc:picChg>
      </pc:sldChg>
      <pc:sldChg chg="delSp modSp del mod delAnim">
        <pc:chgData name="Sian Turvey" userId="9a374997-2901-41ac-b51e-a8948a26085a" providerId="ADAL" clId="{A5CAFCB7-2381-4091-AD77-58706C544CCC}" dt="2022-03-12T10:22:31.147" v="366" actId="2696"/>
        <pc:sldMkLst>
          <pc:docMk/>
          <pc:sldMk cId="4151324574" sldId="305"/>
        </pc:sldMkLst>
        <pc:spChg chg="mod">
          <ac:chgData name="Sian Turvey" userId="9a374997-2901-41ac-b51e-a8948a26085a" providerId="ADAL" clId="{A5CAFCB7-2381-4091-AD77-58706C544CCC}" dt="2022-03-12T10:13:48.955" v="129" actId="20577"/>
          <ac:spMkLst>
            <pc:docMk/>
            <pc:sldMk cId="4151324574" sldId="305"/>
            <ac:spMk id="2" creationId="{00000000-0000-0000-0000-000000000000}"/>
          </ac:spMkLst>
        </pc:spChg>
        <pc:picChg chg="del">
          <ac:chgData name="Sian Turvey" userId="9a374997-2901-41ac-b51e-a8948a26085a" providerId="ADAL" clId="{A5CAFCB7-2381-4091-AD77-58706C544CCC}" dt="2022-03-12T10:17:52.207" v="231" actId="478"/>
          <ac:picMkLst>
            <pc:docMk/>
            <pc:sldMk cId="4151324574" sldId="305"/>
            <ac:picMk id="4" creationId="{00000000-0000-0000-0000-000000000000}"/>
          </ac:picMkLst>
        </pc:picChg>
      </pc:sldChg>
      <pc:sldChg chg="delSp modSp del mod delAnim">
        <pc:chgData name="Sian Turvey" userId="9a374997-2901-41ac-b51e-a8948a26085a" providerId="ADAL" clId="{A5CAFCB7-2381-4091-AD77-58706C544CCC}" dt="2022-03-12T10:22:31.147" v="366" actId="2696"/>
        <pc:sldMkLst>
          <pc:docMk/>
          <pc:sldMk cId="3692812580" sldId="306"/>
        </pc:sldMkLst>
        <pc:spChg chg="mod">
          <ac:chgData name="Sian Turvey" userId="9a374997-2901-41ac-b51e-a8948a26085a" providerId="ADAL" clId="{A5CAFCB7-2381-4091-AD77-58706C544CCC}" dt="2022-03-12T10:13:52.435" v="130" actId="20577"/>
          <ac:spMkLst>
            <pc:docMk/>
            <pc:sldMk cId="3692812580" sldId="306"/>
            <ac:spMk id="2" creationId="{00000000-0000-0000-0000-000000000000}"/>
          </ac:spMkLst>
        </pc:spChg>
        <pc:picChg chg="del">
          <ac:chgData name="Sian Turvey" userId="9a374997-2901-41ac-b51e-a8948a26085a" providerId="ADAL" clId="{A5CAFCB7-2381-4091-AD77-58706C544CCC}" dt="2022-03-12T10:17:58.952" v="232" actId="478"/>
          <ac:picMkLst>
            <pc:docMk/>
            <pc:sldMk cId="3692812580" sldId="306"/>
            <ac:picMk id="4" creationId="{00000000-0000-0000-0000-000000000000}"/>
          </ac:picMkLst>
        </pc:picChg>
      </pc:sldChg>
      <pc:sldChg chg="delSp modSp del mod delAnim modNotesTx">
        <pc:chgData name="Sian Turvey" userId="9a374997-2901-41ac-b51e-a8948a26085a" providerId="ADAL" clId="{A5CAFCB7-2381-4091-AD77-58706C544CCC}" dt="2022-03-12T10:22:31.147" v="366" actId="2696"/>
        <pc:sldMkLst>
          <pc:docMk/>
          <pc:sldMk cId="1584473616" sldId="307"/>
        </pc:sldMkLst>
        <pc:spChg chg="mod">
          <ac:chgData name="Sian Turvey" userId="9a374997-2901-41ac-b51e-a8948a26085a" providerId="ADAL" clId="{A5CAFCB7-2381-4091-AD77-58706C544CCC}" dt="2022-03-12T10:13:56.060" v="131" actId="20577"/>
          <ac:spMkLst>
            <pc:docMk/>
            <pc:sldMk cId="1584473616" sldId="307"/>
            <ac:spMk id="2" creationId="{00000000-0000-0000-0000-000000000000}"/>
          </ac:spMkLst>
        </pc:spChg>
        <pc:picChg chg="del">
          <ac:chgData name="Sian Turvey" userId="9a374997-2901-41ac-b51e-a8948a26085a" providerId="ADAL" clId="{A5CAFCB7-2381-4091-AD77-58706C544CCC}" dt="2022-03-12T10:18:04.358" v="233" actId="478"/>
          <ac:picMkLst>
            <pc:docMk/>
            <pc:sldMk cId="1584473616" sldId="307"/>
            <ac:picMk id="4" creationId="{00000000-0000-0000-0000-000000000000}"/>
          </ac:picMkLst>
        </pc:picChg>
      </pc:sldChg>
      <pc:sldChg chg="delSp modSp del mod delAnim">
        <pc:chgData name="Sian Turvey" userId="9a374997-2901-41ac-b51e-a8948a26085a" providerId="ADAL" clId="{A5CAFCB7-2381-4091-AD77-58706C544CCC}" dt="2022-03-12T10:22:31.147" v="366" actId="2696"/>
        <pc:sldMkLst>
          <pc:docMk/>
          <pc:sldMk cId="1016356589" sldId="308"/>
        </pc:sldMkLst>
        <pc:spChg chg="mod">
          <ac:chgData name="Sian Turvey" userId="9a374997-2901-41ac-b51e-a8948a26085a" providerId="ADAL" clId="{A5CAFCB7-2381-4091-AD77-58706C544CCC}" dt="2022-03-12T10:13:59.415" v="132" actId="20577"/>
          <ac:spMkLst>
            <pc:docMk/>
            <pc:sldMk cId="1016356589" sldId="308"/>
            <ac:spMk id="2" creationId="{00000000-0000-0000-0000-000000000000}"/>
          </ac:spMkLst>
        </pc:spChg>
        <pc:picChg chg="del">
          <ac:chgData name="Sian Turvey" userId="9a374997-2901-41ac-b51e-a8948a26085a" providerId="ADAL" clId="{A5CAFCB7-2381-4091-AD77-58706C544CCC}" dt="2022-03-12T10:19:18.294" v="281" actId="478"/>
          <ac:picMkLst>
            <pc:docMk/>
            <pc:sldMk cId="1016356589" sldId="308"/>
            <ac:picMk id="4" creationId="{00000000-0000-0000-0000-000000000000}"/>
          </ac:picMkLst>
        </pc:picChg>
      </pc:sldChg>
      <pc:sldChg chg="delSp modSp del mod delAnim">
        <pc:chgData name="Sian Turvey" userId="9a374997-2901-41ac-b51e-a8948a26085a" providerId="ADAL" clId="{A5CAFCB7-2381-4091-AD77-58706C544CCC}" dt="2022-03-12T10:22:31.147" v="366" actId="2696"/>
        <pc:sldMkLst>
          <pc:docMk/>
          <pc:sldMk cId="3478371723" sldId="309"/>
        </pc:sldMkLst>
        <pc:spChg chg="mod">
          <ac:chgData name="Sian Turvey" userId="9a374997-2901-41ac-b51e-a8948a26085a" providerId="ADAL" clId="{A5CAFCB7-2381-4091-AD77-58706C544CCC}" dt="2022-03-12T10:14:03.122" v="133" actId="20577"/>
          <ac:spMkLst>
            <pc:docMk/>
            <pc:sldMk cId="3478371723" sldId="309"/>
            <ac:spMk id="2" creationId="{00000000-0000-0000-0000-000000000000}"/>
          </ac:spMkLst>
        </pc:spChg>
        <pc:picChg chg="del">
          <ac:chgData name="Sian Turvey" userId="9a374997-2901-41ac-b51e-a8948a26085a" providerId="ADAL" clId="{A5CAFCB7-2381-4091-AD77-58706C544CCC}" dt="2022-03-12T10:19:22.888" v="282" actId="478"/>
          <ac:picMkLst>
            <pc:docMk/>
            <pc:sldMk cId="3478371723" sldId="309"/>
            <ac:picMk id="4" creationId="{00000000-0000-0000-0000-000000000000}"/>
          </ac:picMkLst>
        </pc:picChg>
      </pc:sldChg>
      <pc:sldChg chg="modSp new del mod">
        <pc:chgData name="Sian Turvey" userId="9a374997-2901-41ac-b51e-a8948a26085a" providerId="ADAL" clId="{A5CAFCB7-2381-4091-AD77-58706C544CCC}" dt="2022-03-12T10:22:31.147" v="366" actId="2696"/>
        <pc:sldMkLst>
          <pc:docMk/>
          <pc:sldMk cId="1858081091" sldId="310"/>
        </pc:sldMkLst>
        <pc:spChg chg="mod">
          <ac:chgData name="Sian Turvey" userId="9a374997-2901-41ac-b51e-a8948a26085a" providerId="ADAL" clId="{A5CAFCB7-2381-4091-AD77-58706C544CCC}" dt="2022-03-12T10:14:37.575" v="138" actId="27636"/>
          <ac:spMkLst>
            <pc:docMk/>
            <pc:sldMk cId="1858081091" sldId="310"/>
            <ac:spMk id="2" creationId="{C9197B97-180E-4349-A271-1B2B099FCB40}"/>
          </ac:spMkLst>
        </pc:spChg>
        <pc:spChg chg="mod">
          <ac:chgData name="Sian Turvey" userId="9a374997-2901-41ac-b51e-a8948a26085a" providerId="ADAL" clId="{A5CAFCB7-2381-4091-AD77-58706C544CCC}" dt="2022-03-12T10:14:50.369" v="140" actId="27636"/>
          <ac:spMkLst>
            <pc:docMk/>
            <pc:sldMk cId="1858081091" sldId="310"/>
            <ac:spMk id="3" creationId="{89C23627-DC92-4646-A9A8-4B373B6FD3C9}"/>
          </ac:spMkLst>
        </pc:spChg>
      </pc:sldChg>
      <pc:sldChg chg="modSp new del mod">
        <pc:chgData name="Sian Turvey" userId="9a374997-2901-41ac-b51e-a8948a26085a" providerId="ADAL" clId="{A5CAFCB7-2381-4091-AD77-58706C544CCC}" dt="2022-03-12T10:22:31.147" v="366" actId="2696"/>
        <pc:sldMkLst>
          <pc:docMk/>
          <pc:sldMk cId="1903712603" sldId="311"/>
        </pc:sldMkLst>
        <pc:spChg chg="mod">
          <ac:chgData name="Sian Turvey" userId="9a374997-2901-41ac-b51e-a8948a26085a" providerId="ADAL" clId="{A5CAFCB7-2381-4091-AD77-58706C544CCC}" dt="2022-03-12T10:14:53.555" v="142"/>
          <ac:spMkLst>
            <pc:docMk/>
            <pc:sldMk cId="1903712603" sldId="311"/>
            <ac:spMk id="3" creationId="{2F309E54-0D8F-46D6-A677-2BB2A805F3F2}"/>
          </ac:spMkLst>
        </pc:spChg>
      </pc:sldChg>
      <pc:sldChg chg="modSp new del mod">
        <pc:chgData name="Sian Turvey" userId="9a374997-2901-41ac-b51e-a8948a26085a" providerId="ADAL" clId="{A5CAFCB7-2381-4091-AD77-58706C544CCC}" dt="2022-03-12T10:22:31.147" v="366" actId="2696"/>
        <pc:sldMkLst>
          <pc:docMk/>
          <pc:sldMk cId="3899126578" sldId="312"/>
        </pc:sldMkLst>
        <pc:spChg chg="mod">
          <ac:chgData name="Sian Turvey" userId="9a374997-2901-41ac-b51e-a8948a26085a" providerId="ADAL" clId="{A5CAFCB7-2381-4091-AD77-58706C544CCC}" dt="2022-03-12T10:15:35.641" v="171" actId="20577"/>
          <ac:spMkLst>
            <pc:docMk/>
            <pc:sldMk cId="3899126578" sldId="312"/>
            <ac:spMk id="2" creationId="{95CFB5C2-5676-40A5-8A76-E9A28B41BCBA}"/>
          </ac:spMkLst>
        </pc:spChg>
        <pc:spChg chg="mod">
          <ac:chgData name="Sian Turvey" userId="9a374997-2901-41ac-b51e-a8948a26085a" providerId="ADAL" clId="{A5CAFCB7-2381-4091-AD77-58706C544CCC}" dt="2022-03-12T10:15:40.218" v="173" actId="27636"/>
          <ac:spMkLst>
            <pc:docMk/>
            <pc:sldMk cId="3899126578" sldId="312"/>
            <ac:spMk id="3" creationId="{E8B73560-AD16-430D-8A66-3239E07562D9}"/>
          </ac:spMkLst>
        </pc:spChg>
      </pc:sldChg>
      <pc:sldChg chg="modSp new del mod">
        <pc:chgData name="Sian Turvey" userId="9a374997-2901-41ac-b51e-a8948a26085a" providerId="ADAL" clId="{A5CAFCB7-2381-4091-AD77-58706C544CCC}" dt="2022-03-12T10:22:31.147" v="366" actId="2696"/>
        <pc:sldMkLst>
          <pc:docMk/>
          <pc:sldMk cId="3397535830" sldId="313"/>
        </pc:sldMkLst>
        <pc:spChg chg="mod">
          <ac:chgData name="Sian Turvey" userId="9a374997-2901-41ac-b51e-a8948a26085a" providerId="ADAL" clId="{A5CAFCB7-2381-4091-AD77-58706C544CCC}" dt="2022-03-12T10:15:53.392" v="219" actId="20577"/>
          <ac:spMkLst>
            <pc:docMk/>
            <pc:sldMk cId="3397535830" sldId="313"/>
            <ac:spMk id="2" creationId="{1A7A69D1-63F9-4E88-AA5B-C9782FAD865E}"/>
          </ac:spMkLst>
        </pc:spChg>
        <pc:spChg chg="mod">
          <ac:chgData name="Sian Turvey" userId="9a374997-2901-41ac-b51e-a8948a26085a" providerId="ADAL" clId="{A5CAFCB7-2381-4091-AD77-58706C544CCC}" dt="2022-03-12T10:15:56.598" v="221" actId="27636"/>
          <ac:spMkLst>
            <pc:docMk/>
            <pc:sldMk cId="3397535830" sldId="313"/>
            <ac:spMk id="3" creationId="{E1F9C0C8-03EE-469D-961D-1B2ACBDF87CE}"/>
          </ac:spMkLst>
        </pc:spChg>
      </pc:sldChg>
      <pc:sldChg chg="modSp new del mod modNotesTx">
        <pc:chgData name="Sian Turvey" userId="9a374997-2901-41ac-b51e-a8948a26085a" providerId="ADAL" clId="{A5CAFCB7-2381-4091-AD77-58706C544CCC}" dt="2022-03-12T10:22:31.147" v="366" actId="2696"/>
        <pc:sldMkLst>
          <pc:docMk/>
          <pc:sldMk cId="1104177430" sldId="314"/>
        </pc:sldMkLst>
        <pc:spChg chg="mod">
          <ac:chgData name="Sian Turvey" userId="9a374997-2901-41ac-b51e-a8948a26085a" providerId="ADAL" clId="{A5CAFCB7-2381-4091-AD77-58706C544CCC}" dt="2022-03-12T10:16:26.605" v="226" actId="27636"/>
          <ac:spMkLst>
            <pc:docMk/>
            <pc:sldMk cId="1104177430" sldId="314"/>
            <ac:spMk id="2" creationId="{2D7F30B2-49BB-446A-B960-90876C92AC17}"/>
          </ac:spMkLst>
        </pc:spChg>
        <pc:spChg chg="mod">
          <ac:chgData name="Sian Turvey" userId="9a374997-2901-41ac-b51e-a8948a26085a" providerId="ADAL" clId="{A5CAFCB7-2381-4091-AD77-58706C544CCC}" dt="2022-03-12T10:16:43.181" v="228" actId="27636"/>
          <ac:spMkLst>
            <pc:docMk/>
            <pc:sldMk cId="1104177430" sldId="314"/>
            <ac:spMk id="3" creationId="{47117ECB-F07D-41BC-A4BC-B637FF3246E6}"/>
          </ac:spMkLst>
        </pc:spChg>
      </pc:sldChg>
      <pc:sldChg chg="modSp new del mod">
        <pc:chgData name="Sian Turvey" userId="9a374997-2901-41ac-b51e-a8948a26085a" providerId="ADAL" clId="{A5CAFCB7-2381-4091-AD77-58706C544CCC}" dt="2022-03-12T10:22:31.147" v="366" actId="2696"/>
        <pc:sldMkLst>
          <pc:docMk/>
          <pc:sldMk cId="482909636" sldId="315"/>
        </pc:sldMkLst>
        <pc:spChg chg="mod">
          <ac:chgData name="Sian Turvey" userId="9a374997-2901-41ac-b51e-a8948a26085a" providerId="ADAL" clId="{A5CAFCB7-2381-4091-AD77-58706C544CCC}" dt="2022-03-12T10:20:54.646" v="332" actId="5793"/>
          <ac:spMkLst>
            <pc:docMk/>
            <pc:sldMk cId="482909636" sldId="315"/>
            <ac:spMk id="2" creationId="{023C6DDA-FDE7-46BB-9C44-B67D54708BB5}"/>
          </ac:spMkLst>
        </pc:spChg>
        <pc:spChg chg="mod">
          <ac:chgData name="Sian Turvey" userId="9a374997-2901-41ac-b51e-a8948a26085a" providerId="ADAL" clId="{A5CAFCB7-2381-4091-AD77-58706C544CCC}" dt="2022-03-12T10:20:18.823" v="287" actId="27636"/>
          <ac:spMkLst>
            <pc:docMk/>
            <pc:sldMk cId="482909636" sldId="315"/>
            <ac:spMk id="3" creationId="{BAD14E85-1D35-4575-AA0C-9B45BFB9EC12}"/>
          </ac:spMkLst>
        </pc:spChg>
      </pc:sldChg>
      <pc:sldChg chg="modSp new del mod">
        <pc:chgData name="Sian Turvey" userId="9a374997-2901-41ac-b51e-a8948a26085a" providerId="ADAL" clId="{A5CAFCB7-2381-4091-AD77-58706C544CCC}" dt="2022-03-12T10:22:31.147" v="366" actId="2696"/>
        <pc:sldMkLst>
          <pc:docMk/>
          <pc:sldMk cId="3593769435" sldId="316"/>
        </pc:sldMkLst>
        <pc:spChg chg="mod">
          <ac:chgData name="Sian Turvey" userId="9a374997-2901-41ac-b51e-a8948a26085a" providerId="ADAL" clId="{A5CAFCB7-2381-4091-AD77-58706C544CCC}" dt="2022-03-12T10:20:26.727" v="292" actId="27636"/>
          <ac:spMkLst>
            <pc:docMk/>
            <pc:sldMk cId="3593769435" sldId="316"/>
            <ac:spMk id="3" creationId="{69F5B9FE-F6B3-4C54-BA7B-111359FF8AAD}"/>
          </ac:spMkLst>
        </pc:spChg>
      </pc:sldChg>
      <pc:sldChg chg="modSp new del mod">
        <pc:chgData name="Sian Turvey" userId="9a374997-2901-41ac-b51e-a8948a26085a" providerId="ADAL" clId="{A5CAFCB7-2381-4091-AD77-58706C544CCC}" dt="2022-03-12T10:22:31.147" v="366" actId="2696"/>
        <pc:sldMkLst>
          <pc:docMk/>
          <pc:sldMk cId="1086773149" sldId="317"/>
        </pc:sldMkLst>
        <pc:spChg chg="mod">
          <ac:chgData name="Sian Turvey" userId="9a374997-2901-41ac-b51e-a8948a26085a" providerId="ADAL" clId="{A5CAFCB7-2381-4091-AD77-58706C544CCC}" dt="2022-03-12T10:20:44.059" v="303" actId="27636"/>
          <ac:spMkLst>
            <pc:docMk/>
            <pc:sldMk cId="1086773149" sldId="317"/>
            <ac:spMk id="3" creationId="{21C761E3-3A21-4FE7-B537-9224A9760278}"/>
          </ac:spMkLst>
        </pc:spChg>
      </pc:sldChg>
      <pc:sldChg chg="modSp new del mod">
        <pc:chgData name="Sian Turvey" userId="9a374997-2901-41ac-b51e-a8948a26085a" providerId="ADAL" clId="{A5CAFCB7-2381-4091-AD77-58706C544CCC}" dt="2022-03-12T10:22:31.147" v="366" actId="2696"/>
        <pc:sldMkLst>
          <pc:docMk/>
          <pc:sldMk cId="81532590" sldId="318"/>
        </pc:sldMkLst>
        <pc:spChg chg="mod">
          <ac:chgData name="Sian Turvey" userId="9a374997-2901-41ac-b51e-a8948a26085a" providerId="ADAL" clId="{A5CAFCB7-2381-4091-AD77-58706C544CCC}" dt="2022-03-12T10:20:41.023" v="301" actId="20577"/>
          <ac:spMkLst>
            <pc:docMk/>
            <pc:sldMk cId="81532590" sldId="318"/>
            <ac:spMk id="3" creationId="{3C672FAB-A89A-4FFC-BF7A-DD8943B6E684}"/>
          </ac:spMkLst>
        </pc:spChg>
      </pc:sldChg>
      <pc:sldChg chg="modSp new mod">
        <pc:chgData name="Sian Turvey" userId="9a374997-2901-41ac-b51e-a8948a26085a" providerId="ADAL" clId="{A5CAFCB7-2381-4091-AD77-58706C544CCC}" dt="2022-03-12T10:22:12.071" v="365" actId="5793"/>
        <pc:sldMkLst>
          <pc:docMk/>
          <pc:sldMk cId="1253449883" sldId="319"/>
        </pc:sldMkLst>
        <pc:spChg chg="mod">
          <ac:chgData name="Sian Turvey" userId="9a374997-2901-41ac-b51e-a8948a26085a" providerId="ADAL" clId="{A5CAFCB7-2381-4091-AD77-58706C544CCC}" dt="2022-03-12T10:22:12.071" v="365" actId="5793"/>
          <ac:spMkLst>
            <pc:docMk/>
            <pc:sldMk cId="1253449883" sldId="319"/>
            <ac:spMk id="2" creationId="{2CC8FDDD-521D-45D6-BFAD-0FF0855C3F67}"/>
          </ac:spMkLst>
        </pc:spChg>
        <pc:spChg chg="mod">
          <ac:chgData name="Sian Turvey" userId="9a374997-2901-41ac-b51e-a8948a26085a" providerId="ADAL" clId="{A5CAFCB7-2381-4091-AD77-58706C544CCC}" dt="2022-03-12T10:21:35.728" v="337" actId="27636"/>
          <ac:spMkLst>
            <pc:docMk/>
            <pc:sldMk cId="1253449883" sldId="319"/>
            <ac:spMk id="3" creationId="{A1FEA757-50CB-4A6A-AEE2-69879C3214EA}"/>
          </ac:spMkLst>
        </pc:spChg>
      </pc:sldChg>
      <pc:sldChg chg="modSp new mod">
        <pc:chgData name="Sian Turvey" userId="9a374997-2901-41ac-b51e-a8948a26085a" providerId="ADAL" clId="{A5CAFCB7-2381-4091-AD77-58706C544CCC}" dt="2022-03-12T10:21:44.443" v="342" actId="27636"/>
        <pc:sldMkLst>
          <pc:docMk/>
          <pc:sldMk cId="2332744375" sldId="320"/>
        </pc:sldMkLst>
        <pc:spChg chg="mod">
          <ac:chgData name="Sian Turvey" userId="9a374997-2901-41ac-b51e-a8948a26085a" providerId="ADAL" clId="{A5CAFCB7-2381-4091-AD77-58706C544CCC}" dt="2022-03-12T10:21:44.443" v="342" actId="27636"/>
          <ac:spMkLst>
            <pc:docMk/>
            <pc:sldMk cId="2332744375" sldId="320"/>
            <ac:spMk id="3" creationId="{4F015C70-CCEE-400F-9063-D51C3BEA80E7}"/>
          </ac:spMkLst>
        </pc:spChg>
      </pc:sldChg>
      <pc:sldChg chg="modSp new mod">
        <pc:chgData name="Sian Turvey" userId="9a374997-2901-41ac-b51e-a8948a26085a" providerId="ADAL" clId="{A5CAFCB7-2381-4091-AD77-58706C544CCC}" dt="2022-03-12T10:21:47.710" v="345" actId="27636"/>
        <pc:sldMkLst>
          <pc:docMk/>
          <pc:sldMk cId="1330382733" sldId="321"/>
        </pc:sldMkLst>
        <pc:spChg chg="mod">
          <ac:chgData name="Sian Turvey" userId="9a374997-2901-41ac-b51e-a8948a26085a" providerId="ADAL" clId="{A5CAFCB7-2381-4091-AD77-58706C544CCC}" dt="2022-03-12T10:21:47.710" v="345" actId="27636"/>
          <ac:spMkLst>
            <pc:docMk/>
            <pc:sldMk cId="1330382733" sldId="321"/>
            <ac:spMk id="3" creationId="{92C153CF-F265-4D54-8F1E-64197EF4BAE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3/12/2022</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3/12/2022</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The court has a power to control the evidence which will be deployed by the parties during the case and at trial. </a:t>
            </a:r>
            <a:r>
              <a:rPr lang="en-GB" b="1" i="0" dirty="0">
                <a:solidFill>
                  <a:srgbClr val="000000"/>
                </a:solidFill>
                <a:effectLst/>
                <a:latin typeface="Allerta"/>
              </a:rPr>
              <a:t>Part 32</a:t>
            </a:r>
            <a:r>
              <a:rPr lang="en-GB" b="0" i="0" dirty="0">
                <a:solidFill>
                  <a:srgbClr val="000000"/>
                </a:solidFill>
                <a:effectLst/>
                <a:latin typeface="Allerta"/>
              </a:rPr>
              <a:t> and </a:t>
            </a:r>
            <a:r>
              <a:rPr lang="en-GB" b="1" i="0" dirty="0">
                <a:solidFill>
                  <a:srgbClr val="000000"/>
                </a:solidFill>
                <a:effectLst/>
                <a:latin typeface="Allerta"/>
              </a:rPr>
              <a:t>Part 33</a:t>
            </a:r>
            <a:r>
              <a:rPr lang="en-GB" b="0" i="0" dirty="0">
                <a:solidFill>
                  <a:srgbClr val="000000"/>
                </a:solidFill>
                <a:effectLst/>
                <a:latin typeface="Allerta"/>
              </a:rPr>
              <a:t> are most relevant. The governing statute is the Civil Evidence Act 1995 (CEA 1995).</a:t>
            </a:r>
          </a:p>
          <a:p>
            <a:pPr algn="just"/>
            <a:r>
              <a:rPr lang="en-GB" b="1" i="0" dirty="0">
                <a:solidFill>
                  <a:srgbClr val="000000"/>
                </a:solidFill>
                <a:effectLst/>
                <a:latin typeface="Allerta"/>
              </a:rPr>
              <a:t>Part 32</a:t>
            </a:r>
            <a:r>
              <a:rPr lang="en-GB" b="0" i="0" dirty="0">
                <a:solidFill>
                  <a:srgbClr val="000000"/>
                </a:solidFill>
                <a:effectLst/>
                <a:latin typeface="Allerta"/>
              </a:rPr>
              <a:t> deals with evidence. The court may control the evidence by giving directions on:</a:t>
            </a:r>
          </a:p>
          <a:p>
            <a:pPr algn="just">
              <a:buFont typeface="Arial" panose="020B0604020202020204" pitchFamily="34" charset="0"/>
              <a:buChar char="•"/>
            </a:pPr>
            <a:r>
              <a:rPr lang="en-GB" b="0" i="0" dirty="0">
                <a:solidFill>
                  <a:srgbClr val="000000"/>
                </a:solidFill>
                <a:effectLst/>
                <a:latin typeface="Allerta"/>
              </a:rPr>
              <a:t>the issues on which it requires evidence (for example, which elements of a cause of action or combined issued, such as liability or quantum or both);</a:t>
            </a:r>
          </a:p>
          <a:p>
            <a:pPr algn="just">
              <a:buFont typeface="Arial" panose="020B0604020202020204" pitchFamily="34" charset="0"/>
              <a:buChar char="•"/>
            </a:pPr>
            <a:r>
              <a:rPr lang="en-GB" b="0" i="0" dirty="0">
                <a:solidFill>
                  <a:srgbClr val="000000"/>
                </a:solidFill>
                <a:effectLst/>
                <a:latin typeface="Allerta"/>
              </a:rPr>
              <a:t>the nature of the evidence it requires to decide those issues (for example, expert witness evidence, witness evidence and documentary evidence); and</a:t>
            </a:r>
          </a:p>
          <a:p>
            <a:pPr algn="just">
              <a:buFont typeface="Arial" panose="020B0604020202020204" pitchFamily="34" charset="0"/>
              <a:buChar char="•"/>
            </a:pPr>
            <a:r>
              <a:rPr lang="en-GB" b="0" i="0" dirty="0">
                <a:solidFill>
                  <a:srgbClr val="000000"/>
                </a:solidFill>
                <a:effectLst/>
                <a:latin typeface="Allerta"/>
              </a:rPr>
              <a:t>the way in which the evidence is to be placed before the court, either oral evidence or by relying on written evidence only.</a:t>
            </a:r>
          </a:p>
          <a:p>
            <a:pPr algn="just"/>
            <a:r>
              <a:rPr lang="en-GB" b="0" i="0" dirty="0">
                <a:solidFill>
                  <a:srgbClr val="000000"/>
                </a:solidFill>
                <a:effectLst/>
                <a:latin typeface="Allerta"/>
              </a:rPr>
              <a:t>These powers are exercised in accordance with the principles found in </a:t>
            </a:r>
            <a:r>
              <a:rPr lang="en-GB" b="1" i="0" dirty="0">
                <a:solidFill>
                  <a:srgbClr val="000000"/>
                </a:solidFill>
                <a:effectLst/>
                <a:latin typeface="Allerta"/>
              </a:rPr>
              <a:t>Part 1</a:t>
            </a:r>
            <a:r>
              <a:rPr lang="en-GB" b="0" i="0" dirty="0">
                <a:solidFill>
                  <a:srgbClr val="000000"/>
                </a:solidFill>
                <a:effectLst/>
                <a:latin typeface="Allerta"/>
              </a:rPr>
              <a:t> and the overriding objective. They may be used to save expense, to ensure that cases are dealt with proportionately and to ensure that the real issues are addressed at trial.</a:t>
            </a:r>
          </a:p>
          <a:p>
            <a:pPr algn="just"/>
            <a:r>
              <a:rPr lang="en-GB" b="0" i="0" dirty="0">
                <a:solidFill>
                  <a:srgbClr val="000000"/>
                </a:solidFill>
                <a:effectLst/>
                <a:latin typeface="Allerta"/>
              </a:rPr>
              <a:t>The court can exercise the powers at any point in a case, for example:</a:t>
            </a:r>
          </a:p>
          <a:p>
            <a:pPr algn="just">
              <a:buFont typeface="Arial" panose="020B0604020202020204" pitchFamily="34" charset="0"/>
              <a:buChar char="•"/>
            </a:pPr>
            <a:r>
              <a:rPr lang="en-GB" b="0" i="0" dirty="0">
                <a:solidFill>
                  <a:srgbClr val="000000"/>
                </a:solidFill>
                <a:effectLst/>
                <a:latin typeface="Allerta"/>
              </a:rPr>
              <a:t>after DQs have been filed and case management directions are given for the future conduct of the case, either on paper (for fast track cases) or at a case management conference;</a:t>
            </a:r>
          </a:p>
          <a:p>
            <a:pPr algn="just">
              <a:buFont typeface="Arial" panose="020B0604020202020204" pitchFamily="34" charset="0"/>
              <a:buChar char="•"/>
            </a:pPr>
            <a:r>
              <a:rPr lang="en-GB" b="0" i="0" dirty="0">
                <a:solidFill>
                  <a:srgbClr val="000000"/>
                </a:solidFill>
                <a:effectLst/>
                <a:latin typeface="Allerta"/>
              </a:rPr>
              <a:t>at any interim hearings, such as the hearing of an interim application by a party;</a:t>
            </a:r>
          </a:p>
          <a:p>
            <a:pPr algn="just">
              <a:buFont typeface="Arial" panose="020B0604020202020204" pitchFamily="34" charset="0"/>
              <a:buChar char="•"/>
            </a:pPr>
            <a:r>
              <a:rPr lang="en-GB" b="0" i="0" dirty="0">
                <a:solidFill>
                  <a:srgbClr val="000000"/>
                </a:solidFill>
                <a:effectLst/>
                <a:latin typeface="Allerta"/>
              </a:rPr>
              <a:t>later in the case, when the case is approaching a trial, and when the parties have filed PTCs or when the matter is listed for a </a:t>
            </a:r>
            <a:r>
              <a:rPr lang="en-GB" b="1" i="0" dirty="0">
                <a:solidFill>
                  <a:srgbClr val="000000"/>
                </a:solidFill>
                <a:effectLst/>
                <a:latin typeface="Allerta"/>
              </a:rPr>
              <a:t>PTR</a:t>
            </a:r>
            <a:r>
              <a:rPr lang="en-GB" b="0" i="0" dirty="0">
                <a:solidFill>
                  <a:srgbClr val="000000"/>
                </a:solidFill>
                <a:effectLst/>
                <a:latin typeface="Allerta"/>
              </a:rPr>
              <a:t>; and</a:t>
            </a:r>
          </a:p>
          <a:p>
            <a:pPr algn="just">
              <a:buFont typeface="Arial" panose="020B0604020202020204" pitchFamily="34" charset="0"/>
              <a:buChar char="•"/>
            </a:pPr>
            <a:r>
              <a:rPr lang="en-GB" b="0" i="0" dirty="0">
                <a:solidFill>
                  <a:srgbClr val="000000"/>
                </a:solidFill>
                <a:effectLst/>
                <a:latin typeface="Allerta"/>
              </a:rPr>
              <a:t>at trial.</a:t>
            </a:r>
          </a:p>
          <a:p>
            <a:pPr algn="just"/>
            <a:r>
              <a:rPr lang="en-GB" b="0" i="0" dirty="0">
                <a:solidFill>
                  <a:srgbClr val="000000"/>
                </a:solidFill>
                <a:effectLst/>
                <a:latin typeface="Allerta"/>
              </a:rPr>
              <a:t>The most effective time for the powers to be exercised is at a point early in the case, after issues have been clarified by the parties’ statements of case and before the parties incur significant cost in organising evidence.</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12</a:t>
            </a:fld>
            <a:endParaRPr lang="en-GB"/>
          </a:p>
        </p:txBody>
      </p:sp>
    </p:spTree>
    <p:extLst>
      <p:ext uri="{BB962C8B-B14F-4D97-AF65-F5344CB8AC3E}">
        <p14:creationId xmlns:p14="http://schemas.microsoft.com/office/powerpoint/2010/main" val="6794850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effectLst/>
                <a:latin typeface="Allerta"/>
              </a:rPr>
              <a:t>At hearings other than trial (for example hearings of interim applications), the general rule is that that evidence from witnesses is given by their evidence in writing.</a:t>
            </a:r>
          </a:p>
          <a:p>
            <a:pPr algn="l"/>
            <a:r>
              <a:rPr lang="en-GB" b="1" i="0" dirty="0">
                <a:solidFill>
                  <a:srgbClr val="F0552B"/>
                </a:solidFill>
                <a:effectLst/>
                <a:latin typeface="Allerta"/>
              </a:rPr>
              <a:t>13.4.6   Witness statement or affidavit?</a:t>
            </a:r>
          </a:p>
          <a:p>
            <a:pPr algn="just"/>
            <a:r>
              <a:rPr lang="en-GB" dirty="0">
                <a:effectLst/>
                <a:latin typeface="Allerta"/>
              </a:rPr>
              <a:t>In most aspects of High and County Court litigation, evidence at interim hearings and at trial is given by way of witness statements. However, </a:t>
            </a:r>
            <a:r>
              <a:rPr lang="en-GB" b="1" dirty="0">
                <a:effectLst/>
                <a:latin typeface="Allerta"/>
              </a:rPr>
              <a:t>PD 32</a:t>
            </a:r>
            <a:r>
              <a:rPr lang="en-GB" dirty="0">
                <a:effectLst/>
                <a:latin typeface="Allerta"/>
              </a:rPr>
              <a:t> sets out the occasions where an affidavit must be used, most notably in applications for search and freezing orders, parts of insolvency proceedings and in applications for contempt of court.</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20578823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Every witness statement must contain certain information to make it compliant with </a:t>
            </a:r>
            <a:r>
              <a:rPr lang="en-GB" b="1" i="0" dirty="0">
                <a:solidFill>
                  <a:srgbClr val="000000"/>
                </a:solidFill>
                <a:effectLst/>
                <a:latin typeface="Allerta"/>
              </a:rPr>
              <a:t>Part 32</a:t>
            </a:r>
            <a:r>
              <a:rPr lang="en-GB" b="0" i="0" dirty="0">
                <a:solidFill>
                  <a:srgbClr val="000000"/>
                </a:solidFill>
                <a:effectLst/>
                <a:latin typeface="Allerta"/>
              </a:rPr>
              <a:t> and </a:t>
            </a:r>
            <a:r>
              <a:rPr lang="en-GB" b="1" i="0" dirty="0">
                <a:solidFill>
                  <a:srgbClr val="000000"/>
                </a:solidFill>
                <a:effectLst/>
                <a:latin typeface="Allerta"/>
              </a:rPr>
              <a:t>PD 32</a:t>
            </a:r>
            <a:r>
              <a:rPr lang="en-GB" b="0" i="0" dirty="0">
                <a:solidFill>
                  <a:srgbClr val="000000"/>
                </a:solidFill>
                <a:effectLst/>
                <a:latin typeface="Allerta"/>
              </a:rPr>
              <a:t>. It is therefore important that you are aware of these basic formalities which appear in </a:t>
            </a:r>
            <a:r>
              <a:rPr lang="en-GB" b="1" i="0" dirty="0">
                <a:solidFill>
                  <a:srgbClr val="000000"/>
                </a:solidFill>
                <a:effectLst/>
                <a:latin typeface="Allerta"/>
              </a:rPr>
              <a:t>PD 32, paras 17–20</a:t>
            </a:r>
            <a:r>
              <a:rPr lang="en-GB" b="0" i="0" dirty="0">
                <a:solidFill>
                  <a:srgbClr val="000000"/>
                </a:solidFill>
                <a:effectLst/>
                <a:latin typeface="Allerta"/>
              </a:rPr>
              <a:t>. A witness statement should, under </a:t>
            </a:r>
            <a:r>
              <a:rPr lang="en-GB" b="1" i="0" dirty="0">
                <a:solidFill>
                  <a:srgbClr val="000000"/>
                </a:solidFill>
                <a:effectLst/>
                <a:latin typeface="Allerta"/>
              </a:rPr>
              <a:t>PD32, para 17.1</a:t>
            </a:r>
            <a:r>
              <a:rPr lang="en-GB" b="0" i="0" dirty="0">
                <a:solidFill>
                  <a:srgbClr val="000000"/>
                </a:solidFill>
                <a:effectLst/>
                <a:latin typeface="Allerta"/>
              </a:rPr>
              <a:t>:</a:t>
            </a:r>
          </a:p>
          <a:p>
            <a:pPr algn="just">
              <a:buFont typeface="Arial" panose="020B0604020202020204" pitchFamily="34" charset="0"/>
              <a:buChar char="•"/>
            </a:pPr>
            <a:r>
              <a:rPr lang="en-GB" b="0" i="0" dirty="0">
                <a:solidFill>
                  <a:srgbClr val="000000"/>
                </a:solidFill>
                <a:effectLst/>
                <a:latin typeface="Allerta"/>
              </a:rPr>
              <a:t>be produced on durable quality A4 paper with a 3.5 cm margin;</a:t>
            </a:r>
          </a:p>
          <a:p>
            <a:pPr algn="just">
              <a:buFont typeface="Arial" panose="020B0604020202020204" pitchFamily="34" charset="0"/>
              <a:buChar char="•"/>
            </a:pPr>
            <a:r>
              <a:rPr lang="en-GB" b="0" i="0" dirty="0">
                <a:solidFill>
                  <a:srgbClr val="000000"/>
                </a:solidFill>
                <a:effectLst/>
                <a:latin typeface="Allerta"/>
              </a:rPr>
              <a:t>be fully legible;</a:t>
            </a:r>
          </a:p>
          <a:p>
            <a:pPr algn="just">
              <a:buFont typeface="Arial" panose="020B0604020202020204" pitchFamily="34" charset="0"/>
              <a:buChar char="•"/>
            </a:pPr>
            <a:r>
              <a:rPr lang="en-GB" b="0" i="0" dirty="0">
                <a:solidFill>
                  <a:srgbClr val="000000"/>
                </a:solidFill>
                <a:effectLst/>
                <a:latin typeface="Allerta"/>
              </a:rPr>
              <a:t>normally be typed on one side of the paper only;</a:t>
            </a:r>
          </a:p>
          <a:p>
            <a:pPr algn="just">
              <a:buFont typeface="Arial" panose="020B0604020202020204" pitchFamily="34" charset="0"/>
              <a:buChar char="•"/>
            </a:pPr>
            <a:r>
              <a:rPr lang="en-GB" b="0" i="0" dirty="0">
                <a:solidFill>
                  <a:srgbClr val="000000"/>
                </a:solidFill>
                <a:effectLst/>
                <a:latin typeface="Allerta"/>
              </a:rPr>
              <a:t>where possible, be bound securely in a manner which would not hamper filing (or otherwise each page should be endorsed with the case number and should bear the initials of the witness);</a:t>
            </a:r>
          </a:p>
          <a:p>
            <a:pPr algn="just">
              <a:buFont typeface="Arial" panose="020B0604020202020204" pitchFamily="34" charset="0"/>
              <a:buChar char="•"/>
            </a:pPr>
            <a:r>
              <a:rPr lang="en-GB" b="0" i="0" dirty="0">
                <a:solidFill>
                  <a:srgbClr val="000000"/>
                </a:solidFill>
                <a:effectLst/>
                <a:latin typeface="Allerta"/>
              </a:rPr>
              <a:t>have the pages numbered consecutively as a separate statement (or as one of several statements contained in a file);</a:t>
            </a:r>
          </a:p>
          <a:p>
            <a:pPr algn="just">
              <a:buFont typeface="Arial" panose="020B0604020202020204" pitchFamily="34" charset="0"/>
              <a:buChar char="•"/>
            </a:pPr>
            <a:r>
              <a:rPr lang="en-GB" b="0" i="0" dirty="0">
                <a:solidFill>
                  <a:srgbClr val="000000"/>
                </a:solidFill>
                <a:effectLst/>
                <a:latin typeface="Allerta"/>
              </a:rPr>
              <a:t>be divided into numbered paragraphs;</a:t>
            </a:r>
          </a:p>
          <a:p>
            <a:pPr algn="just">
              <a:buFont typeface="Arial" panose="020B0604020202020204" pitchFamily="34" charset="0"/>
              <a:buChar char="•"/>
            </a:pPr>
            <a:r>
              <a:rPr lang="en-GB" b="0" i="0" dirty="0">
                <a:solidFill>
                  <a:srgbClr val="000000"/>
                </a:solidFill>
                <a:effectLst/>
                <a:latin typeface="Allerta"/>
              </a:rPr>
              <a:t>have all numbers, including dates, expressed in figures, and</a:t>
            </a:r>
          </a:p>
          <a:p>
            <a:pPr algn="just">
              <a:buFont typeface="Arial" panose="020B0604020202020204" pitchFamily="34" charset="0"/>
              <a:buChar char="•"/>
            </a:pPr>
            <a:r>
              <a:rPr lang="en-GB" b="0" i="0" dirty="0">
                <a:solidFill>
                  <a:srgbClr val="000000"/>
                </a:solidFill>
                <a:effectLst/>
                <a:latin typeface="Allerta"/>
              </a:rPr>
              <a:t>give the reference to any document or documents mentioned either in the margin or in bold text in the body of the statement.</a:t>
            </a:r>
          </a:p>
          <a:p>
            <a:pPr algn="just"/>
            <a:r>
              <a:rPr lang="en-GB" b="0" i="0" dirty="0">
                <a:solidFill>
                  <a:srgbClr val="000000"/>
                </a:solidFill>
                <a:effectLst/>
                <a:latin typeface="Allerta"/>
              </a:rPr>
              <a:t>A witness statement must contain a statement of truth. The usual wording is:</a:t>
            </a:r>
          </a:p>
          <a:p>
            <a:pPr algn="just"/>
            <a:r>
              <a:rPr lang="en-GB" dirty="0">
                <a:effectLst/>
                <a:latin typeface="Allerta"/>
              </a:rPr>
              <a:t>“I believe that the facts stated in this witness statement are true. I understand that proceedings for contempt of court may be brought against anyone who makes, or causes to be made, a false statement in a document verified by a statement of truth without an honest belief in its truth.”</a:t>
            </a:r>
          </a:p>
          <a:p>
            <a:pPr algn="just"/>
            <a:r>
              <a:rPr lang="en-GB" b="0" i="0" dirty="0">
                <a:solidFill>
                  <a:srgbClr val="000000"/>
                </a:solidFill>
                <a:effectLst/>
                <a:latin typeface="Allerta"/>
              </a:rPr>
              <a:t>Where the witness statement is signed by a legal representative, the person making the statement is not a party to the action. This requires the statement of truth above to be qualified with an authority sentence as follows: “I am duly authorised to make this statement on behalf of the claimant/defendant.”</a:t>
            </a:r>
          </a:p>
          <a:p>
            <a:pPr algn="just"/>
            <a:r>
              <a:rPr lang="en-GB" b="1" i="0" dirty="0">
                <a:solidFill>
                  <a:srgbClr val="000000"/>
                </a:solidFill>
                <a:effectLst/>
                <a:latin typeface="Allerta"/>
              </a:rPr>
              <a:t>r32.14</a:t>
            </a:r>
            <a:r>
              <a:rPr lang="en-GB" b="0" i="0" dirty="0">
                <a:solidFill>
                  <a:srgbClr val="000000"/>
                </a:solidFill>
                <a:effectLst/>
                <a:latin typeface="Allerta"/>
              </a:rPr>
              <a:t> sets out the consequences of verifying a witness statement containing a false statement without an honest belief in its truth. It is a contempt of court, a criminal offence which, technically, is punishable by imprisonment.</a:t>
            </a:r>
          </a:p>
          <a:p>
            <a:pPr algn="just">
              <a:buFont typeface="Arial" panose="020B0604020202020204" pitchFamily="34" charset="0"/>
              <a:buChar char="•"/>
            </a:pPr>
            <a:endParaRPr lang="en-GB" b="0" i="0" dirty="0">
              <a:solidFill>
                <a:srgbClr val="000000"/>
              </a:solidFill>
              <a:effectLst/>
              <a:latin typeface="Allerta"/>
            </a:endParaRP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15</a:t>
            </a:fld>
            <a:endParaRPr lang="en-GB"/>
          </a:p>
        </p:txBody>
      </p:sp>
    </p:spTree>
    <p:extLst>
      <p:ext uri="{BB962C8B-B14F-4D97-AF65-F5344CB8AC3E}">
        <p14:creationId xmlns:p14="http://schemas.microsoft.com/office/powerpoint/2010/main" val="2985349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00000"/>
                </a:solidFill>
                <a:effectLst/>
                <a:latin typeface="Allerta"/>
              </a:rPr>
              <a:t>r32.4(2)</a:t>
            </a:r>
            <a:r>
              <a:rPr lang="en-GB" b="0" i="0" dirty="0">
                <a:solidFill>
                  <a:srgbClr val="000000"/>
                </a:solidFill>
                <a:effectLst/>
                <a:latin typeface="Allerta"/>
              </a:rPr>
              <a:t> makes the service of witness statements mandatory. It provides that the court </a:t>
            </a:r>
            <a:r>
              <a:rPr lang="en-GB" b="1" i="0" dirty="0">
                <a:solidFill>
                  <a:srgbClr val="000000"/>
                </a:solidFill>
                <a:effectLst/>
                <a:latin typeface="Allerta"/>
              </a:rPr>
              <a:t>will order</a:t>
            </a:r>
            <a:r>
              <a:rPr lang="en-GB" b="0" i="0" dirty="0">
                <a:solidFill>
                  <a:srgbClr val="000000"/>
                </a:solidFill>
                <a:effectLst/>
                <a:latin typeface="Allerta"/>
              </a:rPr>
              <a:t> a party to serve on the parties any witness statement of the oral evidence which the party serving the statement intends to rely upon in relation to any issue of fact to be decided at the trial.</a:t>
            </a:r>
          </a:p>
          <a:p>
            <a:pPr algn="just"/>
            <a:r>
              <a:rPr lang="en-GB" b="0" i="0" dirty="0">
                <a:solidFill>
                  <a:srgbClr val="000000"/>
                </a:solidFill>
                <a:effectLst/>
                <a:latin typeface="Allerta"/>
              </a:rPr>
              <a:t>A witness statement is a written statement signed by a person which contains the evidence which that person would be allowed to give orally </a:t>
            </a:r>
            <a:r>
              <a:rPr lang="en-GB" b="1" i="0" dirty="0">
                <a:solidFill>
                  <a:srgbClr val="000000"/>
                </a:solidFill>
                <a:effectLst/>
                <a:latin typeface="Allerta"/>
              </a:rPr>
              <a:t>(r32.4(1)</a:t>
            </a:r>
            <a:r>
              <a:rPr lang="en-GB" b="0" i="0" dirty="0">
                <a:solidFill>
                  <a:srgbClr val="000000"/>
                </a:solidFill>
                <a:effectLst/>
                <a:latin typeface="Allerta"/>
              </a:rPr>
              <a:t>).</a:t>
            </a:r>
          </a:p>
          <a:p>
            <a:pPr algn="just"/>
            <a:r>
              <a:rPr lang="en-GB" b="0" i="0" dirty="0">
                <a:solidFill>
                  <a:srgbClr val="000000"/>
                </a:solidFill>
                <a:effectLst/>
                <a:latin typeface="Allerta"/>
              </a:rPr>
              <a:t>After DQs have been filed and the case is allocated to a case management track (at a CMC for cases allocated to the multi-track), the court will make directions for the future conduct of the case.</a:t>
            </a:r>
          </a:p>
          <a:p>
            <a:pPr algn="just"/>
            <a:r>
              <a:rPr lang="en-GB" b="0" i="0" dirty="0">
                <a:solidFill>
                  <a:srgbClr val="000000"/>
                </a:solidFill>
                <a:effectLst/>
                <a:latin typeface="Allerta"/>
              </a:rPr>
              <a:t>In fast track and multi-track claims, the court will usually order the parties to exchange by a particular date the written witness statements from any witnesses that each party intends to call at trial to give oral evidence.</a:t>
            </a:r>
          </a:p>
          <a:p>
            <a:pPr algn="just"/>
            <a:r>
              <a:rPr lang="en-GB" b="0" i="0" dirty="0">
                <a:solidFill>
                  <a:srgbClr val="000000"/>
                </a:solidFill>
                <a:effectLst/>
                <a:latin typeface="Allerta"/>
              </a:rPr>
              <a:t>If a witness statement (or a witness summary) is not served in respect of an intended witness within the time specified by the court, then that witness may not be called to give evidence orally unless the court gives permission </a:t>
            </a:r>
            <a:r>
              <a:rPr lang="en-GB" b="1" i="0" dirty="0">
                <a:solidFill>
                  <a:srgbClr val="000000"/>
                </a:solidFill>
                <a:effectLst/>
                <a:latin typeface="Allerta"/>
              </a:rPr>
              <a:t>(r32.10)</a:t>
            </a:r>
            <a:r>
              <a:rPr lang="en-GB" b="0" i="0" dirty="0">
                <a:solidFill>
                  <a:srgbClr val="000000"/>
                </a:solidFill>
                <a:effectLst/>
                <a:latin typeface="Allerta"/>
              </a:rPr>
              <a:t>.</a:t>
            </a:r>
          </a:p>
          <a:p>
            <a:pPr algn="just"/>
            <a:r>
              <a:rPr lang="en-GB" b="0" i="0" dirty="0">
                <a:solidFill>
                  <a:srgbClr val="000000"/>
                </a:solidFill>
                <a:effectLst/>
                <a:latin typeface="Allerta"/>
              </a:rPr>
              <a:t>The usual order is for simultaneous exchange of witness statements. In fast track claims, this will usually be 10 weeks from allocation to track. This is just a few weeks after disclosure and inspection. This is partly because the witnesses may need to comment on some of the documentation in their statements. The court may give further, more refined directions about witness evidence. These include directions about:</a:t>
            </a:r>
          </a:p>
          <a:p>
            <a:pPr algn="just">
              <a:buFont typeface="Arial" panose="020B0604020202020204" pitchFamily="34" charset="0"/>
              <a:buChar char="•"/>
            </a:pPr>
            <a:r>
              <a:rPr lang="en-GB" b="0" i="0" dirty="0">
                <a:solidFill>
                  <a:srgbClr val="000000"/>
                </a:solidFill>
                <a:effectLst/>
                <a:latin typeface="Allerta"/>
              </a:rPr>
              <a:t>the order in which witness statements are to be served;</a:t>
            </a:r>
          </a:p>
          <a:p>
            <a:pPr algn="just">
              <a:buFont typeface="Arial" panose="020B0604020202020204" pitchFamily="34" charset="0"/>
              <a:buChar char="•"/>
            </a:pPr>
            <a:r>
              <a:rPr lang="en-GB" b="0" i="0" dirty="0">
                <a:solidFill>
                  <a:srgbClr val="000000"/>
                </a:solidFill>
                <a:effectLst/>
                <a:latin typeface="Allerta"/>
              </a:rPr>
              <a:t>whether or not the witness statements are to be filed at court (this is not usual);</a:t>
            </a:r>
          </a:p>
          <a:p>
            <a:pPr algn="just">
              <a:buFont typeface="Arial" panose="020B0604020202020204" pitchFamily="34" charset="0"/>
              <a:buChar char="•"/>
            </a:pPr>
            <a:r>
              <a:rPr lang="en-GB" b="0" i="0" dirty="0">
                <a:solidFill>
                  <a:srgbClr val="000000"/>
                </a:solidFill>
                <a:effectLst/>
                <a:latin typeface="Allerta"/>
              </a:rPr>
              <a:t>identifying or limiting the issues to which factual evidence may be directed </a:t>
            </a:r>
            <a:r>
              <a:rPr lang="en-GB" b="1" i="0" dirty="0">
                <a:solidFill>
                  <a:srgbClr val="000000"/>
                </a:solidFill>
                <a:effectLst/>
                <a:latin typeface="Allerta"/>
              </a:rPr>
              <a:t>(r32.2(3)</a:t>
            </a:r>
            <a:r>
              <a:rPr lang="en-GB" b="0" i="0" dirty="0">
                <a:solidFill>
                  <a:srgbClr val="000000"/>
                </a:solidFill>
                <a:effectLst/>
                <a:latin typeface="Allerta"/>
              </a:rPr>
              <a:t>) (this may be liability, quantum or another discrete issue);</a:t>
            </a:r>
          </a:p>
          <a:p>
            <a:pPr algn="just">
              <a:buFont typeface="Arial" panose="020B0604020202020204" pitchFamily="34" charset="0"/>
              <a:buChar char="•"/>
            </a:pPr>
            <a:r>
              <a:rPr lang="en-GB" b="0" i="0" dirty="0">
                <a:solidFill>
                  <a:srgbClr val="000000"/>
                </a:solidFill>
                <a:effectLst/>
                <a:latin typeface="Allerta"/>
              </a:rPr>
              <a:t>identifying the witnesses who may be called to give oral evidence at trial or whose evidence may be read </a:t>
            </a:r>
            <a:r>
              <a:rPr lang="en-GB" b="1" i="0" dirty="0">
                <a:solidFill>
                  <a:srgbClr val="000000"/>
                </a:solidFill>
                <a:effectLst/>
                <a:latin typeface="Allerta"/>
              </a:rPr>
              <a:t>(r32.2(3)</a:t>
            </a:r>
            <a:r>
              <a:rPr lang="en-GB" b="0" i="0" dirty="0">
                <a:solidFill>
                  <a:srgbClr val="000000"/>
                </a:solidFill>
                <a:effectLst/>
                <a:latin typeface="Allerta"/>
              </a:rPr>
              <a:t>);</a:t>
            </a:r>
          </a:p>
          <a:p>
            <a:pPr algn="just">
              <a:buFont typeface="Arial" panose="020B0604020202020204" pitchFamily="34" charset="0"/>
              <a:buChar char="•"/>
            </a:pPr>
            <a:r>
              <a:rPr lang="en-GB" b="0" i="0" dirty="0">
                <a:solidFill>
                  <a:srgbClr val="000000"/>
                </a:solidFill>
                <a:effectLst/>
                <a:latin typeface="Allerta"/>
              </a:rPr>
              <a:t>limiting the length or format of witness statements </a:t>
            </a:r>
            <a:r>
              <a:rPr lang="en-GB" b="1" i="0" dirty="0">
                <a:solidFill>
                  <a:srgbClr val="000000"/>
                </a:solidFill>
                <a:effectLst/>
                <a:latin typeface="Allerta"/>
              </a:rPr>
              <a:t>(r32.2(3)</a:t>
            </a:r>
            <a:r>
              <a:rPr lang="en-GB" b="0" i="0" dirty="0">
                <a:solidFill>
                  <a:srgbClr val="000000"/>
                </a:solidFill>
                <a:effectLst/>
                <a:latin typeface="Allerta"/>
              </a:rPr>
              <a:t>); and</a:t>
            </a:r>
          </a:p>
          <a:p>
            <a:pPr algn="just">
              <a:buFont typeface="Arial" panose="020B0604020202020204" pitchFamily="34" charset="0"/>
              <a:buChar char="•"/>
            </a:pPr>
            <a:r>
              <a:rPr lang="en-GB" b="0" i="0" dirty="0">
                <a:solidFill>
                  <a:srgbClr val="000000"/>
                </a:solidFill>
                <a:effectLst/>
                <a:latin typeface="Allerta"/>
              </a:rPr>
              <a:t>allowing the parties to serve supplemental statements of witnesses by a specified date, with the aim of bringing up to date the witness’ evidence to deal with any changes of circumstances since the date on which any previous witness statements of the witnesses were signed.</a:t>
            </a:r>
          </a:p>
          <a:p>
            <a:pPr algn="just"/>
            <a:r>
              <a:rPr lang="en-GB" b="0" i="0" dirty="0">
                <a:solidFill>
                  <a:srgbClr val="000000"/>
                </a:solidFill>
                <a:effectLst/>
                <a:latin typeface="Allerta"/>
              </a:rPr>
              <a:t>The best time for those case management directions to be given might be after the primary witness evidence has been exchanged, disclosure and inspection has been completed and the issues in dispute in a case have become clearer.</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16</a:t>
            </a:fld>
            <a:endParaRPr lang="en-GB"/>
          </a:p>
        </p:txBody>
      </p:sp>
    </p:spTree>
    <p:extLst>
      <p:ext uri="{BB962C8B-B14F-4D97-AF65-F5344CB8AC3E}">
        <p14:creationId xmlns:p14="http://schemas.microsoft.com/office/powerpoint/2010/main" val="42090524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Allerta"/>
              </a:rPr>
              <a:t>Some witnesses are reluctant to attend trial or give evidence. They may be intimidated by the idea of coming to court, unwilling to get involved or simply unable to take time off from their employment.</a:t>
            </a:r>
          </a:p>
          <a:p>
            <a:pPr algn="just"/>
            <a:r>
              <a:rPr lang="en-GB" b="0" i="0" dirty="0">
                <a:solidFill>
                  <a:srgbClr val="000000"/>
                </a:solidFill>
                <a:effectLst/>
                <a:latin typeface="Allerta"/>
              </a:rPr>
              <a:t>If a witness refuses or is unlikely to attend court to give evidence, their attendance can be compelled to do so by using a witness summons (</a:t>
            </a:r>
            <a:r>
              <a:rPr lang="en-GB" b="1" i="0" dirty="0">
                <a:solidFill>
                  <a:srgbClr val="000000"/>
                </a:solidFill>
                <a:effectLst/>
                <a:latin typeface="Allerta"/>
              </a:rPr>
              <a:t>r34.2</a:t>
            </a:r>
            <a:r>
              <a:rPr lang="en-GB" b="0" i="0" dirty="0">
                <a:solidFill>
                  <a:srgbClr val="000000"/>
                </a:solidFill>
                <a:effectLst/>
                <a:latin typeface="Allerta"/>
              </a:rPr>
              <a:t>).</a:t>
            </a:r>
          </a:p>
          <a:p>
            <a:pPr algn="just"/>
            <a:r>
              <a:rPr lang="en-GB" b="0" i="0" dirty="0">
                <a:solidFill>
                  <a:srgbClr val="000000"/>
                </a:solidFill>
                <a:effectLst/>
                <a:latin typeface="Allerta"/>
              </a:rPr>
              <a:t>A witness is </a:t>
            </a:r>
            <a:r>
              <a:rPr lang="en-GB" b="1" i="0" dirty="0">
                <a:solidFill>
                  <a:srgbClr val="000000"/>
                </a:solidFill>
                <a:effectLst/>
                <a:latin typeface="Allerta"/>
              </a:rPr>
              <a:t>compellable</a:t>
            </a:r>
            <a:r>
              <a:rPr lang="en-GB" b="0" i="0" dirty="0">
                <a:solidFill>
                  <a:srgbClr val="000000"/>
                </a:solidFill>
                <a:effectLst/>
                <a:latin typeface="Allerta"/>
              </a:rPr>
              <a:t> if they can be </a:t>
            </a:r>
            <a:r>
              <a:rPr lang="en-GB" b="1" i="0" dirty="0">
                <a:solidFill>
                  <a:srgbClr val="000000"/>
                </a:solidFill>
                <a:effectLst/>
                <a:latin typeface="Allerta"/>
              </a:rPr>
              <a:t>made</a:t>
            </a:r>
            <a:r>
              <a:rPr lang="en-GB" b="0" i="0" dirty="0">
                <a:solidFill>
                  <a:srgbClr val="000000"/>
                </a:solidFill>
                <a:effectLst/>
                <a:latin typeface="Allerta"/>
              </a:rPr>
              <a:t> to give evidence even if they are unwilling to do so. The general rule is that all persons in civil cases are compellable to give evidence.</a:t>
            </a:r>
          </a:p>
          <a:p>
            <a:pPr algn="just"/>
            <a:r>
              <a:rPr lang="en-GB" b="0" i="0" dirty="0">
                <a:solidFill>
                  <a:srgbClr val="000000"/>
                </a:solidFill>
                <a:effectLst/>
                <a:latin typeface="Allerta"/>
              </a:rPr>
              <a:t>Sometimes a witness summons may be required not because the witness is refusing to attend but simply to ensure they have a valid explanation to excuse themselves from work, for example, to break other professional commitments.</a:t>
            </a:r>
          </a:p>
          <a:p>
            <a:pPr algn="just"/>
            <a:r>
              <a:rPr lang="en-GB" b="0" i="0" dirty="0">
                <a:solidFill>
                  <a:srgbClr val="000000"/>
                </a:solidFill>
                <a:effectLst/>
                <a:latin typeface="Allerta"/>
              </a:rPr>
              <a:t>The features of this process are that:</a:t>
            </a:r>
          </a:p>
          <a:p>
            <a:pPr algn="just">
              <a:buFont typeface="Arial" panose="020B0604020202020204" pitchFamily="34" charset="0"/>
              <a:buChar char="•"/>
            </a:pPr>
            <a:r>
              <a:rPr lang="en-GB" b="0" i="0" dirty="0">
                <a:solidFill>
                  <a:srgbClr val="000000"/>
                </a:solidFill>
                <a:effectLst/>
                <a:latin typeface="Allerta"/>
              </a:rPr>
              <a:t>the address of the witness must be known;</a:t>
            </a:r>
          </a:p>
          <a:p>
            <a:pPr algn="just">
              <a:buFont typeface="Arial" panose="020B0604020202020204" pitchFamily="34" charset="0"/>
              <a:buChar char="•"/>
            </a:pPr>
            <a:r>
              <a:rPr lang="en-GB" b="0" i="0" dirty="0">
                <a:solidFill>
                  <a:srgbClr val="000000"/>
                </a:solidFill>
                <a:effectLst/>
                <a:latin typeface="Allerta"/>
              </a:rPr>
              <a:t>witness summonses are effective within the United Kingdom only; and</a:t>
            </a:r>
          </a:p>
          <a:p>
            <a:pPr algn="just">
              <a:buFont typeface="Arial" panose="020B0604020202020204" pitchFamily="34" charset="0"/>
              <a:buChar char="•"/>
            </a:pPr>
            <a:r>
              <a:rPr lang="en-GB" b="0" i="0" dirty="0">
                <a:solidFill>
                  <a:srgbClr val="000000"/>
                </a:solidFill>
                <a:effectLst/>
                <a:latin typeface="Allerta"/>
              </a:rPr>
              <a:t>a witness summons can only be issued by the court.</a:t>
            </a:r>
          </a:p>
          <a:p>
            <a:pPr algn="just"/>
            <a:r>
              <a:rPr lang="en-GB" b="0" i="0" dirty="0">
                <a:solidFill>
                  <a:srgbClr val="000000"/>
                </a:solidFill>
                <a:effectLst/>
                <a:latin typeface="Allerta"/>
              </a:rPr>
              <a:t>The party wishing to secure the witness’ attendance requests the court to issue the summons. A fee is payable.</a:t>
            </a:r>
          </a:p>
          <a:p>
            <a:pPr algn="just"/>
            <a:r>
              <a:rPr lang="en-GB" b="0" i="0" dirty="0">
                <a:solidFill>
                  <a:srgbClr val="000000"/>
                </a:solidFill>
                <a:effectLst/>
                <a:latin typeface="Allerta"/>
              </a:rPr>
              <a:t>The applicant also has to offer to pay the witness’s expenses in attending court. This is known as </a:t>
            </a:r>
            <a:r>
              <a:rPr lang="en-GB" b="1" i="0" dirty="0">
                <a:solidFill>
                  <a:srgbClr val="000000"/>
                </a:solidFill>
                <a:effectLst/>
                <a:latin typeface="Allerta"/>
              </a:rPr>
              <a:t>conduct money</a:t>
            </a:r>
            <a:r>
              <a:rPr lang="en-GB" b="0" i="0" dirty="0">
                <a:solidFill>
                  <a:srgbClr val="000000"/>
                </a:solidFill>
                <a:effectLst/>
                <a:latin typeface="Allerta"/>
              </a:rPr>
              <a:t> and is to cover travel expenses and loss of time.</a:t>
            </a:r>
          </a:p>
          <a:p>
            <a:pPr algn="just"/>
            <a:r>
              <a:rPr lang="en-GB" b="0" i="0" dirty="0">
                <a:solidFill>
                  <a:srgbClr val="000000"/>
                </a:solidFill>
                <a:effectLst/>
                <a:latin typeface="Allerta"/>
              </a:rPr>
              <a:t>If issued by the court, the summons must be served on the witness at least seven days before the hearing.</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21</a:t>
            </a:fld>
            <a:endParaRPr lang="en-GB"/>
          </a:p>
        </p:txBody>
      </p:sp>
    </p:spTree>
    <p:extLst>
      <p:ext uri="{BB962C8B-B14F-4D97-AF65-F5344CB8AC3E}">
        <p14:creationId xmlns:p14="http://schemas.microsoft.com/office/powerpoint/2010/main" val="31023351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3/12/2022</a:t>
            </a:fld>
            <a:endParaRPr dirty="0"/>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a:t>Click to edit Master title style</a:t>
            </a:r>
            <a:endParaRPr dirty="0"/>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1706581" indent="0">
              <a:buNone/>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3/12/2022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3/12/2022</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3/12/2022</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3/12/2022</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a:t>Click to edit Master title style</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126BF754-515F-40B9-8D24-D54D5825B3D0}" type="datetimeFigureOut">
              <a:rPr lang="en-US"/>
              <a:t>3/12/2022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3/12/2022</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3/12/2022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3/12/2022</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baseline="0">
                <a:solidFill>
                  <a:schemeClr val="tx2">
                    <a:lumMod val="65000"/>
                    <a:lumOff val="35000"/>
                  </a:schemeClr>
                </a:solidFill>
              </a:defRPr>
            </a:lvl1pPr>
          </a:lstStyle>
          <a:p>
            <a:fld id="{2DD204D1-F9BD-4643-8480-6EA41EB484F1}" type="datetimeFigureOut">
              <a:rPr lang="en-US" smtClean="0"/>
              <a:pPr/>
              <a:t>3/12/2022</a:t>
            </a:fld>
            <a:endParaRPr lang="en-US"/>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baseline="0">
                <a:solidFill>
                  <a:schemeClr val="tx2">
                    <a:lumMod val="65000"/>
                    <a:lumOff val="35000"/>
                  </a:schemeClr>
                </a:solidFill>
              </a:defRPr>
            </a:lvl1pPr>
          </a:lstStyle>
          <a:p>
            <a:endParaRPr lang="en-US"/>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baseline="0">
                <a:solidFill>
                  <a:schemeClr val="tx2">
                    <a:lumMod val="65000"/>
                    <a:lumOff val="35000"/>
                  </a:schemeClr>
                </a:solidFill>
              </a:defRPr>
            </a:lvl1pPr>
          </a:lstStyle>
          <a:p>
            <a:fld id="{EB37DED6-D4C7-42EE-AB49-D2E39E64FDE4}" type="slidenum">
              <a:rPr lang="en-US" smtClean="0"/>
              <a:pPr/>
              <a:t>‹#›</a:t>
            </a:fld>
            <a:endParaRPr lang="en-US"/>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justice.gov.uk/courts/procedure-rules/civil/rules/part-57a-business-and-property-courts/practice-direction-57ac-trial-witness-statements-in-the-business-and-property-court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Evidence</a:t>
            </a:r>
          </a:p>
        </p:txBody>
      </p:sp>
      <p:sp>
        <p:nvSpPr>
          <p:cNvPr id="3" name="Subtitle 2"/>
          <p:cNvSpPr>
            <a:spLocks noGrp="1"/>
          </p:cNvSpPr>
          <p:nvPr>
            <p:ph type="subTitle" idx="1"/>
          </p:nvPr>
        </p:nvSpPr>
        <p:spPr/>
        <p:txBody>
          <a:bodyPr/>
          <a:lstStyle/>
          <a:p>
            <a:r>
              <a:rPr lang="en-US" dirty="0"/>
              <a:t>Civil Litigation </a:t>
            </a:r>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CEA87-B124-4639-8E2C-CD07D706292D}"/>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60CEB836-B77A-4FB9-B4FF-487ABA4076EE}"/>
              </a:ext>
            </a:extLst>
          </p:cNvPr>
          <p:cNvSpPr>
            <a:spLocks noGrp="1"/>
          </p:cNvSpPr>
          <p:nvPr>
            <p:ph idx="1"/>
          </p:nvPr>
        </p:nvSpPr>
        <p:spPr/>
        <p:txBody>
          <a:bodyPr>
            <a:normAutofit/>
          </a:bodyPr>
          <a:lstStyle/>
          <a:p>
            <a:pPr algn="just"/>
            <a:r>
              <a:rPr lang="en-GB" b="0" i="0" dirty="0">
                <a:solidFill>
                  <a:srgbClr val="000000"/>
                </a:solidFill>
                <a:effectLst/>
                <a:latin typeface="Allerta"/>
              </a:rPr>
              <a:t>Facts are proved using evidence. Any fact which needs to be proved should be proved at trial by a witness’ oral evidence. That evidence, along with other evidence, such as documentary and expert evidence, provide the basis for the court’s decision in the case as to whether to make a finding of liability and award damages or any other appropriate remedy. A case can readily be won or lost at trial on the strength of witness evidence. Even at an interim stage of a dispute, before trial, important applications for interim remedies or sanctions may fail if a witness statement does not adequately deal with all the issues. Evidence comes in a variety of forms and there are special rules about the admissibility and credibility of evidence. </a:t>
            </a:r>
            <a:endParaRPr lang="en-GB" dirty="0"/>
          </a:p>
        </p:txBody>
      </p:sp>
    </p:spTree>
    <p:extLst>
      <p:ext uri="{BB962C8B-B14F-4D97-AF65-F5344CB8AC3E}">
        <p14:creationId xmlns:p14="http://schemas.microsoft.com/office/powerpoint/2010/main" val="3556502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89D39-F30C-4166-8654-FAB04F0E12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FFCFCD-81A3-4995-A17D-4E2A5EE51558}"/>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Allerta"/>
              </a:rPr>
              <a:t>You must understand the evidence that is needed, the evidence available and the ways in which evidence can be used effectively. You will need to know the following:</a:t>
            </a:r>
          </a:p>
          <a:p>
            <a:pPr algn="just">
              <a:buFont typeface="Arial" panose="020B0604020202020204" pitchFamily="34" charset="0"/>
              <a:buChar char="•"/>
            </a:pPr>
            <a:r>
              <a:rPr lang="en-GB" b="0" i="0" dirty="0">
                <a:solidFill>
                  <a:srgbClr val="000000"/>
                </a:solidFill>
                <a:effectLst/>
                <a:latin typeface="Allerta"/>
              </a:rPr>
              <a:t>The burden and standard of proof in civil disputes</a:t>
            </a:r>
          </a:p>
          <a:p>
            <a:pPr algn="just">
              <a:buFont typeface="Arial" panose="020B0604020202020204" pitchFamily="34" charset="0"/>
              <a:buChar char="•"/>
            </a:pPr>
            <a:r>
              <a:rPr lang="en-GB" b="0" i="0" dirty="0">
                <a:solidFill>
                  <a:srgbClr val="000000"/>
                </a:solidFill>
                <a:effectLst/>
                <a:latin typeface="Allerta"/>
              </a:rPr>
              <a:t>The court’s power to control evidence</a:t>
            </a:r>
          </a:p>
          <a:p>
            <a:pPr algn="just">
              <a:buFont typeface="Arial" panose="020B0604020202020204" pitchFamily="34" charset="0"/>
              <a:buChar char="•"/>
            </a:pPr>
            <a:r>
              <a:rPr lang="en-GB" b="0" i="0" dirty="0">
                <a:solidFill>
                  <a:srgbClr val="000000"/>
                </a:solidFill>
                <a:effectLst/>
                <a:latin typeface="Allerta"/>
              </a:rPr>
              <a:t>Real evidence</a:t>
            </a:r>
          </a:p>
          <a:p>
            <a:pPr algn="just">
              <a:buFont typeface="Arial" panose="020B0604020202020204" pitchFamily="34" charset="0"/>
              <a:buChar char="•"/>
            </a:pPr>
            <a:r>
              <a:rPr lang="en-GB" b="0" i="0" dirty="0">
                <a:solidFill>
                  <a:srgbClr val="000000"/>
                </a:solidFill>
                <a:effectLst/>
                <a:latin typeface="Allerta"/>
              </a:rPr>
              <a:t>Witness evidence</a:t>
            </a:r>
          </a:p>
          <a:p>
            <a:pPr algn="just">
              <a:buFont typeface="Arial" panose="020B0604020202020204" pitchFamily="34" charset="0"/>
              <a:buChar char="•"/>
            </a:pPr>
            <a:r>
              <a:rPr lang="en-GB" b="0" i="0" dirty="0">
                <a:solidFill>
                  <a:srgbClr val="000000"/>
                </a:solidFill>
                <a:effectLst/>
                <a:latin typeface="Allerta"/>
              </a:rPr>
              <a:t>Witness statements</a:t>
            </a:r>
          </a:p>
          <a:p>
            <a:pPr algn="just">
              <a:buFont typeface="Arial" panose="020B0604020202020204" pitchFamily="34" charset="0"/>
              <a:buChar char="•"/>
            </a:pPr>
            <a:r>
              <a:rPr lang="en-GB" b="0" i="0" dirty="0">
                <a:solidFill>
                  <a:srgbClr val="000000"/>
                </a:solidFill>
                <a:effectLst/>
                <a:latin typeface="Allerta"/>
              </a:rPr>
              <a:t>Witness evidence at trial</a:t>
            </a:r>
          </a:p>
          <a:p>
            <a:pPr algn="just">
              <a:buFont typeface="Arial" panose="020B0604020202020204" pitchFamily="34" charset="0"/>
              <a:buChar char="•"/>
            </a:pPr>
            <a:r>
              <a:rPr lang="en-GB" b="0" i="0" dirty="0">
                <a:solidFill>
                  <a:srgbClr val="000000"/>
                </a:solidFill>
                <a:effectLst/>
                <a:latin typeface="Allerta"/>
              </a:rPr>
              <a:t>The credibility, character and convictions of a witness</a:t>
            </a:r>
          </a:p>
          <a:p>
            <a:endParaRPr lang="en-GB" dirty="0"/>
          </a:p>
        </p:txBody>
      </p:sp>
    </p:spTree>
    <p:extLst>
      <p:ext uri="{BB962C8B-B14F-4D97-AF65-F5344CB8AC3E}">
        <p14:creationId xmlns:p14="http://schemas.microsoft.com/office/powerpoint/2010/main" val="2518635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901EE-2670-49CF-9CDB-81B79EA0F44E}"/>
              </a:ext>
            </a:extLst>
          </p:cNvPr>
          <p:cNvSpPr>
            <a:spLocks noGrp="1"/>
          </p:cNvSpPr>
          <p:nvPr>
            <p:ph type="title"/>
          </p:nvPr>
        </p:nvSpPr>
        <p:spPr/>
        <p:txBody>
          <a:bodyPr/>
          <a:lstStyle/>
          <a:p>
            <a:r>
              <a:rPr lang="en-GB" dirty="0"/>
              <a:t>Legal Burden of Proof</a:t>
            </a:r>
          </a:p>
        </p:txBody>
      </p:sp>
      <p:sp>
        <p:nvSpPr>
          <p:cNvPr id="3" name="Content Placeholder 2">
            <a:extLst>
              <a:ext uri="{FF2B5EF4-FFF2-40B4-BE49-F238E27FC236}">
                <a16:creationId xmlns:a16="http://schemas.microsoft.com/office/drawing/2014/main" id="{D43BB3C3-49CE-42B0-A8AA-56F838D1E496}"/>
              </a:ext>
            </a:extLst>
          </p:cNvPr>
          <p:cNvSpPr>
            <a:spLocks noGrp="1"/>
          </p:cNvSpPr>
          <p:nvPr>
            <p:ph idx="1"/>
          </p:nvPr>
        </p:nvSpPr>
        <p:spPr/>
        <p:txBody>
          <a:bodyPr/>
          <a:lstStyle/>
          <a:p>
            <a:pPr algn="just"/>
            <a:r>
              <a:rPr lang="en-GB" b="0" i="0" dirty="0">
                <a:solidFill>
                  <a:srgbClr val="000000"/>
                </a:solidFill>
                <a:effectLst/>
                <a:latin typeface="Allerta"/>
              </a:rPr>
              <a:t>The general rule is that the legal burden of proof is on the claimant, who must prove every essential element of the cause of action in their case in order to succeed. The legal burden is not on the defendant to prove why the claim should not succeed, although the defendant will often wish to rely on evidence to try to persuade the court that the claimant cannot prove the elements of the claim.</a:t>
            </a:r>
          </a:p>
          <a:p>
            <a:pPr algn="just"/>
            <a:r>
              <a:rPr lang="en-GB" b="0" i="0" dirty="0">
                <a:solidFill>
                  <a:srgbClr val="000000"/>
                </a:solidFill>
                <a:effectLst/>
                <a:latin typeface="Allerta"/>
              </a:rPr>
              <a:t>Different causes of action will have different elements that need to be established. If the claimant fails to establish an element, then they will not succeed in their claim on that issue.</a:t>
            </a:r>
          </a:p>
          <a:p>
            <a:endParaRPr lang="en-GB" dirty="0"/>
          </a:p>
        </p:txBody>
      </p:sp>
    </p:spTree>
    <p:extLst>
      <p:ext uri="{BB962C8B-B14F-4D97-AF65-F5344CB8AC3E}">
        <p14:creationId xmlns:p14="http://schemas.microsoft.com/office/powerpoint/2010/main" val="1238895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8172-B5AB-4457-AB87-11F1DD6036BB}"/>
              </a:ext>
            </a:extLst>
          </p:cNvPr>
          <p:cNvSpPr>
            <a:spLocks noGrp="1"/>
          </p:cNvSpPr>
          <p:nvPr>
            <p:ph type="title"/>
          </p:nvPr>
        </p:nvSpPr>
        <p:spPr/>
        <p:txBody>
          <a:bodyPr>
            <a:normAutofit fontScale="90000"/>
          </a:bodyPr>
          <a:lstStyle/>
          <a:p>
            <a:br>
              <a:rPr lang="en-GB" b="1" i="1" dirty="0">
                <a:solidFill>
                  <a:srgbClr val="F0552B"/>
                </a:solidFill>
                <a:effectLst/>
                <a:latin typeface="Allerta"/>
              </a:rPr>
            </a:br>
            <a:r>
              <a:rPr lang="en-GB" b="1" i="1" dirty="0">
                <a:solidFill>
                  <a:srgbClr val="F0552B"/>
                </a:solidFill>
                <a:effectLst/>
                <a:latin typeface="Allerta"/>
              </a:rPr>
              <a:t>Res </a:t>
            </a:r>
            <a:r>
              <a:rPr lang="en-GB" b="1" i="1" dirty="0" err="1">
                <a:solidFill>
                  <a:srgbClr val="F0552B"/>
                </a:solidFill>
                <a:effectLst/>
                <a:latin typeface="Allerta"/>
              </a:rPr>
              <a:t>ipsa</a:t>
            </a:r>
            <a:r>
              <a:rPr lang="en-GB" b="1" i="1" dirty="0">
                <a:solidFill>
                  <a:srgbClr val="F0552B"/>
                </a:solidFill>
                <a:effectLst/>
                <a:latin typeface="Allerta"/>
              </a:rPr>
              <a:t> loquitur</a:t>
            </a:r>
            <a:r>
              <a:rPr lang="en-GB" b="1" i="0" dirty="0">
                <a:solidFill>
                  <a:srgbClr val="F0552B"/>
                </a:solidFill>
                <a:effectLst/>
                <a:latin typeface="Allerta"/>
              </a:rPr>
              <a:t> – a tool to help prove elements of negligence</a:t>
            </a:r>
            <a:br>
              <a:rPr lang="en-GB" b="1" i="0" dirty="0">
                <a:solidFill>
                  <a:srgbClr val="F0552B"/>
                </a:solidFill>
                <a:effectLst/>
                <a:latin typeface="Allerta"/>
              </a:rPr>
            </a:br>
            <a:endParaRPr lang="en-GB" dirty="0"/>
          </a:p>
        </p:txBody>
      </p:sp>
      <p:sp>
        <p:nvSpPr>
          <p:cNvPr id="3" name="Content Placeholder 2">
            <a:extLst>
              <a:ext uri="{FF2B5EF4-FFF2-40B4-BE49-F238E27FC236}">
                <a16:creationId xmlns:a16="http://schemas.microsoft.com/office/drawing/2014/main" id="{997AC54D-C94D-4FBB-9A96-E29CB3932F24}"/>
              </a:ext>
            </a:extLst>
          </p:cNvPr>
          <p:cNvSpPr>
            <a:spLocks noGrp="1"/>
          </p:cNvSpPr>
          <p:nvPr>
            <p:ph idx="1"/>
          </p:nvPr>
        </p:nvSpPr>
        <p:spPr/>
        <p:txBody>
          <a:bodyPr>
            <a:normAutofit fontScale="92500" lnSpcReduction="10000"/>
          </a:bodyPr>
          <a:lstStyle/>
          <a:p>
            <a:pPr algn="just"/>
            <a:r>
              <a:rPr lang="en-GB" b="0" i="0" dirty="0">
                <a:solidFill>
                  <a:srgbClr val="000000"/>
                </a:solidFill>
                <a:effectLst/>
                <a:latin typeface="Allerta"/>
              </a:rPr>
              <a:t>There is a principle which a claimant can rely on in some circumstances to help them to succeed in proving the elements of a claim in negligence. This is the principle of </a:t>
            </a:r>
            <a:r>
              <a:rPr lang="en-GB" b="1" i="1" dirty="0">
                <a:solidFill>
                  <a:srgbClr val="000000"/>
                </a:solidFill>
                <a:effectLst/>
                <a:latin typeface="Allerta"/>
              </a:rPr>
              <a:t>res </a:t>
            </a:r>
            <a:r>
              <a:rPr lang="en-GB" b="1" i="1" dirty="0" err="1">
                <a:solidFill>
                  <a:srgbClr val="000000"/>
                </a:solidFill>
                <a:effectLst/>
                <a:latin typeface="Allerta"/>
              </a:rPr>
              <a:t>ipsa</a:t>
            </a:r>
            <a:r>
              <a:rPr lang="en-GB" b="1" i="1" dirty="0">
                <a:solidFill>
                  <a:srgbClr val="000000"/>
                </a:solidFill>
                <a:effectLst/>
                <a:latin typeface="Allerta"/>
              </a:rPr>
              <a:t> loquitur</a:t>
            </a:r>
            <a:r>
              <a:rPr lang="en-GB" b="0" i="0" dirty="0">
                <a:solidFill>
                  <a:srgbClr val="000000"/>
                </a:solidFill>
                <a:effectLst/>
                <a:latin typeface="Allerta"/>
              </a:rPr>
              <a:t>, which means, in Latin, “</a:t>
            </a:r>
            <a:r>
              <a:rPr lang="en-GB" b="0" i="1" dirty="0">
                <a:solidFill>
                  <a:srgbClr val="000000"/>
                </a:solidFill>
                <a:effectLst/>
                <a:latin typeface="Allerta"/>
              </a:rPr>
              <a:t>the facts speak for themselves</a:t>
            </a:r>
            <a:r>
              <a:rPr lang="en-GB" b="0" i="0" dirty="0">
                <a:solidFill>
                  <a:srgbClr val="000000"/>
                </a:solidFill>
                <a:effectLst/>
                <a:latin typeface="Allerta"/>
              </a:rPr>
              <a:t>—.</a:t>
            </a:r>
          </a:p>
          <a:p>
            <a:pPr algn="just"/>
            <a:r>
              <a:rPr lang="en-GB" b="0" i="0" dirty="0">
                <a:solidFill>
                  <a:srgbClr val="000000"/>
                </a:solidFill>
                <a:effectLst/>
                <a:latin typeface="Allerta"/>
              </a:rPr>
              <a:t>The principle allows the court to draw an inference that the defendant was negligent where the evidence indicates that, as a matter of common sense, the facts proved are more consistent with negligence on the part of the defendant than with other causes. The purpose of the principle is to enable justice to be done when it is possible to draw an inference from the evidence that the defendant has been negligent. It tends to apply where the facts relevant to a breach of duty and causation of loss in a negligence claim are unknown to the claimant but ought to be within the knowledge of the defendant. It is usually relevant to consider the principle where the claimant can prove that the accident happened but not much else. They might well be unable to prove the precise act or omission of the defendant which caused an accident to occur.</a:t>
            </a:r>
          </a:p>
          <a:p>
            <a:endParaRPr lang="en-GB" dirty="0"/>
          </a:p>
        </p:txBody>
      </p:sp>
    </p:spTree>
    <p:extLst>
      <p:ext uri="{BB962C8B-B14F-4D97-AF65-F5344CB8AC3E}">
        <p14:creationId xmlns:p14="http://schemas.microsoft.com/office/powerpoint/2010/main" val="262126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0BA05-1A35-4D6A-8E61-9374E095464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16BFDFB-F6F0-4648-BEAA-83174B914972}"/>
              </a:ext>
            </a:extLst>
          </p:cNvPr>
          <p:cNvSpPr>
            <a:spLocks noGrp="1"/>
          </p:cNvSpPr>
          <p:nvPr>
            <p:ph idx="1"/>
          </p:nvPr>
        </p:nvSpPr>
        <p:spPr/>
        <p:txBody>
          <a:bodyPr>
            <a:normAutofit fontScale="70000" lnSpcReduction="20000"/>
          </a:bodyPr>
          <a:lstStyle/>
          <a:p>
            <a:pPr algn="just"/>
            <a:r>
              <a:rPr lang="en-GB" b="0" i="0" dirty="0">
                <a:solidFill>
                  <a:srgbClr val="000000"/>
                </a:solidFill>
                <a:effectLst/>
                <a:latin typeface="Allerta"/>
              </a:rPr>
              <a:t>In </a:t>
            </a:r>
            <a:r>
              <a:rPr lang="en-GB" b="1" i="1" dirty="0">
                <a:solidFill>
                  <a:srgbClr val="000000"/>
                </a:solidFill>
                <a:effectLst/>
                <a:latin typeface="Allerta"/>
              </a:rPr>
              <a:t>PT Civil Engineering v Davies</a:t>
            </a:r>
            <a:r>
              <a:rPr lang="en-GB" b="1" i="0" dirty="0">
                <a:solidFill>
                  <a:srgbClr val="000000"/>
                </a:solidFill>
                <a:effectLst/>
                <a:latin typeface="Allerta"/>
              </a:rPr>
              <a:t> </a:t>
            </a:r>
            <a:r>
              <a:rPr lang="en-GB" b="1" i="1" dirty="0">
                <a:solidFill>
                  <a:srgbClr val="000000"/>
                </a:solidFill>
                <a:effectLst/>
                <a:latin typeface="Allerta"/>
              </a:rPr>
              <a:t>[2017]</a:t>
            </a:r>
            <a:r>
              <a:rPr lang="en-GB" b="0" i="0" dirty="0">
                <a:solidFill>
                  <a:srgbClr val="000000"/>
                </a:solidFill>
                <a:effectLst/>
                <a:latin typeface="Allerta"/>
              </a:rPr>
              <a:t> the court set out the circumstances in which </a:t>
            </a:r>
            <a:r>
              <a:rPr lang="en-GB" b="0" i="1" dirty="0">
                <a:solidFill>
                  <a:srgbClr val="000000"/>
                </a:solidFill>
                <a:effectLst/>
                <a:latin typeface="Allerta"/>
              </a:rPr>
              <a:t>res </a:t>
            </a:r>
            <a:r>
              <a:rPr lang="en-GB" b="0" i="1" dirty="0" err="1">
                <a:solidFill>
                  <a:srgbClr val="000000"/>
                </a:solidFill>
                <a:effectLst/>
                <a:latin typeface="Allerta"/>
              </a:rPr>
              <a:t>ipsa</a:t>
            </a:r>
            <a:r>
              <a:rPr lang="en-GB" b="0" i="1" dirty="0">
                <a:solidFill>
                  <a:srgbClr val="000000"/>
                </a:solidFill>
                <a:effectLst/>
                <a:latin typeface="Allerta"/>
              </a:rPr>
              <a:t> loquitur</a:t>
            </a:r>
            <a:r>
              <a:rPr lang="en-GB" b="0" i="0" dirty="0">
                <a:solidFill>
                  <a:srgbClr val="000000"/>
                </a:solidFill>
                <a:effectLst/>
                <a:latin typeface="Allerta"/>
              </a:rPr>
              <a:t> could be used. These were the happening of some unexplained occurrence which would not have happened in the ordinary course of things without negligence on the part of somebody other than the claimant and the circumstances point to the negligence in question being that of the defendant, rather than that of any other person.</a:t>
            </a:r>
          </a:p>
          <a:p>
            <a:pPr algn="just"/>
            <a:r>
              <a:rPr lang="en-GB" b="0" i="0" dirty="0">
                <a:solidFill>
                  <a:srgbClr val="000000"/>
                </a:solidFill>
                <a:effectLst/>
                <a:latin typeface="Allerta"/>
              </a:rPr>
              <a:t>Where these conditions are not met, the principle does not apply, for example:</a:t>
            </a:r>
          </a:p>
          <a:p>
            <a:pPr algn="just">
              <a:buFont typeface="Arial" panose="020B0604020202020204" pitchFamily="34" charset="0"/>
              <a:buChar char="•"/>
            </a:pPr>
            <a:r>
              <a:rPr lang="en-GB" b="0" i="0" dirty="0">
                <a:solidFill>
                  <a:srgbClr val="000000"/>
                </a:solidFill>
                <a:effectLst/>
                <a:latin typeface="Allerta"/>
              </a:rPr>
              <a:t>there is no evidence to support an inference of negligence;</a:t>
            </a:r>
          </a:p>
          <a:p>
            <a:pPr algn="just">
              <a:buFont typeface="Arial" panose="020B0604020202020204" pitchFamily="34" charset="0"/>
              <a:buChar char="•"/>
            </a:pPr>
            <a:r>
              <a:rPr lang="en-GB" b="0" i="0" dirty="0">
                <a:solidFill>
                  <a:srgbClr val="000000"/>
                </a:solidFill>
                <a:effectLst/>
                <a:latin typeface="Allerta"/>
              </a:rPr>
              <a:t>there is a possible non-negligent cause of the injury which exists; or</a:t>
            </a:r>
          </a:p>
          <a:p>
            <a:pPr algn="just">
              <a:buFont typeface="Arial" panose="020B0604020202020204" pitchFamily="34" charset="0"/>
              <a:buChar char="•"/>
            </a:pPr>
            <a:r>
              <a:rPr lang="en-GB" b="0" i="0" dirty="0">
                <a:solidFill>
                  <a:srgbClr val="000000"/>
                </a:solidFill>
                <a:effectLst/>
                <a:latin typeface="Allerta"/>
              </a:rPr>
              <a:t>the cause of an accident is known.</a:t>
            </a:r>
          </a:p>
          <a:p>
            <a:pPr algn="just"/>
            <a:r>
              <a:rPr lang="en-GB" b="0" i="0" dirty="0">
                <a:solidFill>
                  <a:srgbClr val="000000"/>
                </a:solidFill>
                <a:effectLst/>
                <a:latin typeface="Allerta"/>
              </a:rPr>
              <a:t>When the principle applies, it is not strictly necessary for the defendant to specifically disprove the negligence. Instead, the defendant can adduce evidence to show there is an alternative explanation.</a:t>
            </a:r>
          </a:p>
          <a:p>
            <a:pPr algn="just"/>
            <a:r>
              <a:rPr lang="en-GB" b="0" i="0" dirty="0">
                <a:solidFill>
                  <a:srgbClr val="000000"/>
                </a:solidFill>
                <a:effectLst/>
                <a:latin typeface="Allerta"/>
              </a:rPr>
              <a:t>Where the principle does not apply, for example because one of the conditions is not met, the burden of proving the elements of negligence still rests on the claimant, without the assistance of the principle and the court must determine whether on the facts as established, negligence can be inferred or not.</a:t>
            </a:r>
          </a:p>
          <a:p>
            <a:endParaRPr lang="en-GB" dirty="0"/>
          </a:p>
        </p:txBody>
      </p:sp>
    </p:spTree>
    <p:extLst>
      <p:ext uri="{BB962C8B-B14F-4D97-AF65-F5344CB8AC3E}">
        <p14:creationId xmlns:p14="http://schemas.microsoft.com/office/powerpoint/2010/main" val="1794923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C96CA-F8E6-4162-A97D-B71F18679BF6}"/>
              </a:ext>
            </a:extLst>
          </p:cNvPr>
          <p:cNvSpPr>
            <a:spLocks noGrp="1"/>
          </p:cNvSpPr>
          <p:nvPr>
            <p:ph type="title"/>
          </p:nvPr>
        </p:nvSpPr>
        <p:spPr/>
        <p:txBody>
          <a:bodyPr/>
          <a:lstStyle/>
          <a:p>
            <a:r>
              <a:rPr lang="en-GB" dirty="0"/>
              <a:t>The Standard of Proof</a:t>
            </a:r>
          </a:p>
        </p:txBody>
      </p:sp>
      <p:sp>
        <p:nvSpPr>
          <p:cNvPr id="3" name="Content Placeholder 2">
            <a:extLst>
              <a:ext uri="{FF2B5EF4-FFF2-40B4-BE49-F238E27FC236}">
                <a16:creationId xmlns:a16="http://schemas.microsoft.com/office/drawing/2014/main" id="{2F82777C-2A70-424F-A076-B6C58E8D819F}"/>
              </a:ext>
            </a:extLst>
          </p:cNvPr>
          <p:cNvSpPr>
            <a:spLocks noGrp="1"/>
          </p:cNvSpPr>
          <p:nvPr>
            <p:ph idx="1"/>
          </p:nvPr>
        </p:nvSpPr>
        <p:spPr/>
        <p:txBody>
          <a:bodyPr/>
          <a:lstStyle/>
          <a:p>
            <a:r>
              <a:rPr lang="en-GB" b="0" i="0" dirty="0">
                <a:solidFill>
                  <a:srgbClr val="000000"/>
                </a:solidFill>
                <a:effectLst/>
                <a:latin typeface="Allerta"/>
              </a:rPr>
              <a:t>The party with the burden of proof must prove their claim on the standard of proof on the balance of probabilities. </a:t>
            </a:r>
          </a:p>
          <a:p>
            <a:r>
              <a:rPr lang="en-GB" b="0" i="0" dirty="0">
                <a:solidFill>
                  <a:srgbClr val="000000"/>
                </a:solidFill>
                <a:effectLst/>
                <a:latin typeface="Allerta"/>
              </a:rPr>
              <a:t>This means “</a:t>
            </a:r>
            <a:r>
              <a:rPr lang="en-GB" b="0" i="1" dirty="0">
                <a:solidFill>
                  <a:srgbClr val="000000"/>
                </a:solidFill>
                <a:effectLst/>
                <a:latin typeface="Allerta"/>
              </a:rPr>
              <a:t>more likely than not”</a:t>
            </a:r>
            <a:r>
              <a:rPr lang="en-GB" b="0" i="0" dirty="0">
                <a:solidFill>
                  <a:srgbClr val="000000"/>
                </a:solidFill>
                <a:effectLst/>
                <a:latin typeface="Allerta"/>
              </a:rPr>
              <a:t>.</a:t>
            </a:r>
            <a:endParaRPr lang="en-GB" dirty="0"/>
          </a:p>
        </p:txBody>
      </p:sp>
    </p:spTree>
    <p:extLst>
      <p:ext uri="{BB962C8B-B14F-4D97-AF65-F5344CB8AC3E}">
        <p14:creationId xmlns:p14="http://schemas.microsoft.com/office/powerpoint/2010/main" val="3076271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Types of Evidence</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Testimony – i.e. witness evidence</a:t>
            </a:r>
          </a:p>
          <a:p>
            <a:r>
              <a:rPr lang="en-GB" altLang="en-US" dirty="0">
                <a:latin typeface="Calibri" panose="020F0502020204030204" pitchFamily="34" charset="0"/>
              </a:rPr>
              <a:t>Hearsay</a:t>
            </a:r>
          </a:p>
          <a:p>
            <a:r>
              <a:rPr lang="en-GB" altLang="en-US" dirty="0">
                <a:latin typeface="Calibri" panose="020F0502020204030204" pitchFamily="34" charset="0"/>
              </a:rPr>
              <a:t>Documents</a:t>
            </a:r>
          </a:p>
          <a:p>
            <a:r>
              <a:rPr lang="en-GB" altLang="en-US" dirty="0">
                <a:latin typeface="Calibri" panose="020F0502020204030204" pitchFamily="34" charset="0"/>
              </a:rPr>
              <a:t>Real evidence</a:t>
            </a:r>
          </a:p>
          <a:p>
            <a:endParaRPr lang="en-GB" dirty="0"/>
          </a:p>
        </p:txBody>
      </p:sp>
    </p:spTree>
    <p:extLst>
      <p:ext uri="{BB962C8B-B14F-4D97-AF65-F5344CB8AC3E}">
        <p14:creationId xmlns:p14="http://schemas.microsoft.com/office/powerpoint/2010/main" val="35854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40BC1-EBE4-488B-B8AB-70EC4EFF0162}"/>
              </a:ext>
            </a:extLst>
          </p:cNvPr>
          <p:cNvSpPr>
            <a:spLocks noGrp="1"/>
          </p:cNvSpPr>
          <p:nvPr>
            <p:ph type="title"/>
          </p:nvPr>
        </p:nvSpPr>
        <p:spPr/>
        <p:txBody>
          <a:bodyPr/>
          <a:lstStyle/>
          <a:p>
            <a:endParaRPr lang="en-GB"/>
          </a:p>
        </p:txBody>
      </p:sp>
      <p:pic>
        <p:nvPicPr>
          <p:cNvPr id="4" name="Content Placeholder 3" descr="Graphical user interface, text, application, email&#10;&#10;Description automatically generated">
            <a:extLst>
              <a:ext uri="{FF2B5EF4-FFF2-40B4-BE49-F238E27FC236}">
                <a16:creationId xmlns:a16="http://schemas.microsoft.com/office/drawing/2014/main" id="{5CDEB2D7-47ED-4D7E-88AD-A980D50B5377}"/>
              </a:ext>
            </a:extLst>
          </p:cNvPr>
          <p:cNvPicPr>
            <a:picLocks noGrp="1" noChangeAspect="1"/>
          </p:cNvPicPr>
          <p:nvPr>
            <p:ph idx="1"/>
          </p:nvPr>
        </p:nvPicPr>
        <p:blipFill rotWithShape="1">
          <a:blip r:embed="rId2"/>
          <a:srcRect l="34262" t="43821" r="5999" b="35339"/>
          <a:stretch/>
        </p:blipFill>
        <p:spPr bwMode="auto">
          <a:xfrm>
            <a:off x="1117600" y="2755928"/>
            <a:ext cx="10156825" cy="236214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74139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E0DE4-1B0F-4A65-A192-62770C167FBD}"/>
              </a:ext>
            </a:extLst>
          </p:cNvPr>
          <p:cNvSpPr>
            <a:spLocks noGrp="1"/>
          </p:cNvSpPr>
          <p:nvPr>
            <p:ph type="title"/>
          </p:nvPr>
        </p:nvSpPr>
        <p:spPr/>
        <p:txBody>
          <a:bodyPr/>
          <a:lstStyle/>
          <a:p>
            <a:endParaRPr lang="en-GB"/>
          </a:p>
        </p:txBody>
      </p:sp>
      <p:pic>
        <p:nvPicPr>
          <p:cNvPr id="4" name="Content Placeholder 3" descr="Graphical user interface, text, application&#10;&#10;Description automatically generated">
            <a:extLst>
              <a:ext uri="{FF2B5EF4-FFF2-40B4-BE49-F238E27FC236}">
                <a16:creationId xmlns:a16="http://schemas.microsoft.com/office/drawing/2014/main" id="{91F56E98-6D9F-4798-B187-D3BDC672CFBC}"/>
              </a:ext>
            </a:extLst>
          </p:cNvPr>
          <p:cNvPicPr>
            <a:picLocks noGrp="1" noChangeAspect="1"/>
          </p:cNvPicPr>
          <p:nvPr>
            <p:ph idx="1"/>
          </p:nvPr>
        </p:nvPicPr>
        <p:blipFill rotWithShape="1">
          <a:blip r:embed="rId2"/>
          <a:srcRect l="37568" t="25513" r="8979" b="26292"/>
          <a:stretch/>
        </p:blipFill>
        <p:spPr bwMode="auto">
          <a:xfrm>
            <a:off x="1557908" y="836712"/>
            <a:ext cx="9217024" cy="554461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75865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WITNESS STATEMENTS OF FACT</a:t>
            </a:r>
          </a:p>
        </p:txBody>
      </p:sp>
      <p:sp>
        <p:nvSpPr>
          <p:cNvPr id="3" name="Content Placeholder 2"/>
          <p:cNvSpPr>
            <a:spLocks noGrp="1"/>
          </p:cNvSpPr>
          <p:nvPr>
            <p:ph idx="1"/>
          </p:nvPr>
        </p:nvSpPr>
        <p:spPr/>
        <p:txBody>
          <a:bodyPr>
            <a:normAutofit fontScale="62500" lnSpcReduction="20000"/>
          </a:bodyPr>
          <a:lstStyle/>
          <a:p>
            <a:pPr algn="just"/>
            <a:r>
              <a:rPr lang="en-GB" b="0" i="0" dirty="0">
                <a:solidFill>
                  <a:srgbClr val="000000"/>
                </a:solidFill>
                <a:effectLst/>
                <a:latin typeface="Allerta"/>
              </a:rPr>
              <a:t>Parties will often wish to rely on evidence of witnesses in support of their case. Broadly, witness evidence might deal with issues of liability quantum, and defences.</a:t>
            </a:r>
          </a:p>
          <a:p>
            <a:pPr algn="l"/>
            <a:r>
              <a:rPr lang="en-GB" b="1" i="0" dirty="0">
                <a:solidFill>
                  <a:srgbClr val="F0552B"/>
                </a:solidFill>
                <a:effectLst/>
                <a:latin typeface="Allerta"/>
              </a:rPr>
              <a:t>Competence of a witness</a:t>
            </a:r>
          </a:p>
          <a:p>
            <a:pPr algn="just"/>
            <a:r>
              <a:rPr lang="en-GB" dirty="0">
                <a:effectLst/>
                <a:latin typeface="Allerta"/>
              </a:rPr>
              <a:t>Witness evidence should be given by a witness who is competent. A witness is competent if they can lawfully be called to give evidence.</a:t>
            </a:r>
          </a:p>
          <a:p>
            <a:pPr algn="l"/>
            <a:r>
              <a:rPr lang="en-GB" b="1" i="0" dirty="0">
                <a:solidFill>
                  <a:srgbClr val="F0552B"/>
                </a:solidFill>
                <a:effectLst/>
                <a:latin typeface="Allerta"/>
              </a:rPr>
              <a:t>There is no “property” in a witness</a:t>
            </a:r>
          </a:p>
          <a:p>
            <a:pPr algn="just"/>
            <a:r>
              <a:rPr lang="en-GB" dirty="0">
                <a:effectLst/>
                <a:latin typeface="Allerta"/>
              </a:rPr>
              <a:t>Witnesses do not belong exclusively to any party. A party (A) may approach any witness (W) who has already been approached by an opponent (B) and ask them to talk to (A) and provide a witness statement for use in the case between A and B. When interviewing (W), a party (A) should be mindful that:</a:t>
            </a:r>
          </a:p>
          <a:p>
            <a:pPr algn="just">
              <a:buFont typeface="Arial" panose="020B0604020202020204" pitchFamily="34" charset="0"/>
              <a:buChar char="•"/>
            </a:pPr>
            <a:r>
              <a:rPr lang="en-GB" dirty="0">
                <a:effectLst/>
                <a:latin typeface="Allerta"/>
              </a:rPr>
              <a:t>A should not give W. a view of the merits of the case or details of A’s tactics;</a:t>
            </a:r>
          </a:p>
          <a:p>
            <a:pPr algn="just">
              <a:buFont typeface="Arial" panose="020B0604020202020204" pitchFamily="34" charset="0"/>
              <a:buChar char="•"/>
            </a:pPr>
            <a:r>
              <a:rPr lang="en-GB" dirty="0">
                <a:effectLst/>
                <a:latin typeface="Allerta"/>
              </a:rPr>
              <a:t>A must never try to persuade W. to change their evidence (there is often a risk that such allegations will be made); and</a:t>
            </a:r>
          </a:p>
          <a:p>
            <a:pPr algn="just">
              <a:buFont typeface="Arial" panose="020B0604020202020204" pitchFamily="34" charset="0"/>
              <a:buChar char="•"/>
            </a:pPr>
            <a:r>
              <a:rPr lang="en-GB" dirty="0">
                <a:effectLst/>
                <a:latin typeface="Allerta"/>
              </a:rPr>
              <a:t>A may wish to record the interview or even ask B’s representatives if they wish to attend too. This is a precaution against allegations that A has tried to interfere with W’s evidence.</a:t>
            </a:r>
          </a:p>
          <a:p>
            <a:endParaRPr lang="en-GB" dirty="0"/>
          </a:p>
        </p:txBody>
      </p:sp>
    </p:spTree>
    <p:extLst>
      <p:ext uri="{BB962C8B-B14F-4D97-AF65-F5344CB8AC3E}">
        <p14:creationId xmlns:p14="http://schemas.microsoft.com/office/powerpoint/2010/main" val="37740176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Witness Evidence</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32.1 </a:t>
            </a:r>
            <a:r>
              <a:rPr lang="en-GB" altLang="en-US" dirty="0">
                <a:latin typeface="Calibri" panose="020F0502020204030204" pitchFamily="34" charset="0"/>
              </a:rPr>
              <a:t>states that the court controls witness evidence by giving directions as to:</a:t>
            </a:r>
          </a:p>
          <a:p>
            <a:pPr lvl="1"/>
            <a:r>
              <a:rPr lang="en-GB" altLang="en-US" sz="2799" dirty="0">
                <a:latin typeface="Calibri" panose="020F0502020204030204" pitchFamily="34" charset="0"/>
              </a:rPr>
              <a:t>The issues on which it requires evidence,</a:t>
            </a:r>
          </a:p>
          <a:p>
            <a:pPr lvl="1"/>
            <a:r>
              <a:rPr lang="en-GB" altLang="en-US" sz="2799" dirty="0">
                <a:latin typeface="Calibri" panose="020F0502020204030204" pitchFamily="34" charset="0"/>
              </a:rPr>
              <a:t>The nature of the evidence,</a:t>
            </a:r>
          </a:p>
          <a:p>
            <a:pPr lvl="1"/>
            <a:r>
              <a:rPr lang="en-GB" altLang="en-US" sz="2799" dirty="0">
                <a:latin typeface="Calibri" panose="020F0502020204030204" pitchFamily="34" charset="0"/>
              </a:rPr>
              <a:t>The way in which the evidence is to be placed before the court.</a:t>
            </a:r>
          </a:p>
          <a:p>
            <a:r>
              <a:rPr lang="en-GB" altLang="en-US" dirty="0">
                <a:latin typeface="Calibri" panose="020F0502020204030204" pitchFamily="34" charset="0"/>
              </a:rPr>
              <a:t>It can also exclude otherwise admissible evidence and limit cross-examination.</a:t>
            </a:r>
          </a:p>
          <a:p>
            <a:endParaRPr lang="en-GB" dirty="0"/>
          </a:p>
        </p:txBody>
      </p:sp>
    </p:spTree>
    <p:extLst>
      <p:ext uri="{BB962C8B-B14F-4D97-AF65-F5344CB8AC3E}">
        <p14:creationId xmlns:p14="http://schemas.microsoft.com/office/powerpoint/2010/main" val="1017499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Witness Evidence Continued</a:t>
            </a:r>
          </a:p>
        </p:txBody>
      </p:sp>
      <p:sp>
        <p:nvSpPr>
          <p:cNvPr id="3" name="Content Placeholder 2"/>
          <p:cNvSpPr>
            <a:spLocks noGrp="1"/>
          </p:cNvSpPr>
          <p:nvPr>
            <p:ph idx="1"/>
          </p:nvPr>
        </p:nvSpPr>
        <p:spPr/>
        <p:txBody>
          <a:bodyPr>
            <a:normAutofit/>
          </a:bodyPr>
          <a:lstStyle/>
          <a:p>
            <a:r>
              <a:rPr lang="en-GB" altLang="en-US" u="sng" dirty="0">
                <a:latin typeface="Calibri" panose="020F0502020204030204" pitchFamily="34" charset="0"/>
              </a:rPr>
              <a:t>CPR 32.2</a:t>
            </a:r>
          </a:p>
          <a:p>
            <a:pPr lvl="1"/>
            <a:r>
              <a:rPr lang="en-GB" altLang="en-US" sz="2799" dirty="0">
                <a:latin typeface="Calibri" panose="020F0502020204030204" pitchFamily="34" charset="0"/>
              </a:rPr>
              <a:t>Evidence at any pre-trial hearings is to be in written format.</a:t>
            </a:r>
          </a:p>
          <a:p>
            <a:pPr lvl="1"/>
            <a:r>
              <a:rPr lang="en-GB" altLang="en-US" sz="2799" dirty="0">
                <a:latin typeface="Calibri" panose="020F0502020204030204" pitchFamily="34" charset="0"/>
              </a:rPr>
              <a:t>Evidence at trial is to be given orally.</a:t>
            </a:r>
          </a:p>
          <a:p>
            <a:r>
              <a:rPr lang="en-GB" altLang="en-US" dirty="0">
                <a:latin typeface="Calibri" panose="020F0502020204030204" pitchFamily="34" charset="0"/>
              </a:rPr>
              <a:t>But </a:t>
            </a:r>
            <a:r>
              <a:rPr lang="en-GB" altLang="en-US" u="sng" dirty="0">
                <a:latin typeface="Calibri" panose="020F0502020204030204" pitchFamily="34" charset="0"/>
              </a:rPr>
              <a:t>CPR 32.5(2) </a:t>
            </a:r>
          </a:p>
          <a:p>
            <a:pPr lvl="1"/>
            <a:r>
              <a:rPr lang="en-GB" altLang="en-US" sz="2799" dirty="0">
                <a:latin typeface="Calibri" panose="020F0502020204030204" pitchFamily="34" charset="0"/>
              </a:rPr>
              <a:t>A witness statement stands as evidence in chief unless the court orders otherwise.</a:t>
            </a:r>
          </a:p>
        </p:txBody>
      </p:sp>
    </p:spTree>
    <p:extLst>
      <p:ext uri="{BB962C8B-B14F-4D97-AF65-F5344CB8AC3E}">
        <p14:creationId xmlns:p14="http://schemas.microsoft.com/office/powerpoint/2010/main" val="243378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Witness Statements</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Under </a:t>
            </a:r>
            <a:r>
              <a:rPr lang="en-GB" altLang="en-US" u="sng" dirty="0">
                <a:latin typeface="Calibri" panose="020F0502020204030204" pitchFamily="34" charset="0"/>
              </a:rPr>
              <a:t>CPR 32.4 </a:t>
            </a:r>
            <a:r>
              <a:rPr lang="en-GB" altLang="en-US" dirty="0">
                <a:latin typeface="Calibri" panose="020F0502020204030204" pitchFamily="34" charset="0"/>
              </a:rPr>
              <a:t>the court will order the parties to serve witness statements to be relied upon at trial. This will usually be a simultaneous exchange.</a:t>
            </a:r>
          </a:p>
          <a:p>
            <a:r>
              <a:rPr lang="en-GB" altLang="en-US" dirty="0">
                <a:latin typeface="Calibri" panose="020F0502020204030204" pitchFamily="34" charset="0"/>
              </a:rPr>
              <a:t>The standard direction in fast track cases is 10 weeks post allocation. In multi-track cases a direction will be given at the CMC.</a:t>
            </a:r>
          </a:p>
          <a:p>
            <a:r>
              <a:rPr lang="en-GB" altLang="en-US" dirty="0">
                <a:latin typeface="Calibri" panose="020F0502020204030204" pitchFamily="34" charset="0"/>
              </a:rPr>
              <a:t>Statements must be signed by the witness and contain only evidence which a witness is allowed to give orally.</a:t>
            </a:r>
          </a:p>
          <a:p>
            <a:pPr lvl="1"/>
            <a:endParaRPr lang="en-GB" altLang="en-US" sz="2599" dirty="0">
              <a:latin typeface="Calibri" panose="020F0502020204030204" pitchFamily="34" charset="0"/>
            </a:endParaRPr>
          </a:p>
          <a:p>
            <a:endParaRPr lang="en-GB" dirty="0"/>
          </a:p>
        </p:txBody>
      </p:sp>
    </p:spTree>
    <p:extLst>
      <p:ext uri="{BB962C8B-B14F-4D97-AF65-F5344CB8AC3E}">
        <p14:creationId xmlns:p14="http://schemas.microsoft.com/office/powerpoint/2010/main" val="2403689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Format of Witness Statements</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PD 32, para 17.1 to 22.2 </a:t>
            </a:r>
            <a:r>
              <a:rPr lang="en-GB" altLang="en-US" dirty="0">
                <a:latin typeface="Calibri" panose="020F0502020204030204" pitchFamily="34" charset="0"/>
              </a:rPr>
              <a:t>sets out the formalities regarding the format and content, including that witness statements must contain a statement of truth.</a:t>
            </a:r>
          </a:p>
        </p:txBody>
      </p:sp>
    </p:spTree>
    <p:extLst>
      <p:ext uri="{BB962C8B-B14F-4D97-AF65-F5344CB8AC3E}">
        <p14:creationId xmlns:p14="http://schemas.microsoft.com/office/powerpoint/2010/main" val="1245789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Witness Summaries</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32.9 </a:t>
            </a:r>
            <a:r>
              <a:rPr lang="en-GB" altLang="en-US" dirty="0">
                <a:latin typeface="Calibri" panose="020F0502020204030204" pitchFamily="34" charset="0"/>
              </a:rPr>
              <a:t>deals with uncooperative or untraceable witnesses.</a:t>
            </a:r>
          </a:p>
          <a:p>
            <a:r>
              <a:rPr lang="en-GB" altLang="en-US" dirty="0">
                <a:latin typeface="Calibri" panose="020F0502020204030204" pitchFamily="34" charset="0"/>
              </a:rPr>
              <a:t>Where witnesses are uncooperative or untraceable it is possible to apply to the court, without notice, for permission to serve a witness summary instead of a signed statement.</a:t>
            </a:r>
          </a:p>
          <a:p>
            <a:r>
              <a:rPr lang="en-GB" altLang="en-US" dirty="0">
                <a:latin typeface="Calibri" panose="020F0502020204030204" pitchFamily="34" charset="0"/>
              </a:rPr>
              <a:t>A witness summary is a summary of the evidence which would have been included in the witness statement (if known), or (if the evidence is not known) the matters on which the witness would have been asked questions.</a:t>
            </a:r>
          </a:p>
          <a:p>
            <a:r>
              <a:rPr lang="en-GB" altLang="en-US" dirty="0">
                <a:latin typeface="Calibri" panose="020F0502020204030204" pitchFamily="34" charset="0"/>
              </a:rPr>
              <a:t>The witness summary must contain the name and address of the witness and served in the usual way. </a:t>
            </a:r>
          </a:p>
          <a:p>
            <a:endParaRPr lang="en-GB" dirty="0"/>
          </a:p>
        </p:txBody>
      </p:sp>
    </p:spTree>
    <p:extLst>
      <p:ext uri="{BB962C8B-B14F-4D97-AF65-F5344CB8AC3E}">
        <p14:creationId xmlns:p14="http://schemas.microsoft.com/office/powerpoint/2010/main" val="2433874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6935B-24FB-4D33-AFFE-5401612E0885}"/>
              </a:ext>
            </a:extLst>
          </p:cNvPr>
          <p:cNvSpPr>
            <a:spLocks noGrp="1"/>
          </p:cNvSpPr>
          <p:nvPr>
            <p:ph type="title"/>
          </p:nvPr>
        </p:nvSpPr>
        <p:spPr/>
        <p:txBody>
          <a:bodyPr/>
          <a:lstStyle/>
          <a:p>
            <a:r>
              <a:rPr lang="en-GB" dirty="0"/>
              <a:t>Reflective Question </a:t>
            </a:r>
          </a:p>
        </p:txBody>
      </p:sp>
      <p:sp>
        <p:nvSpPr>
          <p:cNvPr id="3" name="Content Placeholder 2">
            <a:extLst>
              <a:ext uri="{FF2B5EF4-FFF2-40B4-BE49-F238E27FC236}">
                <a16:creationId xmlns:a16="http://schemas.microsoft.com/office/drawing/2014/main" id="{708FBE68-8DC1-4D66-8357-FE7F97CC7BA1}"/>
              </a:ext>
            </a:extLst>
          </p:cNvPr>
          <p:cNvSpPr>
            <a:spLocks noGrp="1"/>
          </p:cNvSpPr>
          <p:nvPr>
            <p:ph idx="1"/>
          </p:nvPr>
        </p:nvSpPr>
        <p:spPr/>
        <p:txBody>
          <a:bodyPr/>
          <a:lstStyle/>
          <a:p>
            <a:r>
              <a:rPr lang="en-GB" b="0" i="0" dirty="0">
                <a:solidFill>
                  <a:srgbClr val="000000"/>
                </a:solidFill>
                <a:effectLst/>
                <a:latin typeface="Allerta"/>
              </a:rPr>
              <a:t>Read the Statement of Best Practice in relation to Trial Witness Statements at </a:t>
            </a:r>
            <a:r>
              <a:rPr lang="en-GB" b="1" i="0" dirty="0">
                <a:solidFill>
                  <a:srgbClr val="000000"/>
                </a:solidFill>
                <a:effectLst/>
                <a:latin typeface="Allerta"/>
              </a:rPr>
              <a:t>PD57AC, Appendix</a:t>
            </a:r>
            <a:r>
              <a:rPr lang="en-GB" b="0" i="0" dirty="0">
                <a:solidFill>
                  <a:srgbClr val="000000"/>
                </a:solidFill>
                <a:effectLst/>
                <a:latin typeface="Allerta"/>
              </a:rPr>
              <a:t> at </a:t>
            </a:r>
            <a:r>
              <a:rPr lang="en-GB" b="0" i="0" u="none" strike="noStrike" dirty="0">
                <a:effectLst/>
                <a:latin typeface="Allerta"/>
                <a:hlinkClick r:id="rId2"/>
              </a:rPr>
              <a:t>https://www.justice.gov.uk/courts/procedure-rules/civil/rules/part-57a-business-and-property-courts/practice-direction-57ac-trial-witness-statements-in-the-business-and-property-courts</a:t>
            </a:r>
            <a:r>
              <a:rPr lang="en-GB" b="0" i="0" dirty="0">
                <a:solidFill>
                  <a:srgbClr val="000000"/>
                </a:solidFill>
                <a:effectLst/>
                <a:latin typeface="Allerta"/>
              </a:rPr>
              <a:t>. </a:t>
            </a:r>
          </a:p>
          <a:p>
            <a:r>
              <a:rPr lang="en-GB" b="0" i="0" dirty="0">
                <a:solidFill>
                  <a:srgbClr val="000000"/>
                </a:solidFill>
                <a:effectLst/>
                <a:latin typeface="Allerta"/>
              </a:rPr>
              <a:t>What do you think the challenges may be for lawyers to change their approach to witness statement taking?</a:t>
            </a:r>
            <a:endParaRPr lang="en-GB" dirty="0"/>
          </a:p>
        </p:txBody>
      </p:sp>
    </p:spTree>
    <p:extLst>
      <p:ext uri="{BB962C8B-B14F-4D97-AF65-F5344CB8AC3E}">
        <p14:creationId xmlns:p14="http://schemas.microsoft.com/office/powerpoint/2010/main" val="2696053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The Use of Statements at Trial</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32.5 </a:t>
            </a:r>
            <a:r>
              <a:rPr lang="en-GB" altLang="en-US" dirty="0">
                <a:latin typeface="Calibri" panose="020F0502020204030204" pitchFamily="34" charset="0"/>
              </a:rPr>
              <a:t>states that where a party has served a witness statement; and he wishes to rely on that statement at trial, that party must call the witness to give oral evidence unless the court orders otherwise or he puts the statement in as hearsay evidence.</a:t>
            </a:r>
          </a:p>
          <a:p>
            <a:r>
              <a:rPr lang="en-GB" altLang="en-US" dirty="0">
                <a:latin typeface="Calibri" panose="020F0502020204030204" pitchFamily="34" charset="0"/>
              </a:rPr>
              <a:t>The court may allow a witness to amplify his statement or give evidence in relation to new matters. </a:t>
            </a:r>
          </a:p>
          <a:p>
            <a:endParaRPr lang="en-GB" dirty="0"/>
          </a:p>
        </p:txBody>
      </p:sp>
    </p:spTree>
    <p:extLst>
      <p:ext uri="{BB962C8B-B14F-4D97-AF65-F5344CB8AC3E}">
        <p14:creationId xmlns:p14="http://schemas.microsoft.com/office/powerpoint/2010/main" val="41166182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The Use of Statements at Trial 				Continued</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32.5(5) </a:t>
            </a:r>
            <a:r>
              <a:rPr lang="en-GB" altLang="en-US" dirty="0">
                <a:latin typeface="Calibri" panose="020F0502020204030204" pitchFamily="34" charset="0"/>
              </a:rPr>
              <a:t>– If a witness is not called to give oral evidence and the serving party does not put it in as hearsay evidence, any other party may put the statement in as hearsay evidence. </a:t>
            </a:r>
          </a:p>
          <a:p>
            <a:endParaRPr lang="en-GB" dirty="0"/>
          </a:p>
        </p:txBody>
      </p:sp>
    </p:spTree>
    <p:extLst>
      <p:ext uri="{BB962C8B-B14F-4D97-AF65-F5344CB8AC3E}">
        <p14:creationId xmlns:p14="http://schemas.microsoft.com/office/powerpoint/2010/main" val="4189654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Consequence of Failing to Serve 		Witness Statements</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CPR 32.10 </a:t>
            </a:r>
            <a:r>
              <a:rPr lang="en-GB" altLang="en-US" dirty="0">
                <a:latin typeface="Calibri" panose="020F0502020204030204" pitchFamily="34" charset="0"/>
              </a:rPr>
              <a:t> states </a:t>
            </a:r>
            <a:r>
              <a:rPr lang="en-GB" altLang="en-US" i="1" dirty="0">
                <a:latin typeface="Calibri" panose="020F0502020204030204" pitchFamily="34" charset="0"/>
              </a:rPr>
              <a:t>‘If a witness statement or a witness summary for use at trial is not served in respect of an intended witness within the time specified by the court, then the witness may not be called to give oral evidence unless the court gives permission.’ </a:t>
            </a:r>
          </a:p>
          <a:p>
            <a:endParaRPr lang="en-GB" dirty="0"/>
          </a:p>
        </p:txBody>
      </p:sp>
    </p:spTree>
    <p:extLst>
      <p:ext uri="{BB962C8B-B14F-4D97-AF65-F5344CB8AC3E}">
        <p14:creationId xmlns:p14="http://schemas.microsoft.com/office/powerpoint/2010/main" val="1433588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Witness Attendance</a:t>
            </a:r>
          </a:p>
        </p:txBody>
      </p:sp>
      <p:sp>
        <p:nvSpPr>
          <p:cNvPr id="3" name="Content Placeholder 2"/>
          <p:cNvSpPr>
            <a:spLocks noGrp="1"/>
          </p:cNvSpPr>
          <p:nvPr>
            <p:ph idx="1"/>
          </p:nvPr>
        </p:nvSpPr>
        <p:spPr/>
        <p:txBody>
          <a:bodyPr>
            <a:normAutofit lnSpcReduction="10000"/>
          </a:bodyPr>
          <a:lstStyle/>
          <a:p>
            <a:r>
              <a:rPr lang="en-GB" altLang="en-US" sz="2599" dirty="0">
                <a:latin typeface="Calibri" panose="020F0502020204030204" pitchFamily="34" charset="0"/>
              </a:rPr>
              <a:t>Witness summonses are covered under </a:t>
            </a:r>
            <a:r>
              <a:rPr lang="en-GB" altLang="en-US" sz="2599" u="sng" dirty="0">
                <a:latin typeface="Calibri" panose="020F0502020204030204" pitchFamily="34" charset="0"/>
              </a:rPr>
              <a:t>CPR 34</a:t>
            </a:r>
            <a:r>
              <a:rPr lang="en-GB" altLang="en-US" sz="2599" dirty="0">
                <a:latin typeface="Calibri" panose="020F0502020204030204" pitchFamily="34" charset="0"/>
              </a:rPr>
              <a:t>.</a:t>
            </a:r>
          </a:p>
          <a:p>
            <a:r>
              <a:rPr lang="en-GB" altLang="en-US" sz="2599" dirty="0">
                <a:latin typeface="Calibri" panose="020F0502020204030204" pitchFamily="34" charset="0"/>
              </a:rPr>
              <a:t>A witness summons compels a witness (including expert witnesses) to attend trial or to produce documents.</a:t>
            </a:r>
          </a:p>
          <a:p>
            <a:r>
              <a:rPr lang="en-GB" altLang="en-US" sz="2599" dirty="0">
                <a:latin typeface="Calibri" panose="020F0502020204030204" pitchFamily="34" charset="0"/>
              </a:rPr>
              <a:t>The witness summonses process is:</a:t>
            </a:r>
          </a:p>
          <a:p>
            <a:pPr lvl="1"/>
            <a:r>
              <a:rPr lang="en-GB" altLang="en-US" sz="2599" dirty="0">
                <a:latin typeface="Calibri" panose="020F0502020204030204" pitchFamily="34" charset="0"/>
              </a:rPr>
              <a:t> 2 copies (per witness/expert) of form N20 is sent to the court, with the relevant fee and conduct money</a:t>
            </a:r>
          </a:p>
          <a:p>
            <a:pPr lvl="1"/>
            <a:r>
              <a:rPr lang="en-GB" altLang="en-US" sz="2599" dirty="0">
                <a:latin typeface="Calibri" panose="020F0502020204030204" pitchFamily="34" charset="0"/>
              </a:rPr>
              <a:t>The court seals and serves the summons by first class post, unless a party requests otherwise</a:t>
            </a:r>
          </a:p>
          <a:p>
            <a:pPr lvl="1"/>
            <a:r>
              <a:rPr lang="en-GB" altLang="en-US" sz="2599" dirty="0">
                <a:latin typeface="Calibri" panose="020F0502020204030204" pitchFamily="34" charset="0"/>
              </a:rPr>
              <a:t>The summons must be served no later than 7 days pre trial (unless the court gives permission). This is as per </a:t>
            </a:r>
            <a:r>
              <a:rPr lang="en-GB" altLang="en-US" sz="2599" u="sng" dirty="0">
                <a:latin typeface="Calibri" panose="020F0502020204030204" pitchFamily="34" charset="0"/>
              </a:rPr>
              <a:t>CPR 34.5</a:t>
            </a:r>
            <a:endParaRPr lang="en-GB" altLang="en-US" sz="2599" dirty="0">
              <a:latin typeface="Calibri" panose="020F0502020204030204" pitchFamily="34" charset="0"/>
            </a:endParaRPr>
          </a:p>
        </p:txBody>
      </p:sp>
    </p:spTree>
    <p:extLst>
      <p:ext uri="{BB962C8B-B14F-4D97-AF65-F5344CB8AC3E}">
        <p14:creationId xmlns:p14="http://schemas.microsoft.com/office/powerpoint/2010/main" val="158005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DB7A6-CFB6-483E-ABF0-D1B8D8D47C78}"/>
              </a:ext>
            </a:extLst>
          </p:cNvPr>
          <p:cNvSpPr>
            <a:spLocks noGrp="1"/>
          </p:cNvSpPr>
          <p:nvPr>
            <p:ph type="title"/>
          </p:nvPr>
        </p:nvSpPr>
        <p:spPr/>
        <p:txBody>
          <a:bodyPr/>
          <a:lstStyle/>
          <a:p>
            <a:r>
              <a:rPr lang="en-GB" dirty="0"/>
              <a:t>Witness Evidence at Trial</a:t>
            </a:r>
          </a:p>
        </p:txBody>
      </p:sp>
      <p:sp>
        <p:nvSpPr>
          <p:cNvPr id="3" name="Content Placeholder 2">
            <a:extLst>
              <a:ext uri="{FF2B5EF4-FFF2-40B4-BE49-F238E27FC236}">
                <a16:creationId xmlns:a16="http://schemas.microsoft.com/office/drawing/2014/main" id="{7ACDFB85-01AC-4D85-B7BF-B6A2DABB469C}"/>
              </a:ext>
            </a:extLst>
          </p:cNvPr>
          <p:cNvSpPr>
            <a:spLocks noGrp="1"/>
          </p:cNvSpPr>
          <p:nvPr>
            <p:ph idx="1"/>
          </p:nvPr>
        </p:nvSpPr>
        <p:spPr/>
        <p:txBody>
          <a:bodyPr>
            <a:normAutofit fontScale="92500"/>
          </a:bodyPr>
          <a:lstStyle/>
          <a:p>
            <a:pPr algn="just"/>
            <a:r>
              <a:rPr lang="en-GB" b="0" i="0" dirty="0">
                <a:solidFill>
                  <a:srgbClr val="000000"/>
                </a:solidFill>
                <a:effectLst/>
                <a:latin typeface="Allerta"/>
              </a:rPr>
              <a:t>Witness statements serve an important purpose at trial. In fast track and multi-track claims, when a party intends to rely on the evidence given by a witness and has served a statement from that witness, the witness’ evidence will stand as their </a:t>
            </a:r>
            <a:r>
              <a:rPr lang="en-GB" b="1" i="0" dirty="0">
                <a:solidFill>
                  <a:srgbClr val="000000"/>
                </a:solidFill>
                <a:effectLst/>
                <a:latin typeface="Allerta"/>
              </a:rPr>
              <a:t>evidence-in-chief</a:t>
            </a:r>
            <a:r>
              <a:rPr lang="en-GB" b="0" i="0" dirty="0">
                <a:solidFill>
                  <a:srgbClr val="000000"/>
                </a:solidFill>
                <a:effectLst/>
                <a:latin typeface="Allerta"/>
              </a:rPr>
              <a:t>, that is, the main source of the evidence which that party can rely on from that witness at trial, unless the court gives permission otherwise.</a:t>
            </a:r>
          </a:p>
          <a:p>
            <a:pPr algn="just"/>
            <a:r>
              <a:rPr lang="en-GB" b="0" i="0" dirty="0">
                <a:solidFill>
                  <a:srgbClr val="000000"/>
                </a:solidFill>
                <a:effectLst/>
                <a:latin typeface="Allerta"/>
              </a:rPr>
              <a:t>Witnesses as to fact should normally be called, subject to the court’s permission, to give oral evidence at trial. This is because attending trial and giving evidence orally gives the judge the opportunity to assess the witness’ demeanour, which can be a valuable guide to assessing credibility.</a:t>
            </a:r>
          </a:p>
          <a:p>
            <a:pPr algn="just"/>
            <a:r>
              <a:rPr lang="en-GB" b="0" i="0" dirty="0">
                <a:solidFill>
                  <a:srgbClr val="000000"/>
                </a:solidFill>
                <a:effectLst/>
                <a:latin typeface="Allerta"/>
              </a:rPr>
              <a:t>In most cases, witnesses attend court. However, sometimes witnesses need not be physically present at trial. </a:t>
            </a:r>
            <a:r>
              <a:rPr lang="en-GB" b="1" i="0" dirty="0">
                <a:solidFill>
                  <a:srgbClr val="000000"/>
                </a:solidFill>
                <a:effectLst/>
                <a:latin typeface="Allerta"/>
              </a:rPr>
              <a:t>r32(3)</a:t>
            </a:r>
            <a:r>
              <a:rPr lang="en-GB" b="0" i="0" dirty="0">
                <a:solidFill>
                  <a:srgbClr val="000000"/>
                </a:solidFill>
                <a:effectLst/>
                <a:latin typeface="Allerta"/>
              </a:rPr>
              <a:t> empowers the court to allow evidence to be given via video link or by other means.</a:t>
            </a:r>
          </a:p>
          <a:p>
            <a:endParaRPr lang="en-GB" dirty="0"/>
          </a:p>
        </p:txBody>
      </p:sp>
    </p:spTree>
    <p:extLst>
      <p:ext uri="{BB962C8B-B14F-4D97-AF65-F5344CB8AC3E}">
        <p14:creationId xmlns:p14="http://schemas.microsoft.com/office/powerpoint/2010/main" val="2206128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1FC6F-C084-4D98-9BE5-E6D37DC816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F3B308-A5C9-4EF0-B34C-3A06345DFD62}"/>
              </a:ext>
            </a:extLst>
          </p:cNvPr>
          <p:cNvSpPr>
            <a:spLocks noGrp="1"/>
          </p:cNvSpPr>
          <p:nvPr>
            <p:ph idx="1"/>
          </p:nvPr>
        </p:nvSpPr>
        <p:spPr/>
        <p:txBody>
          <a:bodyPr>
            <a:normAutofit lnSpcReduction="10000"/>
          </a:bodyPr>
          <a:lstStyle/>
          <a:p>
            <a:pPr algn="just"/>
            <a:r>
              <a:rPr lang="en-GB" b="0" i="0" dirty="0">
                <a:solidFill>
                  <a:srgbClr val="000000"/>
                </a:solidFill>
                <a:effectLst/>
                <a:latin typeface="Allerta"/>
              </a:rPr>
              <a:t>Witnesses are sworn in and give their evidence either on oath or affirmation. The main exception to this is that evidence of children does not need to be sworn.</a:t>
            </a:r>
          </a:p>
          <a:p>
            <a:pPr algn="just"/>
            <a:r>
              <a:rPr lang="en-GB" b="0" i="0" dirty="0">
                <a:solidFill>
                  <a:srgbClr val="000000"/>
                </a:solidFill>
                <a:effectLst/>
                <a:latin typeface="Allerta"/>
              </a:rPr>
              <a:t>Only if the court is satisfied there is a good reason will the witness be allowed to give additional oral evidence on behalf of the party who has called them. This is the exception rather than the rule. The court has the power, by </a:t>
            </a:r>
            <a:r>
              <a:rPr lang="en-GB" b="1" i="0" dirty="0">
                <a:solidFill>
                  <a:srgbClr val="000000"/>
                </a:solidFill>
                <a:effectLst/>
                <a:latin typeface="Allerta"/>
              </a:rPr>
              <a:t>r32.5(3)</a:t>
            </a:r>
            <a:r>
              <a:rPr lang="en-GB" b="0" i="0" dirty="0">
                <a:solidFill>
                  <a:srgbClr val="000000"/>
                </a:solidFill>
                <a:effectLst/>
                <a:latin typeface="Allerta"/>
              </a:rPr>
              <a:t>, to allow a witness, with the permission of the court, to amplify their witness statement and give evidence in relation to </a:t>
            </a:r>
            <a:r>
              <a:rPr lang="en-GB" b="1" i="0" dirty="0">
                <a:solidFill>
                  <a:srgbClr val="000000"/>
                </a:solidFill>
                <a:effectLst/>
                <a:latin typeface="Allerta"/>
              </a:rPr>
              <a:t>new matters</a:t>
            </a:r>
            <a:r>
              <a:rPr lang="en-GB" b="0" i="0" dirty="0">
                <a:solidFill>
                  <a:srgbClr val="000000"/>
                </a:solidFill>
                <a:effectLst/>
                <a:latin typeface="Allerta"/>
              </a:rPr>
              <a:t> which have arisen since the witness statement was served on the other parties. Such permission, however, will only be given if the court considers there is a good reason not to confine the evidence of the witness to the contents of their witness statement; for example, if the statement has failed to deal with important issues.</a:t>
            </a:r>
          </a:p>
          <a:p>
            <a:endParaRPr lang="en-GB" dirty="0"/>
          </a:p>
        </p:txBody>
      </p:sp>
    </p:spTree>
    <p:extLst>
      <p:ext uri="{BB962C8B-B14F-4D97-AF65-F5344CB8AC3E}">
        <p14:creationId xmlns:p14="http://schemas.microsoft.com/office/powerpoint/2010/main" val="4271421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D7F35-BAA6-4A6D-A45D-FB401EB4DA18}"/>
              </a:ext>
            </a:extLst>
          </p:cNvPr>
          <p:cNvSpPr>
            <a:spLocks noGrp="1"/>
          </p:cNvSpPr>
          <p:nvPr>
            <p:ph type="title"/>
          </p:nvPr>
        </p:nvSpPr>
        <p:spPr/>
        <p:txBody>
          <a:bodyPr/>
          <a:lstStyle/>
          <a:p>
            <a:endParaRPr lang="en-GB"/>
          </a:p>
        </p:txBody>
      </p:sp>
      <p:pic>
        <p:nvPicPr>
          <p:cNvPr id="5" name="Content Placeholder 4" descr="Diagram&#10;&#10;Description automatically generated">
            <a:extLst>
              <a:ext uri="{FF2B5EF4-FFF2-40B4-BE49-F238E27FC236}">
                <a16:creationId xmlns:a16="http://schemas.microsoft.com/office/drawing/2014/main" id="{219F801B-5C20-495E-962F-07C9FEBCF90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42084" y="764704"/>
            <a:ext cx="5976664" cy="5688632"/>
          </a:xfrm>
        </p:spPr>
      </p:pic>
    </p:spTree>
    <p:extLst>
      <p:ext uri="{BB962C8B-B14F-4D97-AF65-F5344CB8AC3E}">
        <p14:creationId xmlns:p14="http://schemas.microsoft.com/office/powerpoint/2010/main" val="3168721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latin typeface="Calibri" charset="0"/>
                <a:ea typeface="Arial" charset="0"/>
                <a:cs typeface="Arial" charset="0"/>
              </a:rPr>
              <a:t>HEARSAY</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8348225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The Definition of Hearsay</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S1(2)(a) Civil Evidence Act 1995 </a:t>
            </a:r>
            <a:r>
              <a:rPr lang="en-GB" altLang="en-US" dirty="0">
                <a:latin typeface="Calibri" panose="020F0502020204030204" pitchFamily="34" charset="0"/>
              </a:rPr>
              <a:t>states that hearsay ‘</a:t>
            </a:r>
            <a:r>
              <a:rPr lang="en-GB" altLang="en-US" i="1" dirty="0">
                <a:latin typeface="Calibri" panose="020F0502020204030204" pitchFamily="34" charset="0"/>
              </a:rPr>
              <a:t>means a statement made otherwise than by a person while giving oral evidence in the proceedings which is tendered as evidence of the matters stated’.</a:t>
            </a:r>
          </a:p>
          <a:p>
            <a:endParaRPr lang="en-GB" dirty="0"/>
          </a:p>
        </p:txBody>
      </p:sp>
    </p:spTree>
    <p:extLst>
      <p:ext uri="{BB962C8B-B14F-4D97-AF65-F5344CB8AC3E}">
        <p14:creationId xmlns:p14="http://schemas.microsoft.com/office/powerpoint/2010/main" val="1940106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Using Hearsay Evidence at Trial</a:t>
            </a:r>
          </a:p>
        </p:txBody>
      </p:sp>
      <p:sp>
        <p:nvSpPr>
          <p:cNvPr id="3" name="Content Placeholder 2"/>
          <p:cNvSpPr>
            <a:spLocks noGrp="1"/>
          </p:cNvSpPr>
          <p:nvPr>
            <p:ph idx="1"/>
          </p:nvPr>
        </p:nvSpPr>
        <p:spPr/>
        <p:txBody>
          <a:bodyPr/>
          <a:lstStyle/>
          <a:p>
            <a:r>
              <a:rPr lang="en-GB" altLang="en-US" u="sng" dirty="0">
                <a:latin typeface="Calibri" panose="020F0502020204030204" pitchFamily="34" charset="0"/>
              </a:rPr>
              <a:t>S1(1) Civil Evidence Act 1995  </a:t>
            </a:r>
            <a:r>
              <a:rPr lang="en-GB" altLang="en-US" dirty="0">
                <a:latin typeface="Calibri" panose="020F0502020204030204" pitchFamily="34" charset="0"/>
              </a:rPr>
              <a:t>states that ‘</a:t>
            </a:r>
            <a:r>
              <a:rPr lang="en-GB" altLang="en-US" i="1" dirty="0">
                <a:latin typeface="Calibri" panose="020F0502020204030204" pitchFamily="34" charset="0"/>
              </a:rPr>
              <a:t>in civil proceedings evidence shall not be excluded on the ground that it is hearsay’.</a:t>
            </a:r>
          </a:p>
          <a:p>
            <a:r>
              <a:rPr lang="en-GB" altLang="en-US" dirty="0">
                <a:latin typeface="Calibri" panose="020F0502020204030204" pitchFamily="34" charset="0"/>
              </a:rPr>
              <a:t> </a:t>
            </a:r>
            <a:r>
              <a:rPr lang="en-GB" altLang="en-US" u="sng" dirty="0">
                <a:latin typeface="Calibri" panose="020F0502020204030204" pitchFamily="34" charset="0"/>
              </a:rPr>
              <a:t>S1(2)(b) Civil Evidence Act 1995 </a:t>
            </a:r>
            <a:r>
              <a:rPr lang="en-GB" altLang="en-US" dirty="0">
                <a:latin typeface="Calibri" panose="020F0502020204030204" pitchFamily="34" charset="0"/>
              </a:rPr>
              <a:t>hearsay of any degree is admissible </a:t>
            </a:r>
            <a:r>
              <a:rPr lang="en-GB" altLang="en-US" dirty="0" err="1">
                <a:latin typeface="Calibri" panose="020F0502020204030204" pitchFamily="34" charset="0"/>
              </a:rPr>
              <a:t>eg</a:t>
            </a:r>
            <a:r>
              <a:rPr lang="en-GB" altLang="en-US" dirty="0">
                <a:latin typeface="Calibri" panose="020F0502020204030204" pitchFamily="34" charset="0"/>
              </a:rPr>
              <a:t> multiple hearsay.</a:t>
            </a:r>
          </a:p>
          <a:p>
            <a:r>
              <a:rPr lang="en-GB" altLang="en-US" u="sng" dirty="0">
                <a:latin typeface="Calibri" panose="020F0502020204030204" pitchFamily="34" charset="0"/>
              </a:rPr>
              <a:t>S2 Civil Evidence Act 1995 </a:t>
            </a:r>
            <a:r>
              <a:rPr lang="en-GB" altLang="en-US" dirty="0">
                <a:latin typeface="Calibri" panose="020F0502020204030204" pitchFamily="34" charset="0"/>
              </a:rPr>
              <a:t>and</a:t>
            </a:r>
            <a:r>
              <a:rPr lang="en-GB" altLang="en-US" u="sng" dirty="0">
                <a:latin typeface="Calibri" panose="020F0502020204030204" pitchFamily="34" charset="0"/>
              </a:rPr>
              <a:t> CPR33.2 (2) </a:t>
            </a:r>
            <a:r>
              <a:rPr lang="en-GB" altLang="en-US" dirty="0">
                <a:latin typeface="Calibri" panose="020F0502020204030204" pitchFamily="34" charset="0"/>
              </a:rPr>
              <a:t>states that any person wishing to use hearsay evidence at trial must give notice. </a:t>
            </a:r>
          </a:p>
          <a:p>
            <a:endParaRPr lang="en-GB" dirty="0"/>
          </a:p>
        </p:txBody>
      </p:sp>
    </p:spTree>
    <p:extLst>
      <p:ext uri="{BB962C8B-B14F-4D97-AF65-F5344CB8AC3E}">
        <p14:creationId xmlns:p14="http://schemas.microsoft.com/office/powerpoint/2010/main" val="3349536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u="sng" dirty="0"/>
              <a:t>CPR 33.2</a:t>
            </a:r>
          </a:p>
        </p:txBody>
      </p:sp>
      <p:sp>
        <p:nvSpPr>
          <p:cNvPr id="3" name="Content Placeholder 2"/>
          <p:cNvSpPr>
            <a:spLocks noGrp="1"/>
          </p:cNvSpPr>
          <p:nvPr>
            <p:ph idx="1"/>
          </p:nvPr>
        </p:nvSpPr>
        <p:spPr/>
        <p:txBody>
          <a:bodyPr/>
          <a:lstStyle/>
          <a:p>
            <a:r>
              <a:rPr lang="en-GB" altLang="en-US" dirty="0">
                <a:latin typeface="Calibri" panose="020F0502020204030204" pitchFamily="34" charset="0"/>
              </a:rPr>
              <a:t>If a witness statement is served containing hearsay, and the witness who made that statement is being called to give oral evidence at trial, mere service of the statement constitutes notice.</a:t>
            </a:r>
          </a:p>
          <a:p>
            <a:r>
              <a:rPr lang="en-GB" altLang="en-US" dirty="0">
                <a:latin typeface="Calibri" panose="020F0502020204030204" pitchFamily="34" charset="0"/>
              </a:rPr>
              <a:t>However, if the statement itself is being relied upon, the other side must be informed on service of the statement that the witness is not being called, and the reason they are not being called.</a:t>
            </a:r>
          </a:p>
        </p:txBody>
      </p:sp>
    </p:spTree>
    <p:extLst>
      <p:ext uri="{BB962C8B-B14F-4D97-AF65-F5344CB8AC3E}">
        <p14:creationId xmlns:p14="http://schemas.microsoft.com/office/powerpoint/2010/main" val="1418168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Sanctions if a Notice is not Given</a:t>
            </a:r>
          </a:p>
        </p:txBody>
      </p:sp>
      <p:sp>
        <p:nvSpPr>
          <p:cNvPr id="3" name="Content Placeholder 2"/>
          <p:cNvSpPr>
            <a:spLocks noGrp="1"/>
          </p:cNvSpPr>
          <p:nvPr>
            <p:ph idx="1"/>
          </p:nvPr>
        </p:nvSpPr>
        <p:spPr/>
        <p:txBody>
          <a:bodyPr>
            <a:normAutofit/>
          </a:bodyPr>
          <a:lstStyle/>
          <a:p>
            <a:r>
              <a:rPr lang="en-GB" altLang="en-US" u="sng" dirty="0">
                <a:latin typeface="Calibri" panose="020F0502020204030204" pitchFamily="34" charset="0"/>
              </a:rPr>
              <a:t>S2(4)Civil Evidence Act 1995 </a:t>
            </a:r>
            <a:r>
              <a:rPr lang="en-GB" altLang="en-US" dirty="0">
                <a:latin typeface="Calibri" panose="020F0502020204030204" pitchFamily="34" charset="0"/>
              </a:rPr>
              <a:t> states that a failure to provide a notice does not affect the admissibility of the evidence, but the court:</a:t>
            </a:r>
          </a:p>
          <a:p>
            <a:pPr lvl="1"/>
            <a:r>
              <a:rPr lang="en-GB" altLang="en-US" sz="2799" dirty="0">
                <a:latin typeface="Calibri" panose="020F0502020204030204" pitchFamily="34" charset="0"/>
              </a:rPr>
              <a:t>may consider the exercise of its powers with respect to the course of the proceedings and costs, and</a:t>
            </a:r>
          </a:p>
          <a:p>
            <a:pPr lvl="1"/>
            <a:r>
              <a:rPr lang="en-GB" altLang="en-US" sz="2799" dirty="0">
                <a:latin typeface="Calibri" panose="020F0502020204030204" pitchFamily="34" charset="0"/>
              </a:rPr>
              <a:t>take the failure into account in considering the weight to be given to the evidence.</a:t>
            </a:r>
          </a:p>
        </p:txBody>
      </p:sp>
    </p:spTree>
    <p:extLst>
      <p:ext uri="{BB962C8B-B14F-4D97-AF65-F5344CB8AC3E}">
        <p14:creationId xmlns:p14="http://schemas.microsoft.com/office/powerpoint/2010/main" val="1288763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br>
              <a:rPr lang="en-GB" dirty="0"/>
            </a:br>
            <a:r>
              <a:rPr lang="en-GB" dirty="0"/>
              <a:t>Rights of the Opponent to Cross- Examine an Absent Statement Maker</a:t>
            </a:r>
          </a:p>
        </p:txBody>
      </p:sp>
      <p:sp>
        <p:nvSpPr>
          <p:cNvPr id="3" name="Content Placeholder 2"/>
          <p:cNvSpPr>
            <a:spLocks noGrp="1"/>
          </p:cNvSpPr>
          <p:nvPr>
            <p:ph idx="1"/>
          </p:nvPr>
        </p:nvSpPr>
        <p:spPr/>
        <p:txBody>
          <a:bodyPr/>
          <a:lstStyle/>
          <a:p>
            <a:pPr marL="0" indent="0"/>
            <a:r>
              <a:rPr lang="en-GB" altLang="en-US" dirty="0">
                <a:latin typeface="Calibri" panose="020F0502020204030204" pitchFamily="34" charset="0"/>
              </a:rPr>
              <a:t>Under </a:t>
            </a:r>
            <a:r>
              <a:rPr lang="en-GB" altLang="en-US" u="sng" dirty="0">
                <a:latin typeface="Calibri" panose="020F0502020204030204" pitchFamily="34" charset="0"/>
              </a:rPr>
              <a:t>S3 Civil Evidence Act 1995 </a:t>
            </a:r>
            <a:r>
              <a:rPr lang="en-GB" altLang="en-US" dirty="0">
                <a:latin typeface="Calibri" panose="020F0502020204030204" pitchFamily="34" charset="0"/>
              </a:rPr>
              <a:t> and </a:t>
            </a:r>
            <a:r>
              <a:rPr lang="en-GB" altLang="en-US" u="sng" dirty="0">
                <a:latin typeface="Calibri" panose="020F0502020204030204" pitchFamily="34" charset="0"/>
              </a:rPr>
              <a:t>CPR 33.4 </a:t>
            </a:r>
            <a:r>
              <a:rPr lang="en-GB" altLang="en-US" dirty="0">
                <a:latin typeface="Calibri" panose="020F0502020204030204" pitchFamily="34" charset="0"/>
              </a:rPr>
              <a:t>an opposing party may call an absent witness, with the permission of the court, and cross-examine him.</a:t>
            </a:r>
          </a:p>
          <a:p>
            <a:pPr marL="0" indent="0"/>
            <a:r>
              <a:rPr lang="en-GB" altLang="en-US" dirty="0">
                <a:latin typeface="Calibri" panose="020F0502020204030204" pitchFamily="34" charset="0"/>
              </a:rPr>
              <a:t>Any application to call an absent witness must be made not more than 14 days after the notice of the intention to rely on hearsay is served, as per </a:t>
            </a:r>
            <a:r>
              <a:rPr lang="en-GB" altLang="en-US" u="sng" dirty="0">
                <a:latin typeface="Calibri" panose="020F0502020204030204" pitchFamily="34" charset="0"/>
              </a:rPr>
              <a:t>CPR 33.4 (2)</a:t>
            </a:r>
            <a:r>
              <a:rPr lang="en-GB" altLang="en-US" dirty="0">
                <a:latin typeface="Calibri" panose="020F0502020204030204" pitchFamily="34" charset="0"/>
              </a:rPr>
              <a:t>.</a:t>
            </a:r>
          </a:p>
          <a:p>
            <a:endParaRPr lang="en-GB" dirty="0"/>
          </a:p>
        </p:txBody>
      </p:sp>
    </p:spTree>
    <p:extLst>
      <p:ext uri="{BB962C8B-B14F-4D97-AF65-F5344CB8AC3E}">
        <p14:creationId xmlns:p14="http://schemas.microsoft.com/office/powerpoint/2010/main" val="3828118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Weight Attached to a Statement</a:t>
            </a:r>
          </a:p>
        </p:txBody>
      </p:sp>
      <p:sp>
        <p:nvSpPr>
          <p:cNvPr id="3" name="Content Placeholder 2"/>
          <p:cNvSpPr>
            <a:spLocks noGrp="1"/>
          </p:cNvSpPr>
          <p:nvPr>
            <p:ph idx="1"/>
          </p:nvPr>
        </p:nvSpPr>
        <p:spPr/>
        <p:txBody>
          <a:bodyPr>
            <a:normAutofit/>
          </a:bodyPr>
          <a:lstStyle/>
          <a:p>
            <a:r>
              <a:rPr lang="en-GB" altLang="en-US" dirty="0">
                <a:latin typeface="Calibri" panose="020F0502020204030204" pitchFamily="34" charset="0"/>
              </a:rPr>
              <a:t>Under </a:t>
            </a:r>
            <a:r>
              <a:rPr lang="en-GB" altLang="en-US" u="sng" dirty="0">
                <a:latin typeface="Calibri" panose="020F0502020204030204" pitchFamily="34" charset="0"/>
              </a:rPr>
              <a:t>s4 Civil Evidence Act 1995 </a:t>
            </a:r>
            <a:r>
              <a:rPr lang="en-GB" altLang="en-US" dirty="0">
                <a:latin typeface="Calibri" panose="020F0502020204030204" pitchFamily="34" charset="0"/>
              </a:rPr>
              <a:t> the court can have regard to </a:t>
            </a:r>
            <a:r>
              <a:rPr lang="en-GB" altLang="en-US" i="1" dirty="0">
                <a:latin typeface="Calibri" panose="020F0502020204030204" pitchFamily="34" charset="0"/>
              </a:rPr>
              <a:t>‘any circumstances’ </a:t>
            </a:r>
            <a:r>
              <a:rPr lang="en-GB" altLang="en-US" dirty="0">
                <a:latin typeface="Calibri" panose="020F0502020204030204" pitchFamily="34" charset="0"/>
              </a:rPr>
              <a:t>relevant to the reliability of the evidence but particularly:</a:t>
            </a:r>
          </a:p>
          <a:p>
            <a:pPr lvl="1"/>
            <a:r>
              <a:rPr lang="en-GB" altLang="en-US" sz="2799" dirty="0">
                <a:latin typeface="Calibri" panose="020F0502020204030204" pitchFamily="34" charset="0"/>
              </a:rPr>
              <a:t>Was it ‘</a:t>
            </a:r>
            <a:r>
              <a:rPr lang="en-GB" altLang="en-US" sz="2799" i="1" dirty="0">
                <a:latin typeface="Calibri" panose="020F0502020204030204" pitchFamily="34" charset="0"/>
              </a:rPr>
              <a:t>reasonable and practicable’ </a:t>
            </a:r>
            <a:r>
              <a:rPr lang="en-GB" altLang="en-US" sz="2799" dirty="0">
                <a:latin typeface="Calibri" panose="020F0502020204030204" pitchFamily="34" charset="0"/>
              </a:rPr>
              <a:t>for the statement maker to be called?</a:t>
            </a:r>
          </a:p>
          <a:p>
            <a:pPr lvl="1"/>
            <a:r>
              <a:rPr lang="en-GB" altLang="en-US" sz="2799" dirty="0">
                <a:latin typeface="Calibri" panose="020F0502020204030204" pitchFamily="34" charset="0"/>
              </a:rPr>
              <a:t>Was the original statement contemporaneous with events?</a:t>
            </a:r>
          </a:p>
          <a:p>
            <a:pPr lvl="1"/>
            <a:r>
              <a:rPr lang="en-GB" altLang="en-US" sz="2799" dirty="0">
                <a:latin typeface="Calibri" panose="020F0502020204030204" pitchFamily="34" charset="0"/>
              </a:rPr>
              <a:t>Is there multiple hearsay?</a:t>
            </a:r>
          </a:p>
          <a:p>
            <a:pPr lvl="1"/>
            <a:r>
              <a:rPr lang="en-GB" altLang="en-US" sz="2799" dirty="0">
                <a:latin typeface="Calibri" panose="020F0502020204030204" pitchFamily="34" charset="0"/>
              </a:rPr>
              <a:t>Is there any motive to ‘</a:t>
            </a:r>
            <a:r>
              <a:rPr lang="en-GB" altLang="en-US" sz="2799" i="1" dirty="0">
                <a:latin typeface="Calibri" panose="020F0502020204030204" pitchFamily="34" charset="0"/>
              </a:rPr>
              <a:t>conceal or misrepresent matters</a:t>
            </a:r>
            <a:r>
              <a:rPr lang="en-GB" altLang="en-US" sz="2799" dirty="0">
                <a:latin typeface="Calibri" panose="020F0502020204030204" pitchFamily="34" charset="0"/>
              </a:rPr>
              <a:t>’?</a:t>
            </a:r>
          </a:p>
        </p:txBody>
      </p:sp>
    </p:spTree>
    <p:extLst>
      <p:ext uri="{BB962C8B-B14F-4D97-AF65-F5344CB8AC3E}">
        <p14:creationId xmlns:p14="http://schemas.microsoft.com/office/powerpoint/2010/main" val="3173588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Weight Attached to a Statement Continued</a:t>
            </a:r>
          </a:p>
        </p:txBody>
      </p:sp>
      <p:sp>
        <p:nvSpPr>
          <p:cNvPr id="3" name="Content Placeholder 2"/>
          <p:cNvSpPr>
            <a:spLocks noGrp="1"/>
          </p:cNvSpPr>
          <p:nvPr>
            <p:ph idx="1"/>
          </p:nvPr>
        </p:nvSpPr>
        <p:spPr/>
        <p:txBody>
          <a:bodyPr>
            <a:normAutofit/>
          </a:bodyPr>
          <a:lstStyle/>
          <a:p>
            <a:pPr marL="0" indent="0">
              <a:buNone/>
            </a:pPr>
            <a:r>
              <a:rPr lang="en-GB" altLang="en-US" dirty="0">
                <a:latin typeface="Calibri" panose="020F0502020204030204" pitchFamily="34" charset="0"/>
              </a:rPr>
              <a:t>Continued</a:t>
            </a:r>
          </a:p>
          <a:p>
            <a:pPr lvl="1"/>
            <a:r>
              <a:rPr lang="en-GB" altLang="en-US" sz="2799" dirty="0">
                <a:latin typeface="Calibri" panose="020F0502020204030204" pitchFamily="34" charset="0"/>
              </a:rPr>
              <a:t>Was the statement edited or made in collaboration?</a:t>
            </a:r>
          </a:p>
          <a:p>
            <a:pPr lvl="1"/>
            <a:r>
              <a:rPr lang="en-GB" altLang="en-US" sz="2799" dirty="0">
                <a:latin typeface="Calibri" panose="020F0502020204030204" pitchFamily="34" charset="0"/>
              </a:rPr>
              <a:t>Do the circumstances </a:t>
            </a:r>
            <a:r>
              <a:rPr lang="en-GB" altLang="en-US" sz="2799" i="1" dirty="0">
                <a:latin typeface="Calibri" panose="020F0502020204030204" pitchFamily="34" charset="0"/>
              </a:rPr>
              <a:t>‘suggest an attempt to prevent proper evaluation of its weight’.</a:t>
            </a:r>
          </a:p>
          <a:p>
            <a:pPr marL="0" indent="0"/>
            <a:r>
              <a:rPr lang="en-GB" altLang="en-US" dirty="0">
                <a:latin typeface="Calibri" panose="020F0502020204030204" pitchFamily="34" charset="0"/>
              </a:rPr>
              <a:t> These factors reflect the fact that oral evidence is more reliable. This is because the manner and demeanour of a witness can assist in assessing credibility, especially during cross examination.</a:t>
            </a:r>
            <a:endParaRPr lang="en-GB" dirty="0"/>
          </a:p>
        </p:txBody>
      </p:sp>
    </p:spTree>
    <p:extLst>
      <p:ext uri="{BB962C8B-B14F-4D97-AF65-F5344CB8AC3E}">
        <p14:creationId xmlns:p14="http://schemas.microsoft.com/office/powerpoint/2010/main" val="2922657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		</a:t>
            </a:r>
            <a:br>
              <a:rPr lang="en-GB" dirty="0"/>
            </a:br>
            <a:r>
              <a:rPr lang="en-GB" dirty="0"/>
              <a:t>The Right of an Opponent to Attack the Credibility of an Absent Witness</a:t>
            </a:r>
          </a:p>
        </p:txBody>
      </p:sp>
      <p:sp>
        <p:nvSpPr>
          <p:cNvPr id="3" name="Content Placeholder 2"/>
          <p:cNvSpPr>
            <a:spLocks noGrp="1"/>
          </p:cNvSpPr>
          <p:nvPr>
            <p:ph idx="1"/>
          </p:nvPr>
        </p:nvSpPr>
        <p:spPr/>
        <p:txBody>
          <a:bodyPr/>
          <a:lstStyle/>
          <a:p>
            <a:pPr marL="0" indent="0"/>
            <a:r>
              <a:rPr lang="en-GB" altLang="en-US" dirty="0">
                <a:latin typeface="Calibri" panose="020F0502020204030204" pitchFamily="34" charset="0"/>
              </a:rPr>
              <a:t>Under </a:t>
            </a:r>
            <a:r>
              <a:rPr lang="en-GB" altLang="en-US" u="sng" dirty="0">
                <a:latin typeface="Calibri" panose="020F0502020204030204" pitchFamily="34" charset="0"/>
              </a:rPr>
              <a:t>S5 Civil Evidence Act 1995 </a:t>
            </a:r>
            <a:r>
              <a:rPr lang="en-GB" altLang="en-US" dirty="0">
                <a:latin typeface="Calibri" panose="020F0502020204030204" pitchFamily="34" charset="0"/>
              </a:rPr>
              <a:t> the opponent can still call evidence to attack the credibility or show a previous inconsistent statement made by an absent witness.</a:t>
            </a:r>
          </a:p>
          <a:p>
            <a:pPr marL="0" indent="0"/>
            <a:r>
              <a:rPr lang="en-GB" altLang="en-US" dirty="0">
                <a:latin typeface="Calibri" panose="020F0502020204030204" pitchFamily="34" charset="0"/>
              </a:rPr>
              <a:t>Notice must be  given of the intention to attack the credibility of an absent witness under </a:t>
            </a:r>
            <a:r>
              <a:rPr lang="en-GB" altLang="en-US" u="sng" dirty="0">
                <a:latin typeface="Calibri" panose="020F0502020204030204" pitchFamily="34" charset="0"/>
              </a:rPr>
              <a:t>CPR 33.5 (1).</a:t>
            </a:r>
          </a:p>
          <a:p>
            <a:pPr marL="0" indent="0"/>
            <a:r>
              <a:rPr lang="en-GB" altLang="en-US" dirty="0">
                <a:latin typeface="Calibri" panose="020F0502020204030204" pitchFamily="34" charset="0"/>
              </a:rPr>
              <a:t>This notice is not to be any later than 14 days after service of hearsay notice as per </a:t>
            </a:r>
            <a:r>
              <a:rPr lang="en-GB" altLang="en-US" u="sng" dirty="0">
                <a:latin typeface="Calibri" panose="020F0502020204030204" pitchFamily="34" charset="0"/>
              </a:rPr>
              <a:t>CPR 33.5(2).</a:t>
            </a:r>
          </a:p>
          <a:p>
            <a:endParaRPr lang="en-GB" dirty="0"/>
          </a:p>
        </p:txBody>
      </p:sp>
    </p:spTree>
    <p:extLst>
      <p:ext uri="{BB962C8B-B14F-4D97-AF65-F5344CB8AC3E}">
        <p14:creationId xmlns:p14="http://schemas.microsoft.com/office/powerpoint/2010/main" val="24967829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8FDDD-521D-45D6-BFAD-0FF0855C3F67}"/>
              </a:ext>
            </a:extLst>
          </p:cNvPr>
          <p:cNvSpPr>
            <a:spLocks noGrp="1"/>
          </p:cNvSpPr>
          <p:nvPr>
            <p:ph type="title"/>
          </p:nvPr>
        </p:nvSpPr>
        <p:spPr/>
        <p:txBody>
          <a:bodyPr/>
          <a:lstStyle/>
          <a:p>
            <a:r>
              <a:rPr lang="en-GB" dirty="0"/>
              <a:t>Summary – Evidence </a:t>
            </a:r>
          </a:p>
        </p:txBody>
      </p:sp>
      <p:sp>
        <p:nvSpPr>
          <p:cNvPr id="3" name="Content Placeholder 2">
            <a:extLst>
              <a:ext uri="{FF2B5EF4-FFF2-40B4-BE49-F238E27FC236}">
                <a16:creationId xmlns:a16="http://schemas.microsoft.com/office/drawing/2014/main" id="{A1FEA757-50CB-4A6A-AEE2-69879C3214EA}"/>
              </a:ext>
            </a:extLst>
          </p:cNvPr>
          <p:cNvSpPr>
            <a:spLocks noGrp="1"/>
          </p:cNvSpPr>
          <p:nvPr>
            <p:ph idx="1"/>
          </p:nvPr>
        </p:nvSpPr>
        <p:spPr/>
        <p:txBody>
          <a:bodyPr>
            <a:normAutofit fontScale="85000" lnSpcReduction="10000"/>
          </a:bodyPr>
          <a:lstStyle/>
          <a:p>
            <a:pPr algn="l">
              <a:buFont typeface="Arial" panose="020B0604020202020204" pitchFamily="34" charset="0"/>
              <a:buChar char="•"/>
            </a:pPr>
            <a:r>
              <a:rPr lang="en-GB" b="0" i="0" dirty="0">
                <a:solidFill>
                  <a:srgbClr val="000000"/>
                </a:solidFill>
                <a:effectLst/>
                <a:latin typeface="Allerta"/>
              </a:rPr>
              <a:t> (1) Evidence is governed by </a:t>
            </a:r>
            <a:r>
              <a:rPr lang="en-GB" b="1" i="0" dirty="0">
                <a:solidFill>
                  <a:srgbClr val="000000"/>
                </a:solidFill>
                <a:effectLst/>
                <a:latin typeface="Allerta"/>
              </a:rPr>
              <a:t>Part 32</a:t>
            </a:r>
            <a:r>
              <a:rPr lang="en-GB" b="0" i="0" dirty="0">
                <a:solidFill>
                  <a:srgbClr val="000000"/>
                </a:solidFill>
                <a:effectLst/>
                <a:latin typeface="Allerta"/>
              </a:rPr>
              <a:t>. The court has control of the evidence to be adduced during proceedings. The court will give directions dealing with expert evidence and the exchange of witness statements.</a:t>
            </a:r>
          </a:p>
          <a:p>
            <a:pPr algn="l">
              <a:buFont typeface="Arial" panose="020B0604020202020204" pitchFamily="34" charset="0"/>
              <a:buChar char="•"/>
            </a:pPr>
            <a:r>
              <a:rPr lang="en-GB" b="0" i="0" dirty="0">
                <a:solidFill>
                  <a:srgbClr val="000000"/>
                </a:solidFill>
                <a:effectLst/>
                <a:latin typeface="Allerta"/>
              </a:rPr>
              <a:t>  (2) Witness statements contain the evidence that a person would be allowed to give orally as a witness at trial. The form that a witness statement should take is found in </a:t>
            </a:r>
            <a:r>
              <a:rPr lang="en-GB" b="1" i="0" dirty="0">
                <a:solidFill>
                  <a:srgbClr val="000000"/>
                </a:solidFill>
                <a:effectLst/>
                <a:latin typeface="Allerta"/>
              </a:rPr>
              <a:t>Part 32</a:t>
            </a:r>
            <a:r>
              <a:rPr lang="en-GB" b="0" i="0" dirty="0">
                <a:solidFill>
                  <a:srgbClr val="000000"/>
                </a:solidFill>
                <a:effectLst/>
                <a:latin typeface="Allerta"/>
              </a:rPr>
              <a:t>.</a:t>
            </a:r>
          </a:p>
          <a:p>
            <a:pPr algn="l">
              <a:buFont typeface="Arial" panose="020B0604020202020204" pitchFamily="34" charset="0"/>
              <a:buChar char="•"/>
            </a:pPr>
            <a:r>
              <a:rPr lang="en-GB" b="0" i="0" dirty="0">
                <a:solidFill>
                  <a:srgbClr val="000000"/>
                </a:solidFill>
                <a:effectLst/>
                <a:latin typeface="Allerta"/>
              </a:rPr>
              <a:t>  (3) If a witness is reluctant to attend court, a witness summons can be obtained to compel attendance.</a:t>
            </a:r>
          </a:p>
          <a:p>
            <a:pPr algn="l">
              <a:buFont typeface="Arial" panose="020B0604020202020204" pitchFamily="34" charset="0"/>
              <a:buChar char="•"/>
            </a:pPr>
            <a:r>
              <a:rPr lang="en-GB" b="0" i="0" dirty="0">
                <a:solidFill>
                  <a:srgbClr val="000000"/>
                </a:solidFill>
                <a:effectLst/>
                <a:latin typeface="Allerta"/>
              </a:rPr>
              <a:t>  (4) The witness must be competent and there are special rules regarding child witnesses.</a:t>
            </a:r>
          </a:p>
          <a:p>
            <a:pPr algn="l">
              <a:buFont typeface="Arial" panose="020B0604020202020204" pitchFamily="34" charset="0"/>
              <a:buChar char="•"/>
            </a:pPr>
            <a:r>
              <a:rPr lang="en-GB" b="0" i="0" dirty="0">
                <a:solidFill>
                  <a:srgbClr val="000000"/>
                </a:solidFill>
                <a:effectLst/>
                <a:latin typeface="Allerta"/>
              </a:rPr>
              <a:t>  (5) There are notice requirements when using hearsay as evidence. The court may give separate weight to hearsay evidence.</a:t>
            </a:r>
          </a:p>
          <a:p>
            <a:pPr algn="l">
              <a:buFont typeface="Arial" panose="020B0604020202020204" pitchFamily="34" charset="0"/>
              <a:buChar char="•"/>
            </a:pPr>
            <a:r>
              <a:rPr lang="en-GB" b="0" i="0" dirty="0">
                <a:solidFill>
                  <a:srgbClr val="000000"/>
                </a:solidFill>
                <a:effectLst/>
                <a:latin typeface="Allerta"/>
              </a:rPr>
              <a:t>  (6) It is possible to attack the credibility of a witness if it is justified.</a:t>
            </a:r>
          </a:p>
          <a:p>
            <a:endParaRPr lang="en-GB" dirty="0"/>
          </a:p>
        </p:txBody>
      </p:sp>
    </p:spTree>
    <p:extLst>
      <p:ext uri="{BB962C8B-B14F-4D97-AF65-F5344CB8AC3E}">
        <p14:creationId xmlns:p14="http://schemas.microsoft.com/office/powerpoint/2010/main" val="1253449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6A967-AE94-4CFD-9A47-1DB46F693AD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015C70-CCEE-400F-9063-D51C3BEA80E7}"/>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dirty="0">
                <a:solidFill>
                  <a:srgbClr val="000000"/>
                </a:solidFill>
                <a:effectLst/>
                <a:latin typeface="Allerta"/>
              </a:rPr>
              <a:t>  (7) Witness statements are comparatively rare on the small claims track.</a:t>
            </a:r>
          </a:p>
          <a:p>
            <a:pPr algn="l">
              <a:buFont typeface="Arial" panose="020B0604020202020204" pitchFamily="34" charset="0"/>
              <a:buChar char="•"/>
            </a:pPr>
            <a:r>
              <a:rPr lang="en-GB" b="0" i="0" dirty="0">
                <a:solidFill>
                  <a:srgbClr val="000000"/>
                </a:solidFill>
                <a:effectLst/>
                <a:latin typeface="Allerta"/>
              </a:rPr>
              <a:t>  (8) On the fast track and multi-track, the court will order mutual exchange of witness statements.</a:t>
            </a:r>
          </a:p>
          <a:p>
            <a:pPr algn="l">
              <a:buFont typeface="Arial" panose="020B0604020202020204" pitchFamily="34" charset="0"/>
              <a:buChar char="•"/>
            </a:pPr>
            <a:r>
              <a:rPr lang="en-GB" b="0" i="0" dirty="0">
                <a:solidFill>
                  <a:srgbClr val="000000"/>
                </a:solidFill>
                <a:effectLst/>
                <a:latin typeface="Allerta"/>
              </a:rPr>
              <a:t>  (9) A witness statement should set out the whole of the evidence that the witness could be expected to give in examination-in-chief. It must end with a statement of truth signed by the witness.</a:t>
            </a:r>
          </a:p>
          <a:p>
            <a:pPr algn="l">
              <a:buFont typeface="Arial" panose="020B0604020202020204" pitchFamily="34" charset="0"/>
              <a:buChar char="•"/>
            </a:pPr>
            <a:r>
              <a:rPr lang="en-GB" b="0" i="0" dirty="0">
                <a:solidFill>
                  <a:srgbClr val="000000"/>
                </a:solidFill>
                <a:effectLst/>
                <a:latin typeface="Allerta"/>
              </a:rPr>
              <a:t>(10) Key witnesses need to be identified pre-action or immediately after statements of case.</a:t>
            </a:r>
          </a:p>
          <a:p>
            <a:pPr algn="l">
              <a:buFont typeface="Arial" panose="020B0604020202020204" pitchFamily="34" charset="0"/>
              <a:buChar char="•"/>
            </a:pPr>
            <a:r>
              <a:rPr lang="en-GB" b="0" i="0" dirty="0">
                <a:solidFill>
                  <a:srgbClr val="000000"/>
                </a:solidFill>
                <a:effectLst/>
                <a:latin typeface="Allerta"/>
              </a:rPr>
              <a:t>(11) Lay witness evidence must be limited to factual evidence only. Experts must give opinion evidence only. The facts of any witness evidence should be limited to matters of relevancy. Irrelevant evidence could be considered inadmissible by the court.</a:t>
            </a:r>
          </a:p>
          <a:p>
            <a:endParaRPr lang="en-GB" dirty="0"/>
          </a:p>
        </p:txBody>
      </p:sp>
    </p:spTree>
    <p:extLst>
      <p:ext uri="{BB962C8B-B14F-4D97-AF65-F5344CB8AC3E}">
        <p14:creationId xmlns:p14="http://schemas.microsoft.com/office/powerpoint/2010/main" val="2332744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18C0-57A3-41DD-BA2D-A85C22619A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C153CF-F265-4D54-8F1E-64197EF4BAEC}"/>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0" i="0" dirty="0">
                <a:solidFill>
                  <a:srgbClr val="000000"/>
                </a:solidFill>
                <a:effectLst/>
                <a:latin typeface="Allerta"/>
              </a:rPr>
              <a:t>(12) Be aware of the court’s discretionary power to control evidence for trial.</a:t>
            </a:r>
          </a:p>
          <a:p>
            <a:pPr algn="l">
              <a:buFont typeface="Arial" panose="020B0604020202020204" pitchFamily="34" charset="0"/>
              <a:buChar char="•"/>
            </a:pPr>
            <a:r>
              <a:rPr lang="en-GB" b="0" i="0" dirty="0">
                <a:solidFill>
                  <a:srgbClr val="000000"/>
                </a:solidFill>
                <a:effectLst/>
                <a:latin typeface="Allerta"/>
              </a:rPr>
              <a:t>(13) Note the differences between witness statements for trial and those for interim hearings.</a:t>
            </a:r>
          </a:p>
          <a:p>
            <a:pPr algn="l">
              <a:buFont typeface="Arial" panose="020B0604020202020204" pitchFamily="34" charset="0"/>
              <a:buChar char="•"/>
            </a:pPr>
            <a:r>
              <a:rPr lang="en-GB" b="0" i="0" dirty="0">
                <a:solidFill>
                  <a:srgbClr val="000000"/>
                </a:solidFill>
                <a:effectLst/>
                <a:latin typeface="Allerta"/>
              </a:rPr>
              <a:t>(14) At trial, the general rule is that the exchanged witness statements will stand as the evidence-in-chief of the witnesses. There are severe restrictions on asking supplementary questions.</a:t>
            </a:r>
          </a:p>
          <a:p>
            <a:pPr algn="l">
              <a:buFont typeface="Arial" panose="020B0604020202020204" pitchFamily="34" charset="0"/>
              <a:buChar char="•"/>
            </a:pPr>
            <a:r>
              <a:rPr lang="en-GB" b="0" i="0" dirty="0">
                <a:solidFill>
                  <a:srgbClr val="000000"/>
                </a:solidFill>
                <a:effectLst/>
                <a:latin typeface="Allerta"/>
              </a:rPr>
              <a:t>(15) Witness summaries are used where there are difficulties in obtaining signed witness statements within the time frame allowed by case management directions.</a:t>
            </a:r>
          </a:p>
          <a:p>
            <a:pPr algn="l">
              <a:buFont typeface="Arial" panose="020B0604020202020204" pitchFamily="34" charset="0"/>
              <a:buChar char="•"/>
            </a:pPr>
            <a:r>
              <a:rPr lang="en-GB" b="0" i="0" dirty="0">
                <a:solidFill>
                  <a:srgbClr val="000000"/>
                </a:solidFill>
                <a:effectLst/>
                <a:latin typeface="Allerta"/>
              </a:rPr>
              <a:t>(16) Affidavits are like witness statements but must be sworn in front of designated persons. They tend to be restricted to use in freezing and search orders, and in connection with committal proceedings.</a:t>
            </a:r>
          </a:p>
          <a:p>
            <a:endParaRPr lang="en-GB" dirty="0"/>
          </a:p>
        </p:txBody>
      </p:sp>
    </p:spTree>
    <p:extLst>
      <p:ext uri="{BB962C8B-B14F-4D97-AF65-F5344CB8AC3E}">
        <p14:creationId xmlns:p14="http://schemas.microsoft.com/office/powerpoint/2010/main" val="1330382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extLst>
    <a:ext uri="{05A4C25C-085E-4340-85A3-A5531E510DB2}">
      <thm15:themeFamily xmlns:thm15="http://schemas.microsoft.com/office/thememl/2012/main" name="TF02787940.potx" id="{9A4E33EC-D715-440E-9062-8AFA4CC9E341}" vid="{0DFBCB81-4ACA-49F1-BA1C-2B43B27F1FC4}"/>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4557</Words>
  <Application>Microsoft Office PowerPoint</Application>
  <PresentationFormat>Custom</PresentationFormat>
  <Paragraphs>194</Paragraphs>
  <Slides>36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Allerta</vt:lpstr>
      <vt:lpstr>Arial</vt:lpstr>
      <vt:lpstr>Calibri</vt:lpstr>
      <vt:lpstr>Century Gothic</vt:lpstr>
      <vt:lpstr>Books 16x9</vt:lpstr>
      <vt:lpstr>Evidence</vt:lpstr>
      <vt:lpstr>Introduction </vt:lpstr>
      <vt:lpstr>PowerPoint Presentation</vt:lpstr>
      <vt:lpstr>Legal Burden of Proof</vt:lpstr>
      <vt:lpstr> Res ipsa loquitur – a tool to help prove elements of negligence </vt:lpstr>
      <vt:lpstr>PowerPoint Presentation</vt:lpstr>
      <vt:lpstr>The Standard of Proof</vt:lpstr>
      <vt:lpstr>   Types of Evidence</vt:lpstr>
      <vt:lpstr>PowerPoint Presentation</vt:lpstr>
      <vt:lpstr>PowerPoint Presentation</vt:lpstr>
      <vt:lpstr> WITNESS STATEMENTS OF FACT</vt:lpstr>
      <vt:lpstr>  Witness Evidence</vt:lpstr>
      <vt:lpstr>   Witness Evidence Continued</vt:lpstr>
      <vt:lpstr>  Witness Statements</vt:lpstr>
      <vt:lpstr> Format of Witness Statements</vt:lpstr>
      <vt:lpstr>  Witness Summaries</vt:lpstr>
      <vt:lpstr>Reflective Question </vt:lpstr>
      <vt:lpstr> The Use of Statements at Trial</vt:lpstr>
      <vt:lpstr> The Use of Statements at Trial     Continued</vt:lpstr>
      <vt:lpstr>The Consequence of Failing to Serve   Witness Statements</vt:lpstr>
      <vt:lpstr>  Witness Attendance</vt:lpstr>
      <vt:lpstr>Witness Evidence at Trial</vt:lpstr>
      <vt:lpstr>PowerPoint Presentation</vt:lpstr>
      <vt:lpstr>PowerPoint Presentation</vt:lpstr>
      <vt:lpstr>   HEARSAY</vt:lpstr>
      <vt:lpstr>  The Definition of Hearsay</vt:lpstr>
      <vt:lpstr>Using Hearsay Evidence at Trial</vt:lpstr>
      <vt:lpstr>   CPR 33.2</vt:lpstr>
      <vt:lpstr>  Sanctions if a Notice is not Given</vt:lpstr>
      <vt:lpstr>   Rights of the Opponent to Cross- Examine an Absent Statement Maker</vt:lpstr>
      <vt:lpstr>The Weight Attached to a Statement</vt:lpstr>
      <vt:lpstr>The Weight Attached to a Statement Continued</vt:lpstr>
      <vt:lpstr>   The Right of an Opponent to Attack the Credibility of an Absent Witness</vt:lpstr>
      <vt:lpstr>Summary – Evidence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dc:title>
  <dc:creator>Sian Turvey</dc:creator>
  <cp:lastModifiedBy>Sian Turvey</cp:lastModifiedBy>
  <cp:revision>1</cp:revision>
  <dcterms:created xsi:type="dcterms:W3CDTF">2022-03-12T09:47:51Z</dcterms:created>
  <dcterms:modified xsi:type="dcterms:W3CDTF">2022-03-12T10:22:40Z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