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1" d="100"/>
          <a:sy n="71" d="100"/>
        </p:scale>
        <p:origin x="69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528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692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312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902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897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897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42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830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394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484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117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13EF84-29BA-41DF-B36B-D4913DEBAA10}" type="datetimeFigureOut">
              <a:rPr lang="en-GB" smtClean="0"/>
              <a:t>31/10/2019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137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ctrTitle"/>
          </p:nvPr>
        </p:nvSpPr>
        <p:spPr bwMode="auto">
          <a:xfrm>
            <a:off x="0" y="3058226"/>
            <a:ext cx="11952514" cy="384273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7457" rIns="0" bIns="-17457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/>
            <a:r>
              <a:rPr lang="zh-CN" altLang="en-US" sz="1600" b="1" dirty="0">
                <a:solidFill>
                  <a:schemeClr val="accent1"/>
                </a:solidFill>
                <a:cs typeface="Arial" panose="020B0604020202020204" pitchFamily="34" charset="0"/>
              </a:rPr>
              <a:t> </a:t>
            </a:r>
            <a:r>
              <a:rPr lang="zh-CN" altLang="en-US" sz="1600" b="1" dirty="0" smtClean="0">
                <a:solidFill>
                  <a:schemeClr val="accent1"/>
                </a:solidFill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</a:t>
            </a:r>
            <a:r>
              <a:rPr kumimoji="0" lang="zh-CN" altLang="en-US" sz="2800" b="1" i="0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  名字 </a:t>
            </a:r>
            <a:r>
              <a:rPr kumimoji="0" lang="en-GB" altLang="zh-CN" sz="2800" b="1" i="0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: </a:t>
            </a:r>
            <a:r>
              <a:rPr kumimoji="0" lang="ja-JP" altLang="en-US" sz="2800" b="1" i="0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安 游 </a:t>
            </a:r>
            <a:r>
              <a:rPr kumimoji="0" lang="en-GB" altLang="zh-CN" sz="2800" b="1" i="0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en-GB" altLang="zh-CN" sz="2800" b="1" i="0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en-GB" altLang="zh-CN" sz="1800" b="1" i="0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en-GB" altLang="zh-CN" sz="1800" b="1" i="0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lang="zh-CN" altLang="en-US" sz="18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 </a:t>
            </a:r>
            <a:r>
              <a:rPr lang="zh-CN" altLang="en-US" sz="1800" b="1" dirty="0" smtClean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</a:t>
            </a:r>
            <a:r>
              <a:rPr kumimoji="0" lang="ja-JP" altLang="en-US" sz="24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经</a:t>
            </a:r>
            <a:r>
              <a:rPr kumimoji="0" lang="ja-JP" altLang="en-US" sz="2400" b="1" i="0" u="none" strike="noStrike" cap="none" normalizeH="0" baseline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理 </a:t>
            </a: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ja-JP" altLang="en-US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电子邮箱 </a:t>
            </a: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:1813619@student.uwtsd.ac.uk</a:t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ja-JP" altLang="en-US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电话 </a:t>
            </a: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:07884653254</a:t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ja-JP" altLang="en-US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地址 </a:t>
            </a: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:Edinburgh ,Boscobel Place</a:t>
            </a:r>
            <a:r>
              <a:rPr kumimoji="0" lang="en-GB" altLang="ja-JP" sz="1600" b="1" i="0" u="none" strike="noStrike" cap="none" normalizeH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 ,number 12</a:t>
            </a:r>
            <a:r>
              <a:rPr kumimoji="0" lang="pt-BR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pt-BR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pt-BR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pt-BR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ja-JP" altLang="en-US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传真 </a:t>
            </a: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:  +348 2585</a:t>
            </a:r>
            <a:r>
              <a:rPr kumimoji="0" lang="en-GB" altLang="ja-JP" sz="1600" b="1" i="0" u="none" strike="noStrike" cap="none" normalizeH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 </a:t>
            </a: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723 5470</a:t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ja-JP" altLang="en-US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邮编 </a:t>
            </a:r>
            <a: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: EH1 3AF</a:t>
            </a:r>
            <a:br>
              <a:rPr kumimoji="0" lang="en-GB" altLang="ja-JP" sz="1600" b="1" i="0" u="none" strike="noStrike" cap="none" normalizeH="0" baseline="0" dirty="0" smtClean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lang="en-GB" altLang="ja-JP" sz="16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/>
            </a:r>
            <a:br>
              <a:rPr lang="en-GB" altLang="ja-JP" sz="16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</a:br>
            <a:r>
              <a:rPr lang="ja-JP" altLang="en-US" sz="1600" b="1" dirty="0" smtClean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网站 </a:t>
            </a:r>
            <a:r>
              <a:rPr lang="en-GB" altLang="ja-JP" sz="1600" b="1" dirty="0" smtClean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: https://www.marriott.com</a:t>
            </a:r>
            <a:r>
              <a:rPr kumimoji="0" lang="zh-CN" altLang="en-US" sz="1800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cs typeface="Arial" panose="020B0604020202020204" pitchFamily="34" charset="0"/>
              </a:rPr>
              <a:t/>
            </a:r>
            <a:br>
              <a:rPr kumimoji="0" lang="zh-CN" altLang="en-US" sz="1800" b="1" i="0" u="none" strike="noStrike" cap="none" normalizeH="0" baseline="0" dirty="0" smtClean="0">
                <a:ln>
                  <a:noFill/>
                </a:ln>
                <a:solidFill>
                  <a:schemeClr val="accent1"/>
                </a:solidFill>
                <a:effectLst/>
                <a:cs typeface="Arial" panose="020B0604020202020204" pitchFamily="34" charset="0"/>
              </a:rPr>
            </a:br>
            <a:endParaRPr kumimoji="0" lang="zh-CN" altLang="en-US" sz="1800" b="1" i="0" u="none" strike="noStrike" cap="none" normalizeH="0" baseline="0" dirty="0" smtClean="0">
              <a:ln>
                <a:noFill/>
              </a:ln>
              <a:solidFill>
                <a:schemeClr val="accent1"/>
              </a:solidFill>
              <a:effectLst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2939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977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6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Yu Gothic Light</vt:lpstr>
      <vt:lpstr>Arial</vt:lpstr>
      <vt:lpstr>Calibri</vt:lpstr>
      <vt:lpstr>Calibri Light</vt:lpstr>
      <vt:lpstr>等线 Light</vt:lpstr>
      <vt:lpstr>Office Theme</vt:lpstr>
      <vt:lpstr>                                                                                                                                                             名字 : 安 游                                                                                                                                                    经理   电子邮箱 :1813619@student.uwtsd.ac.uk  电话 :07884653254  地址 :Edinburgh ,Boscobel Place ,number 12  传真 :  +348 2585 723 5470  邮编 : EH1 3AF  网站 : https://www.marriott.com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孟    梅                                                                                                                                                                经理   电子邮箱 :1813611@student.uwtsd.ac.uk  电话 :07889758323  地址 :Address: Av. dos Combatentes 45,  Lisboa, Portugal  传真 :  +351 21 723 5400  邮编 : 1600-200  网站 : https://www.marriott.com</dc:title>
  <dc:creator>UWTSD</dc:creator>
  <cp:lastModifiedBy>UWTSD</cp:lastModifiedBy>
  <cp:revision>2</cp:revision>
  <dcterms:created xsi:type="dcterms:W3CDTF">2019-10-31T12:16:55Z</dcterms:created>
  <dcterms:modified xsi:type="dcterms:W3CDTF">2019-10-31T15:11:02Z</dcterms:modified>
</cp:coreProperties>
</file>