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sldIdLst>
    <p:sldId id="256" r:id="rId10"/>
    <p:sldId id="258" r:id="rId11"/>
    <p:sldId id="257" r:id="rId12"/>
    <p:sldId id="259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6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175" autoAdjust="0"/>
    <p:restoredTop sz="96327"/>
  </p:normalViewPr>
  <p:slideViewPr>
    <p:cSldViewPr snapToGrid="0" snapToObjects="1">
      <p:cViewPr varScale="1">
        <p:scale>
          <a:sx n="111" d="100"/>
          <a:sy n="111" d="100"/>
        </p:scale>
        <p:origin x="35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viewProps" Target="view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file:///C:\Users\Laura\OneDrive%20-%20University%20of%20Wales%20Trinity%20Saint%20David%20(1)\2023-2024%20Academic%20Year\2023-2024%20Lecturing%20Folder\Block%205%20ECGE6002Q\Independent%20Professional%20Advocate%20(Caerphilly)%20-%20Job%20Role%20Example.pdf" TargetMode="Externa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1136589-76EE-189A-F914-A71C62285B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ECGE6002Q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Skills for Life: Employability and Future Pathways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The STAR Technique </a:t>
            </a:r>
          </a:p>
        </p:txBody>
      </p:sp>
    </p:spTree>
    <p:extLst>
      <p:ext uri="{BB962C8B-B14F-4D97-AF65-F5344CB8AC3E}">
        <p14:creationId xmlns:p14="http://schemas.microsoft.com/office/powerpoint/2010/main" val="3152381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B85B389-69AF-9799-2414-F2F001C94C27}"/>
              </a:ext>
            </a:extLst>
          </p:cNvPr>
          <p:cNvSpPr txBox="1"/>
          <p:nvPr/>
        </p:nvSpPr>
        <p:spPr>
          <a:xfrm>
            <a:off x="474453" y="1535502"/>
            <a:ext cx="50982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Session Aims: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 comprehensive view of the STAR technique and how to apply it to your Assessment  </a:t>
            </a:r>
          </a:p>
        </p:txBody>
      </p:sp>
    </p:spTree>
    <p:extLst>
      <p:ext uri="{BB962C8B-B14F-4D97-AF65-F5344CB8AC3E}">
        <p14:creationId xmlns:p14="http://schemas.microsoft.com/office/powerpoint/2010/main" val="2296645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4D477-D433-F151-4E8D-796044CC3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STAR Technique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E7276-61D5-3CFF-0461-97600154D1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your assessment, you will need to explore a job description and person specification for a job role of your choice. </a:t>
            </a:r>
          </a:p>
          <a:p>
            <a:endParaRPr lang="en-GB" dirty="0"/>
          </a:p>
          <a:p>
            <a:r>
              <a:rPr lang="en-GB" dirty="0"/>
              <a:t>When formulating your presentation, it would benefit you to consider using the STAR technique. </a:t>
            </a:r>
          </a:p>
        </p:txBody>
      </p:sp>
    </p:spTree>
    <p:extLst>
      <p:ext uri="{BB962C8B-B14F-4D97-AF65-F5344CB8AC3E}">
        <p14:creationId xmlns:p14="http://schemas.microsoft.com/office/powerpoint/2010/main" val="2686412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.T.A.R Interview Techniques | Babington">
            <a:extLst>
              <a:ext uri="{FF2B5EF4-FFF2-40B4-BE49-F238E27FC236}">
                <a16:creationId xmlns:a16="http://schemas.microsoft.com/office/drawing/2014/main" id="{53BF84F5-2362-DC97-0352-B3FC4868D8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6027" y="1825625"/>
            <a:ext cx="10112829" cy="2678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75799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BEF5F36-7E12-A65F-49B8-506273BE5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BB5B7F3-1B84-20BF-8E88-B0D0167F6D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Firstly, you need to prepare yourself. </a:t>
            </a:r>
          </a:p>
          <a:p>
            <a:pPr lvl="1"/>
            <a:r>
              <a:rPr lang="en-GB" dirty="0"/>
              <a:t>This involves reading the job description and Person specification </a:t>
            </a:r>
          </a:p>
          <a:p>
            <a:pPr lvl="1"/>
            <a:r>
              <a:rPr lang="en-GB" dirty="0"/>
              <a:t>Highlight all the elements that you feel you need to expand upon within your presentation </a:t>
            </a:r>
          </a:p>
          <a:p>
            <a:pPr lvl="1"/>
            <a:endParaRPr lang="en-GB" dirty="0"/>
          </a:p>
          <a:p>
            <a:r>
              <a:rPr lang="en-GB" dirty="0"/>
              <a:t>Consider the Person Specification for an Independent Advocate (Families First) at </a:t>
            </a:r>
            <a:r>
              <a:rPr lang="en-GB" dirty="0" err="1"/>
              <a:t>Nyas</a:t>
            </a:r>
            <a:r>
              <a:rPr lang="en-GB" dirty="0"/>
              <a:t> on Moodle: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Independent Professional Advocate (Caerphilly) - Job Role Example.pdf</a:t>
            </a:r>
            <a:endParaRPr lang="en-GB" dirty="0"/>
          </a:p>
        </p:txBody>
      </p:sp>
      <p:pic>
        <p:nvPicPr>
          <p:cNvPr id="6" name="Picture 2" descr="S.T.A.R Interview Techniques | Babington">
            <a:extLst>
              <a:ext uri="{FF2B5EF4-FFF2-40B4-BE49-F238E27FC236}">
                <a16:creationId xmlns:a16="http://schemas.microsoft.com/office/drawing/2014/main" id="{B279E811-51E0-97ED-3ED6-2847860182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516"/>
          <a:stretch/>
        </p:blipFill>
        <p:spPr bwMode="auto">
          <a:xfrm>
            <a:off x="727289" y="2187934"/>
            <a:ext cx="1869264" cy="267832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63666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1E6F8F-0B5D-8E8C-4724-E91708A71B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A6DCF8A-EF73-A658-799F-C268051F9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411CB5F-8B56-8FD4-E07F-E8178E744D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Consider the criteria for the role</a:t>
            </a:r>
          </a:p>
          <a:p>
            <a:pPr lvl="1"/>
            <a:r>
              <a:rPr lang="en-GB" dirty="0"/>
              <a:t>Take note of the Qualifications</a:t>
            </a:r>
          </a:p>
          <a:p>
            <a:pPr lvl="1"/>
            <a:r>
              <a:rPr lang="en-GB" dirty="0"/>
              <a:t>Experience and Knowledge </a:t>
            </a:r>
          </a:p>
          <a:p>
            <a:pPr lvl="1"/>
            <a:r>
              <a:rPr lang="en-GB" dirty="0"/>
              <a:t>Aptitude</a:t>
            </a:r>
          </a:p>
          <a:p>
            <a:pPr lvl="1"/>
            <a:r>
              <a:rPr lang="en-GB" dirty="0"/>
              <a:t>Other role requirements </a:t>
            </a:r>
          </a:p>
          <a:p>
            <a:pPr lvl="2"/>
            <a:r>
              <a:rPr lang="en-GB" dirty="0"/>
              <a:t>Please note that these categories may change or be worded differently on your chosen job description/person specification.</a:t>
            </a:r>
          </a:p>
          <a:p>
            <a:pPr lvl="2"/>
            <a:endParaRPr lang="en-GB" dirty="0"/>
          </a:p>
          <a:p>
            <a:r>
              <a:rPr lang="en-GB" dirty="0"/>
              <a:t>Make notes on how you fit that criteria and think about how you can demonstrate that within your interview presentation. </a:t>
            </a:r>
          </a:p>
        </p:txBody>
      </p:sp>
      <p:pic>
        <p:nvPicPr>
          <p:cNvPr id="3" name="Picture 2" descr="S.T.A.R Interview Techniques | Babington">
            <a:extLst>
              <a:ext uri="{FF2B5EF4-FFF2-40B4-BE49-F238E27FC236}">
                <a16:creationId xmlns:a16="http://schemas.microsoft.com/office/drawing/2014/main" id="{397BA457-39D3-3923-E723-0C4EB37F2E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516"/>
          <a:stretch/>
        </p:blipFill>
        <p:spPr bwMode="auto">
          <a:xfrm>
            <a:off x="727289" y="2187934"/>
            <a:ext cx="1869264" cy="267832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178405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BB6774-EA58-35E2-059D-476B1EBF02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F1370D0-F53C-C559-323D-3A814F61B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Situation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9CDF04-0085-FCB9-A772-51AB3E8E35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For each criteria, you need to demonstrate how you meet the requirements</a:t>
            </a:r>
          </a:p>
          <a:p>
            <a:pPr lvl="1"/>
            <a:r>
              <a:rPr lang="en-GB" dirty="0"/>
              <a:t>Remember to consider whether it is essential or desirable 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82C118-ED4A-349B-CEC8-A5F2774A59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680" y="1952419"/>
            <a:ext cx="2067213" cy="295316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8886EAF-A143-5551-6E0A-06926008EB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6332" y="3455544"/>
            <a:ext cx="7363853" cy="3172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3537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208742-100C-F5CD-9655-C0D812EA44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242964-3971-4110-95F2-B38B0E3AB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Situation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982E758-8CE1-AFAB-416D-09E0768CA0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Let’s consider this criteria: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Provide the context of the criteria within the interview and on your slides. </a:t>
            </a:r>
          </a:p>
          <a:p>
            <a:pPr lvl="1"/>
            <a:r>
              <a:rPr lang="en-GB" dirty="0"/>
              <a:t>How can you demonstrate that you can write in a clear and succinct manner and keep accurate records of all cases?</a:t>
            </a:r>
          </a:p>
          <a:p>
            <a:pPr lvl="1"/>
            <a:r>
              <a:rPr lang="en-GB" dirty="0"/>
              <a:t>Can you think of an example where you have done this?</a:t>
            </a:r>
          </a:p>
          <a:p>
            <a:pPr lvl="2"/>
            <a:r>
              <a:rPr lang="en-GB" dirty="0"/>
              <a:t>This needs to be demonstrated on your slide,</a:t>
            </a:r>
          </a:p>
          <a:p>
            <a:pPr lvl="2"/>
            <a:r>
              <a:rPr lang="en-GB" dirty="0"/>
              <a:t>For example:</a:t>
            </a:r>
          </a:p>
          <a:p>
            <a:pPr lvl="1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BD9DD4-FE0A-68B5-0469-9156DD68CF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680" y="1952419"/>
            <a:ext cx="2067213" cy="295316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DFE600-36DF-ECC4-0440-FB04514B9B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992" b="65078"/>
          <a:stretch/>
        </p:blipFill>
        <p:spPr>
          <a:xfrm>
            <a:off x="4007321" y="2389517"/>
            <a:ext cx="7363853" cy="75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5390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4C54FE-C08B-3D99-8C19-DED88E8D92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6603BC-E8AC-EE06-95E9-E19564302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Situation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848CDAC-3C8C-4628-CA04-9EDA79E3A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During my time at […] I was expected to keep detailed accounts of meetings with clients/patients which included using the […] system. </a:t>
            </a:r>
          </a:p>
          <a:p>
            <a:pPr lvl="1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C2195A-3C32-D3D7-59E5-8573322F28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680" y="1952419"/>
            <a:ext cx="2067213" cy="295316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FE0EF5A-15D0-CD88-3E13-627DEE215F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992" b="65078"/>
          <a:stretch/>
        </p:blipFill>
        <p:spPr>
          <a:xfrm>
            <a:off x="3886551" y="1446062"/>
            <a:ext cx="7363853" cy="75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2343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9A03C8-64A0-E16A-D64B-9A3C70BEFF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B392CF-8149-B01F-C082-29E630B31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DC4B570-6AC9-7292-F97C-B1BF9D2E5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Further consider if you had any problems with the task that you have provided context for</a:t>
            </a:r>
          </a:p>
          <a:p>
            <a:pPr lvl="1"/>
            <a:r>
              <a:rPr lang="en-GB" dirty="0"/>
              <a:t>this demonstrates your ability to problem solve</a:t>
            </a:r>
          </a:p>
          <a:p>
            <a:pPr lvl="1"/>
            <a:r>
              <a:rPr lang="en-GB" dirty="0"/>
              <a:t>and provides deeper context into how you managed a situation</a:t>
            </a:r>
          </a:p>
          <a:p>
            <a:r>
              <a:rPr lang="en-GB" dirty="0"/>
              <a:t>Or alternatively what was good/went well with that process</a:t>
            </a:r>
          </a:p>
          <a:p>
            <a:pPr lvl="1"/>
            <a:r>
              <a:rPr lang="en-GB" dirty="0"/>
              <a:t>Demonstrating your knowledge and understanding of the criteria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52BCADC-5870-305C-AE32-9A80954FD8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992" b="65078"/>
          <a:stretch/>
        </p:blipFill>
        <p:spPr>
          <a:xfrm>
            <a:off x="3886551" y="1446062"/>
            <a:ext cx="7363853" cy="7591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32E8D25-7413-DDE0-0A5D-C7921A9E0B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847" y="2005341"/>
            <a:ext cx="2019582" cy="301984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93074902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4289C0-43F5-8C5D-2A7A-E598B33587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77BE95D-B0E5-0D2C-CC87-28792B57A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B4D78A0-54F2-D18D-8EAD-4D4F93F9C6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During my time at […] I was expected to keep detailed accounts of meetings with clients/patients which included using the […] system. </a:t>
            </a:r>
          </a:p>
          <a:p>
            <a:r>
              <a:rPr lang="en-GB" dirty="0"/>
              <a:t>Due to the high case load, this was challenging as I felt that the […] system did not allow me to work in a timely manner, resulting in me often working late or running over appointment times. This had a negative impact on the next client/patient that I was due to see. 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6C4FDF4-97C7-7793-59C8-534D50BF62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992" b="65078"/>
          <a:stretch/>
        </p:blipFill>
        <p:spPr>
          <a:xfrm>
            <a:off x="3886551" y="1446062"/>
            <a:ext cx="7363853" cy="7591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2D550E-4152-8729-DDEB-1DEDBEA48F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847" y="2005341"/>
            <a:ext cx="2019582" cy="301984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38236783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597BDB-9DC0-384C-F147-517D36F4AC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B439D6A-5EBC-9E05-15EE-3A472FFFF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56B1AD-7347-1BB4-490D-F47997598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The next point to make is to demonstrate HOW you resolved the issue/s </a:t>
            </a:r>
          </a:p>
          <a:p>
            <a:pPr lvl="1"/>
            <a:r>
              <a:rPr lang="en-GB" dirty="0"/>
              <a:t>This will further support your competence in the criteria, and further how you meet that criteria.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D800D68-59B1-9835-D487-52FD4D91A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992" b="65078"/>
          <a:stretch/>
        </p:blipFill>
        <p:spPr>
          <a:xfrm>
            <a:off x="3886551" y="1446062"/>
            <a:ext cx="7363853" cy="75912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9CB8799-713D-1B11-8F66-D90030303D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778" y="2016668"/>
            <a:ext cx="2067213" cy="296268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357540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B78FF1-EB1A-D7FA-C8C3-914FC44473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402284E-8ACE-7CAC-286A-3CD37454C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E4DADD6-D145-A76A-C693-D16DFEB598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During my time at […] I was expected to keep detailed accounts of meetings with clients/patients which included using the […] system. </a:t>
            </a:r>
          </a:p>
          <a:p>
            <a:r>
              <a:rPr lang="en-GB" dirty="0"/>
              <a:t>Due to the high case load, this was challenging as I felt that the […] system did not allow me to work in a timely manner, resulting in me often working late or running over appointment times. This had a negative impact on the next client/patient that I was due to see. </a:t>
            </a:r>
          </a:p>
          <a:p>
            <a:r>
              <a:rPr lang="en-GB" dirty="0"/>
              <a:t>I solved this by speaking with my line manager about integrating a ten-minute time window following client appointments to record the notes.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9F4AA8-A59E-1B2A-D078-3B8C299F3F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992" b="65078"/>
          <a:stretch/>
        </p:blipFill>
        <p:spPr>
          <a:xfrm>
            <a:off x="3886551" y="1446062"/>
            <a:ext cx="7363853" cy="75912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E203E42-77BC-803A-C4F4-FD9C4A5A35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778" y="2016668"/>
            <a:ext cx="2067213" cy="296268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6850515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7BCC9C-EFEE-BF0D-925C-CA6FFEF48B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77F05FF-0599-6A5C-C353-844661A62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EA3E494-7679-A25C-74D0-6E9C6EEB1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Finally, consider how the scenario given has impacted you as a person, or the benefits that it had on your work. </a:t>
            </a:r>
          </a:p>
          <a:p>
            <a:pPr lvl="1"/>
            <a:r>
              <a:rPr lang="en-GB" dirty="0"/>
              <a:t>This demonstrates that you can understand the situation and how you it has improved your employability.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3E7780A-AC70-B8B2-F0A2-0C8AB3F0EE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992" b="65078"/>
          <a:stretch/>
        </p:blipFill>
        <p:spPr>
          <a:xfrm>
            <a:off x="3886551" y="1446062"/>
            <a:ext cx="7363853" cy="7591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B12923F-6FAA-DE38-70A8-04DB08916F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7" y="2205188"/>
            <a:ext cx="2067213" cy="296268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6377221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43A2E0-808D-26D8-1278-AE130FD1F1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66108F-07C7-C431-2165-819964D0A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42A0710-0EA5-56E2-5CB9-5DB236E57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2308704"/>
            <a:ext cx="7956222" cy="4667250"/>
          </a:xfrm>
        </p:spPr>
        <p:txBody>
          <a:bodyPr>
            <a:normAutofit/>
          </a:bodyPr>
          <a:lstStyle/>
          <a:p>
            <a:r>
              <a:rPr lang="en-GB" sz="2000" dirty="0"/>
              <a:t>During my time at […] I was expected to keep detailed accounts of meetings with clients/patients which included using the […] system. </a:t>
            </a:r>
          </a:p>
          <a:p>
            <a:r>
              <a:rPr lang="en-GB" sz="2000" dirty="0"/>
              <a:t>Due to the high case load, this was challenging as I felt that the […] system did not allow me to work in a timely manner, resulting in me often working late or running over appointment times. This had a negative impact on the next client/patient that I was due to see. </a:t>
            </a:r>
          </a:p>
          <a:p>
            <a:r>
              <a:rPr lang="en-GB" sz="2000" dirty="0"/>
              <a:t>I solved this by speaking with my line manager about integrating a ten-minute time window following client appointments to record the notes.</a:t>
            </a:r>
          </a:p>
          <a:p>
            <a:r>
              <a:rPr lang="en-GB" sz="2000" dirty="0"/>
              <a:t>This benefitted my organisation by supporting me to prepare for my next meeting, by recording promptly to ensure accuracy, providing a better service for the client that I was evidencing within the records. This allowed me to focus fully on the next client and provided a person-centred culture for the workplace further becoming best practice throughout my department. 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84FE42-92B1-DA9B-9355-4262D0A62E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992" b="65078"/>
          <a:stretch/>
        </p:blipFill>
        <p:spPr>
          <a:xfrm>
            <a:off x="3886551" y="1446062"/>
            <a:ext cx="7363853" cy="7591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96ABEE4-753B-09F3-F4FC-6C5391BF8C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7" y="2205188"/>
            <a:ext cx="2067213" cy="296268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07915095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604BE-3C7B-C2E2-9624-13DD0973A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TASK- My Ideal Job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A2226-1DCD-CE67-30CD-C3C8028DB7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Considering your own skill set, write a person spec or job description based on your credentials</a:t>
            </a:r>
          </a:p>
          <a:p>
            <a:pPr lvl="1"/>
            <a:r>
              <a:rPr lang="en-GB" dirty="0"/>
              <a:t>You can give yourself a job title </a:t>
            </a:r>
          </a:p>
          <a:p>
            <a:pPr lvl="1"/>
            <a:r>
              <a:rPr lang="en-GB" dirty="0"/>
              <a:t>What salary would you be realistically aiming for </a:t>
            </a:r>
          </a:p>
          <a:p>
            <a:pPr lvl="1"/>
            <a:r>
              <a:rPr lang="en-GB" dirty="0"/>
              <a:t>What flexible working arrangements would you need </a:t>
            </a:r>
          </a:p>
          <a:p>
            <a:r>
              <a:rPr lang="en-GB" dirty="0"/>
              <a:t>Include 2/3 essential criteria's and HOW you meet them using the STAR technique </a:t>
            </a:r>
          </a:p>
          <a:p>
            <a:r>
              <a:rPr lang="en-GB" dirty="0"/>
              <a:t>Include 1/2 desirable criteria's and explain how you would evidence these</a:t>
            </a:r>
          </a:p>
          <a:p>
            <a:pPr lvl="1"/>
            <a:r>
              <a:rPr lang="en-GB" dirty="0"/>
              <a:t>Remember that if you do not meet the desirable criteria, evidence how you plan to reach that target. </a:t>
            </a:r>
          </a:p>
          <a:p>
            <a:r>
              <a:rPr lang="en-GB" dirty="0"/>
              <a:t>Share your Ideal job role with the group</a:t>
            </a:r>
          </a:p>
          <a:p>
            <a:pPr lvl="1"/>
            <a:endParaRPr lang="en-GB" dirty="0"/>
          </a:p>
        </p:txBody>
      </p:sp>
      <p:pic>
        <p:nvPicPr>
          <p:cNvPr id="4" name="Picture 2" descr="S.T.A.R Interview Techniques | Babington">
            <a:extLst>
              <a:ext uri="{FF2B5EF4-FFF2-40B4-BE49-F238E27FC236}">
                <a16:creationId xmlns:a16="http://schemas.microsoft.com/office/drawing/2014/main" id="{64B918F4-298B-D63B-DEB8-C67864B04C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516"/>
          <a:stretch/>
        </p:blipFill>
        <p:spPr bwMode="auto">
          <a:xfrm>
            <a:off x="1111313" y="1123592"/>
            <a:ext cx="819466" cy="117414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5F08391-10FD-6D89-41A5-B625A816F0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197" y="2988584"/>
            <a:ext cx="819466" cy="117066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C235C3E-8559-3015-B71E-4D9C3D53E6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131" y="2994614"/>
            <a:ext cx="778873" cy="116463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C67383D-3D44-7DB6-5659-6517446E0F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197" y="4734393"/>
            <a:ext cx="819466" cy="117444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231428C-A201-5387-9642-E826C7E3A8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72777" y="4734393"/>
            <a:ext cx="819466" cy="117444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7850186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903</TotalTime>
  <Words>894</Words>
  <Application>Microsoft Office PowerPoint</Application>
  <PresentationFormat>Widescreen</PresentationFormat>
  <Paragraphs>82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17</vt:i4>
      </vt:variant>
    </vt:vector>
  </HeadingPairs>
  <TitlesOfParts>
    <vt:vector size="27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The STAR Technique </vt:lpstr>
      <vt:lpstr>PowerPoint Presentation</vt:lpstr>
      <vt:lpstr>Prepare</vt:lpstr>
      <vt:lpstr>Prepare</vt:lpstr>
      <vt:lpstr>Situation </vt:lpstr>
      <vt:lpstr>Situation </vt:lpstr>
      <vt:lpstr>Situation </vt:lpstr>
      <vt:lpstr>Task</vt:lpstr>
      <vt:lpstr>Task</vt:lpstr>
      <vt:lpstr>Action </vt:lpstr>
      <vt:lpstr>Action </vt:lpstr>
      <vt:lpstr>Results</vt:lpstr>
      <vt:lpstr>Results</vt:lpstr>
      <vt:lpstr>TASK- My Ideal Job role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Laura Jenkins (IEH)</cp:lastModifiedBy>
  <cp:revision>18</cp:revision>
  <dcterms:created xsi:type="dcterms:W3CDTF">2021-03-09T15:35:42Z</dcterms:created>
  <dcterms:modified xsi:type="dcterms:W3CDTF">2024-02-29T17:14:12Z</dcterms:modified>
</cp:coreProperties>
</file>