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ink/ink1.xml" ContentType="application/inkml+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2.xml" ContentType="application/inkml+xml"/>
  <Override PartName="/ppt/ink/ink3.xml" ContentType="application/inkml+xml"/>
  <Override PartName="/ppt/notesSlides/notesSlide15.xml" ContentType="application/vnd.openxmlformats-officedocument.presentationml.notesSlide+xml"/>
  <Override PartName="/ppt/ink/ink4.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2"/>
  </p:notesMasterIdLst>
  <p:sldIdLst>
    <p:sldId id="256" r:id="rId2"/>
    <p:sldId id="306" r:id="rId3"/>
    <p:sldId id="257" r:id="rId4"/>
    <p:sldId id="259" r:id="rId5"/>
    <p:sldId id="260" r:id="rId6"/>
    <p:sldId id="281" r:id="rId7"/>
    <p:sldId id="274" r:id="rId8"/>
    <p:sldId id="277" r:id="rId9"/>
    <p:sldId id="263" r:id="rId10"/>
    <p:sldId id="268" r:id="rId11"/>
    <p:sldId id="282" r:id="rId12"/>
    <p:sldId id="283" r:id="rId13"/>
    <p:sldId id="284" r:id="rId14"/>
    <p:sldId id="285" r:id="rId15"/>
    <p:sldId id="286" r:id="rId16"/>
    <p:sldId id="287" r:id="rId17"/>
    <p:sldId id="288" r:id="rId18"/>
    <p:sldId id="289" r:id="rId19"/>
    <p:sldId id="290" r:id="rId20"/>
    <p:sldId id="291" r:id="rId21"/>
    <p:sldId id="292" r:id="rId22"/>
    <p:sldId id="293" r:id="rId23"/>
    <p:sldId id="294" r:id="rId24"/>
    <p:sldId id="296" r:id="rId25"/>
    <p:sldId id="297" r:id="rId26"/>
    <p:sldId id="262" r:id="rId27"/>
    <p:sldId id="298" r:id="rId28"/>
    <p:sldId id="266" r:id="rId29"/>
    <p:sldId id="273" r:id="rId30"/>
    <p:sldId id="300" r:id="rId31"/>
    <p:sldId id="299" r:id="rId32"/>
    <p:sldId id="301" r:id="rId33"/>
    <p:sldId id="302" r:id="rId34"/>
    <p:sldId id="303" r:id="rId35"/>
    <p:sldId id="304" r:id="rId36"/>
    <p:sldId id="305" r:id="rId37"/>
    <p:sldId id="308" r:id="rId38"/>
    <p:sldId id="307" r:id="rId39"/>
    <p:sldId id="309" r:id="rId40"/>
    <p:sldId id="310" r:id="rId41"/>
    <p:sldId id="311" r:id="rId42"/>
    <p:sldId id="312" r:id="rId43"/>
    <p:sldId id="318" r:id="rId44"/>
    <p:sldId id="319" r:id="rId45"/>
    <p:sldId id="321" r:id="rId46"/>
    <p:sldId id="322" r:id="rId47"/>
    <p:sldId id="313" r:id="rId48"/>
    <p:sldId id="320" r:id="rId49"/>
    <p:sldId id="323" r:id="rId50"/>
    <p:sldId id="316"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3409C0-9E0E-4E9A-8C9B-CC586C7DD624}" v="24" dt="2026-07-15T18:23:09.1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62" autoAdjust="0"/>
    <p:restoredTop sz="87273" autoAdjust="0"/>
  </p:normalViewPr>
  <p:slideViewPr>
    <p:cSldViewPr snapToGrid="0">
      <p:cViewPr varScale="1">
        <p:scale>
          <a:sx n="90" d="100"/>
          <a:sy n="90" d="100"/>
        </p:scale>
        <p:origin x="24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pc:chgData name="Jonathan Wyatt" userId="c3e1212f-7374-4739-8e9f-f13855138211" providerId="ADAL" clId="{EBBE8D78-A078-4DBC-8848-CE30C0299687}" dt="2026-07-15T18:23:27.141" v="11257" actId="20577"/>
      <pc:docMkLst>
        <pc:docMk/>
      </pc:docMkLst>
      <pc:sldChg chg="addSp delSp modSp mod addAnim delDesignElem">
        <pc:chgData name="Jonathan Wyatt" userId="c3e1212f-7374-4739-8e9f-f13855138211" providerId="ADAL" clId="{EBBE8D78-A078-4DBC-8848-CE30C0299687}" dt="2026-07-14T15:57:23.205" v="10231"/>
        <pc:sldMkLst>
          <pc:docMk/>
          <pc:sldMk cId="499933788" sldId="256"/>
        </pc:sldMkLst>
        <pc:spChg chg="mod">
          <ac:chgData name="Jonathan Wyatt" userId="c3e1212f-7374-4739-8e9f-f13855138211" providerId="ADAL" clId="{EBBE8D78-A078-4DBC-8848-CE30C0299687}" dt="2026-07-14T15:57:23.203" v="10230" actId="26606"/>
          <ac:spMkLst>
            <pc:docMk/>
            <pc:sldMk cId="499933788" sldId="256"/>
            <ac:spMk id="2" creationId="{C0240933-5D47-2A7A-D67C-76D99C00BABE}"/>
          </ac:spMkLst>
        </pc:spChg>
        <pc:spChg chg="mod">
          <ac:chgData name="Jonathan Wyatt" userId="c3e1212f-7374-4739-8e9f-f13855138211" providerId="ADAL" clId="{EBBE8D78-A078-4DBC-8848-CE30C0299687}" dt="2026-07-14T15:57:23.203" v="10230" actId="26606"/>
          <ac:spMkLst>
            <pc:docMk/>
            <pc:sldMk cId="499933788" sldId="256"/>
            <ac:spMk id="6" creationId="{3898E3F4-AAB9-6B7F-3D70-7698AAF74550}"/>
          </ac:spMkLst>
        </pc:spChg>
        <pc:spChg chg="add">
          <ac:chgData name="Jonathan Wyatt" userId="c3e1212f-7374-4739-8e9f-f13855138211" providerId="ADAL" clId="{EBBE8D78-A078-4DBC-8848-CE30C0299687}" dt="2026-07-14T15:57:23.203" v="10230" actId="26606"/>
          <ac:spMkLst>
            <pc:docMk/>
            <pc:sldMk cId="499933788" sldId="256"/>
            <ac:spMk id="8" creationId="{C946306D-5ADD-463A-949A-DEEBA39D70DC}"/>
          </ac:spMkLst>
        </pc:spChg>
        <pc:spChg chg="add">
          <ac:chgData name="Jonathan Wyatt" userId="c3e1212f-7374-4739-8e9f-f13855138211" providerId="ADAL" clId="{EBBE8D78-A078-4DBC-8848-CE30C0299687}" dt="2026-07-14T15:57:23.203" v="10230" actId="26606"/>
          <ac:spMkLst>
            <pc:docMk/>
            <pc:sldMk cId="499933788" sldId="256"/>
            <ac:spMk id="9" creationId="{A473A035-1F9A-4381-AC96-683CD2DF5DE8}"/>
          </ac:spMkLst>
        </pc:spChg>
        <pc:spChg chg="del">
          <ac:chgData name="Jonathan Wyatt" userId="c3e1212f-7374-4739-8e9f-f13855138211" providerId="ADAL" clId="{EBBE8D78-A078-4DBC-8848-CE30C0299687}" dt="2026-07-14T15:57:20.684" v="10222"/>
          <ac:spMkLst>
            <pc:docMk/>
            <pc:sldMk cId="499933788" sldId="256"/>
            <ac:spMk id="11" creationId="{7B1AB9FE-36F5-4FD1-9850-DB5C5AD4828F}"/>
          </ac:spMkLst>
        </pc:spChg>
        <pc:spChg chg="del">
          <ac:chgData name="Jonathan Wyatt" userId="c3e1212f-7374-4739-8e9f-f13855138211" providerId="ADAL" clId="{EBBE8D78-A078-4DBC-8848-CE30C0299687}" dt="2026-07-14T15:57:20.684" v="10222"/>
          <ac:spMkLst>
            <pc:docMk/>
            <pc:sldMk cId="499933788" sldId="256"/>
            <ac:spMk id="13" creationId="{F489C2E0-4895-4B72-85EA-7EE9FAFFDC7E}"/>
          </ac:spMkLst>
        </pc:spChg>
        <pc:spChg chg="add">
          <ac:chgData name="Jonathan Wyatt" userId="c3e1212f-7374-4739-8e9f-f13855138211" providerId="ADAL" clId="{EBBE8D78-A078-4DBC-8848-CE30C0299687}" dt="2026-07-14T15:57:23.203" v="10230" actId="26606"/>
          <ac:spMkLst>
            <pc:docMk/>
            <pc:sldMk cId="499933788" sldId="256"/>
            <ac:spMk id="15" creationId="{CF4ED641-0671-4D88-92E6-026A8C9F1A4E}"/>
          </ac:spMkLst>
        </pc:spChg>
        <pc:spChg chg="add">
          <ac:chgData name="Jonathan Wyatt" userId="c3e1212f-7374-4739-8e9f-f13855138211" providerId="ADAL" clId="{EBBE8D78-A078-4DBC-8848-CE30C0299687}" dt="2026-07-14T15:57:23.203" v="10230" actId="26606"/>
          <ac:spMkLst>
            <pc:docMk/>
            <pc:sldMk cId="499933788" sldId="256"/>
            <ac:spMk id="17" creationId="{7A02EF2F-E7B1-40FC-885B-C4D89902B6E0}"/>
          </ac:spMkLst>
        </pc:spChg>
        <pc:spChg chg="add">
          <ac:chgData name="Jonathan Wyatt" userId="c3e1212f-7374-4739-8e9f-f13855138211" providerId="ADAL" clId="{EBBE8D78-A078-4DBC-8848-CE30C0299687}" dt="2026-07-14T15:57:23.203" v="10230" actId="26606"/>
          <ac:spMkLst>
            <pc:docMk/>
            <pc:sldMk cId="499933788" sldId="256"/>
            <ac:spMk id="19" creationId="{9180D5DB-9658-40A6-A418-7C69982226F4}"/>
          </ac:spMkLst>
        </pc:spChg>
        <pc:picChg chg="mod">
          <ac:chgData name="Jonathan Wyatt" userId="c3e1212f-7374-4739-8e9f-f13855138211" providerId="ADAL" clId="{EBBE8D78-A078-4DBC-8848-CE30C0299687}" dt="2026-07-14T15:57:23.203" v="10230" actId="26606"/>
          <ac:picMkLst>
            <pc:docMk/>
            <pc:sldMk cId="499933788" sldId="256"/>
            <ac:picMk id="5" creationId="{CC545C98-C551-C7B7-5979-41329B69F975}"/>
          </ac:picMkLst>
        </pc:picChg>
      </pc:sldChg>
      <pc:sldChg chg="delSp modSp mod delDesignElem">
        <pc:chgData name="Jonathan Wyatt" userId="c3e1212f-7374-4739-8e9f-f13855138211" providerId="ADAL" clId="{EBBE8D78-A078-4DBC-8848-CE30C0299687}" dt="2026-07-14T15:58:02.627" v="10236" actId="26606"/>
        <pc:sldMkLst>
          <pc:docMk/>
          <pc:sldMk cId="3329183178" sldId="257"/>
        </pc:sldMkLst>
        <pc:spChg chg="mod">
          <ac:chgData name="Jonathan Wyatt" userId="c3e1212f-7374-4739-8e9f-f13855138211" providerId="ADAL" clId="{EBBE8D78-A078-4DBC-8848-CE30C0299687}" dt="2026-07-14T15:58:02.627" v="10236" actId="26606"/>
          <ac:spMkLst>
            <pc:docMk/>
            <pc:sldMk cId="3329183178" sldId="257"/>
            <ac:spMk id="2" creationId="{D1CD1E0B-E702-DFD0-7997-7FC421BF77DE}"/>
          </ac:spMkLst>
        </pc:spChg>
        <pc:spChg chg="del">
          <ac:chgData name="Jonathan Wyatt" userId="c3e1212f-7374-4739-8e9f-f13855138211" providerId="ADAL" clId="{EBBE8D78-A078-4DBC-8848-CE30C0299687}" dt="2026-07-14T15:57:20.684" v="10222"/>
          <ac:spMkLst>
            <pc:docMk/>
            <pc:sldMk cId="3329183178" sldId="257"/>
            <ac:spMk id="9" creationId="{BACC6370-2D7E-4714-9D71-7542949D7D5D}"/>
          </ac:spMkLst>
        </pc:spChg>
        <pc:spChg chg="del">
          <ac:chgData name="Jonathan Wyatt" userId="c3e1212f-7374-4739-8e9f-f13855138211" providerId="ADAL" clId="{EBBE8D78-A078-4DBC-8848-CE30C0299687}" dt="2026-07-14T15:57:20.684" v="10222"/>
          <ac:spMkLst>
            <pc:docMk/>
            <pc:sldMk cId="3329183178" sldId="257"/>
            <ac:spMk id="11" creationId="{F68B3F68-107C-434F-AA38-110D5EA91B85}"/>
          </ac:spMkLst>
        </pc:spChg>
        <pc:spChg chg="del">
          <ac:chgData name="Jonathan Wyatt" userId="c3e1212f-7374-4739-8e9f-f13855138211" providerId="ADAL" clId="{EBBE8D78-A078-4DBC-8848-CE30C0299687}" dt="2026-07-14T15:57:20.684" v="10222"/>
          <ac:spMkLst>
            <pc:docMk/>
            <pc:sldMk cId="3329183178" sldId="257"/>
            <ac:spMk id="13" creationId="{AAD0DBB9-1A4B-4391-81D4-CB19F9AB918A}"/>
          </ac:spMkLst>
        </pc:spChg>
        <pc:spChg chg="del">
          <ac:chgData name="Jonathan Wyatt" userId="c3e1212f-7374-4739-8e9f-f13855138211" providerId="ADAL" clId="{EBBE8D78-A078-4DBC-8848-CE30C0299687}" dt="2026-07-14T15:57:20.684" v="10222"/>
          <ac:spMkLst>
            <pc:docMk/>
            <pc:sldMk cId="3329183178" sldId="257"/>
            <ac:spMk id="15" creationId="{063BBA22-50EA-4C4D-BE05-F1CE4E63AA56}"/>
          </ac:spMkLst>
        </pc:spChg>
        <pc:graphicFrameChg chg="mod modGraphic">
          <ac:chgData name="Jonathan Wyatt" userId="c3e1212f-7374-4739-8e9f-f13855138211" providerId="ADAL" clId="{EBBE8D78-A078-4DBC-8848-CE30C0299687}" dt="2026-07-14T15:58:02.627" v="10236" actId="26606"/>
          <ac:graphicFrameMkLst>
            <pc:docMk/>
            <pc:sldMk cId="3329183178" sldId="257"/>
            <ac:graphicFrameMk id="5" creationId="{AF356DBA-DB9E-3FF1-E29E-C3F63B7DFD42}"/>
          </ac:graphicFrameMkLst>
        </pc:graphicFrameChg>
      </pc:sldChg>
      <pc:sldChg chg="addSp delSp modSp mod delDesignElem">
        <pc:chgData name="Jonathan Wyatt" userId="c3e1212f-7374-4739-8e9f-f13855138211" providerId="ADAL" clId="{EBBE8D78-A078-4DBC-8848-CE30C0299687}" dt="2026-07-14T15:58:15.406" v="10238" actId="26606"/>
        <pc:sldMkLst>
          <pc:docMk/>
          <pc:sldMk cId="2089177322" sldId="260"/>
        </pc:sldMkLst>
        <pc:spChg chg="mod">
          <ac:chgData name="Jonathan Wyatt" userId="c3e1212f-7374-4739-8e9f-f13855138211" providerId="ADAL" clId="{EBBE8D78-A078-4DBC-8848-CE30C0299687}" dt="2026-07-14T15:58:15.406" v="10238" actId="26606"/>
          <ac:spMkLst>
            <pc:docMk/>
            <pc:sldMk cId="2089177322" sldId="260"/>
            <ac:spMk id="2" creationId="{C93C14D9-990F-0DE0-95E0-1C6CBFD30CE4}"/>
          </ac:spMkLst>
        </pc:spChg>
        <pc:spChg chg="mod">
          <ac:chgData name="Jonathan Wyatt" userId="c3e1212f-7374-4739-8e9f-f13855138211" providerId="ADAL" clId="{EBBE8D78-A078-4DBC-8848-CE30C0299687}" dt="2026-07-14T15:58:15.406" v="10238" actId="26606"/>
          <ac:spMkLst>
            <pc:docMk/>
            <pc:sldMk cId="2089177322" sldId="260"/>
            <ac:spMk id="2056" creationId="{A80245CC-0A7A-C926-3A5C-A187A75F71FE}"/>
          </ac:spMkLst>
        </pc:spChg>
        <pc:spChg chg="add">
          <ac:chgData name="Jonathan Wyatt" userId="c3e1212f-7374-4739-8e9f-f13855138211" providerId="ADAL" clId="{EBBE8D78-A078-4DBC-8848-CE30C0299687}" dt="2026-07-14T15:58:15.406" v="10238" actId="26606"/>
          <ac:spMkLst>
            <pc:docMk/>
            <pc:sldMk cId="2089177322" sldId="260"/>
            <ac:spMk id="2058" creationId="{00401440-1DC9-4C9E-A3BA-4DECEEB46503}"/>
          </ac:spMkLst>
        </pc:spChg>
        <pc:spChg chg="del">
          <ac:chgData name="Jonathan Wyatt" userId="c3e1212f-7374-4739-8e9f-f13855138211" providerId="ADAL" clId="{EBBE8D78-A078-4DBC-8848-CE30C0299687}" dt="2026-07-14T15:57:20.684" v="10222"/>
          <ac:spMkLst>
            <pc:docMk/>
            <pc:sldMk cId="2089177322" sldId="260"/>
            <ac:spMk id="2059" creationId="{B712E947-0734-45F9-9C4F-41114EC3A33E}"/>
          </ac:spMkLst>
        </pc:spChg>
        <pc:spChg chg="add">
          <ac:chgData name="Jonathan Wyatt" userId="c3e1212f-7374-4739-8e9f-f13855138211" providerId="ADAL" clId="{EBBE8D78-A078-4DBC-8848-CE30C0299687}" dt="2026-07-14T15:58:15.406" v="10238" actId="26606"/>
          <ac:spMkLst>
            <pc:docMk/>
            <pc:sldMk cId="2089177322" sldId="260"/>
            <ac:spMk id="2065" creationId="{36B822CC-7DA9-4417-AA94-64CEB676F0B8}"/>
          </ac:spMkLst>
        </pc:spChg>
        <pc:spChg chg="add">
          <ac:chgData name="Jonathan Wyatt" userId="c3e1212f-7374-4739-8e9f-f13855138211" providerId="ADAL" clId="{EBBE8D78-A078-4DBC-8848-CE30C0299687}" dt="2026-07-14T15:58:15.406" v="10238" actId="26606"/>
          <ac:spMkLst>
            <pc:docMk/>
            <pc:sldMk cId="2089177322" sldId="260"/>
            <ac:spMk id="2067" creationId="{AFA01E88-71CC-4FF3-9E81-51E0C32B45E4}"/>
          </ac:spMkLst>
        </pc:spChg>
        <pc:grpChg chg="del">
          <ac:chgData name="Jonathan Wyatt" userId="c3e1212f-7374-4739-8e9f-f13855138211" providerId="ADAL" clId="{EBBE8D78-A078-4DBC-8848-CE30C0299687}" dt="2026-07-14T15:57:20.684" v="10222"/>
          <ac:grpSpMkLst>
            <pc:docMk/>
            <pc:sldMk cId="2089177322" sldId="260"/>
            <ac:grpSpMk id="2061" creationId="{12B3290A-D3BF-4B87-B55B-FD9A98B49727}"/>
          </ac:grpSpMkLst>
        </pc:grpChg>
        <pc:picChg chg="mod ord">
          <ac:chgData name="Jonathan Wyatt" userId="c3e1212f-7374-4739-8e9f-f13855138211" providerId="ADAL" clId="{EBBE8D78-A078-4DBC-8848-CE30C0299687}" dt="2026-07-14T15:58:15.406" v="10238" actId="26606"/>
          <ac:picMkLst>
            <pc:docMk/>
            <pc:sldMk cId="2089177322" sldId="260"/>
            <ac:picMk id="2052" creationId="{5FCB902F-BF65-FA81-35D8-D34AE2783D87}"/>
          </ac:picMkLst>
        </pc:picChg>
        <pc:picChg chg="mod ord">
          <ac:chgData name="Jonathan Wyatt" userId="c3e1212f-7374-4739-8e9f-f13855138211" providerId="ADAL" clId="{EBBE8D78-A078-4DBC-8848-CE30C0299687}" dt="2026-07-14T15:58:15.406" v="10238" actId="26606"/>
          <ac:picMkLst>
            <pc:docMk/>
            <pc:sldMk cId="2089177322" sldId="260"/>
            <ac:picMk id="2054" creationId="{8CBFFB2A-10A6-5B40-8486-F4CBD353A584}"/>
          </ac:picMkLst>
        </pc:picChg>
        <pc:cxnChg chg="add">
          <ac:chgData name="Jonathan Wyatt" userId="c3e1212f-7374-4739-8e9f-f13855138211" providerId="ADAL" clId="{EBBE8D78-A078-4DBC-8848-CE30C0299687}" dt="2026-07-14T15:58:15.406" v="10238" actId="26606"/>
          <ac:cxnSpMkLst>
            <pc:docMk/>
            <pc:sldMk cId="2089177322" sldId="260"/>
            <ac:cxnSpMk id="2060" creationId="{EEE3F140-02CB-4BBC-ABC0-8BF046C9D1B8}"/>
          </ac:cxnSpMkLst>
        </pc:cxnChg>
      </pc:sldChg>
      <pc:sldChg chg="addSp modSp mod setBg setClrOvrMap">
        <pc:chgData name="Jonathan Wyatt" userId="c3e1212f-7374-4739-8e9f-f13855138211" providerId="ADAL" clId="{EBBE8D78-A078-4DBC-8848-CE30C0299687}" dt="2026-07-14T16:00:45.160" v="10253" actId="26606"/>
        <pc:sldMkLst>
          <pc:docMk/>
          <pc:sldMk cId="749274998" sldId="262"/>
        </pc:sldMkLst>
        <pc:spChg chg="mod">
          <ac:chgData name="Jonathan Wyatt" userId="c3e1212f-7374-4739-8e9f-f13855138211" providerId="ADAL" clId="{EBBE8D78-A078-4DBC-8848-CE30C0299687}" dt="2026-07-14T16:00:45.160" v="10253" actId="26606"/>
          <ac:spMkLst>
            <pc:docMk/>
            <pc:sldMk cId="749274998" sldId="262"/>
            <ac:spMk id="2" creationId="{CFC61CC7-3795-B05E-EB8F-7734A54284EF}"/>
          </ac:spMkLst>
        </pc:spChg>
        <pc:spChg chg="add">
          <ac:chgData name="Jonathan Wyatt" userId="c3e1212f-7374-4739-8e9f-f13855138211" providerId="ADAL" clId="{EBBE8D78-A078-4DBC-8848-CE30C0299687}" dt="2026-07-14T16:00:45.160" v="10253" actId="26606"/>
          <ac:spMkLst>
            <pc:docMk/>
            <pc:sldMk cId="749274998" sldId="262"/>
            <ac:spMk id="10" creationId="{F92989FB-1024-49B7-BDF1-B3CE27D48623}"/>
          </ac:spMkLst>
        </pc:spChg>
        <pc:spChg chg="add">
          <ac:chgData name="Jonathan Wyatt" userId="c3e1212f-7374-4739-8e9f-f13855138211" providerId="ADAL" clId="{EBBE8D78-A078-4DBC-8848-CE30C0299687}" dt="2026-07-14T16:00:45.160" v="10253" actId="26606"/>
          <ac:spMkLst>
            <pc:docMk/>
            <pc:sldMk cId="749274998" sldId="262"/>
            <ac:spMk id="12" creationId="{2987D6F4-EC95-4EF1-A8AD-4B70386CEEC7}"/>
          </ac:spMkLst>
        </pc:spChg>
        <pc:spChg chg="add">
          <ac:chgData name="Jonathan Wyatt" userId="c3e1212f-7374-4739-8e9f-f13855138211" providerId="ADAL" clId="{EBBE8D78-A078-4DBC-8848-CE30C0299687}" dt="2026-07-14T16:00:45.160" v="10253" actId="26606"/>
          <ac:spMkLst>
            <pc:docMk/>
            <pc:sldMk cId="749274998" sldId="262"/>
            <ac:spMk id="14" creationId="{F5F792DF-9D0A-4DB6-9A9E-7312F5A7E87D}"/>
          </ac:spMkLst>
        </pc:spChg>
        <pc:spChg chg="add">
          <ac:chgData name="Jonathan Wyatt" userId="c3e1212f-7374-4739-8e9f-f13855138211" providerId="ADAL" clId="{EBBE8D78-A078-4DBC-8848-CE30C0299687}" dt="2026-07-14T16:00:45.160" v="10253" actId="26606"/>
          <ac:spMkLst>
            <pc:docMk/>
            <pc:sldMk cId="749274998" sldId="262"/>
            <ac:spMk id="16" creationId="{7BC7EA7B-802E-41F4-8926-C4475287AA31}"/>
          </ac:spMkLst>
        </pc:spChg>
        <pc:graphicFrameChg chg="mod modGraphic">
          <ac:chgData name="Jonathan Wyatt" userId="c3e1212f-7374-4739-8e9f-f13855138211" providerId="ADAL" clId="{EBBE8D78-A078-4DBC-8848-CE30C0299687}" dt="2026-07-14T16:00:45.160" v="10253" actId="26606"/>
          <ac:graphicFrameMkLst>
            <pc:docMk/>
            <pc:sldMk cId="749274998" sldId="262"/>
            <ac:graphicFrameMk id="5" creationId="{568FAA39-A037-9166-6ED5-C78681D2F1B9}"/>
          </ac:graphicFrameMkLst>
        </pc:graphicFrameChg>
      </pc:sldChg>
      <pc:sldChg chg="modSp mod">
        <pc:chgData name="Jonathan Wyatt" userId="c3e1212f-7374-4739-8e9f-f13855138211" providerId="ADAL" clId="{EBBE8D78-A078-4DBC-8848-CE30C0299687}" dt="2026-07-15T09:06:31.071" v="10683" actId="20577"/>
        <pc:sldMkLst>
          <pc:docMk/>
          <pc:sldMk cId="781181406" sldId="263"/>
        </pc:sldMkLst>
        <pc:spChg chg="mod">
          <ac:chgData name="Jonathan Wyatt" userId="c3e1212f-7374-4739-8e9f-f13855138211" providerId="ADAL" clId="{EBBE8D78-A078-4DBC-8848-CE30C0299687}" dt="2026-07-15T09:06:21.093" v="10680" actId="1076"/>
          <ac:spMkLst>
            <pc:docMk/>
            <pc:sldMk cId="781181406" sldId="263"/>
            <ac:spMk id="2" creationId="{68C0927E-349D-C77B-8C9B-EB8F28A1E9A4}"/>
          </ac:spMkLst>
        </pc:spChg>
        <pc:graphicFrameChg chg="mod modGraphic">
          <ac:chgData name="Jonathan Wyatt" userId="c3e1212f-7374-4739-8e9f-f13855138211" providerId="ADAL" clId="{EBBE8D78-A078-4DBC-8848-CE30C0299687}" dt="2026-07-15T09:06:31.071" v="10683" actId="20577"/>
          <ac:graphicFrameMkLst>
            <pc:docMk/>
            <pc:sldMk cId="781181406" sldId="263"/>
            <ac:graphicFrameMk id="17" creationId="{61B3EA8C-D940-528D-A58C-1D1F7315819A}"/>
          </ac:graphicFrameMkLst>
        </pc:graphicFrameChg>
      </pc:sldChg>
      <pc:sldChg chg="addSp delSp modSp mod setBg addAnim">
        <pc:chgData name="Jonathan Wyatt" userId="c3e1212f-7374-4739-8e9f-f13855138211" providerId="ADAL" clId="{EBBE8D78-A078-4DBC-8848-CE30C0299687}" dt="2026-07-14T16:00:58.749" v="10258"/>
        <pc:sldMkLst>
          <pc:docMk/>
          <pc:sldMk cId="2519867516" sldId="266"/>
        </pc:sldMkLst>
        <pc:spChg chg="mod ord">
          <ac:chgData name="Jonathan Wyatt" userId="c3e1212f-7374-4739-8e9f-f13855138211" providerId="ADAL" clId="{EBBE8D78-A078-4DBC-8848-CE30C0299687}" dt="2026-07-14T16:00:58.738" v="10257" actId="26606"/>
          <ac:spMkLst>
            <pc:docMk/>
            <pc:sldMk cId="2519867516" sldId="266"/>
            <ac:spMk id="2" creationId="{93B633CF-483D-8A45-6883-C9886261F2CB}"/>
          </ac:spMkLst>
        </pc:spChg>
        <pc:spChg chg="mod">
          <ac:chgData name="Jonathan Wyatt" userId="c3e1212f-7374-4739-8e9f-f13855138211" providerId="ADAL" clId="{EBBE8D78-A078-4DBC-8848-CE30C0299687}" dt="2026-07-14T16:00:58.738" v="10257" actId="26606"/>
          <ac:spMkLst>
            <pc:docMk/>
            <pc:sldMk cId="2519867516" sldId="266"/>
            <ac:spMk id="6" creationId="{893C56E2-21EE-EFDC-07A3-67A482EE4782}"/>
          </ac:spMkLst>
        </pc:spChg>
        <pc:spChg chg="add del">
          <ac:chgData name="Jonathan Wyatt" userId="c3e1212f-7374-4739-8e9f-f13855138211" providerId="ADAL" clId="{EBBE8D78-A078-4DBC-8848-CE30C0299687}" dt="2026-07-14T16:00:58.709" v="10256" actId="26606"/>
          <ac:spMkLst>
            <pc:docMk/>
            <pc:sldMk cId="2519867516" sldId="266"/>
            <ac:spMk id="11" creationId="{DD651B61-325E-4E73-8445-38B0DE8AAAB6}"/>
          </ac:spMkLst>
        </pc:spChg>
        <pc:spChg chg="add del">
          <ac:chgData name="Jonathan Wyatt" userId="c3e1212f-7374-4739-8e9f-f13855138211" providerId="ADAL" clId="{EBBE8D78-A078-4DBC-8848-CE30C0299687}" dt="2026-07-14T16:00:58.709" v="10256" actId="26606"/>
          <ac:spMkLst>
            <pc:docMk/>
            <pc:sldMk cId="2519867516" sldId="266"/>
            <ac:spMk id="13" creationId="{B42E5253-D3AC-4AC2-B766-8B34F13C2F5E}"/>
          </ac:spMkLst>
        </pc:spChg>
        <pc:spChg chg="add del">
          <ac:chgData name="Jonathan Wyatt" userId="c3e1212f-7374-4739-8e9f-f13855138211" providerId="ADAL" clId="{EBBE8D78-A078-4DBC-8848-CE30C0299687}" dt="2026-07-14T16:00:58.709" v="10256" actId="26606"/>
          <ac:spMkLst>
            <pc:docMk/>
            <pc:sldMk cId="2519867516" sldId="266"/>
            <ac:spMk id="15" creationId="{10AE8D57-436A-4073-9A75-15BB5949F8B4}"/>
          </ac:spMkLst>
        </pc:spChg>
        <pc:spChg chg="add del">
          <ac:chgData name="Jonathan Wyatt" userId="c3e1212f-7374-4739-8e9f-f13855138211" providerId="ADAL" clId="{EBBE8D78-A078-4DBC-8848-CE30C0299687}" dt="2026-07-14T16:00:58.709" v="10256" actId="26606"/>
          <ac:spMkLst>
            <pc:docMk/>
            <pc:sldMk cId="2519867516" sldId="266"/>
            <ac:spMk id="17" creationId="{E2852671-8EB6-4EAF-8AF8-65CF3FD66456}"/>
          </ac:spMkLst>
        </pc:spChg>
        <pc:spChg chg="add del">
          <ac:chgData name="Jonathan Wyatt" userId="c3e1212f-7374-4739-8e9f-f13855138211" providerId="ADAL" clId="{EBBE8D78-A078-4DBC-8848-CE30C0299687}" dt="2026-07-14T16:00:58.709" v="10256" actId="26606"/>
          <ac:spMkLst>
            <pc:docMk/>
            <pc:sldMk cId="2519867516" sldId="266"/>
            <ac:spMk id="19" creationId="{26B4480E-B7FF-4481-890E-043A69AE6FE2}"/>
          </ac:spMkLst>
        </pc:spChg>
        <pc:spChg chg="add">
          <ac:chgData name="Jonathan Wyatt" userId="c3e1212f-7374-4739-8e9f-f13855138211" providerId="ADAL" clId="{EBBE8D78-A078-4DBC-8848-CE30C0299687}" dt="2026-07-14T16:00:58.738" v="10257" actId="26606"/>
          <ac:spMkLst>
            <pc:docMk/>
            <pc:sldMk cId="2519867516" sldId="266"/>
            <ac:spMk id="25" creationId="{E6C8E6EB-4C59-429B-97E4-72A058CFC4FB}"/>
          </ac:spMkLst>
        </pc:spChg>
        <pc:spChg chg="add">
          <ac:chgData name="Jonathan Wyatt" userId="c3e1212f-7374-4739-8e9f-f13855138211" providerId="ADAL" clId="{EBBE8D78-A078-4DBC-8848-CE30C0299687}" dt="2026-07-14T16:00:58.738" v="10257" actId="26606"/>
          <ac:spMkLst>
            <pc:docMk/>
            <pc:sldMk cId="2519867516" sldId="266"/>
            <ac:spMk id="26" creationId="{B5B90362-AFCC-46A9-B41C-A257A8C5B314}"/>
          </ac:spMkLst>
        </pc:spChg>
        <pc:spChg chg="add">
          <ac:chgData name="Jonathan Wyatt" userId="c3e1212f-7374-4739-8e9f-f13855138211" providerId="ADAL" clId="{EBBE8D78-A078-4DBC-8848-CE30C0299687}" dt="2026-07-14T16:00:58.738" v="10257" actId="26606"/>
          <ac:spMkLst>
            <pc:docMk/>
            <pc:sldMk cId="2519867516" sldId="266"/>
            <ac:spMk id="27" creationId="{F71EF7F1-38BA-471D-8CD4-2A9AE8E35527}"/>
          </ac:spMkLst>
        </pc:spChg>
        <pc:spChg chg="add">
          <ac:chgData name="Jonathan Wyatt" userId="c3e1212f-7374-4739-8e9f-f13855138211" providerId="ADAL" clId="{EBBE8D78-A078-4DBC-8848-CE30C0299687}" dt="2026-07-14T16:00:58.738" v="10257" actId="26606"/>
          <ac:spMkLst>
            <pc:docMk/>
            <pc:sldMk cId="2519867516" sldId="266"/>
            <ac:spMk id="28" creationId="{C0524398-BFB4-4C4A-8317-83B8729F9B26}"/>
          </ac:spMkLst>
        </pc:spChg>
        <pc:spChg chg="add">
          <ac:chgData name="Jonathan Wyatt" userId="c3e1212f-7374-4739-8e9f-f13855138211" providerId="ADAL" clId="{EBBE8D78-A078-4DBC-8848-CE30C0299687}" dt="2026-07-14T16:00:58.738" v="10257" actId="26606"/>
          <ac:spMkLst>
            <pc:docMk/>
            <pc:sldMk cId="2519867516" sldId="266"/>
            <ac:spMk id="29" creationId="{42D4960A-896E-4F6B-BF65-B4662AC9DEB6}"/>
          </ac:spMkLst>
        </pc:spChg>
        <pc:spChg chg="add">
          <ac:chgData name="Jonathan Wyatt" userId="c3e1212f-7374-4739-8e9f-f13855138211" providerId="ADAL" clId="{EBBE8D78-A078-4DBC-8848-CE30C0299687}" dt="2026-07-14T16:00:58.738" v="10257" actId="26606"/>
          <ac:spMkLst>
            <pc:docMk/>
            <pc:sldMk cId="2519867516" sldId="266"/>
            <ac:spMk id="30" creationId="{5684944A-8803-462C-84C5-4576C56A7758}"/>
          </ac:spMkLst>
        </pc:spChg>
        <pc:spChg chg="add">
          <ac:chgData name="Jonathan Wyatt" userId="c3e1212f-7374-4739-8e9f-f13855138211" providerId="ADAL" clId="{EBBE8D78-A078-4DBC-8848-CE30C0299687}" dt="2026-07-14T16:00:58.738" v="10257" actId="26606"/>
          <ac:spMkLst>
            <pc:docMk/>
            <pc:sldMk cId="2519867516" sldId="266"/>
            <ac:spMk id="31" creationId="{E07F3B49-8C20-42F5-831D-59306D05F667}"/>
          </ac:spMkLst>
        </pc:spChg>
        <pc:grpChg chg="add del">
          <ac:chgData name="Jonathan Wyatt" userId="c3e1212f-7374-4739-8e9f-f13855138211" providerId="ADAL" clId="{EBBE8D78-A078-4DBC-8848-CE30C0299687}" dt="2026-07-14T16:00:58.709" v="10256" actId="26606"/>
          <ac:grpSpMkLst>
            <pc:docMk/>
            <pc:sldMk cId="2519867516" sldId="266"/>
            <ac:grpSpMk id="21" creationId="{79394E1F-0B5F-497D-B2A6-8383A2A54834}"/>
          </ac:grpSpMkLst>
        </pc:grpChg>
        <pc:picChg chg="mod ord">
          <ac:chgData name="Jonathan Wyatt" userId="c3e1212f-7374-4739-8e9f-f13855138211" providerId="ADAL" clId="{EBBE8D78-A078-4DBC-8848-CE30C0299687}" dt="2026-07-14T16:00:58.738" v="10257" actId="26606"/>
          <ac:picMkLst>
            <pc:docMk/>
            <pc:sldMk cId="2519867516" sldId="266"/>
            <ac:picMk id="5" creationId="{50063ED3-32AB-D2D8-F381-25C70CD4B8C3}"/>
          </ac:picMkLst>
        </pc:picChg>
      </pc:sldChg>
      <pc:sldChg chg="modNotesTx">
        <pc:chgData name="Jonathan Wyatt" userId="c3e1212f-7374-4739-8e9f-f13855138211" providerId="ADAL" clId="{EBBE8D78-A078-4DBC-8848-CE30C0299687}" dt="2026-07-15T09:09:17.251" v="10689" actId="20577"/>
        <pc:sldMkLst>
          <pc:docMk/>
          <pc:sldMk cId="3725976555" sldId="268"/>
        </pc:sldMkLst>
      </pc:sldChg>
      <pc:sldChg chg="addSp delSp modSp mod setBg setClrOvrMap delDesignElem">
        <pc:chgData name="Jonathan Wyatt" userId="c3e1212f-7374-4739-8e9f-f13855138211" providerId="ADAL" clId="{EBBE8D78-A078-4DBC-8848-CE30C0299687}" dt="2026-07-14T16:01:04.679" v="10259" actId="26606"/>
        <pc:sldMkLst>
          <pc:docMk/>
          <pc:sldMk cId="3302467745" sldId="273"/>
        </pc:sldMkLst>
        <pc:spChg chg="mod">
          <ac:chgData name="Jonathan Wyatt" userId="c3e1212f-7374-4739-8e9f-f13855138211" providerId="ADAL" clId="{EBBE8D78-A078-4DBC-8848-CE30C0299687}" dt="2026-07-14T16:01:04.679" v="10259" actId="26606"/>
          <ac:spMkLst>
            <pc:docMk/>
            <pc:sldMk cId="3302467745" sldId="273"/>
            <ac:spMk id="2" creationId="{062A4B93-7E6B-8C6D-D9E2-627161FA1510}"/>
          </ac:spMkLst>
        </pc:spChg>
        <pc:spChg chg="add">
          <ac:chgData name="Jonathan Wyatt" userId="c3e1212f-7374-4739-8e9f-f13855138211" providerId="ADAL" clId="{EBBE8D78-A078-4DBC-8848-CE30C0299687}" dt="2026-07-14T16:01:04.679" v="10259" actId="26606"/>
          <ac:spMkLst>
            <pc:docMk/>
            <pc:sldMk cId="3302467745" sldId="273"/>
            <ac:spMk id="7" creationId="{F92989FB-1024-49B7-BDF1-B3CE27D48623}"/>
          </ac:spMkLst>
        </pc:spChg>
        <pc:spChg chg="add">
          <ac:chgData name="Jonathan Wyatt" userId="c3e1212f-7374-4739-8e9f-f13855138211" providerId="ADAL" clId="{EBBE8D78-A078-4DBC-8848-CE30C0299687}" dt="2026-07-14T16:01:04.679" v="10259" actId="26606"/>
          <ac:spMkLst>
            <pc:docMk/>
            <pc:sldMk cId="3302467745" sldId="273"/>
            <ac:spMk id="8" creationId="{2987D6F4-EC95-4EF1-A8AD-4B70386CEEC7}"/>
          </ac:spMkLst>
        </pc:spChg>
        <pc:spChg chg="del">
          <ac:chgData name="Jonathan Wyatt" userId="c3e1212f-7374-4739-8e9f-f13855138211" providerId="ADAL" clId="{EBBE8D78-A078-4DBC-8848-CE30C0299687}" dt="2026-07-14T15:57:20.684" v="10222"/>
          <ac:spMkLst>
            <pc:docMk/>
            <pc:sldMk cId="3302467745" sldId="273"/>
            <ac:spMk id="10" creationId="{2659FDB4-FCBE-4A89-B46D-43D4FA54464D}"/>
          </ac:spMkLst>
        </pc:spChg>
        <pc:spChg chg="add">
          <ac:chgData name="Jonathan Wyatt" userId="c3e1212f-7374-4739-8e9f-f13855138211" providerId="ADAL" clId="{EBBE8D78-A078-4DBC-8848-CE30C0299687}" dt="2026-07-14T16:01:04.679" v="10259" actId="26606"/>
          <ac:spMkLst>
            <pc:docMk/>
            <pc:sldMk cId="3302467745" sldId="273"/>
            <ac:spMk id="14" creationId="{F5F792DF-9D0A-4DB6-9A9E-7312F5A7E87D}"/>
          </ac:spMkLst>
        </pc:spChg>
        <pc:spChg chg="add">
          <ac:chgData name="Jonathan Wyatt" userId="c3e1212f-7374-4739-8e9f-f13855138211" providerId="ADAL" clId="{EBBE8D78-A078-4DBC-8848-CE30C0299687}" dt="2026-07-14T16:01:04.679" v="10259" actId="26606"/>
          <ac:spMkLst>
            <pc:docMk/>
            <pc:sldMk cId="3302467745" sldId="273"/>
            <ac:spMk id="16" creationId="{7BC7EA7B-802E-41F4-8926-C4475287AA31}"/>
          </ac:spMkLst>
        </pc:spChg>
        <pc:graphicFrameChg chg="mod modGraphic">
          <ac:chgData name="Jonathan Wyatt" userId="c3e1212f-7374-4739-8e9f-f13855138211" providerId="ADAL" clId="{EBBE8D78-A078-4DBC-8848-CE30C0299687}" dt="2026-07-14T16:01:04.679" v="10259" actId="26606"/>
          <ac:graphicFrameMkLst>
            <pc:docMk/>
            <pc:sldMk cId="3302467745" sldId="273"/>
            <ac:graphicFrameMk id="5" creationId="{34FFFF6D-F746-ED4F-02B3-9DACDBEA6CEA}"/>
          </ac:graphicFrameMkLst>
        </pc:graphicFrameChg>
        <pc:cxnChg chg="del">
          <ac:chgData name="Jonathan Wyatt" userId="c3e1212f-7374-4739-8e9f-f13855138211" providerId="ADAL" clId="{EBBE8D78-A078-4DBC-8848-CE30C0299687}" dt="2026-07-14T15:57:20.684" v="10222"/>
          <ac:cxnSpMkLst>
            <pc:docMk/>
            <pc:sldMk cId="3302467745" sldId="273"/>
            <ac:cxnSpMk id="12" creationId="{C8F51B3F-8331-4E4A-AE96-D47B1006EEAD}"/>
          </ac:cxnSpMkLst>
        </pc:cxnChg>
      </pc:sldChg>
      <pc:sldChg chg="del">
        <pc:chgData name="Jonathan Wyatt" userId="c3e1212f-7374-4739-8e9f-f13855138211" providerId="ADAL" clId="{EBBE8D78-A078-4DBC-8848-CE30C0299687}" dt="2026-07-15T09:09:29.764" v="10690" actId="47"/>
        <pc:sldMkLst>
          <pc:docMk/>
          <pc:sldMk cId="3662009069" sldId="275"/>
        </pc:sldMkLst>
      </pc:sldChg>
      <pc:sldChg chg="del">
        <pc:chgData name="Jonathan Wyatt" userId="c3e1212f-7374-4739-8e9f-f13855138211" providerId="ADAL" clId="{EBBE8D78-A078-4DBC-8848-CE30C0299687}" dt="2026-07-14T15:58:32.402" v="10239" actId="47"/>
        <pc:sldMkLst>
          <pc:docMk/>
          <pc:sldMk cId="2751228666" sldId="276"/>
        </pc:sldMkLst>
      </pc:sldChg>
      <pc:sldChg chg="modNotesTx">
        <pc:chgData name="Jonathan Wyatt" userId="c3e1212f-7374-4739-8e9f-f13855138211" providerId="ADAL" clId="{EBBE8D78-A078-4DBC-8848-CE30C0299687}" dt="2026-07-15T09:08:47.386" v="10684"/>
        <pc:sldMkLst>
          <pc:docMk/>
          <pc:sldMk cId="2626506108" sldId="277"/>
        </pc:sldMkLst>
      </pc:sldChg>
      <pc:sldChg chg="addSp delSp modSp mod setBg setClrOvrMap delDesignElem">
        <pc:chgData name="Jonathan Wyatt" userId="c3e1212f-7374-4739-8e9f-f13855138211" providerId="ADAL" clId="{EBBE8D78-A078-4DBC-8848-CE30C0299687}" dt="2026-07-15T09:10:10.212" v="10700" actId="122"/>
        <pc:sldMkLst>
          <pc:docMk/>
          <pc:sldMk cId="609433045" sldId="282"/>
        </pc:sldMkLst>
        <pc:spChg chg="mod">
          <ac:chgData name="Jonathan Wyatt" userId="c3e1212f-7374-4739-8e9f-f13855138211" providerId="ADAL" clId="{EBBE8D78-A078-4DBC-8848-CE30C0299687}" dt="2026-07-14T15:58:45.080" v="10240" actId="26606"/>
          <ac:spMkLst>
            <pc:docMk/>
            <pc:sldMk cId="609433045" sldId="282"/>
            <ac:spMk id="2" creationId="{93CCF0AA-6766-BFC4-96D7-310C47A2A866}"/>
          </ac:spMkLst>
        </pc:spChg>
        <pc:spChg chg="mod">
          <ac:chgData name="Jonathan Wyatt" userId="c3e1212f-7374-4739-8e9f-f13855138211" providerId="ADAL" clId="{EBBE8D78-A078-4DBC-8848-CE30C0299687}" dt="2026-07-15T09:10:10.212" v="10700" actId="122"/>
          <ac:spMkLst>
            <pc:docMk/>
            <pc:sldMk cId="609433045" sldId="282"/>
            <ac:spMk id="3" creationId="{FA46F20C-9440-5777-EF10-A1D0D658A20B}"/>
          </ac:spMkLst>
        </pc:spChg>
        <pc:spChg chg="add">
          <ac:chgData name="Jonathan Wyatt" userId="c3e1212f-7374-4739-8e9f-f13855138211" providerId="ADAL" clId="{EBBE8D78-A078-4DBC-8848-CE30C0299687}" dt="2026-07-14T15:58:45.080" v="10240" actId="26606"/>
          <ac:spMkLst>
            <pc:docMk/>
            <pc:sldMk cId="609433045" sldId="282"/>
            <ac:spMk id="6148" creationId="{88C97474-5879-4DB5-B4F3-F0357104BC8E}"/>
          </ac:spMkLst>
        </pc:spChg>
        <pc:spChg chg="add">
          <ac:chgData name="Jonathan Wyatt" userId="c3e1212f-7374-4739-8e9f-f13855138211" providerId="ADAL" clId="{EBBE8D78-A078-4DBC-8848-CE30C0299687}" dt="2026-07-14T15:58:45.080" v="10240" actId="26606"/>
          <ac:spMkLst>
            <pc:docMk/>
            <pc:sldMk cId="609433045" sldId="282"/>
            <ac:spMk id="6149" creationId="{9831CBB7-4817-4B54-A7F9-0AE2D0C47870}"/>
          </ac:spMkLst>
        </pc:spChg>
        <pc:spChg chg="del">
          <ac:chgData name="Jonathan Wyatt" userId="c3e1212f-7374-4739-8e9f-f13855138211" providerId="ADAL" clId="{EBBE8D78-A078-4DBC-8848-CE30C0299687}" dt="2026-07-14T15:57:20.684" v="10222"/>
          <ac:spMkLst>
            <pc:docMk/>
            <pc:sldMk cId="609433045" sldId="282"/>
            <ac:spMk id="6151" creationId="{C0763A76-9F1C-4FC5-82B7-DD475DA461B2}"/>
          </ac:spMkLst>
        </pc:spChg>
        <pc:spChg chg="del">
          <ac:chgData name="Jonathan Wyatt" userId="c3e1212f-7374-4739-8e9f-f13855138211" providerId="ADAL" clId="{EBBE8D78-A078-4DBC-8848-CE30C0299687}" dt="2026-07-14T15:57:20.684" v="10222"/>
          <ac:spMkLst>
            <pc:docMk/>
            <pc:sldMk cId="609433045" sldId="282"/>
            <ac:spMk id="6153" creationId="{E81BF4F6-F2CF-4984-9D14-D6966D92F99F}"/>
          </ac:spMkLst>
        </pc:spChg>
        <pc:spChg chg="add">
          <ac:chgData name="Jonathan Wyatt" userId="c3e1212f-7374-4739-8e9f-f13855138211" providerId="ADAL" clId="{EBBE8D78-A078-4DBC-8848-CE30C0299687}" dt="2026-07-14T15:58:45.080" v="10240" actId="26606"/>
          <ac:spMkLst>
            <pc:docMk/>
            <pc:sldMk cId="609433045" sldId="282"/>
            <ac:spMk id="6155" creationId="{96BC321D-B05F-4857-8880-97F61B9B7858}"/>
          </ac:spMkLst>
        </pc:spChg>
        <pc:picChg chg="mod ord">
          <ac:chgData name="Jonathan Wyatt" userId="c3e1212f-7374-4739-8e9f-f13855138211" providerId="ADAL" clId="{EBBE8D78-A078-4DBC-8848-CE30C0299687}" dt="2026-07-14T15:58:45.080" v="10240" actId="26606"/>
          <ac:picMkLst>
            <pc:docMk/>
            <pc:sldMk cId="609433045" sldId="282"/>
            <ac:picMk id="6146" creationId="{EC1E4A56-4E9A-D334-E299-4F3FBC71AD4A}"/>
          </ac:picMkLst>
        </pc:picChg>
      </pc:sldChg>
      <pc:sldChg chg="modNotesTx">
        <pc:chgData name="Jonathan Wyatt" userId="c3e1212f-7374-4739-8e9f-f13855138211" providerId="ADAL" clId="{EBBE8D78-A078-4DBC-8848-CE30C0299687}" dt="2026-07-15T09:10:59.779" v="10720" actId="20577"/>
        <pc:sldMkLst>
          <pc:docMk/>
          <pc:sldMk cId="3444209263" sldId="283"/>
        </pc:sldMkLst>
      </pc:sldChg>
      <pc:sldChg chg="delSp modSp mod delDesignElem modNotesTx">
        <pc:chgData name="Jonathan Wyatt" userId="c3e1212f-7374-4739-8e9f-f13855138211" providerId="ADAL" clId="{EBBE8D78-A078-4DBC-8848-CE30C0299687}" dt="2026-07-15T09:11:25.891" v="10721"/>
        <pc:sldMkLst>
          <pc:docMk/>
          <pc:sldMk cId="297191397" sldId="284"/>
        </pc:sldMkLst>
        <pc:spChg chg="mod">
          <ac:chgData name="Jonathan Wyatt" userId="c3e1212f-7374-4739-8e9f-f13855138211" providerId="ADAL" clId="{EBBE8D78-A078-4DBC-8848-CE30C0299687}" dt="2026-07-14T15:59:09.104" v="10242" actId="1076"/>
          <ac:spMkLst>
            <pc:docMk/>
            <pc:sldMk cId="297191397" sldId="284"/>
            <ac:spMk id="2" creationId="{CF6CBC91-4E98-89AE-0331-93767155C7FA}"/>
          </ac:spMkLst>
        </pc:spChg>
        <pc:spChg chg="del">
          <ac:chgData name="Jonathan Wyatt" userId="c3e1212f-7374-4739-8e9f-f13855138211" providerId="ADAL" clId="{EBBE8D78-A078-4DBC-8848-CE30C0299687}" dt="2026-07-14T15:57:20.684" v="10222"/>
          <ac:spMkLst>
            <pc:docMk/>
            <pc:sldMk cId="297191397" sldId="284"/>
            <ac:spMk id="13" creationId="{2659FDB4-FCBE-4A89-B46D-43D4FA54464D}"/>
          </ac:spMkLst>
        </pc:spChg>
        <pc:cxnChg chg="del">
          <ac:chgData name="Jonathan Wyatt" userId="c3e1212f-7374-4739-8e9f-f13855138211" providerId="ADAL" clId="{EBBE8D78-A078-4DBC-8848-CE30C0299687}" dt="2026-07-14T15:57:20.684" v="10222"/>
          <ac:cxnSpMkLst>
            <pc:docMk/>
            <pc:sldMk cId="297191397" sldId="284"/>
            <ac:cxnSpMk id="14" creationId="{C8F51B3F-8331-4E4A-AE96-D47B1006EEAD}"/>
          </ac:cxnSpMkLst>
        </pc:cxnChg>
      </pc:sldChg>
      <pc:sldChg chg="addSp delSp modSp mod setBg setClrOvrMap delDesignElem">
        <pc:chgData name="Jonathan Wyatt" userId="c3e1212f-7374-4739-8e9f-f13855138211" providerId="ADAL" clId="{EBBE8D78-A078-4DBC-8848-CE30C0299687}" dt="2026-07-14T15:59:17.887" v="10243" actId="26606"/>
        <pc:sldMkLst>
          <pc:docMk/>
          <pc:sldMk cId="406969194" sldId="285"/>
        </pc:sldMkLst>
        <pc:spChg chg="del">
          <ac:chgData name="Jonathan Wyatt" userId="c3e1212f-7374-4739-8e9f-f13855138211" providerId="ADAL" clId="{EBBE8D78-A078-4DBC-8848-CE30C0299687}" dt="2026-07-14T15:57:20.684" v="10222"/>
          <ac:spMkLst>
            <pc:docMk/>
            <pc:sldMk cId="406969194" sldId="285"/>
            <ac:spMk id="9" creationId="{2659FDB4-FCBE-4A89-B46D-43D4FA54464D}"/>
          </ac:spMkLst>
        </pc:spChg>
        <pc:spChg chg="add">
          <ac:chgData name="Jonathan Wyatt" userId="c3e1212f-7374-4739-8e9f-f13855138211" providerId="ADAL" clId="{EBBE8D78-A078-4DBC-8848-CE30C0299687}" dt="2026-07-14T15:59:17.887" v="10243" actId="26606"/>
          <ac:spMkLst>
            <pc:docMk/>
            <pc:sldMk cId="406969194" sldId="285"/>
            <ac:spMk id="7175" creationId="{88C97474-5879-4DB5-B4F3-F0357104BC8E}"/>
          </ac:spMkLst>
        </pc:spChg>
        <pc:spChg chg="add">
          <ac:chgData name="Jonathan Wyatt" userId="c3e1212f-7374-4739-8e9f-f13855138211" providerId="ADAL" clId="{EBBE8D78-A078-4DBC-8848-CE30C0299687}" dt="2026-07-14T15:59:17.887" v="10243" actId="26606"/>
          <ac:spMkLst>
            <pc:docMk/>
            <pc:sldMk cId="406969194" sldId="285"/>
            <ac:spMk id="7177" creationId="{9831CBB7-4817-4B54-A7F9-0AE2D0C47870}"/>
          </ac:spMkLst>
        </pc:spChg>
        <pc:spChg chg="add">
          <ac:chgData name="Jonathan Wyatt" userId="c3e1212f-7374-4739-8e9f-f13855138211" providerId="ADAL" clId="{EBBE8D78-A078-4DBC-8848-CE30C0299687}" dt="2026-07-14T15:59:17.887" v="10243" actId="26606"/>
          <ac:spMkLst>
            <pc:docMk/>
            <pc:sldMk cId="406969194" sldId="285"/>
            <ac:spMk id="7179" creationId="{96BC321D-B05F-4857-8880-97F61B9B7858}"/>
          </ac:spMkLst>
        </pc:spChg>
        <pc:graphicFrameChg chg="mod ord modGraphic">
          <ac:chgData name="Jonathan Wyatt" userId="c3e1212f-7374-4739-8e9f-f13855138211" providerId="ADAL" clId="{EBBE8D78-A078-4DBC-8848-CE30C0299687}" dt="2026-07-14T15:59:17.887" v="10243" actId="26606"/>
          <ac:graphicFrameMkLst>
            <pc:docMk/>
            <pc:sldMk cId="406969194" sldId="285"/>
            <ac:graphicFrameMk id="5" creationId="{FDD3EBB6-2FE2-C442-31FA-2F2507D37C20}"/>
          </ac:graphicFrameMkLst>
        </pc:graphicFrameChg>
        <pc:picChg chg="mod">
          <ac:chgData name="Jonathan Wyatt" userId="c3e1212f-7374-4739-8e9f-f13855138211" providerId="ADAL" clId="{EBBE8D78-A078-4DBC-8848-CE30C0299687}" dt="2026-07-14T15:59:17.887" v="10243" actId="26606"/>
          <ac:picMkLst>
            <pc:docMk/>
            <pc:sldMk cId="406969194" sldId="285"/>
            <ac:picMk id="7170" creationId="{42A4873F-9478-E722-BE85-C932036C9CC1}"/>
          </ac:picMkLst>
        </pc:picChg>
        <pc:cxnChg chg="del">
          <ac:chgData name="Jonathan Wyatt" userId="c3e1212f-7374-4739-8e9f-f13855138211" providerId="ADAL" clId="{EBBE8D78-A078-4DBC-8848-CE30C0299687}" dt="2026-07-14T15:57:20.684" v="10222"/>
          <ac:cxnSpMkLst>
            <pc:docMk/>
            <pc:sldMk cId="406969194" sldId="285"/>
            <ac:cxnSpMk id="11" creationId="{C8F51B3F-8331-4E4A-AE96-D47B1006EEAD}"/>
          </ac:cxnSpMkLst>
        </pc:cxnChg>
      </pc:sldChg>
      <pc:sldChg chg="addSp delSp modSp mod delDesignElem">
        <pc:chgData name="Jonathan Wyatt" userId="c3e1212f-7374-4739-8e9f-f13855138211" providerId="ADAL" clId="{EBBE8D78-A078-4DBC-8848-CE30C0299687}" dt="2026-07-14T15:59:28.241" v="10244" actId="26606"/>
        <pc:sldMkLst>
          <pc:docMk/>
          <pc:sldMk cId="2590036116" sldId="286"/>
        </pc:sldMkLst>
        <pc:spChg chg="mod">
          <ac:chgData name="Jonathan Wyatt" userId="c3e1212f-7374-4739-8e9f-f13855138211" providerId="ADAL" clId="{EBBE8D78-A078-4DBC-8848-CE30C0299687}" dt="2026-07-14T15:59:28.241" v="10244" actId="26606"/>
          <ac:spMkLst>
            <pc:docMk/>
            <pc:sldMk cId="2590036116" sldId="286"/>
            <ac:spMk id="2" creationId="{CCE7D09A-E447-B3B9-0716-3E3CA5654C48}"/>
          </ac:spMkLst>
        </pc:spChg>
        <pc:spChg chg="add">
          <ac:chgData name="Jonathan Wyatt" userId="c3e1212f-7374-4739-8e9f-f13855138211" providerId="ADAL" clId="{EBBE8D78-A078-4DBC-8848-CE30C0299687}" dt="2026-07-14T15:59:28.241" v="10244" actId="26606"/>
          <ac:spMkLst>
            <pc:docMk/>
            <pc:sldMk cId="2590036116" sldId="286"/>
            <ac:spMk id="6" creationId="{DD651B61-325E-4E73-8445-38B0DE8AAAB6}"/>
          </ac:spMkLst>
        </pc:spChg>
        <pc:spChg chg="add">
          <ac:chgData name="Jonathan Wyatt" userId="c3e1212f-7374-4739-8e9f-f13855138211" providerId="ADAL" clId="{EBBE8D78-A078-4DBC-8848-CE30C0299687}" dt="2026-07-14T15:59:28.241" v="10244" actId="26606"/>
          <ac:spMkLst>
            <pc:docMk/>
            <pc:sldMk cId="2590036116" sldId="286"/>
            <ac:spMk id="7" creationId="{B42E5253-D3AC-4AC2-B766-8B34F13C2F5E}"/>
          </ac:spMkLst>
        </pc:spChg>
        <pc:spChg chg="add">
          <ac:chgData name="Jonathan Wyatt" userId="c3e1212f-7374-4739-8e9f-f13855138211" providerId="ADAL" clId="{EBBE8D78-A078-4DBC-8848-CE30C0299687}" dt="2026-07-14T15:59:28.241" v="10244" actId="26606"/>
          <ac:spMkLst>
            <pc:docMk/>
            <pc:sldMk cId="2590036116" sldId="286"/>
            <ac:spMk id="8" creationId="{10AE8D57-436A-4073-9A75-15BB5949F8B4}"/>
          </ac:spMkLst>
        </pc:spChg>
        <pc:spChg chg="del">
          <ac:chgData name="Jonathan Wyatt" userId="c3e1212f-7374-4739-8e9f-f13855138211" providerId="ADAL" clId="{EBBE8D78-A078-4DBC-8848-CE30C0299687}" dt="2026-07-14T15:57:20.684" v="10222"/>
          <ac:spMkLst>
            <pc:docMk/>
            <pc:sldMk cId="2590036116" sldId="286"/>
            <ac:spMk id="9" creationId="{37C89E4B-3C9F-44B9-8B86-D9E3D112D8EC}"/>
          </ac:spMkLst>
        </pc:spChg>
        <pc:spChg chg="add">
          <ac:chgData name="Jonathan Wyatt" userId="c3e1212f-7374-4739-8e9f-f13855138211" providerId="ADAL" clId="{EBBE8D78-A078-4DBC-8848-CE30C0299687}" dt="2026-07-14T15:59:28.241" v="10244" actId="26606"/>
          <ac:spMkLst>
            <pc:docMk/>
            <pc:sldMk cId="2590036116" sldId="286"/>
            <ac:spMk id="15" creationId="{E2852671-8EB6-4EAF-8AF8-65CF3FD66456}"/>
          </ac:spMkLst>
        </pc:spChg>
        <pc:spChg chg="add">
          <ac:chgData name="Jonathan Wyatt" userId="c3e1212f-7374-4739-8e9f-f13855138211" providerId="ADAL" clId="{EBBE8D78-A078-4DBC-8848-CE30C0299687}" dt="2026-07-14T15:59:28.241" v="10244" actId="26606"/>
          <ac:spMkLst>
            <pc:docMk/>
            <pc:sldMk cId="2590036116" sldId="286"/>
            <ac:spMk id="17" creationId="{26B4480E-B7FF-4481-890E-043A69AE6FE2}"/>
          </ac:spMkLst>
        </pc:spChg>
        <pc:grpChg chg="add">
          <ac:chgData name="Jonathan Wyatt" userId="c3e1212f-7374-4739-8e9f-f13855138211" providerId="ADAL" clId="{EBBE8D78-A078-4DBC-8848-CE30C0299687}" dt="2026-07-14T15:59:28.241" v="10244" actId="26606"/>
          <ac:grpSpMkLst>
            <pc:docMk/>
            <pc:sldMk cId="2590036116" sldId="286"/>
            <ac:grpSpMk id="19" creationId="{79394E1F-0B5F-497D-B2A6-8383A2A54834}"/>
          </ac:grpSpMkLst>
        </pc:grpChg>
        <pc:picChg chg="mod">
          <ac:chgData name="Jonathan Wyatt" userId="c3e1212f-7374-4739-8e9f-f13855138211" providerId="ADAL" clId="{EBBE8D78-A078-4DBC-8848-CE30C0299687}" dt="2026-07-14T15:59:28.241" v="10244" actId="26606"/>
          <ac:picMkLst>
            <pc:docMk/>
            <pc:sldMk cId="2590036116" sldId="286"/>
            <ac:picMk id="4" creationId="{3E0A0100-2B0A-BE99-4CC2-79AF8261A59C}"/>
          </ac:picMkLst>
        </pc:picChg>
        <pc:cxnChg chg="del">
          <ac:chgData name="Jonathan Wyatt" userId="c3e1212f-7374-4739-8e9f-f13855138211" providerId="ADAL" clId="{EBBE8D78-A078-4DBC-8848-CE30C0299687}" dt="2026-07-14T15:57:20.684" v="10222"/>
          <ac:cxnSpMkLst>
            <pc:docMk/>
            <pc:sldMk cId="2590036116" sldId="286"/>
            <ac:cxnSpMk id="11" creationId="{AA2EAA10-076F-46BD-8F0F-B9A2FB77A85C}"/>
          </ac:cxnSpMkLst>
        </pc:cxnChg>
        <pc:cxnChg chg="del">
          <ac:chgData name="Jonathan Wyatt" userId="c3e1212f-7374-4739-8e9f-f13855138211" providerId="ADAL" clId="{EBBE8D78-A078-4DBC-8848-CE30C0299687}" dt="2026-07-14T15:57:20.684" v="10222"/>
          <ac:cxnSpMkLst>
            <pc:docMk/>
            <pc:sldMk cId="2590036116" sldId="286"/>
            <ac:cxnSpMk id="13" creationId="{D891E407-403B-4764-86C9-33A56D3BCAA3}"/>
          </ac:cxnSpMkLst>
        </pc:cxnChg>
      </pc:sldChg>
      <pc:sldChg chg="modSp modNotesTx">
        <pc:chgData name="Jonathan Wyatt" userId="c3e1212f-7374-4739-8e9f-f13855138211" providerId="ADAL" clId="{EBBE8D78-A078-4DBC-8848-CE30C0299687}" dt="2026-07-15T09:11:59.354" v="10722"/>
        <pc:sldMkLst>
          <pc:docMk/>
          <pc:sldMk cId="1582084380" sldId="287"/>
        </pc:sldMkLst>
        <pc:spChg chg="mod">
          <ac:chgData name="Jonathan Wyatt" userId="c3e1212f-7374-4739-8e9f-f13855138211" providerId="ADAL" clId="{EBBE8D78-A078-4DBC-8848-CE30C0299687}" dt="2026-07-14T15:57:20.684" v="10222"/>
          <ac:spMkLst>
            <pc:docMk/>
            <pc:sldMk cId="1582084380" sldId="287"/>
            <ac:spMk id="2" creationId="{E172CC13-E918-42A3-1711-40A2CCE4D6A7}"/>
          </ac:spMkLst>
        </pc:spChg>
        <pc:graphicFrameChg chg="mod">
          <ac:chgData name="Jonathan Wyatt" userId="c3e1212f-7374-4739-8e9f-f13855138211" providerId="ADAL" clId="{EBBE8D78-A078-4DBC-8848-CE30C0299687}" dt="2026-07-14T15:57:20.684" v="10222"/>
          <ac:graphicFrameMkLst>
            <pc:docMk/>
            <pc:sldMk cId="1582084380" sldId="287"/>
            <ac:graphicFrameMk id="6" creationId="{C9B594DF-C811-6D8E-0FD6-31F5C39DAE40}"/>
          </ac:graphicFrameMkLst>
        </pc:graphicFrameChg>
      </pc:sldChg>
      <pc:sldChg chg="addSp delSp modSp mod setClrOvrMap delDesignElem">
        <pc:chgData name="Jonathan Wyatt" userId="c3e1212f-7374-4739-8e9f-f13855138211" providerId="ADAL" clId="{EBBE8D78-A078-4DBC-8848-CE30C0299687}" dt="2026-07-14T15:59:46.030" v="10246" actId="1076"/>
        <pc:sldMkLst>
          <pc:docMk/>
          <pc:sldMk cId="3935557063" sldId="288"/>
        </pc:sldMkLst>
        <pc:spChg chg="mod">
          <ac:chgData name="Jonathan Wyatt" userId="c3e1212f-7374-4739-8e9f-f13855138211" providerId="ADAL" clId="{EBBE8D78-A078-4DBC-8848-CE30C0299687}" dt="2026-07-14T15:59:43.510" v="10245" actId="26606"/>
          <ac:spMkLst>
            <pc:docMk/>
            <pc:sldMk cId="3935557063" sldId="288"/>
            <ac:spMk id="2" creationId="{F064F81E-D082-A8A0-406D-524806363952}"/>
          </ac:spMkLst>
        </pc:spChg>
        <pc:spChg chg="mod">
          <ac:chgData name="Jonathan Wyatt" userId="c3e1212f-7374-4739-8e9f-f13855138211" providerId="ADAL" clId="{EBBE8D78-A078-4DBC-8848-CE30C0299687}" dt="2026-07-14T15:59:46.030" v="10246" actId="1076"/>
          <ac:spMkLst>
            <pc:docMk/>
            <pc:sldMk cId="3935557063" sldId="288"/>
            <ac:spMk id="5" creationId="{76FF0C1C-04FC-49B2-53E8-33F544A91CED}"/>
          </ac:spMkLst>
        </pc:spChg>
        <pc:spChg chg="mod">
          <ac:chgData name="Jonathan Wyatt" userId="c3e1212f-7374-4739-8e9f-f13855138211" providerId="ADAL" clId="{EBBE8D78-A078-4DBC-8848-CE30C0299687}" dt="2026-07-14T15:59:43.510" v="10245" actId="26606"/>
          <ac:spMkLst>
            <pc:docMk/>
            <pc:sldMk cId="3935557063" sldId="288"/>
            <ac:spMk id="8" creationId="{35CBDB15-2E63-7736-6BEC-C9B202DD1929}"/>
          </ac:spMkLst>
        </pc:spChg>
        <pc:spChg chg="add">
          <ac:chgData name="Jonathan Wyatt" userId="c3e1212f-7374-4739-8e9f-f13855138211" providerId="ADAL" clId="{EBBE8D78-A078-4DBC-8848-CE30C0299687}" dt="2026-07-14T15:59:43.510" v="10245" actId="26606"/>
          <ac:spMkLst>
            <pc:docMk/>
            <pc:sldMk cId="3935557063" sldId="288"/>
            <ac:spMk id="10" creationId="{E9751CB9-7B25-4EB8-9A6F-82F822549F12}"/>
          </ac:spMkLst>
        </pc:spChg>
        <pc:spChg chg="del">
          <ac:chgData name="Jonathan Wyatt" userId="c3e1212f-7374-4739-8e9f-f13855138211" providerId="ADAL" clId="{EBBE8D78-A078-4DBC-8848-CE30C0299687}" dt="2026-07-14T15:57:20.684" v="10222"/>
          <ac:spMkLst>
            <pc:docMk/>
            <pc:sldMk cId="3935557063" sldId="288"/>
            <ac:spMk id="11" creationId="{C0763A76-9F1C-4FC5-82B7-DD475DA461B2}"/>
          </ac:spMkLst>
        </pc:spChg>
        <pc:spChg chg="del">
          <ac:chgData name="Jonathan Wyatt" userId="c3e1212f-7374-4739-8e9f-f13855138211" providerId="ADAL" clId="{EBBE8D78-A078-4DBC-8848-CE30C0299687}" dt="2026-07-14T15:57:20.684" v="10222"/>
          <ac:spMkLst>
            <pc:docMk/>
            <pc:sldMk cId="3935557063" sldId="288"/>
            <ac:spMk id="13" creationId="{E81BF4F6-F2CF-4984-9D14-D6966D92F99F}"/>
          </ac:spMkLst>
        </pc:spChg>
        <pc:spChg chg="add">
          <ac:chgData name="Jonathan Wyatt" userId="c3e1212f-7374-4739-8e9f-f13855138211" providerId="ADAL" clId="{EBBE8D78-A078-4DBC-8848-CE30C0299687}" dt="2026-07-14T15:59:43.510" v="10245" actId="26606"/>
          <ac:spMkLst>
            <pc:docMk/>
            <pc:sldMk cId="3935557063" sldId="288"/>
            <ac:spMk id="15" creationId="{E1317383-CF3B-4B02-9512-BECBEF6362A4}"/>
          </ac:spMkLst>
        </pc:spChg>
        <pc:spChg chg="add">
          <ac:chgData name="Jonathan Wyatt" userId="c3e1212f-7374-4739-8e9f-f13855138211" providerId="ADAL" clId="{EBBE8D78-A078-4DBC-8848-CE30C0299687}" dt="2026-07-14T15:59:43.510" v="10245" actId="26606"/>
          <ac:spMkLst>
            <pc:docMk/>
            <pc:sldMk cId="3935557063" sldId="288"/>
            <ac:spMk id="17" creationId="{B1D4C7A0-6DF2-4F2D-A45D-F111582974C7}"/>
          </ac:spMkLst>
        </pc:spChg>
        <pc:spChg chg="add">
          <ac:chgData name="Jonathan Wyatt" userId="c3e1212f-7374-4739-8e9f-f13855138211" providerId="ADAL" clId="{EBBE8D78-A078-4DBC-8848-CE30C0299687}" dt="2026-07-14T15:59:43.510" v="10245" actId="26606"/>
          <ac:spMkLst>
            <pc:docMk/>
            <pc:sldMk cId="3935557063" sldId="288"/>
            <ac:spMk id="19" creationId="{DBF3943D-BCB6-4B31-809D-A005686483B4}"/>
          </ac:spMkLst>
        </pc:spChg>
        <pc:spChg chg="add">
          <ac:chgData name="Jonathan Wyatt" userId="c3e1212f-7374-4739-8e9f-f13855138211" providerId="ADAL" clId="{EBBE8D78-A078-4DBC-8848-CE30C0299687}" dt="2026-07-14T15:59:43.510" v="10245" actId="26606"/>
          <ac:spMkLst>
            <pc:docMk/>
            <pc:sldMk cId="3935557063" sldId="288"/>
            <ac:spMk id="21" creationId="{39373A6F-2E1F-4613-8E1D-D68057D29F31}"/>
          </ac:spMkLst>
        </pc:spChg>
        <pc:picChg chg="mod">
          <ac:chgData name="Jonathan Wyatt" userId="c3e1212f-7374-4739-8e9f-f13855138211" providerId="ADAL" clId="{EBBE8D78-A078-4DBC-8848-CE30C0299687}" dt="2026-07-14T15:59:43.510" v="10245" actId="26606"/>
          <ac:picMkLst>
            <pc:docMk/>
            <pc:sldMk cId="3935557063" sldId="288"/>
            <ac:picMk id="4" creationId="{E7068B3E-8091-828C-034C-9E24FA68D5EC}"/>
          </ac:picMkLst>
        </pc:picChg>
      </pc:sldChg>
      <pc:sldChg chg="addSp delSp modSp mod setClrOvrMap delDesignElem">
        <pc:chgData name="Jonathan Wyatt" userId="c3e1212f-7374-4739-8e9f-f13855138211" providerId="ADAL" clId="{EBBE8D78-A078-4DBC-8848-CE30C0299687}" dt="2026-07-14T16:00:11.289" v="10249" actId="26606"/>
        <pc:sldMkLst>
          <pc:docMk/>
          <pc:sldMk cId="3949989596" sldId="289"/>
        </pc:sldMkLst>
        <pc:spChg chg="mod">
          <ac:chgData name="Jonathan Wyatt" userId="c3e1212f-7374-4739-8e9f-f13855138211" providerId="ADAL" clId="{EBBE8D78-A078-4DBC-8848-CE30C0299687}" dt="2026-07-14T16:00:11.289" v="10249" actId="26606"/>
          <ac:spMkLst>
            <pc:docMk/>
            <pc:sldMk cId="3949989596" sldId="289"/>
            <ac:spMk id="2" creationId="{74AF4F0F-A21C-5253-877E-3B1178828828}"/>
          </ac:spMkLst>
        </pc:spChg>
        <pc:spChg chg="del">
          <ac:chgData name="Jonathan Wyatt" userId="c3e1212f-7374-4739-8e9f-f13855138211" providerId="ADAL" clId="{EBBE8D78-A078-4DBC-8848-CE30C0299687}" dt="2026-07-14T15:57:20.684" v="10222"/>
          <ac:spMkLst>
            <pc:docMk/>
            <pc:sldMk cId="3949989596" sldId="289"/>
            <ac:spMk id="10" creationId="{A8384FB5-9ADC-4DDC-881B-597D56F5B15D}"/>
          </ac:spMkLst>
        </pc:spChg>
        <pc:spChg chg="mod ord">
          <ac:chgData name="Jonathan Wyatt" userId="c3e1212f-7374-4739-8e9f-f13855138211" providerId="ADAL" clId="{EBBE8D78-A078-4DBC-8848-CE30C0299687}" dt="2026-07-14T16:00:11.289" v="10249" actId="26606"/>
          <ac:spMkLst>
            <pc:docMk/>
            <pc:sldMk cId="3949989596" sldId="289"/>
            <ac:spMk id="11" creationId="{1933C472-ACEA-BBB5-A42E-1B85EADBC8B5}"/>
          </ac:spMkLst>
        </pc:spChg>
        <pc:spChg chg="del">
          <ac:chgData name="Jonathan Wyatt" userId="c3e1212f-7374-4739-8e9f-f13855138211" providerId="ADAL" clId="{EBBE8D78-A078-4DBC-8848-CE30C0299687}" dt="2026-07-14T15:57:20.684" v="10222"/>
          <ac:spMkLst>
            <pc:docMk/>
            <pc:sldMk cId="3949989596" sldId="289"/>
            <ac:spMk id="12" creationId="{91E5A9A7-95C6-4F4F-B00E-C82E07FE62EF}"/>
          </ac:spMkLst>
        </pc:spChg>
        <pc:spChg chg="add del">
          <ac:chgData name="Jonathan Wyatt" userId="c3e1212f-7374-4739-8e9f-f13855138211" providerId="ADAL" clId="{EBBE8D78-A078-4DBC-8848-CE30C0299687}" dt="2026-07-14T16:00:11.289" v="10249" actId="26606"/>
          <ac:spMkLst>
            <pc:docMk/>
            <pc:sldMk cId="3949989596" sldId="289"/>
            <ac:spMk id="13" creationId="{E9751CB9-7B25-4EB8-9A6F-82F822549F12}"/>
          </ac:spMkLst>
        </pc:spChg>
        <pc:spChg chg="del">
          <ac:chgData name="Jonathan Wyatt" userId="c3e1212f-7374-4739-8e9f-f13855138211" providerId="ADAL" clId="{EBBE8D78-A078-4DBC-8848-CE30C0299687}" dt="2026-07-14T15:57:20.684" v="10222"/>
          <ac:spMkLst>
            <pc:docMk/>
            <pc:sldMk cId="3949989596" sldId="289"/>
            <ac:spMk id="14" creationId="{D07DD2DE-F619-49DD-B5E7-03A290FF4ED1}"/>
          </ac:spMkLst>
        </pc:spChg>
        <pc:spChg chg="add del">
          <ac:chgData name="Jonathan Wyatt" userId="c3e1212f-7374-4739-8e9f-f13855138211" providerId="ADAL" clId="{EBBE8D78-A078-4DBC-8848-CE30C0299687}" dt="2026-07-14T16:00:11.289" v="10249" actId="26606"/>
          <ac:spMkLst>
            <pc:docMk/>
            <pc:sldMk cId="3949989596" sldId="289"/>
            <ac:spMk id="15" creationId="{E1317383-CF3B-4B02-9512-BECBEF6362A4}"/>
          </ac:spMkLst>
        </pc:spChg>
        <pc:spChg chg="del">
          <ac:chgData name="Jonathan Wyatt" userId="c3e1212f-7374-4739-8e9f-f13855138211" providerId="ADAL" clId="{EBBE8D78-A078-4DBC-8848-CE30C0299687}" dt="2026-07-14T15:57:20.684" v="10222"/>
          <ac:spMkLst>
            <pc:docMk/>
            <pc:sldMk cId="3949989596" sldId="289"/>
            <ac:spMk id="16" creationId="{85149191-5F60-4A28-AAFF-039F96B0F3EC}"/>
          </ac:spMkLst>
        </pc:spChg>
        <pc:spChg chg="del">
          <ac:chgData name="Jonathan Wyatt" userId="c3e1212f-7374-4739-8e9f-f13855138211" providerId="ADAL" clId="{EBBE8D78-A078-4DBC-8848-CE30C0299687}" dt="2026-07-14T15:57:20.684" v="10222"/>
          <ac:spMkLst>
            <pc:docMk/>
            <pc:sldMk cId="3949989596" sldId="289"/>
            <ac:spMk id="18" creationId="{F8260ED5-17F7-4158-B241-D51DD4CF1B7E}"/>
          </ac:spMkLst>
        </pc:spChg>
        <pc:spChg chg="add del">
          <ac:chgData name="Jonathan Wyatt" userId="c3e1212f-7374-4739-8e9f-f13855138211" providerId="ADAL" clId="{EBBE8D78-A078-4DBC-8848-CE30C0299687}" dt="2026-07-14T16:00:11.289" v="10249" actId="26606"/>
          <ac:spMkLst>
            <pc:docMk/>
            <pc:sldMk cId="3949989596" sldId="289"/>
            <ac:spMk id="20" creationId="{B1D4C7A0-6DF2-4F2D-A45D-F111582974C7}"/>
          </ac:spMkLst>
        </pc:spChg>
        <pc:spChg chg="add del">
          <ac:chgData name="Jonathan Wyatt" userId="c3e1212f-7374-4739-8e9f-f13855138211" providerId="ADAL" clId="{EBBE8D78-A078-4DBC-8848-CE30C0299687}" dt="2026-07-14T16:00:11.289" v="10249" actId="26606"/>
          <ac:spMkLst>
            <pc:docMk/>
            <pc:sldMk cId="3949989596" sldId="289"/>
            <ac:spMk id="22" creationId="{DBF3943D-BCB6-4B31-809D-A005686483B4}"/>
          </ac:spMkLst>
        </pc:spChg>
        <pc:spChg chg="add del">
          <ac:chgData name="Jonathan Wyatt" userId="c3e1212f-7374-4739-8e9f-f13855138211" providerId="ADAL" clId="{EBBE8D78-A078-4DBC-8848-CE30C0299687}" dt="2026-07-14T16:00:11.289" v="10249" actId="26606"/>
          <ac:spMkLst>
            <pc:docMk/>
            <pc:sldMk cId="3949989596" sldId="289"/>
            <ac:spMk id="24" creationId="{39373A6F-2E1F-4613-8E1D-D68057D29F31}"/>
          </ac:spMkLst>
        </pc:spChg>
        <pc:picChg chg="mod">
          <ac:chgData name="Jonathan Wyatt" userId="c3e1212f-7374-4739-8e9f-f13855138211" providerId="ADAL" clId="{EBBE8D78-A078-4DBC-8848-CE30C0299687}" dt="2026-07-14T16:00:11.289" v="10249" actId="26606"/>
          <ac:picMkLst>
            <pc:docMk/>
            <pc:sldMk cId="3949989596" sldId="289"/>
            <ac:picMk id="5" creationId="{A60BB564-F20F-FD32-D885-49CFA002EF05}"/>
          </ac:picMkLst>
        </pc:picChg>
      </pc:sldChg>
      <pc:sldChg chg="modSp">
        <pc:chgData name="Jonathan Wyatt" userId="c3e1212f-7374-4739-8e9f-f13855138211" providerId="ADAL" clId="{EBBE8D78-A078-4DBC-8848-CE30C0299687}" dt="2026-07-14T15:57:20.684" v="10222"/>
        <pc:sldMkLst>
          <pc:docMk/>
          <pc:sldMk cId="2601490782" sldId="291"/>
        </pc:sldMkLst>
        <pc:spChg chg="mod">
          <ac:chgData name="Jonathan Wyatt" userId="c3e1212f-7374-4739-8e9f-f13855138211" providerId="ADAL" clId="{EBBE8D78-A078-4DBC-8848-CE30C0299687}" dt="2026-07-14T15:57:20.684" v="10222"/>
          <ac:spMkLst>
            <pc:docMk/>
            <pc:sldMk cId="2601490782" sldId="291"/>
            <ac:spMk id="2" creationId="{92D4CCB3-8A6E-4C58-6CF8-D8D8D0798446}"/>
          </ac:spMkLst>
        </pc:spChg>
      </pc:sldChg>
      <pc:sldChg chg="modSp">
        <pc:chgData name="Jonathan Wyatt" userId="c3e1212f-7374-4739-8e9f-f13855138211" providerId="ADAL" clId="{EBBE8D78-A078-4DBC-8848-CE30C0299687}" dt="2026-07-14T15:57:20.684" v="10222"/>
        <pc:sldMkLst>
          <pc:docMk/>
          <pc:sldMk cId="2723133668" sldId="292"/>
        </pc:sldMkLst>
        <pc:picChg chg="mod">
          <ac:chgData name="Jonathan Wyatt" userId="c3e1212f-7374-4739-8e9f-f13855138211" providerId="ADAL" clId="{EBBE8D78-A078-4DBC-8848-CE30C0299687}" dt="2026-07-14T15:57:20.684" v="10222"/>
          <ac:picMkLst>
            <pc:docMk/>
            <pc:sldMk cId="2723133668" sldId="292"/>
            <ac:picMk id="5" creationId="{C5D245B1-1F83-7DA6-7EC1-AEDE357B4A0C}"/>
          </ac:picMkLst>
        </pc:picChg>
      </pc:sldChg>
      <pc:sldChg chg="delSp delDesignElem">
        <pc:chgData name="Jonathan Wyatt" userId="c3e1212f-7374-4739-8e9f-f13855138211" providerId="ADAL" clId="{EBBE8D78-A078-4DBC-8848-CE30C0299687}" dt="2026-07-14T15:57:20.684" v="10222"/>
        <pc:sldMkLst>
          <pc:docMk/>
          <pc:sldMk cId="853973276" sldId="293"/>
        </pc:sldMkLst>
        <pc:spChg chg="del">
          <ac:chgData name="Jonathan Wyatt" userId="c3e1212f-7374-4739-8e9f-f13855138211" providerId="ADAL" clId="{EBBE8D78-A078-4DBC-8848-CE30C0299687}" dt="2026-07-14T15:57:20.684" v="10222"/>
          <ac:spMkLst>
            <pc:docMk/>
            <pc:sldMk cId="853973276" sldId="293"/>
            <ac:spMk id="9" creationId="{71B2258F-86CA-4D4D-8270-BC05FCDEBFB3}"/>
          </ac:spMkLst>
        </pc:spChg>
      </pc:sldChg>
      <pc:sldChg chg="addSp delSp modSp mod setClrOvrMap delDesignElem modNotesTx">
        <pc:chgData name="Jonathan Wyatt" userId="c3e1212f-7374-4739-8e9f-f13855138211" providerId="ADAL" clId="{EBBE8D78-A078-4DBC-8848-CE30C0299687}" dt="2026-07-15T09:12:57.271" v="10830" actId="20577"/>
        <pc:sldMkLst>
          <pc:docMk/>
          <pc:sldMk cId="805209107" sldId="294"/>
        </pc:sldMkLst>
        <pc:spChg chg="mod">
          <ac:chgData name="Jonathan Wyatt" userId="c3e1212f-7374-4739-8e9f-f13855138211" providerId="ADAL" clId="{EBBE8D78-A078-4DBC-8848-CE30C0299687}" dt="2026-07-14T16:00:28.334" v="10250" actId="26606"/>
          <ac:spMkLst>
            <pc:docMk/>
            <pc:sldMk cId="805209107" sldId="294"/>
            <ac:spMk id="2" creationId="{E29D2057-212E-DC14-1D21-540FDCB6B357}"/>
          </ac:spMkLst>
        </pc:spChg>
        <pc:spChg chg="add">
          <ac:chgData name="Jonathan Wyatt" userId="c3e1212f-7374-4739-8e9f-f13855138211" providerId="ADAL" clId="{EBBE8D78-A078-4DBC-8848-CE30C0299687}" dt="2026-07-14T16:00:28.334" v="10250" actId="26606"/>
          <ac:spMkLst>
            <pc:docMk/>
            <pc:sldMk cId="805209107" sldId="294"/>
            <ac:spMk id="1030" creationId="{E9751CB9-7B25-4EB8-9A6F-82F822549F12}"/>
          </ac:spMkLst>
        </pc:spChg>
        <pc:spChg chg="add">
          <ac:chgData name="Jonathan Wyatt" userId="c3e1212f-7374-4739-8e9f-f13855138211" providerId="ADAL" clId="{EBBE8D78-A078-4DBC-8848-CE30C0299687}" dt="2026-07-14T16:00:28.334" v="10250" actId="26606"/>
          <ac:spMkLst>
            <pc:docMk/>
            <pc:sldMk cId="805209107" sldId="294"/>
            <ac:spMk id="1031" creationId="{E1317383-CF3B-4B02-9512-BECBEF6362A4}"/>
          </ac:spMkLst>
        </pc:spChg>
        <pc:spChg chg="del">
          <ac:chgData name="Jonathan Wyatt" userId="c3e1212f-7374-4739-8e9f-f13855138211" providerId="ADAL" clId="{EBBE8D78-A078-4DBC-8848-CE30C0299687}" dt="2026-07-14T15:57:20.684" v="10222"/>
          <ac:spMkLst>
            <pc:docMk/>
            <pc:sldMk cId="805209107" sldId="294"/>
            <ac:spMk id="1033" creationId="{C0763A76-9F1C-4FC5-82B7-DD475DA461B2}"/>
          </ac:spMkLst>
        </pc:spChg>
        <pc:spChg chg="del">
          <ac:chgData name="Jonathan Wyatt" userId="c3e1212f-7374-4739-8e9f-f13855138211" providerId="ADAL" clId="{EBBE8D78-A078-4DBC-8848-CE30C0299687}" dt="2026-07-14T15:57:20.684" v="10222"/>
          <ac:spMkLst>
            <pc:docMk/>
            <pc:sldMk cId="805209107" sldId="294"/>
            <ac:spMk id="1035" creationId="{E81BF4F6-F2CF-4984-9D14-D6966D92F99F}"/>
          </ac:spMkLst>
        </pc:spChg>
        <pc:spChg chg="add">
          <ac:chgData name="Jonathan Wyatt" userId="c3e1212f-7374-4739-8e9f-f13855138211" providerId="ADAL" clId="{EBBE8D78-A078-4DBC-8848-CE30C0299687}" dt="2026-07-14T16:00:28.334" v="10250" actId="26606"/>
          <ac:spMkLst>
            <pc:docMk/>
            <pc:sldMk cId="805209107" sldId="294"/>
            <ac:spMk id="1037" creationId="{B1D4C7A0-6DF2-4F2D-A45D-F111582974C7}"/>
          </ac:spMkLst>
        </pc:spChg>
        <pc:spChg chg="add">
          <ac:chgData name="Jonathan Wyatt" userId="c3e1212f-7374-4739-8e9f-f13855138211" providerId="ADAL" clId="{EBBE8D78-A078-4DBC-8848-CE30C0299687}" dt="2026-07-14T16:00:28.334" v="10250" actId="26606"/>
          <ac:spMkLst>
            <pc:docMk/>
            <pc:sldMk cId="805209107" sldId="294"/>
            <ac:spMk id="1039" creationId="{DBF3943D-BCB6-4B31-809D-A005686483B4}"/>
          </ac:spMkLst>
        </pc:spChg>
        <pc:spChg chg="add">
          <ac:chgData name="Jonathan Wyatt" userId="c3e1212f-7374-4739-8e9f-f13855138211" providerId="ADAL" clId="{EBBE8D78-A078-4DBC-8848-CE30C0299687}" dt="2026-07-14T16:00:28.334" v="10250" actId="26606"/>
          <ac:spMkLst>
            <pc:docMk/>
            <pc:sldMk cId="805209107" sldId="294"/>
            <ac:spMk id="1041" creationId="{39373A6F-2E1F-4613-8E1D-D68057D29F31}"/>
          </ac:spMkLst>
        </pc:spChg>
        <pc:graphicFrameChg chg="mod ord modGraphic">
          <ac:chgData name="Jonathan Wyatt" userId="c3e1212f-7374-4739-8e9f-f13855138211" providerId="ADAL" clId="{EBBE8D78-A078-4DBC-8848-CE30C0299687}" dt="2026-07-14T16:00:28.334" v="10250" actId="26606"/>
          <ac:graphicFrameMkLst>
            <pc:docMk/>
            <pc:sldMk cId="805209107" sldId="294"/>
            <ac:graphicFrameMk id="1028" creationId="{1C6A80F7-7587-D6F7-9CB0-BDA5BC808CC5}"/>
          </ac:graphicFrameMkLst>
        </pc:graphicFrameChg>
        <pc:picChg chg="mod">
          <ac:chgData name="Jonathan Wyatt" userId="c3e1212f-7374-4739-8e9f-f13855138211" providerId="ADAL" clId="{EBBE8D78-A078-4DBC-8848-CE30C0299687}" dt="2026-07-14T16:00:28.334" v="10250" actId="26606"/>
          <ac:picMkLst>
            <pc:docMk/>
            <pc:sldMk cId="805209107" sldId="294"/>
            <ac:picMk id="1026" creationId="{F53F6E48-1B93-5A1E-B565-90E414771BA5}"/>
          </ac:picMkLst>
        </pc:picChg>
      </pc:sldChg>
      <pc:sldChg chg="addSp modSp mod setBg setClrOvrMap">
        <pc:chgData name="Jonathan Wyatt" userId="c3e1212f-7374-4739-8e9f-f13855138211" providerId="ADAL" clId="{EBBE8D78-A078-4DBC-8848-CE30C0299687}" dt="2026-07-14T16:00:34.266" v="10251" actId="26606"/>
        <pc:sldMkLst>
          <pc:docMk/>
          <pc:sldMk cId="184163442" sldId="296"/>
        </pc:sldMkLst>
        <pc:spChg chg="mod">
          <ac:chgData name="Jonathan Wyatt" userId="c3e1212f-7374-4739-8e9f-f13855138211" providerId="ADAL" clId="{EBBE8D78-A078-4DBC-8848-CE30C0299687}" dt="2026-07-14T16:00:34.266" v="10251" actId="26606"/>
          <ac:spMkLst>
            <pc:docMk/>
            <pc:sldMk cId="184163442" sldId="296"/>
            <ac:spMk id="2" creationId="{11113999-64DB-57F8-012D-704D43478970}"/>
          </ac:spMkLst>
        </pc:spChg>
        <pc:spChg chg="add">
          <ac:chgData name="Jonathan Wyatt" userId="c3e1212f-7374-4739-8e9f-f13855138211" providerId="ADAL" clId="{EBBE8D78-A078-4DBC-8848-CE30C0299687}" dt="2026-07-14T16:00:34.266" v="10251" actId="26606"/>
          <ac:spMkLst>
            <pc:docMk/>
            <pc:sldMk cId="184163442" sldId="296"/>
            <ac:spMk id="10" creationId="{F92989FB-1024-49B7-BDF1-B3CE27D48623}"/>
          </ac:spMkLst>
        </pc:spChg>
        <pc:spChg chg="add">
          <ac:chgData name="Jonathan Wyatt" userId="c3e1212f-7374-4739-8e9f-f13855138211" providerId="ADAL" clId="{EBBE8D78-A078-4DBC-8848-CE30C0299687}" dt="2026-07-14T16:00:34.266" v="10251" actId="26606"/>
          <ac:spMkLst>
            <pc:docMk/>
            <pc:sldMk cId="184163442" sldId="296"/>
            <ac:spMk id="12" creationId="{2987D6F4-EC95-4EF1-A8AD-4B70386CEEC7}"/>
          </ac:spMkLst>
        </pc:spChg>
        <pc:spChg chg="add">
          <ac:chgData name="Jonathan Wyatt" userId="c3e1212f-7374-4739-8e9f-f13855138211" providerId="ADAL" clId="{EBBE8D78-A078-4DBC-8848-CE30C0299687}" dt="2026-07-14T16:00:34.266" v="10251" actId="26606"/>
          <ac:spMkLst>
            <pc:docMk/>
            <pc:sldMk cId="184163442" sldId="296"/>
            <ac:spMk id="14" creationId="{F5F792DF-9D0A-4DB6-9A9E-7312F5A7E87D}"/>
          </ac:spMkLst>
        </pc:spChg>
        <pc:spChg chg="add">
          <ac:chgData name="Jonathan Wyatt" userId="c3e1212f-7374-4739-8e9f-f13855138211" providerId="ADAL" clId="{EBBE8D78-A078-4DBC-8848-CE30C0299687}" dt="2026-07-14T16:00:34.266" v="10251" actId="26606"/>
          <ac:spMkLst>
            <pc:docMk/>
            <pc:sldMk cId="184163442" sldId="296"/>
            <ac:spMk id="16" creationId="{7BC7EA7B-802E-41F4-8926-C4475287AA31}"/>
          </ac:spMkLst>
        </pc:spChg>
        <pc:graphicFrameChg chg="mod modGraphic">
          <ac:chgData name="Jonathan Wyatt" userId="c3e1212f-7374-4739-8e9f-f13855138211" providerId="ADAL" clId="{EBBE8D78-A078-4DBC-8848-CE30C0299687}" dt="2026-07-14T16:00:34.266" v="10251" actId="26606"/>
          <ac:graphicFrameMkLst>
            <pc:docMk/>
            <pc:sldMk cId="184163442" sldId="296"/>
            <ac:graphicFrameMk id="5" creationId="{445C3BCC-32FA-82C8-FE66-B19D46C0560C}"/>
          </ac:graphicFrameMkLst>
        </pc:graphicFrameChg>
      </pc:sldChg>
      <pc:sldChg chg="addSp modSp mod setBg setClrOvrMap">
        <pc:chgData name="Jonathan Wyatt" userId="c3e1212f-7374-4739-8e9f-f13855138211" providerId="ADAL" clId="{EBBE8D78-A078-4DBC-8848-CE30C0299687}" dt="2026-07-14T16:00:39.600" v="10252" actId="26606"/>
        <pc:sldMkLst>
          <pc:docMk/>
          <pc:sldMk cId="4047537412" sldId="297"/>
        </pc:sldMkLst>
        <pc:spChg chg="mod">
          <ac:chgData name="Jonathan Wyatt" userId="c3e1212f-7374-4739-8e9f-f13855138211" providerId="ADAL" clId="{EBBE8D78-A078-4DBC-8848-CE30C0299687}" dt="2026-07-14T16:00:39.600" v="10252" actId="26606"/>
          <ac:spMkLst>
            <pc:docMk/>
            <pc:sldMk cId="4047537412" sldId="297"/>
            <ac:spMk id="2" creationId="{91EC12C9-3371-CFBC-F602-50E8A858CC6C}"/>
          </ac:spMkLst>
        </pc:spChg>
        <pc:spChg chg="add">
          <ac:chgData name="Jonathan Wyatt" userId="c3e1212f-7374-4739-8e9f-f13855138211" providerId="ADAL" clId="{EBBE8D78-A078-4DBC-8848-CE30C0299687}" dt="2026-07-14T16:00:39.600" v="10252" actId="26606"/>
          <ac:spMkLst>
            <pc:docMk/>
            <pc:sldMk cId="4047537412" sldId="297"/>
            <ac:spMk id="18" creationId="{E6C8E6EB-4C59-429B-97E4-72A058CFC4FB}"/>
          </ac:spMkLst>
        </pc:spChg>
        <pc:spChg chg="add">
          <ac:chgData name="Jonathan Wyatt" userId="c3e1212f-7374-4739-8e9f-f13855138211" providerId="ADAL" clId="{EBBE8D78-A078-4DBC-8848-CE30C0299687}" dt="2026-07-14T16:00:39.600" v="10252" actId="26606"/>
          <ac:spMkLst>
            <pc:docMk/>
            <pc:sldMk cId="4047537412" sldId="297"/>
            <ac:spMk id="20" creationId="{B5B90362-AFCC-46A9-B41C-A257A8C5B314}"/>
          </ac:spMkLst>
        </pc:spChg>
        <pc:spChg chg="add">
          <ac:chgData name="Jonathan Wyatt" userId="c3e1212f-7374-4739-8e9f-f13855138211" providerId="ADAL" clId="{EBBE8D78-A078-4DBC-8848-CE30C0299687}" dt="2026-07-14T16:00:39.600" v="10252" actId="26606"/>
          <ac:spMkLst>
            <pc:docMk/>
            <pc:sldMk cId="4047537412" sldId="297"/>
            <ac:spMk id="22" creationId="{F71EF7F1-38BA-471D-8CD4-2A9AE8E35527}"/>
          </ac:spMkLst>
        </pc:spChg>
        <pc:spChg chg="add">
          <ac:chgData name="Jonathan Wyatt" userId="c3e1212f-7374-4739-8e9f-f13855138211" providerId="ADAL" clId="{EBBE8D78-A078-4DBC-8848-CE30C0299687}" dt="2026-07-14T16:00:39.600" v="10252" actId="26606"/>
          <ac:spMkLst>
            <pc:docMk/>
            <pc:sldMk cId="4047537412" sldId="297"/>
            <ac:spMk id="24" creationId="{C0524398-BFB4-4C4A-8317-83B8729F9B26}"/>
          </ac:spMkLst>
        </pc:spChg>
        <pc:spChg chg="add">
          <ac:chgData name="Jonathan Wyatt" userId="c3e1212f-7374-4739-8e9f-f13855138211" providerId="ADAL" clId="{EBBE8D78-A078-4DBC-8848-CE30C0299687}" dt="2026-07-14T16:00:39.600" v="10252" actId="26606"/>
          <ac:spMkLst>
            <pc:docMk/>
            <pc:sldMk cId="4047537412" sldId="297"/>
            <ac:spMk id="26" creationId="{E08D4B6A-8113-4DFB-B82E-B60CAC8E0A50}"/>
          </ac:spMkLst>
        </pc:spChg>
        <pc:spChg chg="add">
          <ac:chgData name="Jonathan Wyatt" userId="c3e1212f-7374-4739-8e9f-f13855138211" providerId="ADAL" clId="{EBBE8D78-A078-4DBC-8848-CE30C0299687}" dt="2026-07-14T16:00:39.600" v="10252" actId="26606"/>
          <ac:spMkLst>
            <pc:docMk/>
            <pc:sldMk cId="4047537412" sldId="297"/>
            <ac:spMk id="28" creationId="{9822E561-F97C-4CBB-A9A6-A6BF6317BC84}"/>
          </ac:spMkLst>
        </pc:spChg>
        <pc:spChg chg="add">
          <ac:chgData name="Jonathan Wyatt" userId="c3e1212f-7374-4739-8e9f-f13855138211" providerId="ADAL" clId="{EBBE8D78-A078-4DBC-8848-CE30C0299687}" dt="2026-07-14T16:00:39.600" v="10252" actId="26606"/>
          <ac:spMkLst>
            <pc:docMk/>
            <pc:sldMk cId="4047537412" sldId="297"/>
            <ac:spMk id="30" creationId="{B01B0E58-A5C8-4CDA-A2E0-35DF94E59857}"/>
          </ac:spMkLst>
        </pc:spChg>
      </pc:sldChg>
      <pc:sldChg chg="addSp delSp modSp mod setBg setClrOvrMap delDesignElem">
        <pc:chgData name="Jonathan Wyatt" userId="c3e1212f-7374-4739-8e9f-f13855138211" providerId="ADAL" clId="{EBBE8D78-A078-4DBC-8848-CE30C0299687}" dt="2026-07-14T16:00:49.812" v="10254" actId="26606"/>
        <pc:sldMkLst>
          <pc:docMk/>
          <pc:sldMk cId="2064844887" sldId="298"/>
        </pc:sldMkLst>
        <pc:spChg chg="mod">
          <ac:chgData name="Jonathan Wyatt" userId="c3e1212f-7374-4739-8e9f-f13855138211" providerId="ADAL" clId="{EBBE8D78-A078-4DBC-8848-CE30C0299687}" dt="2026-07-14T16:00:49.812" v="10254" actId="26606"/>
          <ac:spMkLst>
            <pc:docMk/>
            <pc:sldMk cId="2064844887" sldId="298"/>
            <ac:spMk id="2" creationId="{45F5197E-361A-E480-23A9-10159F83E0B2}"/>
          </ac:spMkLst>
        </pc:spChg>
        <pc:spChg chg="mod">
          <ac:chgData name="Jonathan Wyatt" userId="c3e1212f-7374-4739-8e9f-f13855138211" providerId="ADAL" clId="{EBBE8D78-A078-4DBC-8848-CE30C0299687}" dt="2026-07-14T16:00:49.812" v="10254" actId="26606"/>
          <ac:spMkLst>
            <pc:docMk/>
            <pc:sldMk cId="2064844887" sldId="298"/>
            <ac:spMk id="3" creationId="{E98FB8A9-EFBE-1763-5968-AC3D316AAF86}"/>
          </ac:spMkLst>
        </pc:spChg>
        <pc:spChg chg="add">
          <ac:chgData name="Jonathan Wyatt" userId="c3e1212f-7374-4739-8e9f-f13855138211" providerId="ADAL" clId="{EBBE8D78-A078-4DBC-8848-CE30C0299687}" dt="2026-07-14T16:00:49.812" v="10254" actId="26606"/>
          <ac:spMkLst>
            <pc:docMk/>
            <pc:sldMk cId="2064844887" sldId="298"/>
            <ac:spMk id="9" creationId="{88C97474-5879-4DB5-B4F3-F0357104BC8E}"/>
          </ac:spMkLst>
        </pc:spChg>
        <pc:spChg chg="del">
          <ac:chgData name="Jonathan Wyatt" userId="c3e1212f-7374-4739-8e9f-f13855138211" providerId="ADAL" clId="{EBBE8D78-A078-4DBC-8848-CE30C0299687}" dt="2026-07-14T15:57:20.684" v="10222"/>
          <ac:spMkLst>
            <pc:docMk/>
            <pc:sldMk cId="2064844887" sldId="298"/>
            <ac:spMk id="10" creationId="{EDDBB197-D710-4A4F-A9CA-FD2177498BE8}"/>
          </ac:spMkLst>
        </pc:spChg>
        <pc:spChg chg="add">
          <ac:chgData name="Jonathan Wyatt" userId="c3e1212f-7374-4739-8e9f-f13855138211" providerId="ADAL" clId="{EBBE8D78-A078-4DBC-8848-CE30C0299687}" dt="2026-07-14T16:00:49.812" v="10254" actId="26606"/>
          <ac:spMkLst>
            <pc:docMk/>
            <pc:sldMk cId="2064844887" sldId="298"/>
            <ac:spMk id="11" creationId="{7D2AF00E-D433-4047-863F-BCB69CEC3C35}"/>
          </ac:spMkLst>
        </pc:spChg>
        <pc:spChg chg="del">
          <ac:chgData name="Jonathan Wyatt" userId="c3e1212f-7374-4739-8e9f-f13855138211" providerId="ADAL" clId="{EBBE8D78-A078-4DBC-8848-CE30C0299687}" dt="2026-07-14T15:57:20.684" v="10222"/>
          <ac:spMkLst>
            <pc:docMk/>
            <pc:sldMk cId="2064844887" sldId="298"/>
            <ac:spMk id="12" creationId="{975D1CFA-2CDB-4B64-BD9F-85744E8DA12F}"/>
          </ac:spMkLst>
        </pc:spChg>
        <pc:spChg chg="add">
          <ac:chgData name="Jonathan Wyatt" userId="c3e1212f-7374-4739-8e9f-f13855138211" providerId="ADAL" clId="{EBBE8D78-A078-4DBC-8848-CE30C0299687}" dt="2026-07-14T16:00:49.812" v="10254" actId="26606"/>
          <ac:spMkLst>
            <pc:docMk/>
            <pc:sldMk cId="2064844887" sldId="298"/>
            <ac:spMk id="16" creationId="{0997DBEA-6DFC-457A-9850-E535053549D6}"/>
          </ac:spMkLst>
        </pc:spChg>
        <pc:spChg chg="add">
          <ac:chgData name="Jonathan Wyatt" userId="c3e1212f-7374-4739-8e9f-f13855138211" providerId="ADAL" clId="{EBBE8D78-A078-4DBC-8848-CE30C0299687}" dt="2026-07-14T16:00:49.812" v="10254" actId="26606"/>
          <ac:spMkLst>
            <pc:docMk/>
            <pc:sldMk cId="2064844887" sldId="298"/>
            <ac:spMk id="18" creationId="{79446CF5-953A-4916-BFF4-F5558E5C2359}"/>
          </ac:spMkLst>
        </pc:spChg>
        <pc:spChg chg="add">
          <ac:chgData name="Jonathan Wyatt" userId="c3e1212f-7374-4739-8e9f-f13855138211" providerId="ADAL" clId="{EBBE8D78-A078-4DBC-8848-CE30C0299687}" dt="2026-07-14T16:00:49.812" v="10254" actId="26606"/>
          <ac:spMkLst>
            <pc:docMk/>
            <pc:sldMk cId="2064844887" sldId="298"/>
            <ac:spMk id="20" creationId="{477B945C-B433-4DFF-9A67-A5C9257E471C}"/>
          </ac:spMkLst>
        </pc:spChg>
        <pc:grpChg chg="del">
          <ac:chgData name="Jonathan Wyatt" userId="c3e1212f-7374-4739-8e9f-f13855138211" providerId="ADAL" clId="{EBBE8D78-A078-4DBC-8848-CE30C0299687}" dt="2026-07-14T15:57:20.684" v="10222"/>
          <ac:grpSpMkLst>
            <pc:docMk/>
            <pc:sldMk cId="2064844887" sldId="298"/>
            <ac:grpSpMk id="14" creationId="{25EE5136-01F1-466C-962D-BA9B4C6757AA}"/>
          </ac:grpSpMkLst>
        </pc:grpChg>
        <pc:picChg chg="mod">
          <ac:chgData name="Jonathan Wyatt" userId="c3e1212f-7374-4739-8e9f-f13855138211" providerId="ADAL" clId="{EBBE8D78-A078-4DBC-8848-CE30C0299687}" dt="2026-07-14T16:00:49.812" v="10254" actId="26606"/>
          <ac:picMkLst>
            <pc:docMk/>
            <pc:sldMk cId="2064844887" sldId="298"/>
            <ac:picMk id="7" creationId="{DF208D8A-1E6B-1717-620C-DBC499C2EC10}"/>
          </ac:picMkLst>
        </pc:picChg>
      </pc:sldChg>
      <pc:sldChg chg="addSp delSp modSp mod setBg setClrOvrMap delDesignElem">
        <pc:chgData name="Jonathan Wyatt" userId="c3e1212f-7374-4739-8e9f-f13855138211" providerId="ADAL" clId="{EBBE8D78-A078-4DBC-8848-CE30C0299687}" dt="2026-07-14T16:01:10.474" v="10260" actId="26606"/>
        <pc:sldMkLst>
          <pc:docMk/>
          <pc:sldMk cId="886805874" sldId="299"/>
        </pc:sldMkLst>
        <pc:spChg chg="mod">
          <ac:chgData name="Jonathan Wyatt" userId="c3e1212f-7374-4739-8e9f-f13855138211" providerId="ADAL" clId="{EBBE8D78-A078-4DBC-8848-CE30C0299687}" dt="2026-07-14T16:01:10.474" v="10260" actId="26606"/>
          <ac:spMkLst>
            <pc:docMk/>
            <pc:sldMk cId="886805874" sldId="299"/>
            <ac:spMk id="2" creationId="{CE73FD8E-E1C4-DC9A-0FBB-92F9C9A04C4E}"/>
          </ac:spMkLst>
        </pc:spChg>
        <pc:spChg chg="mod">
          <ac:chgData name="Jonathan Wyatt" userId="c3e1212f-7374-4739-8e9f-f13855138211" providerId="ADAL" clId="{EBBE8D78-A078-4DBC-8848-CE30C0299687}" dt="2026-07-14T16:01:10.474" v="10260" actId="26606"/>
          <ac:spMkLst>
            <pc:docMk/>
            <pc:sldMk cId="886805874" sldId="299"/>
            <ac:spMk id="3" creationId="{658A4888-FE24-3EFC-416C-236963432432}"/>
          </ac:spMkLst>
        </pc:spChg>
        <pc:spChg chg="add">
          <ac:chgData name="Jonathan Wyatt" userId="c3e1212f-7374-4739-8e9f-f13855138211" providerId="ADAL" clId="{EBBE8D78-A078-4DBC-8848-CE30C0299687}" dt="2026-07-14T16:01:10.474" v="10260" actId="26606"/>
          <ac:spMkLst>
            <pc:docMk/>
            <pc:sldMk cId="886805874" sldId="299"/>
            <ac:spMk id="7" creationId="{1BB56EB9-078F-4952-AC1F-149C7A0AE4D5}"/>
          </ac:spMkLst>
        </pc:spChg>
        <pc:spChg chg="add">
          <ac:chgData name="Jonathan Wyatt" userId="c3e1212f-7374-4739-8e9f-f13855138211" providerId="ADAL" clId="{EBBE8D78-A078-4DBC-8848-CE30C0299687}" dt="2026-07-14T16:01:10.474" v="10260" actId="26606"/>
          <ac:spMkLst>
            <pc:docMk/>
            <pc:sldMk cId="886805874" sldId="299"/>
            <ac:spMk id="8" creationId="{D3772EE4-ED5E-4D3A-A306-B22CF866786D}"/>
          </ac:spMkLst>
        </pc:spChg>
        <pc:spChg chg="del">
          <ac:chgData name="Jonathan Wyatt" userId="c3e1212f-7374-4739-8e9f-f13855138211" providerId="ADAL" clId="{EBBE8D78-A078-4DBC-8848-CE30C0299687}" dt="2026-07-14T15:57:20.684" v="10222"/>
          <ac:spMkLst>
            <pc:docMk/>
            <pc:sldMk cId="886805874" sldId="299"/>
            <ac:spMk id="10" creationId="{649C91A9-84E7-4BF0-9026-62F01380D853}"/>
          </ac:spMkLst>
        </pc:spChg>
        <pc:spChg chg="del">
          <ac:chgData name="Jonathan Wyatt" userId="c3e1212f-7374-4739-8e9f-f13855138211" providerId="ADAL" clId="{EBBE8D78-A078-4DBC-8848-CE30C0299687}" dt="2026-07-14T15:57:20.684" v="10222"/>
          <ac:spMkLst>
            <pc:docMk/>
            <pc:sldMk cId="886805874" sldId="299"/>
            <ac:spMk id="12" creationId="{9B47378D-AD27-45D0-8C1C-5B1098DCC068}"/>
          </ac:spMkLst>
        </pc:spChg>
        <pc:spChg chg="add">
          <ac:chgData name="Jonathan Wyatt" userId="c3e1212f-7374-4739-8e9f-f13855138211" providerId="ADAL" clId="{EBBE8D78-A078-4DBC-8848-CE30C0299687}" dt="2026-07-14T16:01:10.474" v="10260" actId="26606"/>
          <ac:spMkLst>
            <pc:docMk/>
            <pc:sldMk cId="886805874" sldId="299"/>
            <ac:spMk id="14" creationId="{10058680-D07C-4893-B2B7-91543F18AB32}"/>
          </ac:spMkLst>
        </pc:spChg>
        <pc:spChg chg="add">
          <ac:chgData name="Jonathan Wyatt" userId="c3e1212f-7374-4739-8e9f-f13855138211" providerId="ADAL" clId="{EBBE8D78-A078-4DBC-8848-CE30C0299687}" dt="2026-07-14T16:01:10.474" v="10260" actId="26606"/>
          <ac:spMkLst>
            <pc:docMk/>
            <pc:sldMk cId="886805874" sldId="299"/>
            <ac:spMk id="16" creationId="{7B42427A-0A1F-4A55-8705-D9179F1E0CFB}"/>
          </ac:spMkLst>
        </pc:spChg>
        <pc:spChg chg="add">
          <ac:chgData name="Jonathan Wyatt" userId="c3e1212f-7374-4739-8e9f-f13855138211" providerId="ADAL" clId="{EBBE8D78-A078-4DBC-8848-CE30C0299687}" dt="2026-07-14T16:01:10.474" v="10260" actId="26606"/>
          <ac:spMkLst>
            <pc:docMk/>
            <pc:sldMk cId="886805874" sldId="299"/>
            <ac:spMk id="18" creationId="{EE54A6FE-D8CB-48A3-900B-053D4EBD3B85}"/>
          </ac:spMkLst>
        </pc:spChg>
        <pc:picChg chg="mod">
          <ac:chgData name="Jonathan Wyatt" userId="c3e1212f-7374-4739-8e9f-f13855138211" providerId="ADAL" clId="{EBBE8D78-A078-4DBC-8848-CE30C0299687}" dt="2026-07-14T16:01:10.474" v="10260" actId="26606"/>
          <ac:picMkLst>
            <pc:docMk/>
            <pc:sldMk cId="886805874" sldId="299"/>
            <ac:picMk id="5" creationId="{90348E71-D8CD-D922-7CC2-E4952564F966}"/>
          </ac:picMkLst>
        </pc:picChg>
      </pc:sldChg>
      <pc:sldChg chg="modSp">
        <pc:chgData name="Jonathan Wyatt" userId="c3e1212f-7374-4739-8e9f-f13855138211" providerId="ADAL" clId="{EBBE8D78-A078-4DBC-8848-CE30C0299687}" dt="2026-07-14T15:57:20.684" v="10222"/>
        <pc:sldMkLst>
          <pc:docMk/>
          <pc:sldMk cId="2701602871" sldId="300"/>
        </pc:sldMkLst>
        <pc:spChg chg="mod">
          <ac:chgData name="Jonathan Wyatt" userId="c3e1212f-7374-4739-8e9f-f13855138211" providerId="ADAL" clId="{EBBE8D78-A078-4DBC-8848-CE30C0299687}" dt="2026-07-14T15:57:20.684" v="10222"/>
          <ac:spMkLst>
            <pc:docMk/>
            <pc:sldMk cId="2701602871" sldId="300"/>
            <ac:spMk id="2" creationId="{FAD049F5-E785-72BA-E8E5-E2B0D5177F66}"/>
          </ac:spMkLst>
        </pc:spChg>
      </pc:sldChg>
      <pc:sldChg chg="addSp delSp modSp mod setBg delDesignElem modNotesTx">
        <pc:chgData name="Jonathan Wyatt" userId="c3e1212f-7374-4739-8e9f-f13855138211" providerId="ADAL" clId="{EBBE8D78-A078-4DBC-8848-CE30C0299687}" dt="2026-07-15T09:17:49.067" v="10853" actId="20577"/>
        <pc:sldMkLst>
          <pc:docMk/>
          <pc:sldMk cId="341450045" sldId="301"/>
        </pc:sldMkLst>
        <pc:spChg chg="mod">
          <ac:chgData name="Jonathan Wyatt" userId="c3e1212f-7374-4739-8e9f-f13855138211" providerId="ADAL" clId="{EBBE8D78-A078-4DBC-8848-CE30C0299687}" dt="2026-07-14T16:01:15.155" v="10261" actId="26606"/>
          <ac:spMkLst>
            <pc:docMk/>
            <pc:sldMk cId="341450045" sldId="301"/>
            <ac:spMk id="2" creationId="{58B531B2-C773-12D4-50B3-D99EEC495769}"/>
          </ac:spMkLst>
        </pc:spChg>
        <pc:spChg chg="del">
          <ac:chgData name="Jonathan Wyatt" userId="c3e1212f-7374-4739-8e9f-f13855138211" providerId="ADAL" clId="{EBBE8D78-A078-4DBC-8848-CE30C0299687}" dt="2026-07-14T15:57:20.684" v="10222"/>
          <ac:spMkLst>
            <pc:docMk/>
            <pc:sldMk cId="341450045" sldId="301"/>
            <ac:spMk id="9" creationId="{A3EFF7B1-6CB7-47D1-AD37-B870CA2B2151}"/>
          </ac:spMkLst>
        </pc:spChg>
        <pc:spChg chg="add">
          <ac:chgData name="Jonathan Wyatt" userId="c3e1212f-7374-4739-8e9f-f13855138211" providerId="ADAL" clId="{EBBE8D78-A078-4DBC-8848-CE30C0299687}" dt="2026-07-14T16:01:15.155" v="10261" actId="26606"/>
          <ac:spMkLst>
            <pc:docMk/>
            <pc:sldMk cId="341450045" sldId="301"/>
            <ac:spMk id="10" creationId="{F92989FB-1024-49B7-BDF1-B3CE27D48623}"/>
          </ac:spMkLst>
        </pc:spChg>
        <pc:spChg chg="del">
          <ac:chgData name="Jonathan Wyatt" userId="c3e1212f-7374-4739-8e9f-f13855138211" providerId="ADAL" clId="{EBBE8D78-A078-4DBC-8848-CE30C0299687}" dt="2026-07-14T15:57:20.684" v="10222"/>
          <ac:spMkLst>
            <pc:docMk/>
            <pc:sldMk cId="341450045" sldId="301"/>
            <ac:spMk id="11" creationId="{7FA2962B-21B6-4689-A95D-A8FF6ADE47F1}"/>
          </ac:spMkLst>
        </pc:spChg>
        <pc:spChg chg="add">
          <ac:chgData name="Jonathan Wyatt" userId="c3e1212f-7374-4739-8e9f-f13855138211" providerId="ADAL" clId="{EBBE8D78-A078-4DBC-8848-CE30C0299687}" dt="2026-07-14T16:01:15.155" v="10261" actId="26606"/>
          <ac:spMkLst>
            <pc:docMk/>
            <pc:sldMk cId="341450045" sldId="301"/>
            <ac:spMk id="12" creationId="{2987D6F4-EC95-4EF1-A8AD-4B70386CEEC7}"/>
          </ac:spMkLst>
        </pc:spChg>
        <pc:spChg chg="add">
          <ac:chgData name="Jonathan Wyatt" userId="c3e1212f-7374-4739-8e9f-f13855138211" providerId="ADAL" clId="{EBBE8D78-A078-4DBC-8848-CE30C0299687}" dt="2026-07-14T16:01:15.155" v="10261" actId="26606"/>
          <ac:spMkLst>
            <pc:docMk/>
            <pc:sldMk cId="341450045" sldId="301"/>
            <ac:spMk id="14" creationId="{F5F792DF-9D0A-4DB6-9A9E-7312F5A7E87D}"/>
          </ac:spMkLst>
        </pc:spChg>
        <pc:spChg chg="add">
          <ac:chgData name="Jonathan Wyatt" userId="c3e1212f-7374-4739-8e9f-f13855138211" providerId="ADAL" clId="{EBBE8D78-A078-4DBC-8848-CE30C0299687}" dt="2026-07-14T16:01:15.155" v="10261" actId="26606"/>
          <ac:spMkLst>
            <pc:docMk/>
            <pc:sldMk cId="341450045" sldId="301"/>
            <ac:spMk id="16" creationId="{7BC7EA7B-802E-41F4-8926-C4475287AA31}"/>
          </ac:spMkLst>
        </pc:spChg>
        <pc:spChg chg="del">
          <ac:chgData name="Jonathan Wyatt" userId="c3e1212f-7374-4739-8e9f-f13855138211" providerId="ADAL" clId="{EBBE8D78-A078-4DBC-8848-CE30C0299687}" dt="2026-07-14T15:57:20.684" v="10222"/>
          <ac:spMkLst>
            <pc:docMk/>
            <pc:sldMk cId="341450045" sldId="301"/>
            <ac:spMk id="27" creationId="{A00D2CE1-35C1-46E6-BD59-CEE668BD90F4}"/>
          </ac:spMkLst>
        </pc:spChg>
        <pc:spChg chg="del">
          <ac:chgData name="Jonathan Wyatt" userId="c3e1212f-7374-4739-8e9f-f13855138211" providerId="ADAL" clId="{EBBE8D78-A078-4DBC-8848-CE30C0299687}" dt="2026-07-14T15:57:20.684" v="10222"/>
          <ac:spMkLst>
            <pc:docMk/>
            <pc:sldMk cId="341450045" sldId="301"/>
            <ac:spMk id="35" creationId="{E18403B7-F2C7-4C07-8522-21C31910902C}"/>
          </ac:spMkLst>
        </pc:spChg>
        <pc:grpChg chg="del">
          <ac:chgData name="Jonathan Wyatt" userId="c3e1212f-7374-4739-8e9f-f13855138211" providerId="ADAL" clId="{EBBE8D78-A078-4DBC-8848-CE30C0299687}" dt="2026-07-14T15:57:20.684" v="10222"/>
          <ac:grpSpMkLst>
            <pc:docMk/>
            <pc:sldMk cId="341450045" sldId="301"/>
            <ac:grpSpMk id="13" creationId="{A745280D-ED36-41FE-8EB1-CE597C99CFE8}"/>
          </ac:grpSpMkLst>
        </pc:grpChg>
        <pc:grpChg chg="del">
          <ac:chgData name="Jonathan Wyatt" userId="c3e1212f-7374-4739-8e9f-f13855138211" providerId="ADAL" clId="{EBBE8D78-A078-4DBC-8848-CE30C0299687}" dt="2026-07-14T15:57:20.684" v="10222"/>
          <ac:grpSpMkLst>
            <pc:docMk/>
            <pc:sldMk cId="341450045" sldId="301"/>
            <ac:grpSpMk id="19" creationId="{80E95A5C-1E97-41C3-9DEC-245FF6DEBF1F}"/>
          </ac:grpSpMkLst>
        </pc:grpChg>
        <pc:grpChg chg="del">
          <ac:chgData name="Jonathan Wyatt" userId="c3e1212f-7374-4739-8e9f-f13855138211" providerId="ADAL" clId="{EBBE8D78-A078-4DBC-8848-CE30C0299687}" dt="2026-07-14T15:57:20.684" v="10222"/>
          <ac:grpSpMkLst>
            <pc:docMk/>
            <pc:sldMk cId="341450045" sldId="301"/>
            <ac:grpSpMk id="29" creationId="{A58DCE86-9AE1-46D1-96D6-04B8B3EDF6FA}"/>
          </ac:grpSpMkLst>
        </pc:grpChg>
        <pc:grpChg chg="del">
          <ac:chgData name="Jonathan Wyatt" userId="c3e1212f-7374-4739-8e9f-f13855138211" providerId="ADAL" clId="{EBBE8D78-A078-4DBC-8848-CE30C0299687}" dt="2026-07-14T15:57:20.684" v="10222"/>
          <ac:grpSpMkLst>
            <pc:docMk/>
            <pc:sldMk cId="341450045" sldId="301"/>
            <ac:grpSpMk id="37" creationId="{23B58CC6-A99E-43AF-A467-256F19287FB8}"/>
          </ac:grpSpMkLst>
        </pc:grpChg>
        <pc:graphicFrameChg chg="mod modGraphic">
          <ac:chgData name="Jonathan Wyatt" userId="c3e1212f-7374-4739-8e9f-f13855138211" providerId="ADAL" clId="{EBBE8D78-A078-4DBC-8848-CE30C0299687}" dt="2026-07-15T09:17:49.067" v="10853" actId="20577"/>
          <ac:graphicFrameMkLst>
            <pc:docMk/>
            <pc:sldMk cId="341450045" sldId="301"/>
            <ac:graphicFrameMk id="5" creationId="{8111BF5E-E1EE-153C-58AB-1CDE706C26D3}"/>
          </ac:graphicFrameMkLst>
        </pc:graphicFrameChg>
      </pc:sldChg>
      <pc:sldChg chg="addSp delSp modSp mod delDesignElem modNotesTx">
        <pc:chgData name="Jonathan Wyatt" userId="c3e1212f-7374-4739-8e9f-f13855138211" providerId="ADAL" clId="{EBBE8D78-A078-4DBC-8848-CE30C0299687}" dt="2026-07-15T09:18:25.501" v="10859" actId="20577"/>
        <pc:sldMkLst>
          <pc:docMk/>
          <pc:sldMk cId="4113788990" sldId="302"/>
        </pc:sldMkLst>
        <pc:spChg chg="mod">
          <ac:chgData name="Jonathan Wyatt" userId="c3e1212f-7374-4739-8e9f-f13855138211" providerId="ADAL" clId="{EBBE8D78-A078-4DBC-8848-CE30C0299687}" dt="2026-07-14T16:01:20.473" v="10262" actId="26606"/>
          <ac:spMkLst>
            <pc:docMk/>
            <pc:sldMk cId="4113788990" sldId="302"/>
            <ac:spMk id="2" creationId="{D73F3823-8655-0DDE-6274-45EE519D4A0B}"/>
          </ac:spMkLst>
        </pc:spChg>
        <pc:spChg chg="mod">
          <ac:chgData name="Jonathan Wyatt" userId="c3e1212f-7374-4739-8e9f-f13855138211" providerId="ADAL" clId="{EBBE8D78-A078-4DBC-8848-CE30C0299687}" dt="2026-07-15T09:18:10.134" v="10858" actId="122"/>
          <ac:spMkLst>
            <pc:docMk/>
            <pc:sldMk cId="4113788990" sldId="302"/>
            <ac:spMk id="3" creationId="{CB5A9A51-776B-7A2F-0B5C-B99876AF6D25}"/>
          </ac:spMkLst>
        </pc:spChg>
        <pc:spChg chg="add">
          <ac:chgData name="Jonathan Wyatt" userId="c3e1212f-7374-4739-8e9f-f13855138211" providerId="ADAL" clId="{EBBE8D78-A078-4DBC-8848-CE30C0299687}" dt="2026-07-14T16:01:20.473" v="10262" actId="26606"/>
          <ac:spMkLst>
            <pc:docMk/>
            <pc:sldMk cId="4113788990" sldId="302"/>
            <ac:spMk id="5" creationId="{F858DF7D-C2D0-4B03-A7A0-2F06B789EE35}"/>
          </ac:spMkLst>
        </pc:spChg>
        <pc:spChg chg="add">
          <ac:chgData name="Jonathan Wyatt" userId="c3e1212f-7374-4739-8e9f-f13855138211" providerId="ADAL" clId="{EBBE8D78-A078-4DBC-8848-CE30C0299687}" dt="2026-07-14T16:01:20.473" v="10262" actId="26606"/>
          <ac:spMkLst>
            <pc:docMk/>
            <pc:sldMk cId="4113788990" sldId="302"/>
            <ac:spMk id="6" creationId="{1B26B711-3121-40B0-8377-A64F3DC00C7A}"/>
          </ac:spMkLst>
        </pc:spChg>
        <pc:spChg chg="add">
          <ac:chgData name="Jonathan Wyatt" userId="c3e1212f-7374-4739-8e9f-f13855138211" providerId="ADAL" clId="{EBBE8D78-A078-4DBC-8848-CE30C0299687}" dt="2026-07-14T16:01:20.473" v="10262" actId="26606"/>
          <ac:spMkLst>
            <pc:docMk/>
            <pc:sldMk cId="4113788990" sldId="302"/>
            <ac:spMk id="7" creationId="{645C4D3D-ABBA-4B4E-93E5-01E343719849}"/>
          </ac:spMkLst>
        </pc:spChg>
        <pc:spChg chg="del">
          <ac:chgData name="Jonathan Wyatt" userId="c3e1212f-7374-4739-8e9f-f13855138211" providerId="ADAL" clId="{EBBE8D78-A078-4DBC-8848-CE30C0299687}" dt="2026-07-14T15:57:20.684" v="10222"/>
          <ac:spMkLst>
            <pc:docMk/>
            <pc:sldMk cId="4113788990" sldId="302"/>
            <ac:spMk id="8" creationId="{09588DA8-065E-4F6F-8EFD-43104AB2E0CF}"/>
          </ac:spMkLst>
        </pc:spChg>
        <pc:spChg chg="add">
          <ac:chgData name="Jonathan Wyatt" userId="c3e1212f-7374-4739-8e9f-f13855138211" providerId="ADAL" clId="{EBBE8D78-A078-4DBC-8848-CE30C0299687}" dt="2026-07-14T16:01:20.473" v="10262" actId="26606"/>
          <ac:spMkLst>
            <pc:docMk/>
            <pc:sldMk cId="4113788990" sldId="302"/>
            <ac:spMk id="9" creationId="{98DDD5E5-0097-4C6C-B266-5732EDA96CC4}"/>
          </ac:spMkLst>
        </pc:spChg>
        <pc:spChg chg="del">
          <ac:chgData name="Jonathan Wyatt" userId="c3e1212f-7374-4739-8e9f-f13855138211" providerId="ADAL" clId="{EBBE8D78-A078-4DBC-8848-CE30C0299687}" dt="2026-07-14T15:57:20.684" v="10222"/>
          <ac:spMkLst>
            <pc:docMk/>
            <pc:sldMk cId="4113788990" sldId="302"/>
            <ac:spMk id="10" creationId="{C4285719-470E-454C-AF62-8323075F1F5B}"/>
          </ac:spMkLst>
        </pc:spChg>
        <pc:spChg chg="add">
          <ac:chgData name="Jonathan Wyatt" userId="c3e1212f-7374-4739-8e9f-f13855138211" providerId="ADAL" clId="{EBBE8D78-A078-4DBC-8848-CE30C0299687}" dt="2026-07-14T16:01:20.473" v="10262" actId="26606"/>
          <ac:spMkLst>
            <pc:docMk/>
            <pc:sldMk cId="4113788990" sldId="302"/>
            <ac:spMk id="11" creationId="{8952EF87-C74F-4D3F-9CAD-EEA1733C9BD0}"/>
          </ac:spMkLst>
        </pc:spChg>
        <pc:spChg chg="del">
          <ac:chgData name="Jonathan Wyatt" userId="c3e1212f-7374-4739-8e9f-f13855138211" providerId="ADAL" clId="{EBBE8D78-A078-4DBC-8848-CE30C0299687}" dt="2026-07-14T15:57:20.684" v="10222"/>
          <ac:spMkLst>
            <pc:docMk/>
            <pc:sldMk cId="4113788990" sldId="302"/>
            <ac:spMk id="12" creationId="{CD9FE4EF-C4D8-49A0-B2FF-81D8DB7D8A24}"/>
          </ac:spMkLst>
        </pc:spChg>
        <pc:spChg chg="del">
          <ac:chgData name="Jonathan Wyatt" userId="c3e1212f-7374-4739-8e9f-f13855138211" providerId="ADAL" clId="{EBBE8D78-A078-4DBC-8848-CE30C0299687}" dt="2026-07-14T15:57:20.684" v="10222"/>
          <ac:spMkLst>
            <pc:docMk/>
            <pc:sldMk cId="4113788990" sldId="302"/>
            <ac:spMk id="14" creationId="{4300840D-0A0B-4512-BACA-B439D5B9C57C}"/>
          </ac:spMkLst>
        </pc:spChg>
        <pc:spChg chg="del">
          <ac:chgData name="Jonathan Wyatt" userId="c3e1212f-7374-4739-8e9f-f13855138211" providerId="ADAL" clId="{EBBE8D78-A078-4DBC-8848-CE30C0299687}" dt="2026-07-14T15:57:20.684" v="10222"/>
          <ac:spMkLst>
            <pc:docMk/>
            <pc:sldMk cId="4113788990" sldId="302"/>
            <ac:spMk id="16" creationId="{D2B78728-A580-49A7-84F9-6EF6F583ADE0}"/>
          </ac:spMkLst>
        </pc:spChg>
        <pc:spChg chg="del">
          <ac:chgData name="Jonathan Wyatt" userId="c3e1212f-7374-4739-8e9f-f13855138211" providerId="ADAL" clId="{EBBE8D78-A078-4DBC-8848-CE30C0299687}" dt="2026-07-14T15:57:20.684" v="10222"/>
          <ac:spMkLst>
            <pc:docMk/>
            <pc:sldMk cId="4113788990" sldId="302"/>
            <ac:spMk id="18" creationId="{38FAA1A1-D861-433F-88FA-1E9D6FD31D11}"/>
          </ac:spMkLst>
        </pc:spChg>
        <pc:spChg chg="del">
          <ac:chgData name="Jonathan Wyatt" userId="c3e1212f-7374-4739-8e9f-f13855138211" providerId="ADAL" clId="{EBBE8D78-A078-4DBC-8848-CE30C0299687}" dt="2026-07-14T15:57:20.684" v="10222"/>
          <ac:spMkLst>
            <pc:docMk/>
            <pc:sldMk cId="4113788990" sldId="302"/>
            <ac:spMk id="20" creationId="{8D71EDA1-87BF-4D5D-AB79-F346FD19278A}"/>
          </ac:spMkLst>
        </pc:spChg>
      </pc:sldChg>
      <pc:sldChg chg="addSp delSp modSp mod setBg setClrOvrMap delDesignElem">
        <pc:chgData name="Jonathan Wyatt" userId="c3e1212f-7374-4739-8e9f-f13855138211" providerId="ADAL" clId="{EBBE8D78-A078-4DBC-8848-CE30C0299687}" dt="2026-07-15T15:04:50.765" v="10870" actId="207"/>
        <pc:sldMkLst>
          <pc:docMk/>
          <pc:sldMk cId="24012801" sldId="303"/>
        </pc:sldMkLst>
        <pc:spChg chg="mod">
          <ac:chgData name="Jonathan Wyatt" userId="c3e1212f-7374-4739-8e9f-f13855138211" providerId="ADAL" clId="{EBBE8D78-A078-4DBC-8848-CE30C0299687}" dt="2026-07-15T09:19:40.811" v="10864" actId="1076"/>
          <ac:spMkLst>
            <pc:docMk/>
            <pc:sldMk cId="24012801" sldId="303"/>
            <ac:spMk id="2" creationId="{04E1DCA8-5B8D-BA09-2E96-6B1D4C73B177}"/>
          </ac:spMkLst>
        </pc:spChg>
        <pc:spChg chg="add">
          <ac:chgData name="Jonathan Wyatt" userId="c3e1212f-7374-4739-8e9f-f13855138211" providerId="ADAL" clId="{EBBE8D78-A078-4DBC-8848-CE30C0299687}" dt="2026-07-14T16:01:29.145" v="10263" actId="26606"/>
          <ac:spMkLst>
            <pc:docMk/>
            <pc:sldMk cId="24012801" sldId="303"/>
            <ac:spMk id="15" creationId="{7B42427A-0A1F-4A55-8705-D9179F1E0CFB}"/>
          </ac:spMkLst>
        </pc:spChg>
        <pc:spChg chg="add">
          <ac:chgData name="Jonathan Wyatt" userId="c3e1212f-7374-4739-8e9f-f13855138211" providerId="ADAL" clId="{EBBE8D78-A078-4DBC-8848-CE30C0299687}" dt="2026-07-14T16:01:29.145" v="10263" actId="26606"/>
          <ac:spMkLst>
            <pc:docMk/>
            <pc:sldMk cId="24012801" sldId="303"/>
            <ac:spMk id="18" creationId="{1BB56EB9-078F-4952-AC1F-149C7A0AE4D5}"/>
          </ac:spMkLst>
        </pc:spChg>
        <pc:spChg chg="add">
          <ac:chgData name="Jonathan Wyatt" userId="c3e1212f-7374-4739-8e9f-f13855138211" providerId="ADAL" clId="{EBBE8D78-A078-4DBC-8848-CE30C0299687}" dt="2026-07-14T16:01:29.145" v="10263" actId="26606"/>
          <ac:spMkLst>
            <pc:docMk/>
            <pc:sldMk cId="24012801" sldId="303"/>
            <ac:spMk id="20" creationId="{D3772EE4-ED5E-4D3A-A306-B22CF866786D}"/>
          </ac:spMkLst>
        </pc:spChg>
        <pc:spChg chg="add">
          <ac:chgData name="Jonathan Wyatt" userId="c3e1212f-7374-4739-8e9f-f13855138211" providerId="ADAL" clId="{EBBE8D78-A078-4DBC-8848-CE30C0299687}" dt="2026-07-14T16:01:29.145" v="10263" actId="26606"/>
          <ac:spMkLst>
            <pc:docMk/>
            <pc:sldMk cId="24012801" sldId="303"/>
            <ac:spMk id="22" creationId="{10058680-D07C-4893-B2B7-91543F18AB32}"/>
          </ac:spMkLst>
        </pc:spChg>
        <pc:spChg chg="del">
          <ac:chgData name="Jonathan Wyatt" userId="c3e1212f-7374-4739-8e9f-f13855138211" providerId="ADAL" clId="{EBBE8D78-A078-4DBC-8848-CE30C0299687}" dt="2026-07-14T15:57:20.684" v="10222"/>
          <ac:spMkLst>
            <pc:docMk/>
            <pc:sldMk cId="24012801" sldId="303"/>
            <ac:spMk id="24" creationId="{56688E73-49B9-4052-A836-D248C825D70D}"/>
          </ac:spMkLst>
        </pc:spChg>
        <pc:spChg chg="del">
          <ac:chgData name="Jonathan Wyatt" userId="c3e1212f-7374-4739-8e9f-f13855138211" providerId="ADAL" clId="{EBBE8D78-A078-4DBC-8848-CE30C0299687}" dt="2026-07-14T15:57:20.684" v="10222"/>
          <ac:spMkLst>
            <pc:docMk/>
            <pc:sldMk cId="24012801" sldId="303"/>
            <ac:spMk id="25" creationId="{5B6AEE0C-07FE-4154-BC7C-2F20530BC556}"/>
          </ac:spMkLst>
        </pc:spChg>
        <pc:spChg chg="add">
          <ac:chgData name="Jonathan Wyatt" userId="c3e1212f-7374-4739-8e9f-f13855138211" providerId="ADAL" clId="{EBBE8D78-A078-4DBC-8848-CE30C0299687}" dt="2026-07-14T16:01:29.145" v="10263" actId="26606"/>
          <ac:spMkLst>
            <pc:docMk/>
            <pc:sldMk cId="24012801" sldId="303"/>
            <ac:spMk id="26" creationId="{EE54A6FE-D8CB-48A3-900B-053D4EBD3B85}"/>
          </ac:spMkLst>
        </pc:spChg>
        <pc:graphicFrameChg chg="mod modGraphic">
          <ac:chgData name="Jonathan Wyatt" userId="c3e1212f-7374-4739-8e9f-f13855138211" providerId="ADAL" clId="{EBBE8D78-A078-4DBC-8848-CE30C0299687}" dt="2026-07-15T15:04:50.765" v="10870" actId="207"/>
          <ac:graphicFrameMkLst>
            <pc:docMk/>
            <pc:sldMk cId="24012801" sldId="303"/>
            <ac:graphicFrameMk id="13" creationId="{49EE1638-70DB-4720-5C4F-49136B904655}"/>
          </ac:graphicFrameMkLst>
        </pc:graphicFrameChg>
        <pc:picChg chg="mod ord">
          <ac:chgData name="Jonathan Wyatt" userId="c3e1212f-7374-4739-8e9f-f13855138211" providerId="ADAL" clId="{EBBE8D78-A078-4DBC-8848-CE30C0299687}" dt="2026-07-14T16:01:29.145" v="10263" actId="26606"/>
          <ac:picMkLst>
            <pc:docMk/>
            <pc:sldMk cId="24012801" sldId="303"/>
            <ac:picMk id="5" creationId="{B02F9C00-D323-DAAE-744A-0E9D9DDE6E1D}"/>
          </ac:picMkLst>
        </pc:picChg>
      </pc:sldChg>
      <pc:sldChg chg="delSp delDesignElem">
        <pc:chgData name="Jonathan Wyatt" userId="c3e1212f-7374-4739-8e9f-f13855138211" providerId="ADAL" clId="{EBBE8D78-A078-4DBC-8848-CE30C0299687}" dt="2026-07-14T15:57:20.684" v="10222"/>
        <pc:sldMkLst>
          <pc:docMk/>
          <pc:sldMk cId="2261826933" sldId="304"/>
        </pc:sldMkLst>
        <pc:spChg chg="del">
          <ac:chgData name="Jonathan Wyatt" userId="c3e1212f-7374-4739-8e9f-f13855138211" providerId="ADAL" clId="{EBBE8D78-A078-4DBC-8848-CE30C0299687}" dt="2026-07-14T15:57:20.684" v="10222"/>
          <ac:spMkLst>
            <pc:docMk/>
            <pc:sldMk cId="2261826933" sldId="304"/>
            <ac:spMk id="9" creationId="{C1DD1A8A-57D5-4A81-AD04-532B043C5611}"/>
          </ac:spMkLst>
        </pc:spChg>
        <pc:spChg chg="del">
          <ac:chgData name="Jonathan Wyatt" userId="c3e1212f-7374-4739-8e9f-f13855138211" providerId="ADAL" clId="{EBBE8D78-A078-4DBC-8848-CE30C0299687}" dt="2026-07-14T15:57:20.684" v="10222"/>
          <ac:spMkLst>
            <pc:docMk/>
            <pc:sldMk cId="2261826933" sldId="304"/>
            <ac:spMk id="11" creationId="{007891EC-4501-44ED-A8C8-B11B6DB767AB}"/>
          </ac:spMkLst>
        </pc:spChg>
      </pc:sldChg>
      <pc:sldChg chg="delSp delDesignElem">
        <pc:chgData name="Jonathan Wyatt" userId="c3e1212f-7374-4739-8e9f-f13855138211" providerId="ADAL" clId="{EBBE8D78-A078-4DBC-8848-CE30C0299687}" dt="2026-07-14T15:57:20.684" v="10222"/>
        <pc:sldMkLst>
          <pc:docMk/>
          <pc:sldMk cId="141286661" sldId="305"/>
        </pc:sldMkLst>
        <pc:spChg chg="del">
          <ac:chgData name="Jonathan Wyatt" userId="c3e1212f-7374-4739-8e9f-f13855138211" providerId="ADAL" clId="{EBBE8D78-A078-4DBC-8848-CE30C0299687}" dt="2026-07-14T15:57:20.684" v="10222"/>
          <ac:spMkLst>
            <pc:docMk/>
            <pc:sldMk cId="141286661" sldId="305"/>
            <ac:spMk id="3081" creationId="{022BDE4A-8A20-4A69-9C5A-581C82036A4D}"/>
          </ac:spMkLst>
        </pc:spChg>
      </pc:sldChg>
      <pc:sldChg chg="addSp delSp modSp mod delDesignElem modNotesTx">
        <pc:chgData name="Jonathan Wyatt" userId="c3e1212f-7374-4739-8e9f-f13855138211" providerId="ADAL" clId="{EBBE8D78-A078-4DBC-8848-CE30C0299687}" dt="2026-07-15T18:23:27.141" v="11257" actId="20577"/>
        <pc:sldMkLst>
          <pc:docMk/>
          <pc:sldMk cId="3552504404" sldId="306"/>
        </pc:sldMkLst>
        <pc:spChg chg="mod">
          <ac:chgData name="Jonathan Wyatt" userId="c3e1212f-7374-4739-8e9f-f13855138211" providerId="ADAL" clId="{EBBE8D78-A078-4DBC-8848-CE30C0299687}" dt="2026-07-14T15:57:37.760" v="10234" actId="1076"/>
          <ac:spMkLst>
            <pc:docMk/>
            <pc:sldMk cId="3552504404" sldId="306"/>
            <ac:spMk id="2" creationId="{E0D49C0B-D252-6800-EDF6-52C1E220334E}"/>
          </ac:spMkLst>
        </pc:spChg>
        <pc:spChg chg="add mod">
          <ac:chgData name="Jonathan Wyatt" userId="c3e1212f-7374-4739-8e9f-f13855138211" providerId="ADAL" clId="{EBBE8D78-A078-4DBC-8848-CE30C0299687}" dt="2026-07-15T18:23:09.194" v="11182" actId="478"/>
          <ac:spMkLst>
            <pc:docMk/>
            <pc:sldMk cId="3552504404" sldId="306"/>
            <ac:spMk id="3" creationId="{99A77A14-5260-E968-BB07-CDB924F2B6B3}"/>
          </ac:spMkLst>
        </pc:spChg>
        <pc:spChg chg="add del mod">
          <ac:chgData name="Jonathan Wyatt" userId="c3e1212f-7374-4739-8e9f-f13855138211" providerId="ADAL" clId="{EBBE8D78-A078-4DBC-8848-CE30C0299687}" dt="2026-07-14T15:57:06.630" v="10192"/>
          <ac:spMkLst>
            <pc:docMk/>
            <pc:sldMk cId="3552504404" sldId="306"/>
            <ac:spMk id="4" creationId="{5A61C778-6D17-1C20-2C5A-539774F8BD08}"/>
          </ac:spMkLst>
        </pc:spChg>
        <pc:spChg chg="del">
          <ac:chgData name="Jonathan Wyatt" userId="c3e1212f-7374-4739-8e9f-f13855138211" providerId="ADAL" clId="{EBBE8D78-A078-4DBC-8848-CE30C0299687}" dt="2026-07-14T15:57:20.684" v="10222"/>
          <ac:spMkLst>
            <pc:docMk/>
            <pc:sldMk cId="3552504404" sldId="306"/>
            <ac:spMk id="10" creationId="{A8384FB5-9ADC-4DDC-881B-597D56F5B15D}"/>
          </ac:spMkLst>
        </pc:spChg>
        <pc:spChg chg="del">
          <ac:chgData name="Jonathan Wyatt" userId="c3e1212f-7374-4739-8e9f-f13855138211" providerId="ADAL" clId="{EBBE8D78-A078-4DBC-8848-CE30C0299687}" dt="2026-07-14T15:57:20.684" v="10222"/>
          <ac:spMkLst>
            <pc:docMk/>
            <pc:sldMk cId="3552504404" sldId="306"/>
            <ac:spMk id="12" creationId="{91E5A9A7-95C6-4F4F-B00E-C82E07FE62EF}"/>
          </ac:spMkLst>
        </pc:spChg>
        <pc:spChg chg="del">
          <ac:chgData name="Jonathan Wyatt" userId="c3e1212f-7374-4739-8e9f-f13855138211" providerId="ADAL" clId="{EBBE8D78-A078-4DBC-8848-CE30C0299687}" dt="2026-07-14T15:57:20.684" v="10222"/>
          <ac:spMkLst>
            <pc:docMk/>
            <pc:sldMk cId="3552504404" sldId="306"/>
            <ac:spMk id="14" creationId="{D07DD2DE-F619-49DD-B5E7-03A290FF4ED1}"/>
          </ac:spMkLst>
        </pc:spChg>
        <pc:spChg chg="del">
          <ac:chgData name="Jonathan Wyatt" userId="c3e1212f-7374-4739-8e9f-f13855138211" providerId="ADAL" clId="{EBBE8D78-A078-4DBC-8848-CE30C0299687}" dt="2026-07-14T15:57:20.684" v="10222"/>
          <ac:spMkLst>
            <pc:docMk/>
            <pc:sldMk cId="3552504404" sldId="306"/>
            <ac:spMk id="16" creationId="{85149191-5F60-4A28-AAFF-039F96B0F3EC}"/>
          </ac:spMkLst>
        </pc:spChg>
        <pc:spChg chg="del">
          <ac:chgData name="Jonathan Wyatt" userId="c3e1212f-7374-4739-8e9f-f13855138211" providerId="ADAL" clId="{EBBE8D78-A078-4DBC-8848-CE30C0299687}" dt="2026-07-14T15:57:20.684" v="10222"/>
          <ac:spMkLst>
            <pc:docMk/>
            <pc:sldMk cId="3552504404" sldId="306"/>
            <ac:spMk id="18" creationId="{F8260ED5-17F7-4158-B241-D51DD4CF1B7E}"/>
          </ac:spMkLst>
        </pc:spChg>
        <pc:picChg chg="del">
          <ac:chgData name="Jonathan Wyatt" userId="c3e1212f-7374-4739-8e9f-f13855138211" providerId="ADAL" clId="{EBBE8D78-A078-4DBC-8848-CE30C0299687}" dt="2026-07-14T15:56:40.394" v="10191" actId="478"/>
          <ac:picMkLst>
            <pc:docMk/>
            <pc:sldMk cId="3552504404" sldId="306"/>
            <ac:picMk id="5" creationId="{B8863516-6822-C450-42FA-372A76E503B6}"/>
          </ac:picMkLst>
        </pc:picChg>
        <pc:picChg chg="add del mod">
          <ac:chgData name="Jonathan Wyatt" userId="c3e1212f-7374-4739-8e9f-f13855138211" providerId="ADAL" clId="{EBBE8D78-A078-4DBC-8848-CE30C0299687}" dt="2026-07-15T18:23:09.194" v="11182" actId="478"/>
          <ac:picMkLst>
            <pc:docMk/>
            <pc:sldMk cId="3552504404" sldId="306"/>
            <ac:picMk id="1025" creationId="{9F11F0EC-4E70-DE15-AFA5-21447FD37C8E}"/>
          </ac:picMkLst>
        </pc:picChg>
      </pc:sldChg>
      <pc:sldChg chg="addSp delSp modSp mod setBg setClrOvrMap delDesignElem">
        <pc:chgData name="Jonathan Wyatt" userId="c3e1212f-7374-4739-8e9f-f13855138211" providerId="ADAL" clId="{EBBE8D78-A078-4DBC-8848-CE30C0299687}" dt="2026-07-14T16:01:48.010" v="10266" actId="26606"/>
        <pc:sldMkLst>
          <pc:docMk/>
          <pc:sldMk cId="2399983303" sldId="307"/>
        </pc:sldMkLst>
        <pc:spChg chg="mod">
          <ac:chgData name="Jonathan Wyatt" userId="c3e1212f-7374-4739-8e9f-f13855138211" providerId="ADAL" clId="{EBBE8D78-A078-4DBC-8848-CE30C0299687}" dt="2026-07-14T16:01:48.010" v="10266" actId="26606"/>
          <ac:spMkLst>
            <pc:docMk/>
            <pc:sldMk cId="2399983303" sldId="307"/>
            <ac:spMk id="2" creationId="{9C045074-D8AE-E654-C82B-F7D5214E4CF5}"/>
          </ac:spMkLst>
        </pc:spChg>
        <pc:spChg chg="del">
          <ac:chgData name="Jonathan Wyatt" userId="c3e1212f-7374-4739-8e9f-f13855138211" providerId="ADAL" clId="{EBBE8D78-A078-4DBC-8848-CE30C0299687}" dt="2026-07-14T15:57:20.684" v="10222"/>
          <ac:spMkLst>
            <pc:docMk/>
            <pc:sldMk cId="2399983303" sldId="307"/>
            <ac:spMk id="9" creationId="{BACC6370-2D7E-4714-9D71-7542949D7D5D}"/>
          </ac:spMkLst>
        </pc:spChg>
        <pc:spChg chg="add del">
          <ac:chgData name="Jonathan Wyatt" userId="c3e1212f-7374-4739-8e9f-f13855138211" providerId="ADAL" clId="{EBBE8D78-A078-4DBC-8848-CE30C0299687}" dt="2026-07-14T16:01:47.952" v="10265" actId="26606"/>
          <ac:spMkLst>
            <pc:docMk/>
            <pc:sldMk cId="2399983303" sldId="307"/>
            <ac:spMk id="10" creationId="{69B35BB5-1630-45F0-B55C-B6847DF21681}"/>
          </ac:spMkLst>
        </pc:spChg>
        <pc:spChg chg="del">
          <ac:chgData name="Jonathan Wyatt" userId="c3e1212f-7374-4739-8e9f-f13855138211" providerId="ADAL" clId="{EBBE8D78-A078-4DBC-8848-CE30C0299687}" dt="2026-07-14T15:57:20.684" v="10222"/>
          <ac:spMkLst>
            <pc:docMk/>
            <pc:sldMk cId="2399983303" sldId="307"/>
            <ac:spMk id="11" creationId="{F68B3F68-107C-434F-AA38-110D5EA91B85}"/>
          </ac:spMkLst>
        </pc:spChg>
        <pc:spChg chg="add del">
          <ac:chgData name="Jonathan Wyatt" userId="c3e1212f-7374-4739-8e9f-f13855138211" providerId="ADAL" clId="{EBBE8D78-A078-4DBC-8848-CE30C0299687}" dt="2026-07-14T16:01:47.952" v="10265" actId="26606"/>
          <ac:spMkLst>
            <pc:docMk/>
            <pc:sldMk cId="2399983303" sldId="307"/>
            <ac:spMk id="12" creationId="{D3EF5146-0A37-42B3-AF51-CBFCE4002B9A}"/>
          </ac:spMkLst>
        </pc:spChg>
        <pc:spChg chg="del">
          <ac:chgData name="Jonathan Wyatt" userId="c3e1212f-7374-4739-8e9f-f13855138211" providerId="ADAL" clId="{EBBE8D78-A078-4DBC-8848-CE30C0299687}" dt="2026-07-14T15:57:20.684" v="10222"/>
          <ac:spMkLst>
            <pc:docMk/>
            <pc:sldMk cId="2399983303" sldId="307"/>
            <ac:spMk id="13" creationId="{AAD0DBB9-1A4B-4391-81D4-CB19F9AB918A}"/>
          </ac:spMkLst>
        </pc:spChg>
        <pc:spChg chg="add del">
          <ac:chgData name="Jonathan Wyatt" userId="c3e1212f-7374-4739-8e9f-f13855138211" providerId="ADAL" clId="{EBBE8D78-A078-4DBC-8848-CE30C0299687}" dt="2026-07-14T16:01:47.952" v="10265" actId="26606"/>
          <ac:spMkLst>
            <pc:docMk/>
            <pc:sldMk cId="2399983303" sldId="307"/>
            <ac:spMk id="14" creationId="{D05C6BB3-F359-4E0C-B8DA-4CEA9EE8CA60}"/>
          </ac:spMkLst>
        </pc:spChg>
        <pc:spChg chg="del">
          <ac:chgData name="Jonathan Wyatt" userId="c3e1212f-7374-4739-8e9f-f13855138211" providerId="ADAL" clId="{EBBE8D78-A078-4DBC-8848-CE30C0299687}" dt="2026-07-14T15:57:20.684" v="10222"/>
          <ac:spMkLst>
            <pc:docMk/>
            <pc:sldMk cId="2399983303" sldId="307"/>
            <ac:spMk id="15" creationId="{063BBA22-50EA-4C4D-BE05-F1CE4E63AA56}"/>
          </ac:spMkLst>
        </pc:spChg>
        <pc:spChg chg="add del">
          <ac:chgData name="Jonathan Wyatt" userId="c3e1212f-7374-4739-8e9f-f13855138211" providerId="ADAL" clId="{EBBE8D78-A078-4DBC-8848-CE30C0299687}" dt="2026-07-14T16:01:47.952" v="10265" actId="26606"/>
          <ac:spMkLst>
            <pc:docMk/>
            <pc:sldMk cId="2399983303" sldId="307"/>
            <ac:spMk id="16" creationId="{E512FDBA-7374-4A50-B15C-1C421A40B9CF}"/>
          </ac:spMkLst>
        </pc:spChg>
        <pc:spChg chg="add del">
          <ac:chgData name="Jonathan Wyatt" userId="c3e1212f-7374-4739-8e9f-f13855138211" providerId="ADAL" clId="{EBBE8D78-A078-4DBC-8848-CE30C0299687}" dt="2026-07-14T16:01:47.952" v="10265" actId="26606"/>
          <ac:spMkLst>
            <pc:docMk/>
            <pc:sldMk cId="2399983303" sldId="307"/>
            <ac:spMk id="18" creationId="{799D451D-9C66-42CF-BC10-324A4F6470CC}"/>
          </ac:spMkLst>
        </pc:spChg>
        <pc:spChg chg="add">
          <ac:chgData name="Jonathan Wyatt" userId="c3e1212f-7374-4739-8e9f-f13855138211" providerId="ADAL" clId="{EBBE8D78-A078-4DBC-8848-CE30C0299687}" dt="2026-07-14T16:01:48.010" v="10266" actId="26606"/>
          <ac:spMkLst>
            <pc:docMk/>
            <pc:sldMk cId="2399983303" sldId="307"/>
            <ac:spMk id="20" creationId="{F92989FB-1024-49B7-BDF1-B3CE27D48623}"/>
          </ac:spMkLst>
        </pc:spChg>
        <pc:spChg chg="add">
          <ac:chgData name="Jonathan Wyatt" userId="c3e1212f-7374-4739-8e9f-f13855138211" providerId="ADAL" clId="{EBBE8D78-A078-4DBC-8848-CE30C0299687}" dt="2026-07-14T16:01:48.010" v="10266" actId="26606"/>
          <ac:spMkLst>
            <pc:docMk/>
            <pc:sldMk cId="2399983303" sldId="307"/>
            <ac:spMk id="21" creationId="{2987D6F4-EC95-4EF1-A8AD-4B70386CEEC7}"/>
          </ac:spMkLst>
        </pc:spChg>
        <pc:spChg chg="add">
          <ac:chgData name="Jonathan Wyatt" userId="c3e1212f-7374-4739-8e9f-f13855138211" providerId="ADAL" clId="{EBBE8D78-A078-4DBC-8848-CE30C0299687}" dt="2026-07-14T16:01:48.010" v="10266" actId="26606"/>
          <ac:spMkLst>
            <pc:docMk/>
            <pc:sldMk cId="2399983303" sldId="307"/>
            <ac:spMk id="22" creationId="{F5F792DF-9D0A-4DB6-9A9E-7312F5A7E87D}"/>
          </ac:spMkLst>
        </pc:spChg>
        <pc:spChg chg="add">
          <ac:chgData name="Jonathan Wyatt" userId="c3e1212f-7374-4739-8e9f-f13855138211" providerId="ADAL" clId="{EBBE8D78-A078-4DBC-8848-CE30C0299687}" dt="2026-07-14T16:01:48.010" v="10266" actId="26606"/>
          <ac:spMkLst>
            <pc:docMk/>
            <pc:sldMk cId="2399983303" sldId="307"/>
            <ac:spMk id="23" creationId="{7BC7EA7B-802E-41F4-8926-C4475287AA31}"/>
          </ac:spMkLst>
        </pc:spChg>
        <pc:graphicFrameChg chg="mod modGraphic">
          <ac:chgData name="Jonathan Wyatt" userId="c3e1212f-7374-4739-8e9f-f13855138211" providerId="ADAL" clId="{EBBE8D78-A078-4DBC-8848-CE30C0299687}" dt="2026-07-14T16:01:48.010" v="10266" actId="26606"/>
          <ac:graphicFrameMkLst>
            <pc:docMk/>
            <pc:sldMk cId="2399983303" sldId="307"/>
            <ac:graphicFrameMk id="5" creationId="{FCC7246D-C8D0-0AF2-5394-AB84679C3C5F}"/>
          </ac:graphicFrameMkLst>
        </pc:graphicFrameChg>
      </pc:sldChg>
      <pc:sldChg chg="delSp delDesignElem">
        <pc:chgData name="Jonathan Wyatt" userId="c3e1212f-7374-4739-8e9f-f13855138211" providerId="ADAL" clId="{EBBE8D78-A078-4DBC-8848-CE30C0299687}" dt="2026-07-14T15:57:20.684" v="10222"/>
        <pc:sldMkLst>
          <pc:docMk/>
          <pc:sldMk cId="4273779723" sldId="308"/>
        </pc:sldMkLst>
        <pc:spChg chg="del">
          <ac:chgData name="Jonathan Wyatt" userId="c3e1212f-7374-4739-8e9f-f13855138211" providerId="ADAL" clId="{EBBE8D78-A078-4DBC-8848-CE30C0299687}" dt="2026-07-14T15:57:20.684" v="10222"/>
          <ac:spMkLst>
            <pc:docMk/>
            <pc:sldMk cId="4273779723" sldId="308"/>
            <ac:spMk id="9" creationId="{2659FDB4-FCBE-4A89-B46D-43D4FA54464D}"/>
          </ac:spMkLst>
        </pc:spChg>
        <pc:cxnChg chg="del">
          <ac:chgData name="Jonathan Wyatt" userId="c3e1212f-7374-4739-8e9f-f13855138211" providerId="ADAL" clId="{EBBE8D78-A078-4DBC-8848-CE30C0299687}" dt="2026-07-14T15:57:20.684" v="10222"/>
          <ac:cxnSpMkLst>
            <pc:docMk/>
            <pc:sldMk cId="4273779723" sldId="308"/>
            <ac:cxnSpMk id="11" creationId="{C8F51B3F-8331-4E4A-AE96-D47B1006EEAD}"/>
          </ac:cxnSpMkLst>
        </pc:cxnChg>
      </pc:sldChg>
      <pc:sldChg chg="addSp modSp mod setBg setClrOvrMap">
        <pc:chgData name="Jonathan Wyatt" userId="c3e1212f-7374-4739-8e9f-f13855138211" providerId="ADAL" clId="{EBBE8D78-A078-4DBC-8848-CE30C0299687}" dt="2026-07-14T16:01:51.459" v="10267" actId="26606"/>
        <pc:sldMkLst>
          <pc:docMk/>
          <pc:sldMk cId="2843218139" sldId="309"/>
        </pc:sldMkLst>
        <pc:spChg chg="mod">
          <ac:chgData name="Jonathan Wyatt" userId="c3e1212f-7374-4739-8e9f-f13855138211" providerId="ADAL" clId="{EBBE8D78-A078-4DBC-8848-CE30C0299687}" dt="2026-07-14T16:01:51.459" v="10267" actId="26606"/>
          <ac:spMkLst>
            <pc:docMk/>
            <pc:sldMk cId="2843218139" sldId="309"/>
            <ac:spMk id="2" creationId="{CB5A727A-75E5-8142-AB72-5F49767FCBED}"/>
          </ac:spMkLst>
        </pc:spChg>
        <pc:spChg chg="mod ord">
          <ac:chgData name="Jonathan Wyatt" userId="c3e1212f-7374-4739-8e9f-f13855138211" providerId="ADAL" clId="{EBBE8D78-A078-4DBC-8848-CE30C0299687}" dt="2026-07-14T16:01:51.459" v="10267" actId="26606"/>
          <ac:spMkLst>
            <pc:docMk/>
            <pc:sldMk cId="2843218139" sldId="309"/>
            <ac:spMk id="4" creationId="{8A0A0EE4-D4E0-F6A3-EECF-B3760539D17A}"/>
          </ac:spMkLst>
        </pc:spChg>
        <pc:spChg chg="add">
          <ac:chgData name="Jonathan Wyatt" userId="c3e1212f-7374-4739-8e9f-f13855138211" providerId="ADAL" clId="{EBBE8D78-A078-4DBC-8848-CE30C0299687}" dt="2026-07-14T16:01:51.459" v="10267" actId="26606"/>
          <ac:spMkLst>
            <pc:docMk/>
            <pc:sldMk cId="2843218139" sldId="309"/>
            <ac:spMk id="11" creationId="{88C97474-5879-4DB5-B4F3-F0357104BC8E}"/>
          </ac:spMkLst>
        </pc:spChg>
        <pc:spChg chg="add">
          <ac:chgData name="Jonathan Wyatt" userId="c3e1212f-7374-4739-8e9f-f13855138211" providerId="ADAL" clId="{EBBE8D78-A078-4DBC-8848-CE30C0299687}" dt="2026-07-14T16:01:51.459" v="10267" actId="26606"/>
          <ac:spMkLst>
            <pc:docMk/>
            <pc:sldMk cId="2843218139" sldId="309"/>
            <ac:spMk id="13" creationId="{7D2AF00E-D433-4047-863F-BCB69CEC3C35}"/>
          </ac:spMkLst>
        </pc:spChg>
        <pc:spChg chg="add">
          <ac:chgData name="Jonathan Wyatt" userId="c3e1212f-7374-4739-8e9f-f13855138211" providerId="ADAL" clId="{EBBE8D78-A078-4DBC-8848-CE30C0299687}" dt="2026-07-14T16:01:51.459" v="10267" actId="26606"/>
          <ac:spMkLst>
            <pc:docMk/>
            <pc:sldMk cId="2843218139" sldId="309"/>
            <ac:spMk id="15" creationId="{0997DBEA-6DFC-457A-9850-E535053549D6}"/>
          </ac:spMkLst>
        </pc:spChg>
        <pc:spChg chg="add">
          <ac:chgData name="Jonathan Wyatt" userId="c3e1212f-7374-4739-8e9f-f13855138211" providerId="ADAL" clId="{EBBE8D78-A078-4DBC-8848-CE30C0299687}" dt="2026-07-14T16:01:51.459" v="10267" actId="26606"/>
          <ac:spMkLst>
            <pc:docMk/>
            <pc:sldMk cId="2843218139" sldId="309"/>
            <ac:spMk id="17" creationId="{79446CF5-953A-4916-BFF4-F5558E5C2359}"/>
          </ac:spMkLst>
        </pc:spChg>
        <pc:spChg chg="add">
          <ac:chgData name="Jonathan Wyatt" userId="c3e1212f-7374-4739-8e9f-f13855138211" providerId="ADAL" clId="{EBBE8D78-A078-4DBC-8848-CE30C0299687}" dt="2026-07-14T16:01:51.459" v="10267" actId="26606"/>
          <ac:spMkLst>
            <pc:docMk/>
            <pc:sldMk cId="2843218139" sldId="309"/>
            <ac:spMk id="19" creationId="{477B945C-B433-4DFF-9A67-A5C9257E471C}"/>
          </ac:spMkLst>
        </pc:spChg>
        <pc:picChg chg="mod">
          <ac:chgData name="Jonathan Wyatt" userId="c3e1212f-7374-4739-8e9f-f13855138211" providerId="ADAL" clId="{EBBE8D78-A078-4DBC-8848-CE30C0299687}" dt="2026-07-14T16:01:51.459" v="10267" actId="26606"/>
          <ac:picMkLst>
            <pc:docMk/>
            <pc:sldMk cId="2843218139" sldId="309"/>
            <ac:picMk id="6" creationId="{85059CD1-8190-3C26-933B-9FDDD20EA4FA}"/>
          </ac:picMkLst>
        </pc:picChg>
      </pc:sldChg>
      <pc:sldChg chg="addSp modSp mod setBg">
        <pc:chgData name="Jonathan Wyatt" userId="c3e1212f-7374-4739-8e9f-f13855138211" providerId="ADAL" clId="{EBBE8D78-A078-4DBC-8848-CE30C0299687}" dt="2026-07-14T16:01:55.075" v="10268" actId="26606"/>
        <pc:sldMkLst>
          <pc:docMk/>
          <pc:sldMk cId="3772309474" sldId="310"/>
        </pc:sldMkLst>
        <pc:spChg chg="mod ord">
          <ac:chgData name="Jonathan Wyatt" userId="c3e1212f-7374-4739-8e9f-f13855138211" providerId="ADAL" clId="{EBBE8D78-A078-4DBC-8848-CE30C0299687}" dt="2026-07-14T16:01:55.075" v="10268" actId="26606"/>
          <ac:spMkLst>
            <pc:docMk/>
            <pc:sldMk cId="3772309474" sldId="310"/>
            <ac:spMk id="2" creationId="{3520BC9E-27C1-E9C2-850E-57BA4C79251F}"/>
          </ac:spMkLst>
        </pc:spChg>
        <pc:spChg chg="add">
          <ac:chgData name="Jonathan Wyatt" userId="c3e1212f-7374-4739-8e9f-f13855138211" providerId="ADAL" clId="{EBBE8D78-A078-4DBC-8848-CE30C0299687}" dt="2026-07-14T16:01:55.075" v="10268" actId="26606"/>
          <ac:spMkLst>
            <pc:docMk/>
            <pc:sldMk cId="3772309474" sldId="310"/>
            <ac:spMk id="11" creationId="{77F2BB43-1E8B-40A7-9733-9AEE76BFE22A}"/>
          </ac:spMkLst>
        </pc:spChg>
        <pc:spChg chg="add">
          <ac:chgData name="Jonathan Wyatt" userId="c3e1212f-7374-4739-8e9f-f13855138211" providerId="ADAL" clId="{EBBE8D78-A078-4DBC-8848-CE30C0299687}" dt="2026-07-14T16:01:55.075" v="10268" actId="26606"/>
          <ac:spMkLst>
            <pc:docMk/>
            <pc:sldMk cId="3772309474" sldId="310"/>
            <ac:spMk id="13" creationId="{2F2499BD-C67D-4CD4-9747-4DCC7EF1FC2F}"/>
          </ac:spMkLst>
        </pc:spChg>
        <pc:spChg chg="add">
          <ac:chgData name="Jonathan Wyatt" userId="c3e1212f-7374-4739-8e9f-f13855138211" providerId="ADAL" clId="{EBBE8D78-A078-4DBC-8848-CE30C0299687}" dt="2026-07-14T16:01:55.075" v="10268" actId="26606"/>
          <ac:spMkLst>
            <pc:docMk/>
            <pc:sldMk cId="3772309474" sldId="310"/>
            <ac:spMk id="15" creationId="{80D02CAC-A533-4E24-84A6-B3171E16A274}"/>
          </ac:spMkLst>
        </pc:spChg>
        <pc:spChg chg="add">
          <ac:chgData name="Jonathan Wyatt" userId="c3e1212f-7374-4739-8e9f-f13855138211" providerId="ADAL" clId="{EBBE8D78-A078-4DBC-8848-CE30C0299687}" dt="2026-07-14T16:01:55.075" v="10268" actId="26606"/>
          <ac:spMkLst>
            <pc:docMk/>
            <pc:sldMk cId="3772309474" sldId="310"/>
            <ac:spMk id="17" creationId="{44DBAF48-B17B-4AA7-9E99-4EC0C9905827}"/>
          </ac:spMkLst>
        </pc:spChg>
        <pc:spChg chg="add">
          <ac:chgData name="Jonathan Wyatt" userId="c3e1212f-7374-4739-8e9f-f13855138211" providerId="ADAL" clId="{EBBE8D78-A078-4DBC-8848-CE30C0299687}" dt="2026-07-14T16:01:55.075" v="10268" actId="26606"/>
          <ac:spMkLst>
            <pc:docMk/>
            <pc:sldMk cId="3772309474" sldId="310"/>
            <ac:spMk id="19" creationId="{3C969062-9679-4FA4-A989-31950EAD3900}"/>
          </ac:spMkLst>
        </pc:spChg>
        <pc:spChg chg="add">
          <ac:chgData name="Jonathan Wyatt" userId="c3e1212f-7374-4739-8e9f-f13855138211" providerId="ADAL" clId="{EBBE8D78-A078-4DBC-8848-CE30C0299687}" dt="2026-07-14T16:01:55.075" v="10268" actId="26606"/>
          <ac:spMkLst>
            <pc:docMk/>
            <pc:sldMk cId="3772309474" sldId="310"/>
            <ac:spMk id="21" creationId="{2B66E388-4431-4DFA-AA86-DD137BA91F2D}"/>
          </ac:spMkLst>
        </pc:spChg>
        <pc:spChg chg="add">
          <ac:chgData name="Jonathan Wyatt" userId="c3e1212f-7374-4739-8e9f-f13855138211" providerId="ADAL" clId="{EBBE8D78-A078-4DBC-8848-CE30C0299687}" dt="2026-07-14T16:01:55.075" v="10268" actId="26606"/>
          <ac:spMkLst>
            <pc:docMk/>
            <pc:sldMk cId="3772309474" sldId="310"/>
            <ac:spMk id="23" creationId="{5BF7E26F-1916-4328-9F98-CAD58E30B595}"/>
          </ac:spMkLst>
        </pc:spChg>
        <pc:spChg chg="add">
          <ac:chgData name="Jonathan Wyatt" userId="c3e1212f-7374-4739-8e9f-f13855138211" providerId="ADAL" clId="{EBBE8D78-A078-4DBC-8848-CE30C0299687}" dt="2026-07-14T16:01:55.075" v="10268" actId="26606"/>
          <ac:spMkLst>
            <pc:docMk/>
            <pc:sldMk cId="3772309474" sldId="310"/>
            <ac:spMk id="25" creationId="{C083B205-6028-4ADD-8441-F968CAC3EE0D}"/>
          </ac:spMkLst>
        </pc:spChg>
        <pc:spChg chg="add">
          <ac:chgData name="Jonathan Wyatt" userId="c3e1212f-7374-4739-8e9f-f13855138211" providerId="ADAL" clId="{EBBE8D78-A078-4DBC-8848-CE30C0299687}" dt="2026-07-14T16:01:55.075" v="10268" actId="26606"/>
          <ac:spMkLst>
            <pc:docMk/>
            <pc:sldMk cId="3772309474" sldId="310"/>
            <ac:spMk id="27" creationId="{6ECB580F-FB4F-4766-9EBF-6C4D87510DFD}"/>
          </ac:spMkLst>
        </pc:spChg>
      </pc:sldChg>
      <pc:sldChg chg="addSp delSp modSp mod delDesignElem modNotesTx">
        <pc:chgData name="Jonathan Wyatt" userId="c3e1212f-7374-4739-8e9f-f13855138211" providerId="ADAL" clId="{EBBE8D78-A078-4DBC-8848-CE30C0299687}" dt="2026-07-15T15:09:16.637" v="11072" actId="20577"/>
        <pc:sldMkLst>
          <pc:docMk/>
          <pc:sldMk cId="3253920963" sldId="311"/>
        </pc:sldMkLst>
        <pc:spChg chg="mod ord">
          <ac:chgData name="Jonathan Wyatt" userId="c3e1212f-7374-4739-8e9f-f13855138211" providerId="ADAL" clId="{EBBE8D78-A078-4DBC-8848-CE30C0299687}" dt="2026-07-14T16:01:58.532" v="10269" actId="26606"/>
          <ac:spMkLst>
            <pc:docMk/>
            <pc:sldMk cId="3253920963" sldId="311"/>
            <ac:spMk id="2" creationId="{63F9CE23-2BD5-8CDA-FD18-E4677BA60ADE}"/>
          </ac:spMkLst>
        </pc:spChg>
        <pc:spChg chg="add del mod">
          <ac:chgData name="Jonathan Wyatt" userId="c3e1212f-7374-4739-8e9f-f13855138211" providerId="ADAL" clId="{EBBE8D78-A078-4DBC-8848-CE30C0299687}" dt="2026-07-15T15:08:26.954" v="10872" actId="22"/>
          <ac:spMkLst>
            <pc:docMk/>
            <pc:sldMk cId="3253920963" sldId="311"/>
            <ac:spMk id="4" creationId="{E360B469-3046-16DB-4D2D-9ABD0E3141C6}"/>
          </ac:spMkLst>
        </pc:spChg>
        <pc:spChg chg="add">
          <ac:chgData name="Jonathan Wyatt" userId="c3e1212f-7374-4739-8e9f-f13855138211" providerId="ADAL" clId="{EBBE8D78-A078-4DBC-8848-CE30C0299687}" dt="2026-07-14T16:01:58.532" v="10269" actId="26606"/>
          <ac:spMkLst>
            <pc:docMk/>
            <pc:sldMk cId="3253920963" sldId="311"/>
            <ac:spMk id="7" creationId="{E6C8E6EB-4C59-429B-97E4-72A058CFC4FB}"/>
          </ac:spMkLst>
        </pc:spChg>
        <pc:spChg chg="del">
          <ac:chgData name="Jonathan Wyatt" userId="c3e1212f-7374-4739-8e9f-f13855138211" providerId="ADAL" clId="{EBBE8D78-A078-4DBC-8848-CE30C0299687}" dt="2026-07-14T15:57:20.684" v="10222"/>
          <ac:spMkLst>
            <pc:docMk/>
            <pc:sldMk cId="3253920963" sldId="311"/>
            <ac:spMk id="10" creationId="{D4771268-CB57-404A-9271-370EB28F6090}"/>
          </ac:spMkLst>
        </pc:spChg>
        <pc:spChg chg="add del">
          <ac:chgData name="Jonathan Wyatt" userId="c3e1212f-7374-4739-8e9f-f13855138211" providerId="ADAL" clId="{EBBE8D78-A078-4DBC-8848-CE30C0299687}" dt="2026-07-15T15:08:29.925" v="10873" actId="26606"/>
          <ac:spMkLst>
            <pc:docMk/>
            <pc:sldMk cId="3253920963" sldId="311"/>
            <ac:spMk id="12" creationId="{B5B90362-AFCC-46A9-B41C-A257A8C5B314}"/>
          </ac:spMkLst>
        </pc:spChg>
        <pc:spChg chg="add del">
          <ac:chgData name="Jonathan Wyatt" userId="c3e1212f-7374-4739-8e9f-f13855138211" providerId="ADAL" clId="{EBBE8D78-A078-4DBC-8848-CE30C0299687}" dt="2026-07-15T15:08:29.925" v="10873" actId="26606"/>
          <ac:spMkLst>
            <pc:docMk/>
            <pc:sldMk cId="3253920963" sldId="311"/>
            <ac:spMk id="14" creationId="{F71EF7F1-38BA-471D-8CD4-2A9AE8E35527}"/>
          </ac:spMkLst>
        </pc:spChg>
        <pc:spChg chg="add del">
          <ac:chgData name="Jonathan Wyatt" userId="c3e1212f-7374-4739-8e9f-f13855138211" providerId="ADAL" clId="{EBBE8D78-A078-4DBC-8848-CE30C0299687}" dt="2026-07-15T15:08:29.925" v="10873" actId="26606"/>
          <ac:spMkLst>
            <pc:docMk/>
            <pc:sldMk cId="3253920963" sldId="311"/>
            <ac:spMk id="16" creationId="{C0524398-BFB4-4C4A-8317-83B8729F9B26}"/>
          </ac:spMkLst>
        </pc:spChg>
        <pc:spChg chg="add">
          <ac:chgData name="Jonathan Wyatt" userId="c3e1212f-7374-4739-8e9f-f13855138211" providerId="ADAL" clId="{EBBE8D78-A078-4DBC-8848-CE30C0299687}" dt="2026-07-14T16:01:58.532" v="10269" actId="26606"/>
          <ac:spMkLst>
            <pc:docMk/>
            <pc:sldMk cId="3253920963" sldId="311"/>
            <ac:spMk id="18" creationId="{386191B5-2583-4B3E-B008-3E5A37614715}"/>
          </ac:spMkLst>
        </pc:spChg>
        <pc:spChg chg="add del">
          <ac:chgData name="Jonathan Wyatt" userId="c3e1212f-7374-4739-8e9f-f13855138211" providerId="ADAL" clId="{EBBE8D78-A078-4DBC-8848-CE30C0299687}" dt="2026-07-15T15:08:29.925" v="10873" actId="26606"/>
          <ac:spMkLst>
            <pc:docMk/>
            <pc:sldMk cId="3253920963" sldId="311"/>
            <ac:spMk id="20" creationId="{295C4DB5-1B45-490F-A51B-23C9B9A433C2}"/>
          </ac:spMkLst>
        </pc:spChg>
        <pc:spChg chg="add del">
          <ac:chgData name="Jonathan Wyatt" userId="c3e1212f-7374-4739-8e9f-f13855138211" providerId="ADAL" clId="{EBBE8D78-A078-4DBC-8848-CE30C0299687}" dt="2026-07-15T15:08:29.925" v="10873" actId="26606"/>
          <ac:spMkLst>
            <pc:docMk/>
            <pc:sldMk cId="3253920963" sldId="311"/>
            <ac:spMk id="22" creationId="{63C20DDE-67DF-47CA-B658-875EA5D810BA}"/>
          </ac:spMkLst>
        </pc:spChg>
        <pc:spChg chg="add del">
          <ac:chgData name="Jonathan Wyatt" userId="c3e1212f-7374-4739-8e9f-f13855138211" providerId="ADAL" clId="{EBBE8D78-A078-4DBC-8848-CE30C0299687}" dt="2026-07-15T15:08:29.925" v="10873" actId="26606"/>
          <ac:spMkLst>
            <pc:docMk/>
            <pc:sldMk cId="3253920963" sldId="311"/>
            <ac:spMk id="24" creationId="{72B4ED93-D6A4-4A1D-9CA7-A0549AB6D402}"/>
          </ac:spMkLst>
        </pc:spChg>
        <pc:spChg chg="add del">
          <ac:chgData name="Jonathan Wyatt" userId="c3e1212f-7374-4739-8e9f-f13855138211" providerId="ADAL" clId="{EBBE8D78-A078-4DBC-8848-CE30C0299687}" dt="2026-07-15T15:08:29.925" v="10873" actId="26606"/>
          <ac:spMkLst>
            <pc:docMk/>
            <pc:sldMk cId="3253920963" sldId="311"/>
            <ac:spMk id="26" creationId="{A9C7CFDB-8577-4539-8795-F8B34A3075B2}"/>
          </ac:spMkLst>
        </pc:spChg>
        <pc:spChg chg="add">
          <ac:chgData name="Jonathan Wyatt" userId="c3e1212f-7374-4739-8e9f-f13855138211" providerId="ADAL" clId="{EBBE8D78-A078-4DBC-8848-CE30C0299687}" dt="2026-07-15T15:08:29.925" v="10873" actId="26606"/>
          <ac:spMkLst>
            <pc:docMk/>
            <pc:sldMk cId="3253920963" sldId="311"/>
            <ac:spMk id="33" creationId="{B42E5253-D3AC-4AC2-B766-8B34F13C2F5E}"/>
          </ac:spMkLst>
        </pc:spChg>
        <pc:spChg chg="add">
          <ac:chgData name="Jonathan Wyatt" userId="c3e1212f-7374-4739-8e9f-f13855138211" providerId="ADAL" clId="{EBBE8D78-A078-4DBC-8848-CE30C0299687}" dt="2026-07-15T15:08:29.925" v="10873" actId="26606"/>
          <ac:spMkLst>
            <pc:docMk/>
            <pc:sldMk cId="3253920963" sldId="311"/>
            <ac:spMk id="37" creationId="{E2852671-8EB6-4EAF-8AF8-65CF3FD66456}"/>
          </ac:spMkLst>
        </pc:spChg>
        <pc:spChg chg="add">
          <ac:chgData name="Jonathan Wyatt" userId="c3e1212f-7374-4739-8e9f-f13855138211" providerId="ADAL" clId="{EBBE8D78-A078-4DBC-8848-CE30C0299687}" dt="2026-07-15T15:08:29.925" v="10873" actId="26606"/>
          <ac:spMkLst>
            <pc:docMk/>
            <pc:sldMk cId="3253920963" sldId="311"/>
            <ac:spMk id="39" creationId="{26B4480E-B7FF-4481-890E-043A69AE6FE2}"/>
          </ac:spMkLst>
        </pc:spChg>
        <pc:picChg chg="del">
          <ac:chgData name="Jonathan Wyatt" userId="c3e1212f-7374-4739-8e9f-f13855138211" providerId="ADAL" clId="{EBBE8D78-A078-4DBC-8848-CE30C0299687}" dt="2026-07-15T15:08:08.884" v="10871" actId="478"/>
          <ac:picMkLst>
            <pc:docMk/>
            <pc:sldMk cId="3253920963" sldId="311"/>
            <ac:picMk id="5" creationId="{26472F15-B1D2-98A1-DA88-985CA68554F6}"/>
          </ac:picMkLst>
        </pc:picChg>
        <pc:picChg chg="add mod ord">
          <ac:chgData name="Jonathan Wyatt" userId="c3e1212f-7374-4739-8e9f-f13855138211" providerId="ADAL" clId="{EBBE8D78-A078-4DBC-8848-CE30C0299687}" dt="2026-07-15T15:08:33.689" v="10876" actId="1076"/>
          <ac:picMkLst>
            <pc:docMk/>
            <pc:sldMk cId="3253920963" sldId="311"/>
            <ac:picMk id="8" creationId="{8374B91F-EF5B-2164-8404-AF357484C945}"/>
          </ac:picMkLst>
        </pc:picChg>
      </pc:sldChg>
      <pc:sldChg chg="addSp delSp modSp mod delDesignElem modNotesTx">
        <pc:chgData name="Jonathan Wyatt" userId="c3e1212f-7374-4739-8e9f-f13855138211" providerId="ADAL" clId="{EBBE8D78-A078-4DBC-8848-CE30C0299687}" dt="2026-07-15T15:11:29.106" v="11181" actId="33524"/>
        <pc:sldMkLst>
          <pc:docMk/>
          <pc:sldMk cId="1508079623" sldId="312"/>
        </pc:sldMkLst>
        <pc:spChg chg="mod">
          <ac:chgData name="Jonathan Wyatt" userId="c3e1212f-7374-4739-8e9f-f13855138211" providerId="ADAL" clId="{EBBE8D78-A078-4DBC-8848-CE30C0299687}" dt="2026-07-14T16:02:04.079" v="10270" actId="26606"/>
          <ac:spMkLst>
            <pc:docMk/>
            <pc:sldMk cId="1508079623" sldId="312"/>
            <ac:spMk id="2" creationId="{5DDC460D-EA1B-A417-31FB-1DACA2B7FF7C}"/>
          </ac:spMkLst>
        </pc:spChg>
        <pc:spChg chg="add">
          <ac:chgData name="Jonathan Wyatt" userId="c3e1212f-7374-4739-8e9f-f13855138211" providerId="ADAL" clId="{EBBE8D78-A078-4DBC-8848-CE30C0299687}" dt="2026-07-14T16:02:04.079" v="10270" actId="26606"/>
          <ac:spMkLst>
            <pc:docMk/>
            <pc:sldMk cId="1508079623" sldId="312"/>
            <ac:spMk id="9" creationId="{77F2BB43-1E8B-40A7-9733-9AEE76BFE22A}"/>
          </ac:spMkLst>
        </pc:spChg>
        <pc:spChg chg="add del">
          <ac:chgData name="Jonathan Wyatt" userId="c3e1212f-7374-4739-8e9f-f13855138211" providerId="ADAL" clId="{EBBE8D78-A078-4DBC-8848-CE30C0299687}" dt="2026-07-15T15:10:49.074" v="11079" actId="26606"/>
          <ac:spMkLst>
            <pc:docMk/>
            <pc:sldMk cId="1508079623" sldId="312"/>
            <ac:spMk id="10" creationId="{2F2499BD-C67D-4CD4-9747-4DCC7EF1FC2F}"/>
          </ac:spMkLst>
        </pc:spChg>
        <pc:spChg chg="add del">
          <ac:chgData name="Jonathan Wyatt" userId="c3e1212f-7374-4739-8e9f-f13855138211" providerId="ADAL" clId="{EBBE8D78-A078-4DBC-8848-CE30C0299687}" dt="2026-07-15T15:10:49.074" v="11079" actId="26606"/>
          <ac:spMkLst>
            <pc:docMk/>
            <pc:sldMk cId="1508079623" sldId="312"/>
            <ac:spMk id="11" creationId="{80D02CAC-A533-4E24-84A6-B3171E16A274}"/>
          </ac:spMkLst>
        </pc:spChg>
        <pc:spChg chg="del">
          <ac:chgData name="Jonathan Wyatt" userId="c3e1212f-7374-4739-8e9f-f13855138211" providerId="ADAL" clId="{EBBE8D78-A078-4DBC-8848-CE30C0299687}" dt="2026-07-14T15:57:20.684" v="10222"/>
          <ac:spMkLst>
            <pc:docMk/>
            <pc:sldMk cId="1508079623" sldId="312"/>
            <ac:spMk id="12" creationId="{71EC1228-8B00-4D31-8616-AAB846D68CEF}"/>
          </ac:spMkLst>
        </pc:spChg>
        <pc:spChg chg="add del">
          <ac:chgData name="Jonathan Wyatt" userId="c3e1212f-7374-4739-8e9f-f13855138211" providerId="ADAL" clId="{EBBE8D78-A078-4DBC-8848-CE30C0299687}" dt="2026-07-15T15:10:49.074" v="11079" actId="26606"/>
          <ac:spMkLst>
            <pc:docMk/>
            <pc:sldMk cId="1508079623" sldId="312"/>
            <ac:spMk id="13" creationId="{44DBAF48-B17B-4AA7-9E99-4EC0C9905827}"/>
          </ac:spMkLst>
        </pc:spChg>
        <pc:spChg chg="del">
          <ac:chgData name="Jonathan Wyatt" userId="c3e1212f-7374-4739-8e9f-f13855138211" providerId="ADAL" clId="{EBBE8D78-A078-4DBC-8848-CE30C0299687}" dt="2026-07-14T15:57:20.684" v="10222"/>
          <ac:spMkLst>
            <pc:docMk/>
            <pc:sldMk cId="1508079623" sldId="312"/>
            <ac:spMk id="14" creationId="{99413ED5-9ED4-4772-BCE4-2BCAE6B12E35}"/>
          </ac:spMkLst>
        </pc:spChg>
        <pc:spChg chg="del">
          <ac:chgData name="Jonathan Wyatt" userId="c3e1212f-7374-4739-8e9f-f13855138211" providerId="ADAL" clId="{EBBE8D78-A078-4DBC-8848-CE30C0299687}" dt="2026-07-14T15:57:20.684" v="10222"/>
          <ac:spMkLst>
            <pc:docMk/>
            <pc:sldMk cId="1508079623" sldId="312"/>
            <ac:spMk id="16" creationId="{04357C93-F0CB-4A1C-8F77-4E9063789819}"/>
          </ac:spMkLst>
        </pc:spChg>
        <pc:spChg chg="del">
          <ac:chgData name="Jonathan Wyatt" userId="c3e1212f-7374-4739-8e9f-f13855138211" providerId="ADAL" clId="{EBBE8D78-A078-4DBC-8848-CE30C0299687}" dt="2026-07-14T15:57:20.684" v="10222"/>
          <ac:spMkLst>
            <pc:docMk/>
            <pc:sldMk cId="1508079623" sldId="312"/>
            <ac:spMk id="18" creationId="{90F533E9-6690-41A8-A372-4C6C622D028D}"/>
          </ac:spMkLst>
        </pc:spChg>
        <pc:spChg chg="add">
          <ac:chgData name="Jonathan Wyatt" userId="c3e1212f-7374-4739-8e9f-f13855138211" providerId="ADAL" clId="{EBBE8D78-A078-4DBC-8848-CE30C0299687}" dt="2026-07-14T16:02:04.079" v="10270" actId="26606"/>
          <ac:spMkLst>
            <pc:docMk/>
            <pc:sldMk cId="1508079623" sldId="312"/>
            <ac:spMk id="20" creationId="{C592B42C-58FA-4A86-86F9-BA64DFB52839}"/>
          </ac:spMkLst>
        </pc:spChg>
        <pc:spChg chg="add">
          <ac:chgData name="Jonathan Wyatt" userId="c3e1212f-7374-4739-8e9f-f13855138211" providerId="ADAL" clId="{EBBE8D78-A078-4DBC-8848-CE30C0299687}" dt="2026-07-14T16:02:04.079" v="10270" actId="26606"/>
          <ac:spMkLst>
            <pc:docMk/>
            <pc:sldMk cId="1508079623" sldId="312"/>
            <ac:spMk id="22" creationId="{49AE81AC-D16D-497C-95C0-16E491F119CE}"/>
          </ac:spMkLst>
        </pc:spChg>
        <pc:spChg chg="add">
          <ac:chgData name="Jonathan Wyatt" userId="c3e1212f-7374-4739-8e9f-f13855138211" providerId="ADAL" clId="{EBBE8D78-A078-4DBC-8848-CE30C0299687}" dt="2026-07-14T16:02:04.079" v="10270" actId="26606"/>
          <ac:spMkLst>
            <pc:docMk/>
            <pc:sldMk cId="1508079623" sldId="312"/>
            <ac:spMk id="24" creationId="{2465720C-012A-4C28-8AA5-75E0C7CC2AE8}"/>
          </ac:spMkLst>
        </pc:spChg>
        <pc:spChg chg="add del">
          <ac:chgData name="Jonathan Wyatt" userId="c3e1212f-7374-4739-8e9f-f13855138211" providerId="ADAL" clId="{EBBE8D78-A078-4DBC-8848-CE30C0299687}" dt="2026-07-15T15:10:49.074" v="11079" actId="26606"/>
          <ac:spMkLst>
            <pc:docMk/>
            <pc:sldMk cId="1508079623" sldId="312"/>
            <ac:spMk id="26" creationId="{F2137993-2819-4F0D-9767-4F7C41F33D97}"/>
          </ac:spMkLst>
        </pc:spChg>
        <pc:spChg chg="add del">
          <ac:chgData name="Jonathan Wyatt" userId="c3e1212f-7374-4739-8e9f-f13855138211" providerId="ADAL" clId="{EBBE8D78-A078-4DBC-8848-CE30C0299687}" dt="2026-07-15T15:10:49.074" v="11079" actId="26606"/>
          <ac:spMkLst>
            <pc:docMk/>
            <pc:sldMk cId="1508079623" sldId="312"/>
            <ac:spMk id="28" creationId="{FC9E8B1E-9FF3-4471-BF13-F774FD86EABB}"/>
          </ac:spMkLst>
        </pc:spChg>
        <pc:spChg chg="add">
          <ac:chgData name="Jonathan Wyatt" userId="c3e1212f-7374-4739-8e9f-f13855138211" providerId="ADAL" clId="{EBBE8D78-A078-4DBC-8848-CE30C0299687}" dt="2026-07-15T15:10:49.074" v="11079" actId="26606"/>
          <ac:spMkLst>
            <pc:docMk/>
            <pc:sldMk cId="1508079623" sldId="312"/>
            <ac:spMk id="33" creationId="{77F2BB43-1E8B-40A7-9733-9AEE76BFE22A}"/>
          </ac:spMkLst>
        </pc:spChg>
        <pc:spChg chg="add">
          <ac:chgData name="Jonathan Wyatt" userId="c3e1212f-7374-4739-8e9f-f13855138211" providerId="ADAL" clId="{EBBE8D78-A078-4DBC-8848-CE30C0299687}" dt="2026-07-15T15:10:49.074" v="11079" actId="26606"/>
          <ac:spMkLst>
            <pc:docMk/>
            <pc:sldMk cId="1508079623" sldId="312"/>
            <ac:spMk id="35" creationId="{2F2499BD-C67D-4CD4-9747-4DCC7EF1FC2F}"/>
          </ac:spMkLst>
        </pc:spChg>
        <pc:spChg chg="add">
          <ac:chgData name="Jonathan Wyatt" userId="c3e1212f-7374-4739-8e9f-f13855138211" providerId="ADAL" clId="{EBBE8D78-A078-4DBC-8848-CE30C0299687}" dt="2026-07-15T15:10:49.074" v="11079" actId="26606"/>
          <ac:spMkLst>
            <pc:docMk/>
            <pc:sldMk cId="1508079623" sldId="312"/>
            <ac:spMk id="43" creationId="{49AE81AC-D16D-497C-95C0-16E491F119CE}"/>
          </ac:spMkLst>
        </pc:spChg>
        <pc:spChg chg="add">
          <ac:chgData name="Jonathan Wyatt" userId="c3e1212f-7374-4739-8e9f-f13855138211" providerId="ADAL" clId="{EBBE8D78-A078-4DBC-8848-CE30C0299687}" dt="2026-07-15T15:10:49.074" v="11079" actId="26606"/>
          <ac:spMkLst>
            <pc:docMk/>
            <pc:sldMk cId="1508079623" sldId="312"/>
            <ac:spMk id="45" creationId="{2465720C-012A-4C28-8AA5-75E0C7CC2AE8}"/>
          </ac:spMkLst>
        </pc:spChg>
        <pc:spChg chg="add">
          <ac:chgData name="Jonathan Wyatt" userId="c3e1212f-7374-4739-8e9f-f13855138211" providerId="ADAL" clId="{EBBE8D78-A078-4DBC-8848-CE30C0299687}" dt="2026-07-15T15:10:49.074" v="11079" actId="26606"/>
          <ac:spMkLst>
            <pc:docMk/>
            <pc:sldMk cId="1508079623" sldId="312"/>
            <ac:spMk id="47" creationId="{F2137993-2819-4F0D-9767-4F7C41F33D97}"/>
          </ac:spMkLst>
        </pc:spChg>
        <pc:picChg chg="add mod">
          <ac:chgData name="Jonathan Wyatt" userId="c3e1212f-7374-4739-8e9f-f13855138211" providerId="ADAL" clId="{EBBE8D78-A078-4DBC-8848-CE30C0299687}" dt="2026-07-15T15:10:41.386" v="11077" actId="1076"/>
          <ac:picMkLst>
            <pc:docMk/>
            <pc:sldMk cId="1508079623" sldId="312"/>
            <ac:picMk id="4" creationId="{8B30B367-0F33-E1E5-C84E-72ECB908F821}"/>
          </ac:picMkLst>
        </pc:picChg>
        <pc:picChg chg="del mod">
          <ac:chgData name="Jonathan Wyatt" userId="c3e1212f-7374-4739-8e9f-f13855138211" providerId="ADAL" clId="{EBBE8D78-A078-4DBC-8848-CE30C0299687}" dt="2026-07-15T15:09:55.608" v="11074" actId="478"/>
          <ac:picMkLst>
            <pc:docMk/>
            <pc:sldMk cId="1508079623" sldId="312"/>
            <ac:picMk id="5" creationId="{42A00BD7-9DDD-8F3A-FC6A-FAB747D0B56C}"/>
          </ac:picMkLst>
        </pc:picChg>
        <pc:picChg chg="del">
          <ac:chgData name="Jonathan Wyatt" userId="c3e1212f-7374-4739-8e9f-f13855138211" providerId="ADAL" clId="{EBBE8D78-A078-4DBC-8848-CE30C0299687}" dt="2026-07-15T15:09:56.683" v="11075" actId="478"/>
          <ac:picMkLst>
            <pc:docMk/>
            <pc:sldMk cId="1508079623" sldId="312"/>
            <ac:picMk id="7" creationId="{EAE1F523-F222-33A3-5401-F07985739985}"/>
          </ac:picMkLst>
        </pc:picChg>
        <pc:picChg chg="add">
          <ac:chgData name="Jonathan Wyatt" userId="c3e1212f-7374-4739-8e9f-f13855138211" providerId="ADAL" clId="{EBBE8D78-A078-4DBC-8848-CE30C0299687}" dt="2026-07-15T15:10:43.448" v="11078" actId="22"/>
          <ac:picMkLst>
            <pc:docMk/>
            <pc:sldMk cId="1508079623" sldId="312"/>
            <ac:picMk id="8" creationId="{F3E7F9E8-8B5C-7D0E-2D3E-1963581E6862}"/>
          </ac:picMkLst>
        </pc:picChg>
      </pc:sldChg>
      <pc:sldChg chg="modSp">
        <pc:chgData name="Jonathan Wyatt" userId="c3e1212f-7374-4739-8e9f-f13855138211" providerId="ADAL" clId="{EBBE8D78-A078-4DBC-8848-CE30C0299687}" dt="2026-07-14T15:57:20.684" v="10222"/>
        <pc:sldMkLst>
          <pc:docMk/>
          <pc:sldMk cId="3197690634" sldId="313"/>
        </pc:sldMkLst>
        <pc:picChg chg="mod">
          <ac:chgData name="Jonathan Wyatt" userId="c3e1212f-7374-4739-8e9f-f13855138211" providerId="ADAL" clId="{EBBE8D78-A078-4DBC-8848-CE30C0299687}" dt="2026-07-14T15:57:20.684" v="10222"/>
          <ac:picMkLst>
            <pc:docMk/>
            <pc:sldMk cId="3197690634" sldId="313"/>
            <ac:picMk id="5" creationId="{74933CEE-DB0B-17EA-3014-1CD22F9D33F8}"/>
          </ac:picMkLst>
        </pc:picChg>
      </pc:sldChg>
      <pc:sldChg chg="addSp delSp modSp mod">
        <pc:chgData name="Jonathan Wyatt" userId="c3e1212f-7374-4739-8e9f-f13855138211" providerId="ADAL" clId="{EBBE8D78-A078-4DBC-8848-CE30C0299687}" dt="2026-07-14T16:02:53.186" v="10276" actId="26606"/>
        <pc:sldMkLst>
          <pc:docMk/>
          <pc:sldMk cId="2479467662" sldId="316"/>
        </pc:sldMkLst>
        <pc:spChg chg="mod">
          <ac:chgData name="Jonathan Wyatt" userId="c3e1212f-7374-4739-8e9f-f13855138211" providerId="ADAL" clId="{EBBE8D78-A078-4DBC-8848-CE30C0299687}" dt="2026-07-14T15:57:20.684" v="10222"/>
          <ac:spMkLst>
            <pc:docMk/>
            <pc:sldMk cId="2479467662" sldId="316"/>
            <ac:spMk id="2" creationId="{EED54EA1-FA18-ACBB-EB97-F7935E497473}"/>
          </ac:spMkLst>
        </pc:spChg>
        <pc:spChg chg="del mod">
          <ac:chgData name="Jonathan Wyatt" userId="c3e1212f-7374-4739-8e9f-f13855138211" providerId="ADAL" clId="{EBBE8D78-A078-4DBC-8848-CE30C0299687}" dt="2026-07-14T16:02:53.186" v="10276" actId="26606"/>
          <ac:spMkLst>
            <pc:docMk/>
            <pc:sldMk cId="2479467662" sldId="316"/>
            <ac:spMk id="3" creationId="{A76E943A-D3D6-C40B-EBF1-EE6AE6AE0B2A}"/>
          </ac:spMkLst>
        </pc:spChg>
        <pc:graphicFrameChg chg="add">
          <ac:chgData name="Jonathan Wyatt" userId="c3e1212f-7374-4739-8e9f-f13855138211" providerId="ADAL" clId="{EBBE8D78-A078-4DBC-8848-CE30C0299687}" dt="2026-07-14T16:02:53.186" v="10276" actId="26606"/>
          <ac:graphicFrameMkLst>
            <pc:docMk/>
            <pc:sldMk cId="2479467662" sldId="316"/>
            <ac:graphicFrameMk id="5" creationId="{64D6D178-B5AA-8755-3F43-D0B2165FC42B}"/>
          </ac:graphicFrameMkLst>
        </pc:graphicFrameChg>
      </pc:sldChg>
      <pc:sldChg chg="addSp modSp mod setBg setClrOvrMap">
        <pc:chgData name="Jonathan Wyatt" userId="c3e1212f-7374-4739-8e9f-f13855138211" providerId="ADAL" clId="{EBBE8D78-A078-4DBC-8848-CE30C0299687}" dt="2026-07-14T16:02:08.044" v="10271" actId="26606"/>
        <pc:sldMkLst>
          <pc:docMk/>
          <pc:sldMk cId="2684692715" sldId="318"/>
        </pc:sldMkLst>
        <pc:spChg chg="mod">
          <ac:chgData name="Jonathan Wyatt" userId="c3e1212f-7374-4739-8e9f-f13855138211" providerId="ADAL" clId="{EBBE8D78-A078-4DBC-8848-CE30C0299687}" dt="2026-07-14T16:02:08.044" v="10271" actId="26606"/>
          <ac:spMkLst>
            <pc:docMk/>
            <pc:sldMk cId="2684692715" sldId="318"/>
            <ac:spMk id="2" creationId="{AB4225C0-FD3C-13C1-6C82-A036A6B56989}"/>
          </ac:spMkLst>
        </pc:spChg>
        <pc:spChg chg="add">
          <ac:chgData name="Jonathan Wyatt" userId="c3e1212f-7374-4739-8e9f-f13855138211" providerId="ADAL" clId="{EBBE8D78-A078-4DBC-8848-CE30C0299687}" dt="2026-07-14T16:02:08.044" v="10271" actId="26606"/>
          <ac:spMkLst>
            <pc:docMk/>
            <pc:sldMk cId="2684692715" sldId="318"/>
            <ac:spMk id="12" creationId="{1BB56EB9-078F-4952-AC1F-149C7A0AE4D5}"/>
          </ac:spMkLst>
        </pc:spChg>
        <pc:spChg chg="add">
          <ac:chgData name="Jonathan Wyatt" userId="c3e1212f-7374-4739-8e9f-f13855138211" providerId="ADAL" clId="{EBBE8D78-A078-4DBC-8848-CE30C0299687}" dt="2026-07-14T16:02:08.044" v="10271" actId="26606"/>
          <ac:spMkLst>
            <pc:docMk/>
            <pc:sldMk cId="2684692715" sldId="318"/>
            <ac:spMk id="14" creationId="{D3772EE4-ED5E-4D3A-A306-B22CF866786D}"/>
          </ac:spMkLst>
        </pc:spChg>
        <pc:spChg chg="add">
          <ac:chgData name="Jonathan Wyatt" userId="c3e1212f-7374-4739-8e9f-f13855138211" providerId="ADAL" clId="{EBBE8D78-A078-4DBC-8848-CE30C0299687}" dt="2026-07-14T16:02:08.044" v="10271" actId="26606"/>
          <ac:spMkLst>
            <pc:docMk/>
            <pc:sldMk cId="2684692715" sldId="318"/>
            <ac:spMk id="16" creationId="{10058680-D07C-4893-B2B7-91543F18AB32}"/>
          </ac:spMkLst>
        </pc:spChg>
        <pc:spChg chg="add">
          <ac:chgData name="Jonathan Wyatt" userId="c3e1212f-7374-4739-8e9f-f13855138211" providerId="ADAL" clId="{EBBE8D78-A078-4DBC-8848-CE30C0299687}" dt="2026-07-14T16:02:08.044" v="10271" actId="26606"/>
          <ac:spMkLst>
            <pc:docMk/>
            <pc:sldMk cId="2684692715" sldId="318"/>
            <ac:spMk id="18" creationId="{7B42427A-0A1F-4A55-8705-D9179F1E0CFB}"/>
          </ac:spMkLst>
        </pc:spChg>
        <pc:spChg chg="add">
          <ac:chgData name="Jonathan Wyatt" userId="c3e1212f-7374-4739-8e9f-f13855138211" providerId="ADAL" clId="{EBBE8D78-A078-4DBC-8848-CE30C0299687}" dt="2026-07-14T16:02:08.044" v="10271" actId="26606"/>
          <ac:spMkLst>
            <pc:docMk/>
            <pc:sldMk cId="2684692715" sldId="318"/>
            <ac:spMk id="20" creationId="{EE54A6FE-D8CB-48A3-900B-053D4EBD3B85}"/>
          </ac:spMkLst>
        </pc:spChg>
        <pc:graphicFrameChg chg="mod ord modGraphic">
          <ac:chgData name="Jonathan Wyatt" userId="c3e1212f-7374-4739-8e9f-f13855138211" providerId="ADAL" clId="{EBBE8D78-A078-4DBC-8848-CE30C0299687}" dt="2026-07-14T16:02:08.044" v="10271" actId="26606"/>
          <ac:graphicFrameMkLst>
            <pc:docMk/>
            <pc:sldMk cId="2684692715" sldId="318"/>
            <ac:graphicFrameMk id="7" creationId="{B24C8926-E52E-5913-01C1-C1E4EB3CABAC}"/>
          </ac:graphicFrameMkLst>
        </pc:graphicFrameChg>
        <pc:picChg chg="mod">
          <ac:chgData name="Jonathan Wyatt" userId="c3e1212f-7374-4739-8e9f-f13855138211" providerId="ADAL" clId="{EBBE8D78-A078-4DBC-8848-CE30C0299687}" dt="2026-07-14T16:02:08.044" v="10271" actId="26606"/>
          <ac:picMkLst>
            <pc:docMk/>
            <pc:sldMk cId="2684692715" sldId="318"/>
            <ac:picMk id="5" creationId="{3671212B-3D0A-9E69-8453-BD278A0CFB2F}"/>
          </ac:picMkLst>
        </pc:picChg>
      </pc:sldChg>
      <pc:sldChg chg="addSp delSp modSp mod setBg setClrOvrMap delDesignElem">
        <pc:chgData name="Jonathan Wyatt" userId="c3e1212f-7374-4739-8e9f-f13855138211" providerId="ADAL" clId="{EBBE8D78-A078-4DBC-8848-CE30C0299687}" dt="2026-07-14T16:02:11.140" v="10272" actId="26606"/>
        <pc:sldMkLst>
          <pc:docMk/>
          <pc:sldMk cId="1320279896" sldId="319"/>
        </pc:sldMkLst>
        <pc:spChg chg="mod">
          <ac:chgData name="Jonathan Wyatt" userId="c3e1212f-7374-4739-8e9f-f13855138211" providerId="ADAL" clId="{EBBE8D78-A078-4DBC-8848-CE30C0299687}" dt="2026-07-14T16:02:11.140" v="10272" actId="26606"/>
          <ac:spMkLst>
            <pc:docMk/>
            <pc:sldMk cId="1320279896" sldId="319"/>
            <ac:spMk id="2" creationId="{007ECAB1-7007-6143-CEB1-1B1FD2670F94}"/>
          </ac:spMkLst>
        </pc:spChg>
        <pc:spChg chg="mod">
          <ac:chgData name="Jonathan Wyatt" userId="c3e1212f-7374-4739-8e9f-f13855138211" providerId="ADAL" clId="{EBBE8D78-A078-4DBC-8848-CE30C0299687}" dt="2026-07-14T16:02:11.140" v="10272" actId="26606"/>
          <ac:spMkLst>
            <pc:docMk/>
            <pc:sldMk cId="1320279896" sldId="319"/>
            <ac:spMk id="3" creationId="{0EB8B5F0-312A-0551-40DE-7F322E4A0CEB}"/>
          </ac:spMkLst>
        </pc:spChg>
        <pc:spChg chg="add">
          <ac:chgData name="Jonathan Wyatt" userId="c3e1212f-7374-4739-8e9f-f13855138211" providerId="ADAL" clId="{EBBE8D78-A078-4DBC-8848-CE30C0299687}" dt="2026-07-14T16:02:11.140" v="10272" actId="26606"/>
          <ac:spMkLst>
            <pc:docMk/>
            <pc:sldMk cId="1320279896" sldId="319"/>
            <ac:spMk id="7" creationId="{1BB56EB9-078F-4952-AC1F-149C7A0AE4D5}"/>
          </ac:spMkLst>
        </pc:spChg>
        <pc:spChg chg="del">
          <ac:chgData name="Jonathan Wyatt" userId="c3e1212f-7374-4739-8e9f-f13855138211" providerId="ADAL" clId="{EBBE8D78-A078-4DBC-8848-CE30C0299687}" dt="2026-07-14T15:57:20.684" v="10222"/>
          <ac:spMkLst>
            <pc:docMk/>
            <pc:sldMk cId="1320279896" sldId="319"/>
            <ac:spMk id="10" creationId="{D009D6D5-DAC2-4A8B-A17A-E206B9012D09}"/>
          </ac:spMkLst>
        </pc:spChg>
        <pc:spChg chg="add">
          <ac:chgData name="Jonathan Wyatt" userId="c3e1212f-7374-4739-8e9f-f13855138211" providerId="ADAL" clId="{EBBE8D78-A078-4DBC-8848-CE30C0299687}" dt="2026-07-14T16:02:11.140" v="10272" actId="26606"/>
          <ac:spMkLst>
            <pc:docMk/>
            <pc:sldMk cId="1320279896" sldId="319"/>
            <ac:spMk id="12" creationId="{D3772EE4-ED5E-4D3A-A306-B22CF866786D}"/>
          </ac:spMkLst>
        </pc:spChg>
        <pc:spChg chg="add">
          <ac:chgData name="Jonathan Wyatt" userId="c3e1212f-7374-4739-8e9f-f13855138211" providerId="ADAL" clId="{EBBE8D78-A078-4DBC-8848-CE30C0299687}" dt="2026-07-14T16:02:11.140" v="10272" actId="26606"/>
          <ac:spMkLst>
            <pc:docMk/>
            <pc:sldMk cId="1320279896" sldId="319"/>
            <ac:spMk id="14" creationId="{10058680-D07C-4893-B2B7-91543F18AB32}"/>
          </ac:spMkLst>
        </pc:spChg>
        <pc:spChg chg="add">
          <ac:chgData name="Jonathan Wyatt" userId="c3e1212f-7374-4739-8e9f-f13855138211" providerId="ADAL" clId="{EBBE8D78-A078-4DBC-8848-CE30C0299687}" dt="2026-07-14T16:02:11.140" v="10272" actId="26606"/>
          <ac:spMkLst>
            <pc:docMk/>
            <pc:sldMk cId="1320279896" sldId="319"/>
            <ac:spMk id="16" creationId="{7B42427A-0A1F-4A55-8705-D9179F1E0CFB}"/>
          </ac:spMkLst>
        </pc:spChg>
        <pc:spChg chg="add">
          <ac:chgData name="Jonathan Wyatt" userId="c3e1212f-7374-4739-8e9f-f13855138211" providerId="ADAL" clId="{EBBE8D78-A078-4DBC-8848-CE30C0299687}" dt="2026-07-14T16:02:11.140" v="10272" actId="26606"/>
          <ac:spMkLst>
            <pc:docMk/>
            <pc:sldMk cId="1320279896" sldId="319"/>
            <ac:spMk id="18" creationId="{EE54A6FE-D8CB-48A3-900B-053D4EBD3B85}"/>
          </ac:spMkLst>
        </pc:spChg>
        <pc:picChg chg="mod">
          <ac:chgData name="Jonathan Wyatt" userId="c3e1212f-7374-4739-8e9f-f13855138211" providerId="ADAL" clId="{EBBE8D78-A078-4DBC-8848-CE30C0299687}" dt="2026-07-14T16:02:11.140" v="10272" actId="26606"/>
          <ac:picMkLst>
            <pc:docMk/>
            <pc:sldMk cId="1320279896" sldId="319"/>
            <ac:picMk id="5" creationId="{28C8B319-0D0E-ED39-0AA6-54E2918C6BAE}"/>
          </ac:picMkLst>
        </pc:picChg>
      </pc:sldChg>
      <pc:sldChg chg="addSp delSp modSp mod setBg setClrOvrMap delDesignElem">
        <pc:chgData name="Jonathan Wyatt" userId="c3e1212f-7374-4739-8e9f-f13855138211" providerId="ADAL" clId="{EBBE8D78-A078-4DBC-8848-CE30C0299687}" dt="2026-07-14T16:02:14.067" v="10273" actId="26606"/>
        <pc:sldMkLst>
          <pc:docMk/>
          <pc:sldMk cId="3435634007" sldId="321"/>
        </pc:sldMkLst>
        <pc:spChg chg="mod">
          <ac:chgData name="Jonathan Wyatt" userId="c3e1212f-7374-4739-8e9f-f13855138211" providerId="ADAL" clId="{EBBE8D78-A078-4DBC-8848-CE30C0299687}" dt="2026-07-14T16:02:14.067" v="10273" actId="26606"/>
          <ac:spMkLst>
            <pc:docMk/>
            <pc:sldMk cId="3435634007" sldId="321"/>
            <ac:spMk id="2" creationId="{58D5E985-9CBA-936C-B1D6-0370F490A8CC}"/>
          </ac:spMkLst>
        </pc:spChg>
        <pc:spChg chg="mod">
          <ac:chgData name="Jonathan Wyatt" userId="c3e1212f-7374-4739-8e9f-f13855138211" providerId="ADAL" clId="{EBBE8D78-A078-4DBC-8848-CE30C0299687}" dt="2026-07-14T16:02:14.067" v="10273" actId="26606"/>
          <ac:spMkLst>
            <pc:docMk/>
            <pc:sldMk cId="3435634007" sldId="321"/>
            <ac:spMk id="3" creationId="{84D2C922-317A-D2A7-EB22-982AF31B8572}"/>
          </ac:spMkLst>
        </pc:spChg>
        <pc:spChg chg="del">
          <ac:chgData name="Jonathan Wyatt" userId="c3e1212f-7374-4739-8e9f-f13855138211" providerId="ADAL" clId="{EBBE8D78-A078-4DBC-8848-CE30C0299687}" dt="2026-07-14T15:57:20.684" v="10222"/>
          <ac:spMkLst>
            <pc:docMk/>
            <pc:sldMk cId="3435634007" sldId="321"/>
            <ac:spMk id="9" creationId="{C0763A76-9F1C-4FC5-82B7-DD475DA461B2}"/>
          </ac:spMkLst>
        </pc:spChg>
        <pc:spChg chg="del">
          <ac:chgData name="Jonathan Wyatt" userId="c3e1212f-7374-4739-8e9f-f13855138211" providerId="ADAL" clId="{EBBE8D78-A078-4DBC-8848-CE30C0299687}" dt="2026-07-14T15:57:20.684" v="10222"/>
          <ac:spMkLst>
            <pc:docMk/>
            <pc:sldMk cId="3435634007" sldId="321"/>
            <ac:spMk id="11" creationId="{E81BF4F6-F2CF-4984-9D14-D6966D92F99F}"/>
          </ac:spMkLst>
        </pc:spChg>
        <pc:spChg chg="add">
          <ac:chgData name="Jonathan Wyatt" userId="c3e1212f-7374-4739-8e9f-f13855138211" providerId="ADAL" clId="{EBBE8D78-A078-4DBC-8848-CE30C0299687}" dt="2026-07-14T16:02:14.067" v="10273" actId="26606"/>
          <ac:spMkLst>
            <pc:docMk/>
            <pc:sldMk cId="3435634007" sldId="321"/>
            <ac:spMk id="13" creationId="{1BB56EB9-078F-4952-AC1F-149C7A0AE4D5}"/>
          </ac:spMkLst>
        </pc:spChg>
        <pc:spChg chg="add">
          <ac:chgData name="Jonathan Wyatt" userId="c3e1212f-7374-4739-8e9f-f13855138211" providerId="ADAL" clId="{EBBE8D78-A078-4DBC-8848-CE30C0299687}" dt="2026-07-14T16:02:14.067" v="10273" actId="26606"/>
          <ac:spMkLst>
            <pc:docMk/>
            <pc:sldMk cId="3435634007" sldId="321"/>
            <ac:spMk id="15" creationId="{D3772EE4-ED5E-4D3A-A306-B22CF866786D}"/>
          </ac:spMkLst>
        </pc:spChg>
        <pc:spChg chg="add">
          <ac:chgData name="Jonathan Wyatt" userId="c3e1212f-7374-4739-8e9f-f13855138211" providerId="ADAL" clId="{EBBE8D78-A078-4DBC-8848-CE30C0299687}" dt="2026-07-14T16:02:14.067" v="10273" actId="26606"/>
          <ac:spMkLst>
            <pc:docMk/>
            <pc:sldMk cId="3435634007" sldId="321"/>
            <ac:spMk id="17" creationId="{10058680-D07C-4893-B2B7-91543F18AB32}"/>
          </ac:spMkLst>
        </pc:spChg>
        <pc:spChg chg="add">
          <ac:chgData name="Jonathan Wyatt" userId="c3e1212f-7374-4739-8e9f-f13855138211" providerId="ADAL" clId="{EBBE8D78-A078-4DBC-8848-CE30C0299687}" dt="2026-07-14T16:02:14.067" v="10273" actId="26606"/>
          <ac:spMkLst>
            <pc:docMk/>
            <pc:sldMk cId="3435634007" sldId="321"/>
            <ac:spMk id="19" creationId="{7B42427A-0A1F-4A55-8705-D9179F1E0CFB}"/>
          </ac:spMkLst>
        </pc:spChg>
        <pc:spChg chg="add">
          <ac:chgData name="Jonathan Wyatt" userId="c3e1212f-7374-4739-8e9f-f13855138211" providerId="ADAL" clId="{EBBE8D78-A078-4DBC-8848-CE30C0299687}" dt="2026-07-14T16:02:14.067" v="10273" actId="26606"/>
          <ac:spMkLst>
            <pc:docMk/>
            <pc:sldMk cId="3435634007" sldId="321"/>
            <ac:spMk id="21" creationId="{EE54A6FE-D8CB-48A3-900B-053D4EBD3B85}"/>
          </ac:spMkLst>
        </pc:spChg>
        <pc:picChg chg="mod">
          <ac:chgData name="Jonathan Wyatt" userId="c3e1212f-7374-4739-8e9f-f13855138211" providerId="ADAL" clId="{EBBE8D78-A078-4DBC-8848-CE30C0299687}" dt="2026-07-14T16:02:14.067" v="10273" actId="26606"/>
          <ac:picMkLst>
            <pc:docMk/>
            <pc:sldMk cId="3435634007" sldId="321"/>
            <ac:picMk id="8" creationId="{DCC79454-1607-FFF1-3C9F-66166E136CF8}"/>
          </ac:picMkLst>
        </pc:picChg>
      </pc:sldChg>
      <pc:sldChg chg="delSp modSp delDesignElem">
        <pc:chgData name="Jonathan Wyatt" userId="c3e1212f-7374-4739-8e9f-f13855138211" providerId="ADAL" clId="{EBBE8D78-A078-4DBC-8848-CE30C0299687}" dt="2026-07-14T15:57:20.684" v="10222"/>
        <pc:sldMkLst>
          <pc:docMk/>
          <pc:sldMk cId="4294536330" sldId="322"/>
        </pc:sldMkLst>
        <pc:spChg chg="mod">
          <ac:chgData name="Jonathan Wyatt" userId="c3e1212f-7374-4739-8e9f-f13855138211" providerId="ADAL" clId="{EBBE8D78-A078-4DBC-8848-CE30C0299687}" dt="2026-07-14T15:57:20.684" v="10222"/>
          <ac:spMkLst>
            <pc:docMk/>
            <pc:sldMk cId="4294536330" sldId="322"/>
            <ac:spMk id="2" creationId="{300E3410-0759-5E1F-D404-9E2DD314DA44}"/>
          </ac:spMkLst>
        </pc:spChg>
        <pc:spChg chg="del">
          <ac:chgData name="Jonathan Wyatt" userId="c3e1212f-7374-4739-8e9f-f13855138211" providerId="ADAL" clId="{EBBE8D78-A078-4DBC-8848-CE30C0299687}" dt="2026-07-14T15:57:20.684" v="10222"/>
          <ac:spMkLst>
            <pc:docMk/>
            <pc:sldMk cId="4294536330" sldId="322"/>
            <ac:spMk id="10" creationId="{B50AB553-2A96-4A92-96F2-93548E096954}"/>
          </ac:spMkLst>
        </pc:spChg>
        <pc:graphicFrameChg chg="mod">
          <ac:chgData name="Jonathan Wyatt" userId="c3e1212f-7374-4739-8e9f-f13855138211" providerId="ADAL" clId="{EBBE8D78-A078-4DBC-8848-CE30C0299687}" dt="2026-07-14T15:57:20.684" v="10222"/>
          <ac:graphicFrameMkLst>
            <pc:docMk/>
            <pc:sldMk cId="4294536330" sldId="322"/>
            <ac:graphicFrameMk id="5" creationId="{042762D8-BA3C-AAB6-8BE4-438E2BC9717B}"/>
          </ac:graphicFrameMkLst>
        </pc:graphicFrameChg>
      </pc:sldChg>
      <pc:sldChg chg="addSp delSp modSp new mod">
        <pc:chgData name="Jonathan Wyatt" userId="c3e1212f-7374-4739-8e9f-f13855138211" providerId="ADAL" clId="{EBBE8D78-A078-4DBC-8848-CE30C0299687}" dt="2026-07-14T16:02:24.527" v="10275" actId="1076"/>
        <pc:sldMkLst>
          <pc:docMk/>
          <pc:sldMk cId="1171980657" sldId="323"/>
        </pc:sldMkLst>
        <pc:spChg chg="mod">
          <ac:chgData name="Jonathan Wyatt" userId="c3e1212f-7374-4739-8e9f-f13855138211" providerId="ADAL" clId="{EBBE8D78-A078-4DBC-8848-CE30C0299687}" dt="2026-07-14T15:57:20.684" v="10222"/>
          <ac:spMkLst>
            <pc:docMk/>
            <pc:sldMk cId="1171980657" sldId="323"/>
            <ac:spMk id="2" creationId="{E1445E17-FF14-631D-179D-86CB325C965F}"/>
          </ac:spMkLst>
        </pc:spChg>
        <pc:picChg chg="add mod">
          <ac:chgData name="Jonathan Wyatt" userId="c3e1212f-7374-4739-8e9f-f13855138211" providerId="ADAL" clId="{EBBE8D78-A078-4DBC-8848-CE30C0299687}" dt="2026-07-14T16:02:24.527" v="10275" actId="1076"/>
          <ac:picMkLst>
            <pc:docMk/>
            <pc:sldMk cId="1171980657" sldId="323"/>
            <ac:picMk id="1025" creationId="{06A6ED99-E868-5872-83F5-B82AB26C4330}"/>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svg"/><Relationship Id="rId1" Type="http://schemas.openxmlformats.org/officeDocument/2006/relationships/image" Target="../media/image26.svg"/><Relationship Id="rId6" Type="http://schemas.openxmlformats.org/officeDocument/2006/relationships/image" Target="../media/image31.svg"/><Relationship Id="rId5" Type="http://schemas.openxmlformats.org/officeDocument/2006/relationships/image" Target="../media/image30.svg"/><Relationship Id="rId4" Type="http://schemas.openxmlformats.org/officeDocument/2006/relationships/image" Target="../media/image29.svg"/></Relationships>
</file>

<file path=ppt/diagrams/_rels/data9.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_rels/data13.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svg"/><Relationship Id="rId1" Type="http://schemas.openxmlformats.org/officeDocument/2006/relationships/image" Target="../media/image54.svg"/></Relationships>
</file>

<file path=ppt/diagrams/_rels/data14.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svg"/><Relationship Id="rId1" Type="http://schemas.openxmlformats.org/officeDocument/2006/relationships/image" Target="../media/image57.svg"/></Relationships>
</file>

<file path=ppt/diagrams/_rels/data17.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svg"/><Relationship Id="rId1" Type="http://schemas.openxmlformats.org/officeDocument/2006/relationships/hyperlink" Target="https://doi.org/10.1080/13614533.2024.2381519" TargetMode="External"/><Relationship Id="rId5" Type="http://schemas.openxmlformats.org/officeDocument/2006/relationships/image" Target="../media/image72.svg"/><Relationship Id="rId4" Type="http://schemas.openxmlformats.org/officeDocument/2006/relationships/image" Target="../media/image7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svg"/><Relationship Id="rId1" Type="http://schemas.openxmlformats.org/officeDocument/2006/relationships/image" Target="../media/image26.svg"/><Relationship Id="rId6" Type="http://schemas.openxmlformats.org/officeDocument/2006/relationships/image" Target="../media/image31.svg"/><Relationship Id="rId5" Type="http://schemas.openxmlformats.org/officeDocument/2006/relationships/image" Target="../media/image30.svg"/><Relationship Id="rId4" Type="http://schemas.openxmlformats.org/officeDocument/2006/relationships/image" Target="../media/image29.svg"/></Relationships>
</file>

<file path=ppt/diagrams/_rels/drawing9.xml.rels><?xml version="1.0" encoding="UTF-8" standalone="yes"?>
<Relationships xmlns="http://schemas.openxmlformats.org/package/2006/relationships"><Relationship Id="rId3" Type="http://schemas.openxmlformats.org/officeDocument/2006/relationships/image" Target="../media/image45.svg"/><Relationship Id="rId2" Type="http://schemas.openxmlformats.org/officeDocument/2006/relationships/image" Target="../media/image44.svg"/><Relationship Id="rId1" Type="http://schemas.openxmlformats.org/officeDocument/2006/relationships/image" Target="../media/image43.svg"/><Relationship Id="rId5" Type="http://schemas.openxmlformats.org/officeDocument/2006/relationships/image" Target="../media/image47.svg"/><Relationship Id="rId4" Type="http://schemas.openxmlformats.org/officeDocument/2006/relationships/image" Target="../media/image46.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56.svg"/><Relationship Id="rId2" Type="http://schemas.openxmlformats.org/officeDocument/2006/relationships/image" Target="../media/image55.svg"/><Relationship Id="rId1" Type="http://schemas.openxmlformats.org/officeDocument/2006/relationships/image" Target="../media/image54.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9.svg"/><Relationship Id="rId2" Type="http://schemas.openxmlformats.org/officeDocument/2006/relationships/image" Target="../media/image58.svg"/><Relationship Id="rId1" Type="http://schemas.openxmlformats.org/officeDocument/2006/relationships/image" Target="../media/image57.svg"/></Relationships>
</file>

<file path=ppt/diagrams/_rels/drawing17.xml.rels><?xml version="1.0" encoding="UTF-8" standalone="yes"?>
<Relationships xmlns="http://schemas.openxmlformats.org/package/2006/relationships"><Relationship Id="rId3" Type="http://schemas.openxmlformats.org/officeDocument/2006/relationships/hyperlink" Target="https://doi.org/10.1080/13614533.2024.2381519" TargetMode="External"/><Relationship Id="rId2" Type="http://schemas.openxmlformats.org/officeDocument/2006/relationships/image" Target="../media/image70.svg"/><Relationship Id="rId1" Type="http://schemas.openxmlformats.org/officeDocument/2006/relationships/image" Target="../media/image69.svg"/><Relationship Id="rId5" Type="http://schemas.openxmlformats.org/officeDocument/2006/relationships/image" Target="../media/image72.svg"/><Relationship Id="rId4" Type="http://schemas.openxmlformats.org/officeDocument/2006/relationships/image" Target="../media/image7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E755A7-026D-405D-9FD8-5E3C9FFD91C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52B60EF-5290-43C5-A793-BA5E97E61EF9}">
      <dgm:prSet/>
      <dgm:spPr/>
      <dgm:t>
        <a:bodyPr/>
        <a:lstStyle/>
        <a:p>
          <a:pPr>
            <a:lnSpc>
              <a:spcPct val="100000"/>
            </a:lnSpc>
          </a:pPr>
          <a:r>
            <a:rPr lang="en-GB"/>
            <a:t>What is Research</a:t>
          </a:r>
          <a:endParaRPr lang="en-US"/>
        </a:p>
      </dgm:t>
    </dgm:pt>
    <dgm:pt modelId="{E32D3472-C7F5-417D-AD71-D5E4F233AB60}" type="parTrans" cxnId="{A76C0F27-8834-472B-BACB-9421C8EFBEA1}">
      <dgm:prSet/>
      <dgm:spPr/>
      <dgm:t>
        <a:bodyPr/>
        <a:lstStyle/>
        <a:p>
          <a:endParaRPr lang="en-US"/>
        </a:p>
      </dgm:t>
    </dgm:pt>
    <dgm:pt modelId="{1DD167EF-22A5-4E8F-8340-4B6803EEFA60}" type="sibTrans" cxnId="{A76C0F27-8834-472B-BACB-9421C8EFBEA1}">
      <dgm:prSet/>
      <dgm:spPr/>
      <dgm:t>
        <a:bodyPr/>
        <a:lstStyle/>
        <a:p>
          <a:endParaRPr lang="en-US"/>
        </a:p>
      </dgm:t>
    </dgm:pt>
    <dgm:pt modelId="{8360FBA3-D692-4B29-9FD7-F51F3D7B6698}">
      <dgm:prSet/>
      <dgm:spPr/>
      <dgm:t>
        <a:bodyPr/>
        <a:lstStyle/>
        <a:p>
          <a:pPr>
            <a:lnSpc>
              <a:spcPct val="100000"/>
            </a:lnSpc>
          </a:pPr>
          <a:r>
            <a:rPr lang="en-GB"/>
            <a:t>Using the online library </a:t>
          </a:r>
          <a:endParaRPr lang="en-US"/>
        </a:p>
      </dgm:t>
    </dgm:pt>
    <dgm:pt modelId="{03DDF45C-1EF7-433E-9841-AB5A5F544CBB}" type="parTrans" cxnId="{911F0F4F-CABD-44EF-BD02-26C00233A58D}">
      <dgm:prSet/>
      <dgm:spPr/>
      <dgm:t>
        <a:bodyPr/>
        <a:lstStyle/>
        <a:p>
          <a:endParaRPr lang="en-US"/>
        </a:p>
      </dgm:t>
    </dgm:pt>
    <dgm:pt modelId="{8D70E780-F800-453B-86FE-B14117C2E74B}" type="sibTrans" cxnId="{911F0F4F-CABD-44EF-BD02-26C00233A58D}">
      <dgm:prSet/>
      <dgm:spPr/>
      <dgm:t>
        <a:bodyPr/>
        <a:lstStyle/>
        <a:p>
          <a:endParaRPr lang="en-US"/>
        </a:p>
      </dgm:t>
    </dgm:pt>
    <dgm:pt modelId="{E444E1A2-64D2-4258-A157-EF32C25F05EA}">
      <dgm:prSet/>
      <dgm:spPr/>
      <dgm:t>
        <a:bodyPr/>
        <a:lstStyle/>
        <a:p>
          <a:pPr>
            <a:lnSpc>
              <a:spcPct val="100000"/>
            </a:lnSpc>
          </a:pPr>
          <a:r>
            <a:rPr lang="en-GB"/>
            <a:t>Search Strategy </a:t>
          </a:r>
          <a:endParaRPr lang="en-US"/>
        </a:p>
      </dgm:t>
    </dgm:pt>
    <dgm:pt modelId="{B82137F5-6288-4755-890F-B14F1506EA2A}" type="parTrans" cxnId="{21860218-6F4A-4690-8019-07A5AF7DE38D}">
      <dgm:prSet/>
      <dgm:spPr/>
      <dgm:t>
        <a:bodyPr/>
        <a:lstStyle/>
        <a:p>
          <a:endParaRPr lang="en-US"/>
        </a:p>
      </dgm:t>
    </dgm:pt>
    <dgm:pt modelId="{BD689BB7-9B27-4729-AAAA-A76DC50B24BF}" type="sibTrans" cxnId="{21860218-6F4A-4690-8019-07A5AF7DE38D}">
      <dgm:prSet/>
      <dgm:spPr/>
      <dgm:t>
        <a:bodyPr/>
        <a:lstStyle/>
        <a:p>
          <a:endParaRPr lang="en-US"/>
        </a:p>
      </dgm:t>
    </dgm:pt>
    <dgm:pt modelId="{839127CA-6D55-4440-A206-7788DB4334E5}">
      <dgm:prSet/>
      <dgm:spPr/>
      <dgm:t>
        <a:bodyPr/>
        <a:lstStyle/>
        <a:p>
          <a:pPr>
            <a:lnSpc>
              <a:spcPct val="100000"/>
            </a:lnSpc>
          </a:pPr>
          <a:r>
            <a:rPr lang="en-GB"/>
            <a:t>Identifying keywords for assignments</a:t>
          </a:r>
          <a:endParaRPr lang="en-US"/>
        </a:p>
      </dgm:t>
    </dgm:pt>
    <dgm:pt modelId="{A1CB58D2-DAA0-4D78-A6DB-710113E8184A}" type="parTrans" cxnId="{45C8D4D3-28A0-4A16-AEAA-729DA83B7881}">
      <dgm:prSet/>
      <dgm:spPr/>
      <dgm:t>
        <a:bodyPr/>
        <a:lstStyle/>
        <a:p>
          <a:endParaRPr lang="en-US"/>
        </a:p>
      </dgm:t>
    </dgm:pt>
    <dgm:pt modelId="{BCC24C83-0CFD-4A11-AFA4-80106CDCBFCC}" type="sibTrans" cxnId="{45C8D4D3-28A0-4A16-AEAA-729DA83B7881}">
      <dgm:prSet/>
      <dgm:spPr/>
      <dgm:t>
        <a:bodyPr/>
        <a:lstStyle/>
        <a:p>
          <a:endParaRPr lang="en-US"/>
        </a:p>
      </dgm:t>
    </dgm:pt>
    <dgm:pt modelId="{9D77E286-0F05-49DF-8553-05EE8AE9E0DD}">
      <dgm:prSet/>
      <dgm:spPr/>
      <dgm:t>
        <a:bodyPr/>
        <a:lstStyle/>
        <a:p>
          <a:pPr>
            <a:lnSpc>
              <a:spcPct val="100000"/>
            </a:lnSpc>
          </a:pPr>
          <a:r>
            <a:rPr lang="en-GB"/>
            <a:t>Reading Strategies  </a:t>
          </a:r>
          <a:endParaRPr lang="en-US"/>
        </a:p>
      </dgm:t>
    </dgm:pt>
    <dgm:pt modelId="{EE5B0969-B9AC-4E00-882E-31CD6632E18C}" type="parTrans" cxnId="{35907033-2DF9-4A94-B2CE-D00DD4BA1F32}">
      <dgm:prSet/>
      <dgm:spPr/>
      <dgm:t>
        <a:bodyPr/>
        <a:lstStyle/>
        <a:p>
          <a:endParaRPr lang="en-US"/>
        </a:p>
      </dgm:t>
    </dgm:pt>
    <dgm:pt modelId="{0948CB9F-035D-4AAD-A605-50F45E43E1DE}" type="sibTrans" cxnId="{35907033-2DF9-4A94-B2CE-D00DD4BA1F32}">
      <dgm:prSet/>
      <dgm:spPr/>
      <dgm:t>
        <a:bodyPr/>
        <a:lstStyle/>
        <a:p>
          <a:endParaRPr lang="en-US"/>
        </a:p>
      </dgm:t>
    </dgm:pt>
    <dgm:pt modelId="{A5B0B8BD-73DD-4DD1-BDA2-8FCBC16C2858}" type="pres">
      <dgm:prSet presAssocID="{38E755A7-026D-405D-9FD8-5E3C9FFD91C3}" presName="root" presStyleCnt="0">
        <dgm:presLayoutVars>
          <dgm:dir/>
          <dgm:resizeHandles val="exact"/>
        </dgm:presLayoutVars>
      </dgm:prSet>
      <dgm:spPr/>
    </dgm:pt>
    <dgm:pt modelId="{D2D880A5-332F-48B5-B1AB-5474917A1C79}" type="pres">
      <dgm:prSet presAssocID="{552B60EF-5290-43C5-A793-BA5E97E61EF9}" presName="compNode" presStyleCnt="0"/>
      <dgm:spPr/>
    </dgm:pt>
    <dgm:pt modelId="{A62F6C5F-1AA5-4520-88A2-5E2922EF2A2C}" type="pres">
      <dgm:prSet presAssocID="{552B60EF-5290-43C5-A793-BA5E97E61EF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8CAB08B4-3313-4A5F-A7EB-FA6CE3645B8D}" type="pres">
      <dgm:prSet presAssocID="{552B60EF-5290-43C5-A793-BA5E97E61EF9}" presName="spaceRect" presStyleCnt="0"/>
      <dgm:spPr/>
    </dgm:pt>
    <dgm:pt modelId="{358A6469-E1A2-4579-B9CA-E877C9F3A05B}" type="pres">
      <dgm:prSet presAssocID="{552B60EF-5290-43C5-A793-BA5E97E61EF9}" presName="textRect" presStyleLbl="revTx" presStyleIdx="0" presStyleCnt="5">
        <dgm:presLayoutVars>
          <dgm:chMax val="1"/>
          <dgm:chPref val="1"/>
        </dgm:presLayoutVars>
      </dgm:prSet>
      <dgm:spPr/>
    </dgm:pt>
    <dgm:pt modelId="{6951CE88-45C0-43FD-AE0A-C18B56DF3053}" type="pres">
      <dgm:prSet presAssocID="{1DD167EF-22A5-4E8F-8340-4B6803EEFA60}" presName="sibTrans" presStyleCnt="0"/>
      <dgm:spPr/>
    </dgm:pt>
    <dgm:pt modelId="{69685017-AB4C-465A-9340-3A789136EA7C}" type="pres">
      <dgm:prSet presAssocID="{8360FBA3-D692-4B29-9FD7-F51F3D7B6698}" presName="compNode" presStyleCnt="0"/>
      <dgm:spPr/>
    </dgm:pt>
    <dgm:pt modelId="{8E956029-3251-46EB-98B9-9BA0806BF928}" type="pres">
      <dgm:prSet presAssocID="{8360FBA3-D692-4B29-9FD7-F51F3D7B669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1033F28-4367-4B87-B177-4AE75159C213}" type="pres">
      <dgm:prSet presAssocID="{8360FBA3-D692-4B29-9FD7-F51F3D7B6698}" presName="spaceRect" presStyleCnt="0"/>
      <dgm:spPr/>
    </dgm:pt>
    <dgm:pt modelId="{F5A3C512-F8E2-4B6E-8EC2-26F6D647AEF3}" type="pres">
      <dgm:prSet presAssocID="{8360FBA3-D692-4B29-9FD7-F51F3D7B6698}" presName="textRect" presStyleLbl="revTx" presStyleIdx="1" presStyleCnt="5">
        <dgm:presLayoutVars>
          <dgm:chMax val="1"/>
          <dgm:chPref val="1"/>
        </dgm:presLayoutVars>
      </dgm:prSet>
      <dgm:spPr/>
    </dgm:pt>
    <dgm:pt modelId="{DB0F6824-3A05-4099-9477-4B53D971F7D4}" type="pres">
      <dgm:prSet presAssocID="{8D70E780-F800-453B-86FE-B14117C2E74B}" presName="sibTrans" presStyleCnt="0"/>
      <dgm:spPr/>
    </dgm:pt>
    <dgm:pt modelId="{59792446-2729-42D4-AC9D-081EE630AA47}" type="pres">
      <dgm:prSet presAssocID="{E444E1A2-64D2-4258-A157-EF32C25F05EA}" presName="compNode" presStyleCnt="0"/>
      <dgm:spPr/>
    </dgm:pt>
    <dgm:pt modelId="{54A9D3E0-A538-455A-8A52-58E9A18A29A1}" type="pres">
      <dgm:prSet presAssocID="{E444E1A2-64D2-4258-A157-EF32C25F05E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ser"/>
        </a:ext>
      </dgm:extLst>
    </dgm:pt>
    <dgm:pt modelId="{A63E5D2F-AEED-4AD7-A935-D34DEC93D957}" type="pres">
      <dgm:prSet presAssocID="{E444E1A2-64D2-4258-A157-EF32C25F05EA}" presName="spaceRect" presStyleCnt="0"/>
      <dgm:spPr/>
    </dgm:pt>
    <dgm:pt modelId="{765B7328-4588-4FE9-B2BB-8B9DA5F953F7}" type="pres">
      <dgm:prSet presAssocID="{E444E1A2-64D2-4258-A157-EF32C25F05EA}" presName="textRect" presStyleLbl="revTx" presStyleIdx="2" presStyleCnt="5">
        <dgm:presLayoutVars>
          <dgm:chMax val="1"/>
          <dgm:chPref val="1"/>
        </dgm:presLayoutVars>
      </dgm:prSet>
      <dgm:spPr/>
    </dgm:pt>
    <dgm:pt modelId="{EA43ADE1-053A-4F33-A892-A8BD9438FD23}" type="pres">
      <dgm:prSet presAssocID="{BD689BB7-9B27-4729-AAAA-A76DC50B24BF}" presName="sibTrans" presStyleCnt="0"/>
      <dgm:spPr/>
    </dgm:pt>
    <dgm:pt modelId="{F3E19E28-AABA-4B26-8715-A6B32B7A8A73}" type="pres">
      <dgm:prSet presAssocID="{839127CA-6D55-4440-A206-7788DB4334E5}" presName="compNode" presStyleCnt="0"/>
      <dgm:spPr/>
    </dgm:pt>
    <dgm:pt modelId="{4C0A3C98-9375-4A5C-9DFB-ED980F75768E}" type="pres">
      <dgm:prSet presAssocID="{839127CA-6D55-4440-A206-7788DB4334E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BA711F0-AC2F-4031-810B-E6DA59CDE509}" type="pres">
      <dgm:prSet presAssocID="{839127CA-6D55-4440-A206-7788DB4334E5}" presName="spaceRect" presStyleCnt="0"/>
      <dgm:spPr/>
    </dgm:pt>
    <dgm:pt modelId="{BFE6E228-4519-44B9-9674-A93B82E54D13}" type="pres">
      <dgm:prSet presAssocID="{839127CA-6D55-4440-A206-7788DB4334E5}" presName="textRect" presStyleLbl="revTx" presStyleIdx="3" presStyleCnt="5">
        <dgm:presLayoutVars>
          <dgm:chMax val="1"/>
          <dgm:chPref val="1"/>
        </dgm:presLayoutVars>
      </dgm:prSet>
      <dgm:spPr/>
    </dgm:pt>
    <dgm:pt modelId="{8DC31583-6159-404F-963D-3B5E44211725}" type="pres">
      <dgm:prSet presAssocID="{BCC24C83-0CFD-4A11-AFA4-80106CDCBFCC}" presName="sibTrans" presStyleCnt="0"/>
      <dgm:spPr/>
    </dgm:pt>
    <dgm:pt modelId="{81F169F1-6A08-49D9-8F8E-0185D4D47F40}" type="pres">
      <dgm:prSet presAssocID="{9D77E286-0F05-49DF-8553-05EE8AE9E0DD}" presName="compNode" presStyleCnt="0"/>
      <dgm:spPr/>
    </dgm:pt>
    <dgm:pt modelId="{F0613A01-8806-4859-BCC2-0C01F83DDFC6}" type="pres">
      <dgm:prSet presAssocID="{9D77E286-0F05-49DF-8553-05EE8AE9E0D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pen Book"/>
        </a:ext>
      </dgm:extLst>
    </dgm:pt>
    <dgm:pt modelId="{29E1DE44-F10C-4E0D-900C-1A618FDA6E37}" type="pres">
      <dgm:prSet presAssocID="{9D77E286-0F05-49DF-8553-05EE8AE9E0DD}" presName="spaceRect" presStyleCnt="0"/>
      <dgm:spPr/>
    </dgm:pt>
    <dgm:pt modelId="{5DFCF777-E6EC-46A5-933D-0236C9DAE4FC}" type="pres">
      <dgm:prSet presAssocID="{9D77E286-0F05-49DF-8553-05EE8AE9E0DD}" presName="textRect" presStyleLbl="revTx" presStyleIdx="4" presStyleCnt="5">
        <dgm:presLayoutVars>
          <dgm:chMax val="1"/>
          <dgm:chPref val="1"/>
        </dgm:presLayoutVars>
      </dgm:prSet>
      <dgm:spPr/>
    </dgm:pt>
  </dgm:ptLst>
  <dgm:cxnLst>
    <dgm:cxn modelId="{53B7B401-8237-4043-ACD1-5EA47DCA6EB2}" type="presOf" srcId="{E444E1A2-64D2-4258-A157-EF32C25F05EA}" destId="{765B7328-4588-4FE9-B2BB-8B9DA5F953F7}" srcOrd="0" destOrd="0" presId="urn:microsoft.com/office/officeart/2018/2/layout/IconLabelList"/>
    <dgm:cxn modelId="{21860218-6F4A-4690-8019-07A5AF7DE38D}" srcId="{38E755A7-026D-405D-9FD8-5E3C9FFD91C3}" destId="{E444E1A2-64D2-4258-A157-EF32C25F05EA}" srcOrd="2" destOrd="0" parTransId="{B82137F5-6288-4755-890F-B14F1506EA2A}" sibTransId="{BD689BB7-9B27-4729-AAAA-A76DC50B24BF}"/>
    <dgm:cxn modelId="{D63CC920-5DFD-4F83-BCBC-3C98BBC59311}" type="presOf" srcId="{839127CA-6D55-4440-A206-7788DB4334E5}" destId="{BFE6E228-4519-44B9-9674-A93B82E54D13}" srcOrd="0" destOrd="0" presId="urn:microsoft.com/office/officeart/2018/2/layout/IconLabelList"/>
    <dgm:cxn modelId="{A76C0F27-8834-472B-BACB-9421C8EFBEA1}" srcId="{38E755A7-026D-405D-9FD8-5E3C9FFD91C3}" destId="{552B60EF-5290-43C5-A793-BA5E97E61EF9}" srcOrd="0" destOrd="0" parTransId="{E32D3472-C7F5-417D-AD71-D5E4F233AB60}" sibTransId="{1DD167EF-22A5-4E8F-8340-4B6803EEFA60}"/>
    <dgm:cxn modelId="{35907033-2DF9-4A94-B2CE-D00DD4BA1F32}" srcId="{38E755A7-026D-405D-9FD8-5E3C9FFD91C3}" destId="{9D77E286-0F05-49DF-8553-05EE8AE9E0DD}" srcOrd="4" destOrd="0" parTransId="{EE5B0969-B9AC-4E00-882E-31CD6632E18C}" sibTransId="{0948CB9F-035D-4AAD-A605-50F45E43E1DE}"/>
    <dgm:cxn modelId="{911F0F4F-CABD-44EF-BD02-26C00233A58D}" srcId="{38E755A7-026D-405D-9FD8-5E3C9FFD91C3}" destId="{8360FBA3-D692-4B29-9FD7-F51F3D7B6698}" srcOrd="1" destOrd="0" parTransId="{03DDF45C-1EF7-433E-9841-AB5A5F544CBB}" sibTransId="{8D70E780-F800-453B-86FE-B14117C2E74B}"/>
    <dgm:cxn modelId="{E12198BC-5D53-461B-9909-03EA99934503}" type="presOf" srcId="{552B60EF-5290-43C5-A793-BA5E97E61EF9}" destId="{358A6469-E1A2-4579-B9CA-E877C9F3A05B}" srcOrd="0" destOrd="0" presId="urn:microsoft.com/office/officeart/2018/2/layout/IconLabelList"/>
    <dgm:cxn modelId="{7DA112D2-1A6E-4A6F-8F8D-33274D72D9DA}" type="presOf" srcId="{38E755A7-026D-405D-9FD8-5E3C9FFD91C3}" destId="{A5B0B8BD-73DD-4DD1-BDA2-8FCBC16C2858}" srcOrd="0" destOrd="0" presId="urn:microsoft.com/office/officeart/2018/2/layout/IconLabelList"/>
    <dgm:cxn modelId="{45C8D4D3-28A0-4A16-AEAA-729DA83B7881}" srcId="{38E755A7-026D-405D-9FD8-5E3C9FFD91C3}" destId="{839127CA-6D55-4440-A206-7788DB4334E5}" srcOrd="3" destOrd="0" parTransId="{A1CB58D2-DAA0-4D78-A6DB-710113E8184A}" sibTransId="{BCC24C83-0CFD-4A11-AFA4-80106CDCBFCC}"/>
    <dgm:cxn modelId="{2F9F0CE6-44C6-4454-8921-1FFA799F50D0}" type="presOf" srcId="{9D77E286-0F05-49DF-8553-05EE8AE9E0DD}" destId="{5DFCF777-E6EC-46A5-933D-0236C9DAE4FC}" srcOrd="0" destOrd="0" presId="urn:microsoft.com/office/officeart/2018/2/layout/IconLabelList"/>
    <dgm:cxn modelId="{6EAF62FA-DBD5-4BBC-940B-2F949EAF7074}" type="presOf" srcId="{8360FBA3-D692-4B29-9FD7-F51F3D7B6698}" destId="{F5A3C512-F8E2-4B6E-8EC2-26F6D647AEF3}" srcOrd="0" destOrd="0" presId="urn:microsoft.com/office/officeart/2018/2/layout/IconLabelList"/>
    <dgm:cxn modelId="{B7922573-6712-4E33-AA8F-BDDDD9BCA34D}" type="presParOf" srcId="{A5B0B8BD-73DD-4DD1-BDA2-8FCBC16C2858}" destId="{D2D880A5-332F-48B5-B1AB-5474917A1C79}" srcOrd="0" destOrd="0" presId="urn:microsoft.com/office/officeart/2018/2/layout/IconLabelList"/>
    <dgm:cxn modelId="{D47F0778-EB8F-4767-A802-DFD878691A1D}" type="presParOf" srcId="{D2D880A5-332F-48B5-B1AB-5474917A1C79}" destId="{A62F6C5F-1AA5-4520-88A2-5E2922EF2A2C}" srcOrd="0" destOrd="0" presId="urn:microsoft.com/office/officeart/2018/2/layout/IconLabelList"/>
    <dgm:cxn modelId="{4B511548-EEFD-4140-BF07-FE376B82277E}" type="presParOf" srcId="{D2D880A5-332F-48B5-B1AB-5474917A1C79}" destId="{8CAB08B4-3313-4A5F-A7EB-FA6CE3645B8D}" srcOrd="1" destOrd="0" presId="urn:microsoft.com/office/officeart/2018/2/layout/IconLabelList"/>
    <dgm:cxn modelId="{98F1198E-4544-433D-9333-5AED4DD922C1}" type="presParOf" srcId="{D2D880A5-332F-48B5-B1AB-5474917A1C79}" destId="{358A6469-E1A2-4579-B9CA-E877C9F3A05B}" srcOrd="2" destOrd="0" presId="urn:microsoft.com/office/officeart/2018/2/layout/IconLabelList"/>
    <dgm:cxn modelId="{4DA4EF4F-E8F2-48D0-B2C0-ED14376FF4DD}" type="presParOf" srcId="{A5B0B8BD-73DD-4DD1-BDA2-8FCBC16C2858}" destId="{6951CE88-45C0-43FD-AE0A-C18B56DF3053}" srcOrd="1" destOrd="0" presId="urn:microsoft.com/office/officeart/2018/2/layout/IconLabelList"/>
    <dgm:cxn modelId="{8ADC70F8-DB9A-4497-8C81-BE62E865B2B5}" type="presParOf" srcId="{A5B0B8BD-73DD-4DD1-BDA2-8FCBC16C2858}" destId="{69685017-AB4C-465A-9340-3A789136EA7C}" srcOrd="2" destOrd="0" presId="urn:microsoft.com/office/officeart/2018/2/layout/IconLabelList"/>
    <dgm:cxn modelId="{78DD1F45-11AB-4F35-A0E2-27586BC0EFE4}" type="presParOf" srcId="{69685017-AB4C-465A-9340-3A789136EA7C}" destId="{8E956029-3251-46EB-98B9-9BA0806BF928}" srcOrd="0" destOrd="0" presId="urn:microsoft.com/office/officeart/2018/2/layout/IconLabelList"/>
    <dgm:cxn modelId="{58C13781-1087-4063-AC25-A310D1D2D87B}" type="presParOf" srcId="{69685017-AB4C-465A-9340-3A789136EA7C}" destId="{A1033F28-4367-4B87-B177-4AE75159C213}" srcOrd="1" destOrd="0" presId="urn:microsoft.com/office/officeart/2018/2/layout/IconLabelList"/>
    <dgm:cxn modelId="{05664B3E-D4E8-4B71-8D9B-02C96EE3691C}" type="presParOf" srcId="{69685017-AB4C-465A-9340-3A789136EA7C}" destId="{F5A3C512-F8E2-4B6E-8EC2-26F6D647AEF3}" srcOrd="2" destOrd="0" presId="urn:microsoft.com/office/officeart/2018/2/layout/IconLabelList"/>
    <dgm:cxn modelId="{4C1DFEAE-8738-4FEE-8AB1-D9C241A573A0}" type="presParOf" srcId="{A5B0B8BD-73DD-4DD1-BDA2-8FCBC16C2858}" destId="{DB0F6824-3A05-4099-9477-4B53D971F7D4}" srcOrd="3" destOrd="0" presId="urn:microsoft.com/office/officeart/2018/2/layout/IconLabelList"/>
    <dgm:cxn modelId="{07D682E5-AA08-4D39-8A1C-CD4C649FB6A3}" type="presParOf" srcId="{A5B0B8BD-73DD-4DD1-BDA2-8FCBC16C2858}" destId="{59792446-2729-42D4-AC9D-081EE630AA47}" srcOrd="4" destOrd="0" presId="urn:microsoft.com/office/officeart/2018/2/layout/IconLabelList"/>
    <dgm:cxn modelId="{FAB94A9A-755B-4594-93E3-94F726B94C7E}" type="presParOf" srcId="{59792446-2729-42D4-AC9D-081EE630AA47}" destId="{54A9D3E0-A538-455A-8A52-58E9A18A29A1}" srcOrd="0" destOrd="0" presId="urn:microsoft.com/office/officeart/2018/2/layout/IconLabelList"/>
    <dgm:cxn modelId="{6013234F-06B0-4E8C-8C47-D58DCC897EAD}" type="presParOf" srcId="{59792446-2729-42D4-AC9D-081EE630AA47}" destId="{A63E5D2F-AEED-4AD7-A935-D34DEC93D957}" srcOrd="1" destOrd="0" presId="urn:microsoft.com/office/officeart/2018/2/layout/IconLabelList"/>
    <dgm:cxn modelId="{8D12D799-BCE6-45D5-92D4-04CCA879A94B}" type="presParOf" srcId="{59792446-2729-42D4-AC9D-081EE630AA47}" destId="{765B7328-4588-4FE9-B2BB-8B9DA5F953F7}" srcOrd="2" destOrd="0" presId="urn:microsoft.com/office/officeart/2018/2/layout/IconLabelList"/>
    <dgm:cxn modelId="{BA6AECB3-71D2-4A10-A15F-B4D837F62C57}" type="presParOf" srcId="{A5B0B8BD-73DD-4DD1-BDA2-8FCBC16C2858}" destId="{EA43ADE1-053A-4F33-A892-A8BD9438FD23}" srcOrd="5" destOrd="0" presId="urn:microsoft.com/office/officeart/2018/2/layout/IconLabelList"/>
    <dgm:cxn modelId="{B746199B-5330-47B9-8FB3-C0D31816D314}" type="presParOf" srcId="{A5B0B8BD-73DD-4DD1-BDA2-8FCBC16C2858}" destId="{F3E19E28-AABA-4B26-8715-A6B32B7A8A73}" srcOrd="6" destOrd="0" presId="urn:microsoft.com/office/officeart/2018/2/layout/IconLabelList"/>
    <dgm:cxn modelId="{F6726E7E-B21E-42FF-812E-7ED3401461D3}" type="presParOf" srcId="{F3E19E28-AABA-4B26-8715-A6B32B7A8A73}" destId="{4C0A3C98-9375-4A5C-9DFB-ED980F75768E}" srcOrd="0" destOrd="0" presId="urn:microsoft.com/office/officeart/2018/2/layout/IconLabelList"/>
    <dgm:cxn modelId="{5208F5AF-5C9D-4755-BDF7-FBE9DBED0766}" type="presParOf" srcId="{F3E19E28-AABA-4B26-8715-A6B32B7A8A73}" destId="{5BA711F0-AC2F-4031-810B-E6DA59CDE509}" srcOrd="1" destOrd="0" presId="urn:microsoft.com/office/officeart/2018/2/layout/IconLabelList"/>
    <dgm:cxn modelId="{2F257D6B-82EE-4772-9E37-63C0B45D2F03}" type="presParOf" srcId="{F3E19E28-AABA-4B26-8715-A6B32B7A8A73}" destId="{BFE6E228-4519-44B9-9674-A93B82E54D13}" srcOrd="2" destOrd="0" presId="urn:microsoft.com/office/officeart/2018/2/layout/IconLabelList"/>
    <dgm:cxn modelId="{8D237D45-BD42-46E6-9C08-270597275F5C}" type="presParOf" srcId="{A5B0B8BD-73DD-4DD1-BDA2-8FCBC16C2858}" destId="{8DC31583-6159-404F-963D-3B5E44211725}" srcOrd="7" destOrd="0" presId="urn:microsoft.com/office/officeart/2018/2/layout/IconLabelList"/>
    <dgm:cxn modelId="{DAD670BC-FE07-47F6-A334-08499D5AD9D0}" type="presParOf" srcId="{A5B0B8BD-73DD-4DD1-BDA2-8FCBC16C2858}" destId="{81F169F1-6A08-49D9-8F8E-0185D4D47F40}" srcOrd="8" destOrd="0" presId="urn:microsoft.com/office/officeart/2018/2/layout/IconLabelList"/>
    <dgm:cxn modelId="{9389F8BE-370E-4B58-AE52-9A7CDC3A1775}" type="presParOf" srcId="{81F169F1-6A08-49D9-8F8E-0185D4D47F40}" destId="{F0613A01-8806-4859-BCC2-0C01F83DDFC6}" srcOrd="0" destOrd="0" presId="urn:microsoft.com/office/officeart/2018/2/layout/IconLabelList"/>
    <dgm:cxn modelId="{5B555E06-9F05-42C2-9406-6184A9A70D3A}" type="presParOf" srcId="{81F169F1-6A08-49D9-8F8E-0185D4D47F40}" destId="{29E1DE44-F10C-4E0D-900C-1A618FDA6E37}" srcOrd="1" destOrd="0" presId="urn:microsoft.com/office/officeart/2018/2/layout/IconLabelList"/>
    <dgm:cxn modelId="{8100B150-6FF0-4FCD-AB08-EB029846597F}" type="presParOf" srcId="{81F169F1-6A08-49D9-8F8E-0185D4D47F40}" destId="{5DFCF777-E6EC-46A5-933D-0236C9DAE4F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938408-8773-4914-BC2C-1D852FB6CDF9}"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B11D0924-1C2E-46EB-A337-7EEF5AAE9301}">
      <dgm:prSet/>
      <dgm:spPr/>
      <dgm:t>
        <a:bodyPr/>
        <a:lstStyle/>
        <a:p>
          <a:r>
            <a:rPr lang="en-GB" dirty="0"/>
            <a:t>Broadly speaking, research can be described as: </a:t>
          </a:r>
        </a:p>
        <a:p>
          <a:r>
            <a:rPr lang="en-GB" dirty="0"/>
            <a:t>‘A systematic process of investigation, the general purpose of which is to contribute to the body of knowledge that shapes and guides academic and/or practice disciplines’ (Powers and Knapp, 2006) </a:t>
          </a:r>
        </a:p>
        <a:p>
          <a:endParaRPr lang="en-US" dirty="0"/>
        </a:p>
      </dgm:t>
    </dgm:pt>
    <dgm:pt modelId="{E3604830-1CF2-42F4-B9D9-5A6DD83EC921}" type="parTrans" cxnId="{DD380CCF-44CA-4688-82B8-B71788A3369B}">
      <dgm:prSet/>
      <dgm:spPr/>
      <dgm:t>
        <a:bodyPr/>
        <a:lstStyle/>
        <a:p>
          <a:endParaRPr lang="en-US"/>
        </a:p>
      </dgm:t>
    </dgm:pt>
    <dgm:pt modelId="{96AD8146-5164-4853-B20D-41AB08595607}" type="sibTrans" cxnId="{DD380CCF-44CA-4688-82B8-B71788A3369B}">
      <dgm:prSet/>
      <dgm:spPr/>
      <dgm:t>
        <a:bodyPr/>
        <a:lstStyle/>
        <a:p>
          <a:endParaRPr lang="en-US"/>
        </a:p>
      </dgm:t>
    </dgm:pt>
    <dgm:pt modelId="{07D9F5C9-5217-4C15-915B-73B1915FCAAC}">
      <dgm:prSet/>
      <dgm:spPr/>
      <dgm:t>
        <a:bodyPr/>
        <a:lstStyle/>
        <a:p>
          <a:r>
            <a:rPr lang="en-US" dirty="0"/>
            <a:t>In the context of business, research is used to: </a:t>
          </a:r>
        </a:p>
        <a:p>
          <a:r>
            <a:rPr lang="en-US" dirty="0"/>
            <a:t>Understand markets</a:t>
          </a:r>
        </a:p>
        <a:p>
          <a:r>
            <a:rPr lang="en-US" dirty="0"/>
            <a:t>Identify trends</a:t>
          </a:r>
        </a:p>
        <a:p>
          <a:r>
            <a:rPr lang="en-US" dirty="0"/>
            <a:t>Understand and identify risks </a:t>
          </a:r>
        </a:p>
        <a:p>
          <a:r>
            <a:rPr lang="en-US" dirty="0"/>
            <a:t>Evaluating supply chains </a:t>
          </a:r>
        </a:p>
        <a:p>
          <a:r>
            <a:rPr lang="en-US" dirty="0"/>
            <a:t>Assessing employee satisfaction </a:t>
          </a:r>
        </a:p>
        <a:p>
          <a:r>
            <a:rPr lang="en-US" dirty="0"/>
            <a:t>Forecasting, budgeting </a:t>
          </a:r>
        </a:p>
        <a:p>
          <a:r>
            <a:rPr lang="en-US" dirty="0"/>
            <a:t>Evaluating viability of new investment </a:t>
          </a:r>
        </a:p>
        <a:p>
          <a:endParaRPr lang="en-US" dirty="0"/>
        </a:p>
      </dgm:t>
    </dgm:pt>
    <dgm:pt modelId="{2BE538E0-AD39-4FC7-99F7-913789E5A0A9}" type="parTrans" cxnId="{A5427727-2155-4DA2-8B04-41E2C6E67C3F}">
      <dgm:prSet/>
      <dgm:spPr/>
      <dgm:t>
        <a:bodyPr/>
        <a:lstStyle/>
        <a:p>
          <a:endParaRPr lang="en-US"/>
        </a:p>
      </dgm:t>
    </dgm:pt>
    <dgm:pt modelId="{0FB3E427-947D-47B2-B31A-98BD1ADEE323}" type="sibTrans" cxnId="{A5427727-2155-4DA2-8B04-41E2C6E67C3F}">
      <dgm:prSet/>
      <dgm:spPr/>
      <dgm:t>
        <a:bodyPr/>
        <a:lstStyle/>
        <a:p>
          <a:endParaRPr lang="en-US"/>
        </a:p>
      </dgm:t>
    </dgm:pt>
    <dgm:pt modelId="{3D928679-566E-4161-8EC2-DE1EFEFDD468}" type="pres">
      <dgm:prSet presAssocID="{E0938408-8773-4914-BC2C-1D852FB6CDF9}" presName="vert0" presStyleCnt="0">
        <dgm:presLayoutVars>
          <dgm:dir/>
          <dgm:animOne val="branch"/>
          <dgm:animLvl val="lvl"/>
        </dgm:presLayoutVars>
      </dgm:prSet>
      <dgm:spPr/>
    </dgm:pt>
    <dgm:pt modelId="{256D0F8C-8852-46B9-B089-734DC5DEA955}" type="pres">
      <dgm:prSet presAssocID="{B11D0924-1C2E-46EB-A337-7EEF5AAE9301}" presName="thickLine" presStyleLbl="alignNode1" presStyleIdx="0" presStyleCnt="2"/>
      <dgm:spPr/>
    </dgm:pt>
    <dgm:pt modelId="{756B3B9A-26B7-471D-B865-08F713957E43}" type="pres">
      <dgm:prSet presAssocID="{B11D0924-1C2E-46EB-A337-7EEF5AAE9301}" presName="horz1" presStyleCnt="0"/>
      <dgm:spPr/>
    </dgm:pt>
    <dgm:pt modelId="{BE8F166B-20B6-4324-B4BA-DC458A46A137}" type="pres">
      <dgm:prSet presAssocID="{B11D0924-1C2E-46EB-A337-7EEF5AAE9301}" presName="tx1" presStyleLbl="revTx" presStyleIdx="0" presStyleCnt="2"/>
      <dgm:spPr/>
    </dgm:pt>
    <dgm:pt modelId="{2ECDBAC9-A992-4508-BD69-3FF46BB700F7}" type="pres">
      <dgm:prSet presAssocID="{B11D0924-1C2E-46EB-A337-7EEF5AAE9301}" presName="vert1" presStyleCnt="0"/>
      <dgm:spPr/>
    </dgm:pt>
    <dgm:pt modelId="{CAE92102-EB69-4788-998C-C61FF59E8E2D}" type="pres">
      <dgm:prSet presAssocID="{07D9F5C9-5217-4C15-915B-73B1915FCAAC}" presName="thickLine" presStyleLbl="alignNode1" presStyleIdx="1" presStyleCnt="2"/>
      <dgm:spPr/>
    </dgm:pt>
    <dgm:pt modelId="{91115261-BE89-48E4-B262-EAFCB4F2A2B0}" type="pres">
      <dgm:prSet presAssocID="{07D9F5C9-5217-4C15-915B-73B1915FCAAC}" presName="horz1" presStyleCnt="0"/>
      <dgm:spPr/>
    </dgm:pt>
    <dgm:pt modelId="{7DDB3581-CA55-46D0-9DAE-44D27BD1BFD2}" type="pres">
      <dgm:prSet presAssocID="{07D9F5C9-5217-4C15-915B-73B1915FCAAC}" presName="tx1" presStyleLbl="revTx" presStyleIdx="1" presStyleCnt="2"/>
      <dgm:spPr/>
    </dgm:pt>
    <dgm:pt modelId="{5E793488-7EAD-49B2-B8A4-BB3A4C57CE43}" type="pres">
      <dgm:prSet presAssocID="{07D9F5C9-5217-4C15-915B-73B1915FCAAC}" presName="vert1" presStyleCnt="0"/>
      <dgm:spPr/>
    </dgm:pt>
  </dgm:ptLst>
  <dgm:cxnLst>
    <dgm:cxn modelId="{3A805B1E-ABC7-45B6-AD38-CA19E178C817}" type="presOf" srcId="{07D9F5C9-5217-4C15-915B-73B1915FCAAC}" destId="{7DDB3581-CA55-46D0-9DAE-44D27BD1BFD2}" srcOrd="0" destOrd="0" presId="urn:microsoft.com/office/officeart/2008/layout/LinedList"/>
    <dgm:cxn modelId="{A5427727-2155-4DA2-8B04-41E2C6E67C3F}" srcId="{E0938408-8773-4914-BC2C-1D852FB6CDF9}" destId="{07D9F5C9-5217-4C15-915B-73B1915FCAAC}" srcOrd="1" destOrd="0" parTransId="{2BE538E0-AD39-4FC7-99F7-913789E5A0A9}" sibTransId="{0FB3E427-947D-47B2-B31A-98BD1ADEE323}"/>
    <dgm:cxn modelId="{41AB1353-7730-42E3-8685-460AF19C514B}" type="presOf" srcId="{B11D0924-1C2E-46EB-A337-7EEF5AAE9301}" destId="{BE8F166B-20B6-4324-B4BA-DC458A46A137}" srcOrd="0" destOrd="0" presId="urn:microsoft.com/office/officeart/2008/layout/LinedList"/>
    <dgm:cxn modelId="{6265728B-E6C3-4F11-A49A-2FACC1CE73CA}" type="presOf" srcId="{E0938408-8773-4914-BC2C-1D852FB6CDF9}" destId="{3D928679-566E-4161-8EC2-DE1EFEFDD468}" srcOrd="0" destOrd="0" presId="urn:microsoft.com/office/officeart/2008/layout/LinedList"/>
    <dgm:cxn modelId="{DD380CCF-44CA-4688-82B8-B71788A3369B}" srcId="{E0938408-8773-4914-BC2C-1D852FB6CDF9}" destId="{B11D0924-1C2E-46EB-A337-7EEF5AAE9301}" srcOrd="0" destOrd="0" parTransId="{E3604830-1CF2-42F4-B9D9-5A6DD83EC921}" sibTransId="{96AD8146-5164-4853-B20D-41AB08595607}"/>
    <dgm:cxn modelId="{A76BB007-BE83-403D-9B2F-586995C127F9}" type="presParOf" srcId="{3D928679-566E-4161-8EC2-DE1EFEFDD468}" destId="{256D0F8C-8852-46B9-B089-734DC5DEA955}" srcOrd="0" destOrd="0" presId="urn:microsoft.com/office/officeart/2008/layout/LinedList"/>
    <dgm:cxn modelId="{DCA14DB7-A8CE-49B2-84F6-2C8784778357}" type="presParOf" srcId="{3D928679-566E-4161-8EC2-DE1EFEFDD468}" destId="{756B3B9A-26B7-471D-B865-08F713957E43}" srcOrd="1" destOrd="0" presId="urn:microsoft.com/office/officeart/2008/layout/LinedList"/>
    <dgm:cxn modelId="{289E011A-25D3-4333-A7FD-4572E88686C2}" type="presParOf" srcId="{756B3B9A-26B7-471D-B865-08F713957E43}" destId="{BE8F166B-20B6-4324-B4BA-DC458A46A137}" srcOrd="0" destOrd="0" presId="urn:microsoft.com/office/officeart/2008/layout/LinedList"/>
    <dgm:cxn modelId="{B106BB4D-8E02-48D0-A680-7F6AC3E53981}" type="presParOf" srcId="{756B3B9A-26B7-471D-B865-08F713957E43}" destId="{2ECDBAC9-A992-4508-BD69-3FF46BB700F7}" srcOrd="1" destOrd="0" presId="urn:microsoft.com/office/officeart/2008/layout/LinedList"/>
    <dgm:cxn modelId="{2BF870FA-C4E8-4507-8D75-30F7EED19E76}" type="presParOf" srcId="{3D928679-566E-4161-8EC2-DE1EFEFDD468}" destId="{CAE92102-EB69-4788-998C-C61FF59E8E2D}" srcOrd="2" destOrd="0" presId="urn:microsoft.com/office/officeart/2008/layout/LinedList"/>
    <dgm:cxn modelId="{B81DC121-4591-4198-A6F6-2701677333CB}" type="presParOf" srcId="{3D928679-566E-4161-8EC2-DE1EFEFDD468}" destId="{91115261-BE89-48E4-B262-EAFCB4F2A2B0}" srcOrd="3" destOrd="0" presId="urn:microsoft.com/office/officeart/2008/layout/LinedList"/>
    <dgm:cxn modelId="{E165079E-FDE3-4EDE-B7C7-713E25133ADA}" type="presParOf" srcId="{91115261-BE89-48E4-B262-EAFCB4F2A2B0}" destId="{7DDB3581-CA55-46D0-9DAE-44D27BD1BFD2}" srcOrd="0" destOrd="0" presId="urn:microsoft.com/office/officeart/2008/layout/LinedList"/>
    <dgm:cxn modelId="{A78FA32A-B03D-46C0-A568-C7BFABD47006}" type="presParOf" srcId="{91115261-BE89-48E4-B262-EAFCB4F2A2B0}" destId="{5E793488-7EAD-49B2-B8A4-BB3A4C57CE43}"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A04A36-6E90-4FD7-A1F7-E01A7585644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B152A9F-119E-459E-A4CC-6857790863E6}">
      <dgm:prSet/>
      <dgm:spPr/>
      <dgm:t>
        <a:bodyPr/>
        <a:lstStyle/>
        <a:p>
          <a:r>
            <a:rPr lang="en-GB"/>
            <a:t>Help you to learn: They show you most important resources</a:t>
          </a:r>
          <a:endParaRPr lang="en-US"/>
        </a:p>
      </dgm:t>
    </dgm:pt>
    <dgm:pt modelId="{030AC6CC-3B8B-4877-99A4-D9C7F96D1E9E}" type="parTrans" cxnId="{37D6D503-9AC9-438A-8AA5-637FE60EBDA4}">
      <dgm:prSet/>
      <dgm:spPr/>
      <dgm:t>
        <a:bodyPr/>
        <a:lstStyle/>
        <a:p>
          <a:endParaRPr lang="en-US"/>
        </a:p>
      </dgm:t>
    </dgm:pt>
    <dgm:pt modelId="{DD8030EE-D386-4F44-855A-4DE38D0EE675}" type="sibTrans" cxnId="{37D6D503-9AC9-438A-8AA5-637FE60EBDA4}">
      <dgm:prSet/>
      <dgm:spPr/>
      <dgm:t>
        <a:bodyPr/>
        <a:lstStyle/>
        <a:p>
          <a:endParaRPr lang="en-US"/>
        </a:p>
      </dgm:t>
    </dgm:pt>
    <dgm:pt modelId="{FA06BBF3-F38F-4220-8FAD-52CC72749599}">
      <dgm:prSet/>
      <dgm:spPr/>
      <dgm:t>
        <a:bodyPr/>
        <a:lstStyle/>
        <a:p>
          <a:r>
            <a:rPr lang="en-GB"/>
            <a:t>Teach basic ideas: They give you the main ideas for your subject</a:t>
          </a:r>
          <a:endParaRPr lang="en-US"/>
        </a:p>
      </dgm:t>
    </dgm:pt>
    <dgm:pt modelId="{EB9E3D57-276C-4462-92FE-9414DD839E88}" type="parTrans" cxnId="{B3F7EE59-405A-4A5A-9360-1D5E2AAB22F7}">
      <dgm:prSet/>
      <dgm:spPr/>
      <dgm:t>
        <a:bodyPr/>
        <a:lstStyle/>
        <a:p>
          <a:endParaRPr lang="en-US"/>
        </a:p>
      </dgm:t>
    </dgm:pt>
    <dgm:pt modelId="{0B7B3128-B97A-4893-A8E8-A816D37B977B}" type="sibTrans" cxnId="{B3F7EE59-405A-4A5A-9360-1D5E2AAB22F7}">
      <dgm:prSet/>
      <dgm:spPr/>
      <dgm:t>
        <a:bodyPr/>
        <a:lstStyle/>
        <a:p>
          <a:endParaRPr lang="en-US"/>
        </a:p>
      </dgm:t>
    </dgm:pt>
    <dgm:pt modelId="{E34E82DE-5C7D-427B-9292-B30D87B6B5AA}">
      <dgm:prSet/>
      <dgm:spPr/>
      <dgm:t>
        <a:bodyPr/>
        <a:lstStyle/>
        <a:p>
          <a:r>
            <a:rPr lang="en-GB"/>
            <a:t>Make you think: They help you understand different points of view</a:t>
          </a:r>
          <a:endParaRPr lang="en-US"/>
        </a:p>
      </dgm:t>
    </dgm:pt>
    <dgm:pt modelId="{45291BDE-AD9A-497B-B771-26464B81F85E}" type="parTrans" cxnId="{819FE3D6-241E-4A40-A881-91C459937B03}">
      <dgm:prSet/>
      <dgm:spPr/>
      <dgm:t>
        <a:bodyPr/>
        <a:lstStyle/>
        <a:p>
          <a:endParaRPr lang="en-US"/>
        </a:p>
      </dgm:t>
    </dgm:pt>
    <dgm:pt modelId="{27382F21-D87C-4246-8DE2-ED4AF101D61F}" type="sibTrans" cxnId="{819FE3D6-241E-4A40-A881-91C459937B03}">
      <dgm:prSet/>
      <dgm:spPr/>
      <dgm:t>
        <a:bodyPr/>
        <a:lstStyle/>
        <a:p>
          <a:endParaRPr lang="en-US"/>
        </a:p>
      </dgm:t>
    </dgm:pt>
    <dgm:pt modelId="{87C82FAB-321E-43EB-B97D-7CE1D3E809F8}">
      <dgm:prSet/>
      <dgm:spPr/>
      <dgm:t>
        <a:bodyPr/>
        <a:lstStyle/>
        <a:p>
          <a:r>
            <a:rPr lang="en-GB"/>
            <a:t>Give you lots of information: They give you lots of different sources</a:t>
          </a:r>
          <a:endParaRPr lang="en-US"/>
        </a:p>
      </dgm:t>
    </dgm:pt>
    <dgm:pt modelId="{C07BC0AF-A890-4811-A280-3226C552F50A}" type="parTrans" cxnId="{AB32D7C2-49B9-45FC-A30F-488F998025A7}">
      <dgm:prSet/>
      <dgm:spPr/>
      <dgm:t>
        <a:bodyPr/>
        <a:lstStyle/>
        <a:p>
          <a:endParaRPr lang="en-US"/>
        </a:p>
      </dgm:t>
    </dgm:pt>
    <dgm:pt modelId="{E87C37B1-3526-4D15-9AFD-374CCDC20343}" type="sibTrans" cxnId="{AB32D7C2-49B9-45FC-A30F-488F998025A7}">
      <dgm:prSet/>
      <dgm:spPr/>
      <dgm:t>
        <a:bodyPr/>
        <a:lstStyle/>
        <a:p>
          <a:endParaRPr lang="en-US"/>
        </a:p>
      </dgm:t>
    </dgm:pt>
    <dgm:pt modelId="{72D750B3-7050-445E-BF32-8D89433AD4FE}">
      <dgm:prSet/>
      <dgm:spPr/>
      <dgm:t>
        <a:bodyPr/>
        <a:lstStyle/>
        <a:p>
          <a:r>
            <a:rPr lang="en-GB"/>
            <a:t>Get you class ready: They help you write and talk about the subject </a:t>
          </a:r>
          <a:endParaRPr lang="en-US"/>
        </a:p>
      </dgm:t>
    </dgm:pt>
    <dgm:pt modelId="{B7012FAE-B988-4AB8-8054-D8D9ECF5C0EC}" type="parTrans" cxnId="{D20FF33A-ECA4-45D8-B733-5739D29D1FD5}">
      <dgm:prSet/>
      <dgm:spPr/>
      <dgm:t>
        <a:bodyPr/>
        <a:lstStyle/>
        <a:p>
          <a:endParaRPr lang="en-US"/>
        </a:p>
      </dgm:t>
    </dgm:pt>
    <dgm:pt modelId="{1BC17D16-078F-4A14-BCD4-B8BEA30621A9}" type="sibTrans" cxnId="{D20FF33A-ECA4-45D8-B733-5739D29D1FD5}">
      <dgm:prSet/>
      <dgm:spPr/>
      <dgm:t>
        <a:bodyPr/>
        <a:lstStyle/>
        <a:p>
          <a:endParaRPr lang="en-US"/>
        </a:p>
      </dgm:t>
    </dgm:pt>
    <dgm:pt modelId="{A237873D-C815-435E-AA1C-F402A4161062}">
      <dgm:prSet/>
      <dgm:spPr/>
      <dgm:t>
        <a:bodyPr/>
        <a:lstStyle/>
        <a:p>
          <a:r>
            <a:rPr lang="en-GB"/>
            <a:t>Independent learning: They help you learn by yourself </a:t>
          </a:r>
          <a:endParaRPr lang="en-US"/>
        </a:p>
      </dgm:t>
    </dgm:pt>
    <dgm:pt modelId="{9537C40D-A1AF-429F-9DA5-5455D6A6FC08}" type="parTrans" cxnId="{ABD00A83-02D2-4CE4-9C80-A3957A2D9DD3}">
      <dgm:prSet/>
      <dgm:spPr/>
      <dgm:t>
        <a:bodyPr/>
        <a:lstStyle/>
        <a:p>
          <a:endParaRPr lang="en-US"/>
        </a:p>
      </dgm:t>
    </dgm:pt>
    <dgm:pt modelId="{1C1BCA82-0303-435D-810E-7660F1F629CE}" type="sibTrans" cxnId="{ABD00A83-02D2-4CE4-9C80-A3957A2D9DD3}">
      <dgm:prSet/>
      <dgm:spPr/>
      <dgm:t>
        <a:bodyPr/>
        <a:lstStyle/>
        <a:p>
          <a:endParaRPr lang="en-US"/>
        </a:p>
      </dgm:t>
    </dgm:pt>
    <dgm:pt modelId="{AA8FEED2-6687-4535-8AAB-4CB194A3B059}">
      <dgm:prSet/>
      <dgm:spPr/>
      <dgm:t>
        <a:bodyPr/>
        <a:lstStyle/>
        <a:p>
          <a:r>
            <a:rPr lang="en-GB"/>
            <a:t>Support what you learn: They match what you are learning</a:t>
          </a:r>
          <a:endParaRPr lang="en-US"/>
        </a:p>
      </dgm:t>
    </dgm:pt>
    <dgm:pt modelId="{3B35D1AE-F598-427F-971D-EA4A7E14206A}" type="parTrans" cxnId="{4EE2B204-A274-4996-BDC3-EA81F453F360}">
      <dgm:prSet/>
      <dgm:spPr/>
      <dgm:t>
        <a:bodyPr/>
        <a:lstStyle/>
        <a:p>
          <a:endParaRPr lang="en-US"/>
        </a:p>
      </dgm:t>
    </dgm:pt>
    <dgm:pt modelId="{8CCA91B2-764B-42B5-A573-F315F251B51A}" type="sibTrans" cxnId="{4EE2B204-A274-4996-BDC3-EA81F453F360}">
      <dgm:prSet/>
      <dgm:spPr/>
      <dgm:t>
        <a:bodyPr/>
        <a:lstStyle/>
        <a:p>
          <a:endParaRPr lang="en-US"/>
        </a:p>
      </dgm:t>
    </dgm:pt>
    <dgm:pt modelId="{53C6EAA4-623E-433A-9A56-9EE80BE2F6C8}">
      <dgm:prSet/>
      <dgm:spPr/>
      <dgm:t>
        <a:bodyPr/>
        <a:lstStyle/>
        <a:p>
          <a:r>
            <a:rPr lang="en-GB"/>
            <a:t>(Thorpe, Honey and Wilson, 2024)</a:t>
          </a:r>
          <a:endParaRPr lang="en-US"/>
        </a:p>
      </dgm:t>
    </dgm:pt>
    <dgm:pt modelId="{C648DC39-EB95-4C94-8A81-5E5C6B7020B0}" type="parTrans" cxnId="{995D9E7A-13A0-4642-AA80-0C97FEAAA5E8}">
      <dgm:prSet/>
      <dgm:spPr/>
      <dgm:t>
        <a:bodyPr/>
        <a:lstStyle/>
        <a:p>
          <a:endParaRPr lang="en-US"/>
        </a:p>
      </dgm:t>
    </dgm:pt>
    <dgm:pt modelId="{727E14B9-B6B8-4715-9681-08E95761F317}" type="sibTrans" cxnId="{995D9E7A-13A0-4642-AA80-0C97FEAAA5E8}">
      <dgm:prSet/>
      <dgm:spPr/>
      <dgm:t>
        <a:bodyPr/>
        <a:lstStyle/>
        <a:p>
          <a:endParaRPr lang="en-US"/>
        </a:p>
      </dgm:t>
    </dgm:pt>
    <dgm:pt modelId="{A33E2F05-DDC7-4365-9607-9F8FC2DBDD45}" type="pres">
      <dgm:prSet presAssocID="{9FA04A36-6E90-4FD7-A1F7-E01A75856440}" presName="root" presStyleCnt="0">
        <dgm:presLayoutVars>
          <dgm:dir/>
          <dgm:resizeHandles val="exact"/>
        </dgm:presLayoutVars>
      </dgm:prSet>
      <dgm:spPr/>
    </dgm:pt>
    <dgm:pt modelId="{35F5841F-FED6-42F2-931A-3184B3C8AE1B}" type="pres">
      <dgm:prSet presAssocID="{EB152A9F-119E-459E-A4CC-6857790863E6}" presName="compNode" presStyleCnt="0"/>
      <dgm:spPr/>
    </dgm:pt>
    <dgm:pt modelId="{0894CA4B-D5F1-4B5E-ADC5-AFE85F21CF93}" type="pres">
      <dgm:prSet presAssocID="{EB152A9F-119E-459E-A4CC-6857790863E6}" presName="bgRect" presStyleLbl="bgShp" presStyleIdx="0" presStyleCnt="8"/>
      <dgm:spPr/>
    </dgm:pt>
    <dgm:pt modelId="{B96DB210-81F8-4DF5-A185-0031E4769598}" type="pres">
      <dgm:prSet presAssocID="{EB152A9F-119E-459E-A4CC-6857790863E6}" presName="iconRect" presStyleLbl="node1" presStyleIdx="0"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on Shelf"/>
        </a:ext>
      </dgm:extLst>
    </dgm:pt>
    <dgm:pt modelId="{FFF16213-F2DD-4F54-9394-163C62874412}" type="pres">
      <dgm:prSet presAssocID="{EB152A9F-119E-459E-A4CC-6857790863E6}" presName="spaceRect" presStyleCnt="0"/>
      <dgm:spPr/>
    </dgm:pt>
    <dgm:pt modelId="{E438BA85-E939-47CD-8F23-6717A7301B55}" type="pres">
      <dgm:prSet presAssocID="{EB152A9F-119E-459E-A4CC-6857790863E6}" presName="parTx" presStyleLbl="revTx" presStyleIdx="0" presStyleCnt="8">
        <dgm:presLayoutVars>
          <dgm:chMax val="0"/>
          <dgm:chPref val="0"/>
        </dgm:presLayoutVars>
      </dgm:prSet>
      <dgm:spPr/>
    </dgm:pt>
    <dgm:pt modelId="{FD36CAEF-0D13-42A4-A48C-C51FDE9B58EF}" type="pres">
      <dgm:prSet presAssocID="{DD8030EE-D386-4F44-855A-4DE38D0EE675}" presName="sibTrans" presStyleCnt="0"/>
      <dgm:spPr/>
    </dgm:pt>
    <dgm:pt modelId="{0EE43831-F4A0-4A6D-9172-6872B98AE2DF}" type="pres">
      <dgm:prSet presAssocID="{FA06BBF3-F38F-4220-8FAD-52CC72749599}" presName="compNode" presStyleCnt="0"/>
      <dgm:spPr/>
    </dgm:pt>
    <dgm:pt modelId="{4FD14C02-0D76-4F92-9C77-896315F5939E}" type="pres">
      <dgm:prSet presAssocID="{FA06BBF3-F38F-4220-8FAD-52CC72749599}" presName="bgRect" presStyleLbl="bgShp" presStyleIdx="1" presStyleCnt="8"/>
      <dgm:spPr/>
    </dgm:pt>
    <dgm:pt modelId="{4BD1CE6C-C4F5-41FB-BB3C-A07AE87CC283}" type="pres">
      <dgm:prSet presAssocID="{FA06BBF3-F38F-4220-8FAD-52CC72749599}" presName="iconRect" presStyleLbl="node1" presStyleIdx="1"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9623A44-2A92-4947-8FA7-ED4F0934587A}" type="pres">
      <dgm:prSet presAssocID="{FA06BBF3-F38F-4220-8FAD-52CC72749599}" presName="spaceRect" presStyleCnt="0"/>
      <dgm:spPr/>
    </dgm:pt>
    <dgm:pt modelId="{9F8099ED-6B23-43DB-B446-0423C898D885}" type="pres">
      <dgm:prSet presAssocID="{FA06BBF3-F38F-4220-8FAD-52CC72749599}" presName="parTx" presStyleLbl="revTx" presStyleIdx="1" presStyleCnt="8">
        <dgm:presLayoutVars>
          <dgm:chMax val="0"/>
          <dgm:chPref val="0"/>
        </dgm:presLayoutVars>
      </dgm:prSet>
      <dgm:spPr/>
    </dgm:pt>
    <dgm:pt modelId="{E28BA326-A913-4B5B-AD06-9259325DF4C9}" type="pres">
      <dgm:prSet presAssocID="{0B7B3128-B97A-4893-A8E8-A816D37B977B}" presName="sibTrans" presStyleCnt="0"/>
      <dgm:spPr/>
    </dgm:pt>
    <dgm:pt modelId="{885FD5C1-A35B-4434-B319-C9803ED6A04E}" type="pres">
      <dgm:prSet presAssocID="{E34E82DE-5C7D-427B-9292-B30D87B6B5AA}" presName="compNode" presStyleCnt="0"/>
      <dgm:spPr/>
    </dgm:pt>
    <dgm:pt modelId="{706D40A6-D9F4-4E06-B11A-FFFDB0EFC351}" type="pres">
      <dgm:prSet presAssocID="{E34E82DE-5C7D-427B-9292-B30D87B6B5AA}" presName="bgRect" presStyleLbl="bgShp" presStyleIdx="2" presStyleCnt="8"/>
      <dgm:spPr/>
    </dgm:pt>
    <dgm:pt modelId="{8BB53E8A-BFD9-4ED1-A0A1-3CA4FBFF9442}" type="pres">
      <dgm:prSet presAssocID="{E34E82DE-5C7D-427B-9292-B30D87B6B5AA}" presName="iconRect" presStyleLbl="node1" presStyleIdx="2"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ze"/>
        </a:ext>
      </dgm:extLst>
    </dgm:pt>
    <dgm:pt modelId="{9DEFAE7F-A17E-42D9-AF62-4D594B38DAEC}" type="pres">
      <dgm:prSet presAssocID="{E34E82DE-5C7D-427B-9292-B30D87B6B5AA}" presName="spaceRect" presStyleCnt="0"/>
      <dgm:spPr/>
    </dgm:pt>
    <dgm:pt modelId="{1D75A3E0-7DDE-40A0-89F6-4EEC406AA5BD}" type="pres">
      <dgm:prSet presAssocID="{E34E82DE-5C7D-427B-9292-B30D87B6B5AA}" presName="parTx" presStyleLbl="revTx" presStyleIdx="2" presStyleCnt="8">
        <dgm:presLayoutVars>
          <dgm:chMax val="0"/>
          <dgm:chPref val="0"/>
        </dgm:presLayoutVars>
      </dgm:prSet>
      <dgm:spPr/>
    </dgm:pt>
    <dgm:pt modelId="{D8CC3F8C-B54D-4BD9-BF08-FD3522C150D7}" type="pres">
      <dgm:prSet presAssocID="{27382F21-D87C-4246-8DE2-ED4AF101D61F}" presName="sibTrans" presStyleCnt="0"/>
      <dgm:spPr/>
    </dgm:pt>
    <dgm:pt modelId="{1E1E2E60-0B75-4E59-BF9C-E44D255F459D}" type="pres">
      <dgm:prSet presAssocID="{87C82FAB-321E-43EB-B97D-7CE1D3E809F8}" presName="compNode" presStyleCnt="0"/>
      <dgm:spPr/>
    </dgm:pt>
    <dgm:pt modelId="{72F158BA-E85D-4DC9-9831-E8D8C16F8B46}" type="pres">
      <dgm:prSet presAssocID="{87C82FAB-321E-43EB-B97D-7CE1D3E809F8}" presName="bgRect" presStyleLbl="bgShp" presStyleIdx="3" presStyleCnt="8"/>
      <dgm:spPr/>
    </dgm:pt>
    <dgm:pt modelId="{C9723E0A-A30D-4015-9EB9-4F4CB2F11914}" type="pres">
      <dgm:prSet presAssocID="{87C82FAB-321E-43EB-B97D-7CE1D3E809F8}" presName="iconRect" presStyleLbl="node1" presStyleIdx="3"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spaper"/>
        </a:ext>
      </dgm:extLst>
    </dgm:pt>
    <dgm:pt modelId="{12D93B03-9946-4ED8-A305-09DA105AC21F}" type="pres">
      <dgm:prSet presAssocID="{87C82FAB-321E-43EB-B97D-7CE1D3E809F8}" presName="spaceRect" presStyleCnt="0"/>
      <dgm:spPr/>
    </dgm:pt>
    <dgm:pt modelId="{840BD759-A01A-44C6-AC7D-688ABAF47FDB}" type="pres">
      <dgm:prSet presAssocID="{87C82FAB-321E-43EB-B97D-7CE1D3E809F8}" presName="parTx" presStyleLbl="revTx" presStyleIdx="3" presStyleCnt="8">
        <dgm:presLayoutVars>
          <dgm:chMax val="0"/>
          <dgm:chPref val="0"/>
        </dgm:presLayoutVars>
      </dgm:prSet>
      <dgm:spPr/>
    </dgm:pt>
    <dgm:pt modelId="{570C6938-57A1-452E-9C03-A03E177BF181}" type="pres">
      <dgm:prSet presAssocID="{E87C37B1-3526-4D15-9AFD-374CCDC20343}" presName="sibTrans" presStyleCnt="0"/>
      <dgm:spPr/>
    </dgm:pt>
    <dgm:pt modelId="{92F89971-2365-41C7-856E-933EC10DD051}" type="pres">
      <dgm:prSet presAssocID="{72D750B3-7050-445E-BF32-8D89433AD4FE}" presName="compNode" presStyleCnt="0"/>
      <dgm:spPr/>
    </dgm:pt>
    <dgm:pt modelId="{4B69ABEE-BFA8-4B85-AA82-DC29E807696B}" type="pres">
      <dgm:prSet presAssocID="{72D750B3-7050-445E-BF32-8D89433AD4FE}" presName="bgRect" presStyleLbl="bgShp" presStyleIdx="4" presStyleCnt="8"/>
      <dgm:spPr/>
    </dgm:pt>
    <dgm:pt modelId="{A6617FE4-2EA6-4FB3-9071-D25BE68FA556}" type="pres">
      <dgm:prSet presAssocID="{72D750B3-7050-445E-BF32-8D89433AD4FE}" presName="iconRect" presStyleLbl="node1" presStyleIdx="4"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ncil"/>
        </a:ext>
      </dgm:extLst>
    </dgm:pt>
    <dgm:pt modelId="{8F2C6D69-ACA9-4847-86D6-29897717A7A4}" type="pres">
      <dgm:prSet presAssocID="{72D750B3-7050-445E-BF32-8D89433AD4FE}" presName="spaceRect" presStyleCnt="0"/>
      <dgm:spPr/>
    </dgm:pt>
    <dgm:pt modelId="{086B59EB-0E04-457F-8657-6063A03167A8}" type="pres">
      <dgm:prSet presAssocID="{72D750B3-7050-445E-BF32-8D89433AD4FE}" presName="parTx" presStyleLbl="revTx" presStyleIdx="4" presStyleCnt="8">
        <dgm:presLayoutVars>
          <dgm:chMax val="0"/>
          <dgm:chPref val="0"/>
        </dgm:presLayoutVars>
      </dgm:prSet>
      <dgm:spPr/>
    </dgm:pt>
    <dgm:pt modelId="{7CD5730A-B0CB-4A59-815F-C14ECD33A1ED}" type="pres">
      <dgm:prSet presAssocID="{1BC17D16-078F-4A14-BCD4-B8BEA30621A9}" presName="sibTrans" presStyleCnt="0"/>
      <dgm:spPr/>
    </dgm:pt>
    <dgm:pt modelId="{5B5CE94D-C723-4460-A4BD-87709BCF2C49}" type="pres">
      <dgm:prSet presAssocID="{A237873D-C815-435E-AA1C-F402A4161062}" presName="compNode" presStyleCnt="0"/>
      <dgm:spPr/>
    </dgm:pt>
    <dgm:pt modelId="{56775156-3FBF-4C82-B7ED-97DE2B641F4B}" type="pres">
      <dgm:prSet presAssocID="{A237873D-C815-435E-AA1C-F402A4161062}" presName="bgRect" presStyleLbl="bgShp" presStyleIdx="5" presStyleCnt="8"/>
      <dgm:spPr/>
    </dgm:pt>
    <dgm:pt modelId="{27F58BD8-5638-4D54-A7A1-4258235751F2}" type="pres">
      <dgm:prSet presAssocID="{A237873D-C815-435E-AA1C-F402A4161062}" presName="iconRect" presStyleLbl="node1" presStyleIdx="5"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2201EE08-0F9A-4917-B211-8EBCBAC38EDF}" type="pres">
      <dgm:prSet presAssocID="{A237873D-C815-435E-AA1C-F402A4161062}" presName="spaceRect" presStyleCnt="0"/>
      <dgm:spPr/>
    </dgm:pt>
    <dgm:pt modelId="{0CEDF63D-C097-4861-AD2D-DF0F171CC704}" type="pres">
      <dgm:prSet presAssocID="{A237873D-C815-435E-AA1C-F402A4161062}" presName="parTx" presStyleLbl="revTx" presStyleIdx="5" presStyleCnt="8">
        <dgm:presLayoutVars>
          <dgm:chMax val="0"/>
          <dgm:chPref val="0"/>
        </dgm:presLayoutVars>
      </dgm:prSet>
      <dgm:spPr/>
    </dgm:pt>
    <dgm:pt modelId="{0D51A33F-C444-462D-AC8D-1A10C7F5B4A9}" type="pres">
      <dgm:prSet presAssocID="{1C1BCA82-0303-435D-810E-7660F1F629CE}" presName="sibTrans" presStyleCnt="0"/>
      <dgm:spPr/>
    </dgm:pt>
    <dgm:pt modelId="{07E11885-5953-4BFB-864F-6CFC3776A980}" type="pres">
      <dgm:prSet presAssocID="{AA8FEED2-6687-4535-8AAB-4CB194A3B059}" presName="compNode" presStyleCnt="0"/>
      <dgm:spPr/>
    </dgm:pt>
    <dgm:pt modelId="{107FFB0D-579E-4FC9-B27F-C2CA67E4BA2E}" type="pres">
      <dgm:prSet presAssocID="{AA8FEED2-6687-4535-8AAB-4CB194A3B059}" presName="bgRect" presStyleLbl="bgShp" presStyleIdx="6" presStyleCnt="8"/>
      <dgm:spPr/>
    </dgm:pt>
    <dgm:pt modelId="{CB9E4FD2-C7FD-4DB8-B3A8-FCDFAA9D1303}" type="pres">
      <dgm:prSet presAssocID="{AA8FEED2-6687-4535-8AAB-4CB194A3B059}" presName="iconRect" presStyleLbl="node1" presStyleIdx="6"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Tennis racket and ball"/>
        </a:ext>
      </dgm:extLst>
    </dgm:pt>
    <dgm:pt modelId="{23D84E9E-2671-420C-A940-8A52AB37C8AE}" type="pres">
      <dgm:prSet presAssocID="{AA8FEED2-6687-4535-8AAB-4CB194A3B059}" presName="spaceRect" presStyleCnt="0"/>
      <dgm:spPr/>
    </dgm:pt>
    <dgm:pt modelId="{8F0CE4FA-9255-4B63-B6C5-9CCF4EE7C585}" type="pres">
      <dgm:prSet presAssocID="{AA8FEED2-6687-4535-8AAB-4CB194A3B059}" presName="parTx" presStyleLbl="revTx" presStyleIdx="6" presStyleCnt="8">
        <dgm:presLayoutVars>
          <dgm:chMax val="0"/>
          <dgm:chPref val="0"/>
        </dgm:presLayoutVars>
      </dgm:prSet>
      <dgm:spPr/>
    </dgm:pt>
    <dgm:pt modelId="{C444D07F-9ACE-4C56-8D95-7D4F73A6C027}" type="pres">
      <dgm:prSet presAssocID="{8CCA91B2-764B-42B5-A573-F315F251B51A}" presName="sibTrans" presStyleCnt="0"/>
      <dgm:spPr/>
    </dgm:pt>
    <dgm:pt modelId="{EB4F6F3D-D720-4D61-AC26-EF79453505AA}" type="pres">
      <dgm:prSet presAssocID="{53C6EAA4-623E-433A-9A56-9EE80BE2F6C8}" presName="compNode" presStyleCnt="0"/>
      <dgm:spPr/>
    </dgm:pt>
    <dgm:pt modelId="{73D117D0-5437-482E-A857-D900F50B5749}" type="pres">
      <dgm:prSet presAssocID="{53C6EAA4-623E-433A-9A56-9EE80BE2F6C8}" presName="bgRect" presStyleLbl="bgShp" presStyleIdx="7" presStyleCnt="8"/>
      <dgm:spPr/>
    </dgm:pt>
    <dgm:pt modelId="{E1F875FD-B363-4790-B872-D8A098094822}" type="pres">
      <dgm:prSet presAssocID="{53C6EAA4-623E-433A-9A56-9EE80BE2F6C8}" presName="iconRect" presStyleLbl="node1" presStyleIdx="7" presStyleCnt="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ee with hive"/>
        </a:ext>
      </dgm:extLst>
    </dgm:pt>
    <dgm:pt modelId="{511EF1DA-4175-47A9-A1E7-6412502A06F9}" type="pres">
      <dgm:prSet presAssocID="{53C6EAA4-623E-433A-9A56-9EE80BE2F6C8}" presName="spaceRect" presStyleCnt="0"/>
      <dgm:spPr/>
    </dgm:pt>
    <dgm:pt modelId="{7A0D8D7D-5439-4C06-8E66-7580423167D3}" type="pres">
      <dgm:prSet presAssocID="{53C6EAA4-623E-433A-9A56-9EE80BE2F6C8}" presName="parTx" presStyleLbl="revTx" presStyleIdx="7" presStyleCnt="8">
        <dgm:presLayoutVars>
          <dgm:chMax val="0"/>
          <dgm:chPref val="0"/>
        </dgm:presLayoutVars>
      </dgm:prSet>
      <dgm:spPr/>
    </dgm:pt>
  </dgm:ptLst>
  <dgm:cxnLst>
    <dgm:cxn modelId="{37D6D503-9AC9-438A-8AA5-637FE60EBDA4}" srcId="{9FA04A36-6E90-4FD7-A1F7-E01A75856440}" destId="{EB152A9F-119E-459E-A4CC-6857790863E6}" srcOrd="0" destOrd="0" parTransId="{030AC6CC-3B8B-4877-99A4-D9C7F96D1E9E}" sibTransId="{DD8030EE-D386-4F44-855A-4DE38D0EE675}"/>
    <dgm:cxn modelId="{4EE2B204-A274-4996-BDC3-EA81F453F360}" srcId="{9FA04A36-6E90-4FD7-A1F7-E01A75856440}" destId="{AA8FEED2-6687-4535-8AAB-4CB194A3B059}" srcOrd="6" destOrd="0" parTransId="{3B35D1AE-F598-427F-971D-EA4A7E14206A}" sibTransId="{8CCA91B2-764B-42B5-A573-F315F251B51A}"/>
    <dgm:cxn modelId="{7ED65E38-8353-4D5D-9E43-3B30CC71747A}" type="presOf" srcId="{A237873D-C815-435E-AA1C-F402A4161062}" destId="{0CEDF63D-C097-4861-AD2D-DF0F171CC704}" srcOrd="0" destOrd="0" presId="urn:microsoft.com/office/officeart/2018/2/layout/IconVerticalSolidList"/>
    <dgm:cxn modelId="{D20FF33A-ECA4-45D8-B733-5739D29D1FD5}" srcId="{9FA04A36-6E90-4FD7-A1F7-E01A75856440}" destId="{72D750B3-7050-445E-BF32-8D89433AD4FE}" srcOrd="4" destOrd="0" parTransId="{B7012FAE-B988-4AB8-8054-D8D9ECF5C0EC}" sibTransId="{1BC17D16-078F-4A14-BCD4-B8BEA30621A9}"/>
    <dgm:cxn modelId="{09FB625F-9B16-427C-A917-E188819DDFEE}" type="presOf" srcId="{FA06BBF3-F38F-4220-8FAD-52CC72749599}" destId="{9F8099ED-6B23-43DB-B446-0423C898D885}" srcOrd="0" destOrd="0" presId="urn:microsoft.com/office/officeart/2018/2/layout/IconVerticalSolidList"/>
    <dgm:cxn modelId="{9AD15D49-5839-4F9F-90A8-253ED0D786D6}" type="presOf" srcId="{E34E82DE-5C7D-427B-9292-B30D87B6B5AA}" destId="{1D75A3E0-7DDE-40A0-89F6-4EEC406AA5BD}" srcOrd="0" destOrd="0" presId="urn:microsoft.com/office/officeart/2018/2/layout/IconVerticalSolidList"/>
    <dgm:cxn modelId="{9255256A-77F7-40CD-9270-9B8469E42E49}" type="presOf" srcId="{72D750B3-7050-445E-BF32-8D89433AD4FE}" destId="{086B59EB-0E04-457F-8657-6063A03167A8}" srcOrd="0" destOrd="0" presId="urn:microsoft.com/office/officeart/2018/2/layout/IconVerticalSolidList"/>
    <dgm:cxn modelId="{452E5E6B-1DD6-49EC-83DF-BEA8F4F7C56A}" type="presOf" srcId="{87C82FAB-321E-43EB-B97D-7CE1D3E809F8}" destId="{840BD759-A01A-44C6-AC7D-688ABAF47FDB}" srcOrd="0" destOrd="0" presId="urn:microsoft.com/office/officeart/2018/2/layout/IconVerticalSolidList"/>
    <dgm:cxn modelId="{94B9AA4E-222A-4A03-9138-42E76EFEC29A}" type="presOf" srcId="{AA8FEED2-6687-4535-8AAB-4CB194A3B059}" destId="{8F0CE4FA-9255-4B63-B6C5-9CCF4EE7C585}" srcOrd="0" destOrd="0" presId="urn:microsoft.com/office/officeart/2018/2/layout/IconVerticalSolidList"/>
    <dgm:cxn modelId="{B3F7EE59-405A-4A5A-9360-1D5E2AAB22F7}" srcId="{9FA04A36-6E90-4FD7-A1F7-E01A75856440}" destId="{FA06BBF3-F38F-4220-8FAD-52CC72749599}" srcOrd="1" destOrd="0" parTransId="{EB9E3D57-276C-4462-92FE-9414DD839E88}" sibTransId="{0B7B3128-B97A-4893-A8E8-A816D37B977B}"/>
    <dgm:cxn modelId="{995D9E7A-13A0-4642-AA80-0C97FEAAA5E8}" srcId="{9FA04A36-6E90-4FD7-A1F7-E01A75856440}" destId="{53C6EAA4-623E-433A-9A56-9EE80BE2F6C8}" srcOrd="7" destOrd="0" parTransId="{C648DC39-EB95-4C94-8A81-5E5C6B7020B0}" sibTransId="{727E14B9-B6B8-4715-9681-08E95761F317}"/>
    <dgm:cxn modelId="{639A3F7B-2F9E-42F6-B06F-01F67A904B31}" type="presOf" srcId="{53C6EAA4-623E-433A-9A56-9EE80BE2F6C8}" destId="{7A0D8D7D-5439-4C06-8E66-7580423167D3}" srcOrd="0" destOrd="0" presId="urn:microsoft.com/office/officeart/2018/2/layout/IconVerticalSolidList"/>
    <dgm:cxn modelId="{ABD00A83-02D2-4CE4-9C80-A3957A2D9DD3}" srcId="{9FA04A36-6E90-4FD7-A1F7-E01A75856440}" destId="{A237873D-C815-435E-AA1C-F402A4161062}" srcOrd="5" destOrd="0" parTransId="{9537C40D-A1AF-429F-9DA5-5455D6A6FC08}" sibTransId="{1C1BCA82-0303-435D-810E-7660F1F629CE}"/>
    <dgm:cxn modelId="{458FF585-7273-45A9-B1F4-4CBA916B32E7}" type="presOf" srcId="{EB152A9F-119E-459E-A4CC-6857790863E6}" destId="{E438BA85-E939-47CD-8F23-6717A7301B55}" srcOrd="0" destOrd="0" presId="urn:microsoft.com/office/officeart/2018/2/layout/IconVerticalSolidList"/>
    <dgm:cxn modelId="{FDD9C786-7287-4598-9FA9-CD58C45734F8}" type="presOf" srcId="{9FA04A36-6E90-4FD7-A1F7-E01A75856440}" destId="{A33E2F05-DDC7-4365-9607-9F8FC2DBDD45}" srcOrd="0" destOrd="0" presId="urn:microsoft.com/office/officeart/2018/2/layout/IconVerticalSolidList"/>
    <dgm:cxn modelId="{AB32D7C2-49B9-45FC-A30F-488F998025A7}" srcId="{9FA04A36-6E90-4FD7-A1F7-E01A75856440}" destId="{87C82FAB-321E-43EB-B97D-7CE1D3E809F8}" srcOrd="3" destOrd="0" parTransId="{C07BC0AF-A890-4811-A280-3226C552F50A}" sibTransId="{E87C37B1-3526-4D15-9AFD-374CCDC20343}"/>
    <dgm:cxn modelId="{819FE3D6-241E-4A40-A881-91C459937B03}" srcId="{9FA04A36-6E90-4FD7-A1F7-E01A75856440}" destId="{E34E82DE-5C7D-427B-9292-B30D87B6B5AA}" srcOrd="2" destOrd="0" parTransId="{45291BDE-AD9A-497B-B771-26464B81F85E}" sibTransId="{27382F21-D87C-4246-8DE2-ED4AF101D61F}"/>
    <dgm:cxn modelId="{4990EF39-C4B3-41A7-8E5E-4EF2ED2C4A07}" type="presParOf" srcId="{A33E2F05-DDC7-4365-9607-9F8FC2DBDD45}" destId="{35F5841F-FED6-42F2-931A-3184B3C8AE1B}" srcOrd="0" destOrd="0" presId="urn:microsoft.com/office/officeart/2018/2/layout/IconVerticalSolidList"/>
    <dgm:cxn modelId="{BD6674A9-3D6B-4B31-9E1A-B3B44AFD2D6D}" type="presParOf" srcId="{35F5841F-FED6-42F2-931A-3184B3C8AE1B}" destId="{0894CA4B-D5F1-4B5E-ADC5-AFE85F21CF93}" srcOrd="0" destOrd="0" presId="urn:microsoft.com/office/officeart/2018/2/layout/IconVerticalSolidList"/>
    <dgm:cxn modelId="{D66F0A70-6073-4B51-B800-A3CB749D45EF}" type="presParOf" srcId="{35F5841F-FED6-42F2-931A-3184B3C8AE1B}" destId="{B96DB210-81F8-4DF5-A185-0031E4769598}" srcOrd="1" destOrd="0" presId="urn:microsoft.com/office/officeart/2018/2/layout/IconVerticalSolidList"/>
    <dgm:cxn modelId="{BB3F0823-CCA6-456C-B2D3-748ADCD79BC6}" type="presParOf" srcId="{35F5841F-FED6-42F2-931A-3184B3C8AE1B}" destId="{FFF16213-F2DD-4F54-9394-163C62874412}" srcOrd="2" destOrd="0" presId="urn:microsoft.com/office/officeart/2018/2/layout/IconVerticalSolidList"/>
    <dgm:cxn modelId="{49FC207B-0545-4110-BCCA-1E179D64444A}" type="presParOf" srcId="{35F5841F-FED6-42F2-931A-3184B3C8AE1B}" destId="{E438BA85-E939-47CD-8F23-6717A7301B55}" srcOrd="3" destOrd="0" presId="urn:microsoft.com/office/officeart/2018/2/layout/IconVerticalSolidList"/>
    <dgm:cxn modelId="{9B654994-DB47-4AC9-ABC5-E67160D44E6D}" type="presParOf" srcId="{A33E2F05-DDC7-4365-9607-9F8FC2DBDD45}" destId="{FD36CAEF-0D13-42A4-A48C-C51FDE9B58EF}" srcOrd="1" destOrd="0" presId="urn:microsoft.com/office/officeart/2018/2/layout/IconVerticalSolidList"/>
    <dgm:cxn modelId="{6EE7D662-4096-434A-AC8E-8EFDE2AABBD1}" type="presParOf" srcId="{A33E2F05-DDC7-4365-9607-9F8FC2DBDD45}" destId="{0EE43831-F4A0-4A6D-9172-6872B98AE2DF}" srcOrd="2" destOrd="0" presId="urn:microsoft.com/office/officeart/2018/2/layout/IconVerticalSolidList"/>
    <dgm:cxn modelId="{ABC5A3A8-B8AE-4CAE-8F50-3E85F943CB9E}" type="presParOf" srcId="{0EE43831-F4A0-4A6D-9172-6872B98AE2DF}" destId="{4FD14C02-0D76-4F92-9C77-896315F5939E}" srcOrd="0" destOrd="0" presId="urn:microsoft.com/office/officeart/2018/2/layout/IconVerticalSolidList"/>
    <dgm:cxn modelId="{C289E3B9-3730-4F9B-9D3F-DB2B93F91AD8}" type="presParOf" srcId="{0EE43831-F4A0-4A6D-9172-6872B98AE2DF}" destId="{4BD1CE6C-C4F5-41FB-BB3C-A07AE87CC283}" srcOrd="1" destOrd="0" presId="urn:microsoft.com/office/officeart/2018/2/layout/IconVerticalSolidList"/>
    <dgm:cxn modelId="{8793F191-34F8-4271-9EE2-E155F1F2A0E4}" type="presParOf" srcId="{0EE43831-F4A0-4A6D-9172-6872B98AE2DF}" destId="{89623A44-2A92-4947-8FA7-ED4F0934587A}" srcOrd="2" destOrd="0" presId="urn:microsoft.com/office/officeart/2018/2/layout/IconVerticalSolidList"/>
    <dgm:cxn modelId="{2012305F-537A-4102-B01D-F3BC517A5C09}" type="presParOf" srcId="{0EE43831-F4A0-4A6D-9172-6872B98AE2DF}" destId="{9F8099ED-6B23-43DB-B446-0423C898D885}" srcOrd="3" destOrd="0" presId="urn:microsoft.com/office/officeart/2018/2/layout/IconVerticalSolidList"/>
    <dgm:cxn modelId="{310FF6BA-4277-4207-B403-E8CA622C5091}" type="presParOf" srcId="{A33E2F05-DDC7-4365-9607-9F8FC2DBDD45}" destId="{E28BA326-A913-4B5B-AD06-9259325DF4C9}" srcOrd="3" destOrd="0" presId="urn:microsoft.com/office/officeart/2018/2/layout/IconVerticalSolidList"/>
    <dgm:cxn modelId="{A7A4AE7B-2A97-41C3-903B-37C8224FF3AC}" type="presParOf" srcId="{A33E2F05-DDC7-4365-9607-9F8FC2DBDD45}" destId="{885FD5C1-A35B-4434-B319-C9803ED6A04E}" srcOrd="4" destOrd="0" presId="urn:microsoft.com/office/officeart/2018/2/layout/IconVerticalSolidList"/>
    <dgm:cxn modelId="{7F5D77BF-B789-4FBE-8D88-D3FA674D5655}" type="presParOf" srcId="{885FD5C1-A35B-4434-B319-C9803ED6A04E}" destId="{706D40A6-D9F4-4E06-B11A-FFFDB0EFC351}" srcOrd="0" destOrd="0" presId="urn:microsoft.com/office/officeart/2018/2/layout/IconVerticalSolidList"/>
    <dgm:cxn modelId="{6982BE57-F8DC-493A-A59C-EA481F11010C}" type="presParOf" srcId="{885FD5C1-A35B-4434-B319-C9803ED6A04E}" destId="{8BB53E8A-BFD9-4ED1-A0A1-3CA4FBFF9442}" srcOrd="1" destOrd="0" presId="urn:microsoft.com/office/officeart/2018/2/layout/IconVerticalSolidList"/>
    <dgm:cxn modelId="{71B11934-2DF9-41A6-967F-00D1973139A6}" type="presParOf" srcId="{885FD5C1-A35B-4434-B319-C9803ED6A04E}" destId="{9DEFAE7F-A17E-42D9-AF62-4D594B38DAEC}" srcOrd="2" destOrd="0" presId="urn:microsoft.com/office/officeart/2018/2/layout/IconVerticalSolidList"/>
    <dgm:cxn modelId="{246ED9BE-FC40-4779-A135-8BCD8406F2ED}" type="presParOf" srcId="{885FD5C1-A35B-4434-B319-C9803ED6A04E}" destId="{1D75A3E0-7DDE-40A0-89F6-4EEC406AA5BD}" srcOrd="3" destOrd="0" presId="urn:microsoft.com/office/officeart/2018/2/layout/IconVerticalSolidList"/>
    <dgm:cxn modelId="{A70D6B2A-40F1-4769-95A4-0418DC7B97CB}" type="presParOf" srcId="{A33E2F05-DDC7-4365-9607-9F8FC2DBDD45}" destId="{D8CC3F8C-B54D-4BD9-BF08-FD3522C150D7}" srcOrd="5" destOrd="0" presId="urn:microsoft.com/office/officeart/2018/2/layout/IconVerticalSolidList"/>
    <dgm:cxn modelId="{46952855-8A90-45EA-8887-D14D21414BD0}" type="presParOf" srcId="{A33E2F05-DDC7-4365-9607-9F8FC2DBDD45}" destId="{1E1E2E60-0B75-4E59-BF9C-E44D255F459D}" srcOrd="6" destOrd="0" presId="urn:microsoft.com/office/officeart/2018/2/layout/IconVerticalSolidList"/>
    <dgm:cxn modelId="{EACA30B5-26BF-495C-8511-30DC4B588564}" type="presParOf" srcId="{1E1E2E60-0B75-4E59-BF9C-E44D255F459D}" destId="{72F158BA-E85D-4DC9-9831-E8D8C16F8B46}" srcOrd="0" destOrd="0" presId="urn:microsoft.com/office/officeart/2018/2/layout/IconVerticalSolidList"/>
    <dgm:cxn modelId="{6BAD5759-4FE4-4B87-87EF-F9A260B4D361}" type="presParOf" srcId="{1E1E2E60-0B75-4E59-BF9C-E44D255F459D}" destId="{C9723E0A-A30D-4015-9EB9-4F4CB2F11914}" srcOrd="1" destOrd="0" presId="urn:microsoft.com/office/officeart/2018/2/layout/IconVerticalSolidList"/>
    <dgm:cxn modelId="{A95BAFD1-46B3-41D2-B359-BA5DED626E20}" type="presParOf" srcId="{1E1E2E60-0B75-4E59-BF9C-E44D255F459D}" destId="{12D93B03-9946-4ED8-A305-09DA105AC21F}" srcOrd="2" destOrd="0" presId="urn:microsoft.com/office/officeart/2018/2/layout/IconVerticalSolidList"/>
    <dgm:cxn modelId="{2C4F29E7-9E50-4674-AA17-3C92490DF25C}" type="presParOf" srcId="{1E1E2E60-0B75-4E59-BF9C-E44D255F459D}" destId="{840BD759-A01A-44C6-AC7D-688ABAF47FDB}" srcOrd="3" destOrd="0" presId="urn:microsoft.com/office/officeart/2018/2/layout/IconVerticalSolidList"/>
    <dgm:cxn modelId="{F9651896-8E88-44AA-B8D0-526E0CBEFBE2}" type="presParOf" srcId="{A33E2F05-DDC7-4365-9607-9F8FC2DBDD45}" destId="{570C6938-57A1-452E-9C03-A03E177BF181}" srcOrd="7" destOrd="0" presId="urn:microsoft.com/office/officeart/2018/2/layout/IconVerticalSolidList"/>
    <dgm:cxn modelId="{AD967D94-FD9F-4D0E-AF73-62CF3899EC5D}" type="presParOf" srcId="{A33E2F05-DDC7-4365-9607-9F8FC2DBDD45}" destId="{92F89971-2365-41C7-856E-933EC10DD051}" srcOrd="8" destOrd="0" presId="urn:microsoft.com/office/officeart/2018/2/layout/IconVerticalSolidList"/>
    <dgm:cxn modelId="{502311B5-6531-41FF-8D64-FBA24435869F}" type="presParOf" srcId="{92F89971-2365-41C7-856E-933EC10DD051}" destId="{4B69ABEE-BFA8-4B85-AA82-DC29E807696B}" srcOrd="0" destOrd="0" presId="urn:microsoft.com/office/officeart/2018/2/layout/IconVerticalSolidList"/>
    <dgm:cxn modelId="{22662D65-AAF2-489F-A69D-66DF1EBCFBAB}" type="presParOf" srcId="{92F89971-2365-41C7-856E-933EC10DD051}" destId="{A6617FE4-2EA6-4FB3-9071-D25BE68FA556}" srcOrd="1" destOrd="0" presId="urn:microsoft.com/office/officeart/2018/2/layout/IconVerticalSolidList"/>
    <dgm:cxn modelId="{C4087D88-997E-4A31-9C37-EC0C7393C4AF}" type="presParOf" srcId="{92F89971-2365-41C7-856E-933EC10DD051}" destId="{8F2C6D69-ACA9-4847-86D6-29897717A7A4}" srcOrd="2" destOrd="0" presId="urn:microsoft.com/office/officeart/2018/2/layout/IconVerticalSolidList"/>
    <dgm:cxn modelId="{EDDE4411-6A0A-4B4A-AEBF-F915BD56B6F9}" type="presParOf" srcId="{92F89971-2365-41C7-856E-933EC10DD051}" destId="{086B59EB-0E04-457F-8657-6063A03167A8}" srcOrd="3" destOrd="0" presId="urn:microsoft.com/office/officeart/2018/2/layout/IconVerticalSolidList"/>
    <dgm:cxn modelId="{52052EC7-B057-44D3-9F5F-208A9374C2FA}" type="presParOf" srcId="{A33E2F05-DDC7-4365-9607-9F8FC2DBDD45}" destId="{7CD5730A-B0CB-4A59-815F-C14ECD33A1ED}" srcOrd="9" destOrd="0" presId="urn:microsoft.com/office/officeart/2018/2/layout/IconVerticalSolidList"/>
    <dgm:cxn modelId="{90841A25-AF03-486D-8C9C-ABE2366468C0}" type="presParOf" srcId="{A33E2F05-DDC7-4365-9607-9F8FC2DBDD45}" destId="{5B5CE94D-C723-4460-A4BD-87709BCF2C49}" srcOrd="10" destOrd="0" presId="urn:microsoft.com/office/officeart/2018/2/layout/IconVerticalSolidList"/>
    <dgm:cxn modelId="{D4CD85DA-C836-40C4-8FE4-DD094610CBDF}" type="presParOf" srcId="{5B5CE94D-C723-4460-A4BD-87709BCF2C49}" destId="{56775156-3FBF-4C82-B7ED-97DE2B641F4B}" srcOrd="0" destOrd="0" presId="urn:microsoft.com/office/officeart/2018/2/layout/IconVerticalSolidList"/>
    <dgm:cxn modelId="{B2EFEDDF-2F36-4BDD-A908-82232C790635}" type="presParOf" srcId="{5B5CE94D-C723-4460-A4BD-87709BCF2C49}" destId="{27F58BD8-5638-4D54-A7A1-4258235751F2}" srcOrd="1" destOrd="0" presId="urn:microsoft.com/office/officeart/2018/2/layout/IconVerticalSolidList"/>
    <dgm:cxn modelId="{E0069BF0-0D2C-4E9B-A698-F249D44656CA}" type="presParOf" srcId="{5B5CE94D-C723-4460-A4BD-87709BCF2C49}" destId="{2201EE08-0F9A-4917-B211-8EBCBAC38EDF}" srcOrd="2" destOrd="0" presId="urn:microsoft.com/office/officeart/2018/2/layout/IconVerticalSolidList"/>
    <dgm:cxn modelId="{0E668EB4-296D-4B1F-8B7E-194F4834C792}" type="presParOf" srcId="{5B5CE94D-C723-4460-A4BD-87709BCF2C49}" destId="{0CEDF63D-C097-4861-AD2D-DF0F171CC704}" srcOrd="3" destOrd="0" presId="urn:microsoft.com/office/officeart/2018/2/layout/IconVerticalSolidList"/>
    <dgm:cxn modelId="{873340EF-2721-495A-BA37-A41122BBF0EE}" type="presParOf" srcId="{A33E2F05-DDC7-4365-9607-9F8FC2DBDD45}" destId="{0D51A33F-C444-462D-AC8D-1A10C7F5B4A9}" srcOrd="11" destOrd="0" presId="urn:microsoft.com/office/officeart/2018/2/layout/IconVerticalSolidList"/>
    <dgm:cxn modelId="{D98358FC-09F9-4EC8-B97B-4D0492363C43}" type="presParOf" srcId="{A33E2F05-DDC7-4365-9607-9F8FC2DBDD45}" destId="{07E11885-5953-4BFB-864F-6CFC3776A980}" srcOrd="12" destOrd="0" presId="urn:microsoft.com/office/officeart/2018/2/layout/IconVerticalSolidList"/>
    <dgm:cxn modelId="{0122C43D-D63C-4BBD-A892-95E1223556DF}" type="presParOf" srcId="{07E11885-5953-4BFB-864F-6CFC3776A980}" destId="{107FFB0D-579E-4FC9-B27F-C2CA67E4BA2E}" srcOrd="0" destOrd="0" presId="urn:microsoft.com/office/officeart/2018/2/layout/IconVerticalSolidList"/>
    <dgm:cxn modelId="{2F436C7B-2B20-4A19-A8F5-CF4C108220BA}" type="presParOf" srcId="{07E11885-5953-4BFB-864F-6CFC3776A980}" destId="{CB9E4FD2-C7FD-4DB8-B3A8-FCDFAA9D1303}" srcOrd="1" destOrd="0" presId="urn:microsoft.com/office/officeart/2018/2/layout/IconVerticalSolidList"/>
    <dgm:cxn modelId="{8B8A6096-3265-41C0-B287-D1F5C08CE8BD}" type="presParOf" srcId="{07E11885-5953-4BFB-864F-6CFC3776A980}" destId="{23D84E9E-2671-420C-A940-8A52AB37C8AE}" srcOrd="2" destOrd="0" presId="urn:microsoft.com/office/officeart/2018/2/layout/IconVerticalSolidList"/>
    <dgm:cxn modelId="{AA586064-CA3E-44D5-A71C-F40115EB8114}" type="presParOf" srcId="{07E11885-5953-4BFB-864F-6CFC3776A980}" destId="{8F0CE4FA-9255-4B63-B6C5-9CCF4EE7C585}" srcOrd="3" destOrd="0" presId="urn:microsoft.com/office/officeart/2018/2/layout/IconVerticalSolidList"/>
    <dgm:cxn modelId="{52E96FB4-D65A-4341-A86D-453657832248}" type="presParOf" srcId="{A33E2F05-DDC7-4365-9607-9F8FC2DBDD45}" destId="{C444D07F-9ACE-4C56-8D95-7D4F73A6C027}" srcOrd="13" destOrd="0" presId="urn:microsoft.com/office/officeart/2018/2/layout/IconVerticalSolidList"/>
    <dgm:cxn modelId="{8E6052F6-9694-4E30-821B-D0CEBC267D07}" type="presParOf" srcId="{A33E2F05-DDC7-4365-9607-9F8FC2DBDD45}" destId="{EB4F6F3D-D720-4D61-AC26-EF79453505AA}" srcOrd="14" destOrd="0" presId="urn:microsoft.com/office/officeart/2018/2/layout/IconVerticalSolidList"/>
    <dgm:cxn modelId="{8B363549-97E9-4C92-959C-E7FCCDAAF0F8}" type="presParOf" srcId="{EB4F6F3D-D720-4D61-AC26-EF79453505AA}" destId="{73D117D0-5437-482E-A857-D900F50B5749}" srcOrd="0" destOrd="0" presId="urn:microsoft.com/office/officeart/2018/2/layout/IconVerticalSolidList"/>
    <dgm:cxn modelId="{2EF4B19A-2F43-4035-9666-40F9DB34BC15}" type="presParOf" srcId="{EB4F6F3D-D720-4D61-AC26-EF79453505AA}" destId="{E1F875FD-B363-4790-B872-D8A098094822}" srcOrd="1" destOrd="0" presId="urn:microsoft.com/office/officeart/2018/2/layout/IconVerticalSolidList"/>
    <dgm:cxn modelId="{393112E2-2063-4485-A84A-4652A66E12E9}" type="presParOf" srcId="{EB4F6F3D-D720-4D61-AC26-EF79453505AA}" destId="{511EF1DA-4175-47A9-A1E7-6412502A06F9}" srcOrd="2" destOrd="0" presId="urn:microsoft.com/office/officeart/2018/2/layout/IconVerticalSolidList"/>
    <dgm:cxn modelId="{203EEAC2-B09B-402D-9A61-042B246A0CA4}" type="presParOf" srcId="{EB4F6F3D-D720-4D61-AC26-EF79453505AA}" destId="{7A0D8D7D-5439-4C06-8E66-7580423167D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58895A7-BA34-46AD-B0BB-2BFD274449C3}"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E44C4B2-6300-4B29-9E68-079AFB4ECA1D}">
      <dgm:prSet/>
      <dgm:spPr/>
      <dgm:t>
        <a:bodyPr/>
        <a:lstStyle/>
        <a:p>
          <a:r>
            <a:rPr lang="en-GB"/>
            <a:t>Students often start writing their assignments before gathering sources</a:t>
          </a:r>
          <a:endParaRPr lang="en-US"/>
        </a:p>
      </dgm:t>
    </dgm:pt>
    <dgm:pt modelId="{63896ABA-7F20-4F4B-8E65-9463F20DC2F4}" type="parTrans" cxnId="{AFC9700D-04E5-4BCC-A4E1-7B18BA435846}">
      <dgm:prSet/>
      <dgm:spPr/>
      <dgm:t>
        <a:bodyPr/>
        <a:lstStyle/>
        <a:p>
          <a:endParaRPr lang="en-US"/>
        </a:p>
      </dgm:t>
    </dgm:pt>
    <dgm:pt modelId="{DC7FB4DD-522D-4AED-90F2-44024C42B06D}" type="sibTrans" cxnId="{AFC9700D-04E5-4BCC-A4E1-7B18BA435846}">
      <dgm:prSet/>
      <dgm:spPr/>
      <dgm:t>
        <a:bodyPr/>
        <a:lstStyle/>
        <a:p>
          <a:endParaRPr lang="en-US"/>
        </a:p>
      </dgm:t>
    </dgm:pt>
    <dgm:pt modelId="{1713E891-286A-4431-A05F-8AAFD8727BCE}">
      <dgm:prSet/>
      <dgm:spPr/>
      <dgm:t>
        <a:bodyPr/>
        <a:lstStyle/>
        <a:p>
          <a:r>
            <a:rPr lang="en-GB"/>
            <a:t>Students often begin by searching for external sources </a:t>
          </a:r>
          <a:endParaRPr lang="en-US"/>
        </a:p>
      </dgm:t>
    </dgm:pt>
    <dgm:pt modelId="{D7D8D89D-2CC4-4F21-8492-3D026562F789}" type="parTrans" cxnId="{E4AAA8B7-483B-4384-8B85-C046D9437ED8}">
      <dgm:prSet/>
      <dgm:spPr/>
      <dgm:t>
        <a:bodyPr/>
        <a:lstStyle/>
        <a:p>
          <a:endParaRPr lang="en-US"/>
        </a:p>
      </dgm:t>
    </dgm:pt>
    <dgm:pt modelId="{F582A2D6-85FA-407D-89FB-97265DAEFB76}" type="sibTrans" cxnId="{E4AAA8B7-483B-4384-8B85-C046D9437ED8}">
      <dgm:prSet/>
      <dgm:spPr/>
      <dgm:t>
        <a:bodyPr/>
        <a:lstStyle/>
        <a:p>
          <a:endParaRPr lang="en-US"/>
        </a:p>
      </dgm:t>
    </dgm:pt>
    <dgm:pt modelId="{F55A1C4C-7749-4B9E-A45A-4E762E68DE2D}" type="pres">
      <dgm:prSet presAssocID="{358895A7-BA34-46AD-B0BB-2BFD274449C3}" presName="vert0" presStyleCnt="0">
        <dgm:presLayoutVars>
          <dgm:dir/>
          <dgm:animOne val="branch"/>
          <dgm:animLvl val="lvl"/>
        </dgm:presLayoutVars>
      </dgm:prSet>
      <dgm:spPr/>
    </dgm:pt>
    <dgm:pt modelId="{A9F08554-23E5-49C3-A05A-321426F133B3}" type="pres">
      <dgm:prSet presAssocID="{7E44C4B2-6300-4B29-9E68-079AFB4ECA1D}" presName="thickLine" presStyleLbl="alignNode1" presStyleIdx="0" presStyleCnt="2"/>
      <dgm:spPr/>
    </dgm:pt>
    <dgm:pt modelId="{5A340641-B534-4249-A25F-303FCBD91858}" type="pres">
      <dgm:prSet presAssocID="{7E44C4B2-6300-4B29-9E68-079AFB4ECA1D}" presName="horz1" presStyleCnt="0"/>
      <dgm:spPr/>
    </dgm:pt>
    <dgm:pt modelId="{4C8EF6B0-FBF6-4A3F-B12E-BEDBB8C3EA26}" type="pres">
      <dgm:prSet presAssocID="{7E44C4B2-6300-4B29-9E68-079AFB4ECA1D}" presName="tx1" presStyleLbl="revTx" presStyleIdx="0" presStyleCnt="2"/>
      <dgm:spPr/>
    </dgm:pt>
    <dgm:pt modelId="{1F738BA2-FDE7-4DC0-A81B-5F28DDCFEE08}" type="pres">
      <dgm:prSet presAssocID="{7E44C4B2-6300-4B29-9E68-079AFB4ECA1D}" presName="vert1" presStyleCnt="0"/>
      <dgm:spPr/>
    </dgm:pt>
    <dgm:pt modelId="{9903B8F0-C7C6-4CD0-9360-D42D08B6316F}" type="pres">
      <dgm:prSet presAssocID="{1713E891-286A-4431-A05F-8AAFD8727BCE}" presName="thickLine" presStyleLbl="alignNode1" presStyleIdx="1" presStyleCnt="2"/>
      <dgm:spPr/>
    </dgm:pt>
    <dgm:pt modelId="{A2DCE4A4-19EF-4A83-8A34-5D32F6CB4E32}" type="pres">
      <dgm:prSet presAssocID="{1713E891-286A-4431-A05F-8AAFD8727BCE}" presName="horz1" presStyleCnt="0"/>
      <dgm:spPr/>
    </dgm:pt>
    <dgm:pt modelId="{EEDC3496-CEA6-42DD-BA02-1ADE3009441D}" type="pres">
      <dgm:prSet presAssocID="{1713E891-286A-4431-A05F-8AAFD8727BCE}" presName="tx1" presStyleLbl="revTx" presStyleIdx="1" presStyleCnt="2"/>
      <dgm:spPr/>
    </dgm:pt>
    <dgm:pt modelId="{43C96B5D-D0E5-4D0F-9C62-16C9B890F84C}" type="pres">
      <dgm:prSet presAssocID="{1713E891-286A-4431-A05F-8AAFD8727BCE}" presName="vert1" presStyleCnt="0"/>
      <dgm:spPr/>
    </dgm:pt>
  </dgm:ptLst>
  <dgm:cxnLst>
    <dgm:cxn modelId="{AFC9700D-04E5-4BCC-A4E1-7B18BA435846}" srcId="{358895A7-BA34-46AD-B0BB-2BFD274449C3}" destId="{7E44C4B2-6300-4B29-9E68-079AFB4ECA1D}" srcOrd="0" destOrd="0" parTransId="{63896ABA-7F20-4F4B-8E65-9463F20DC2F4}" sibTransId="{DC7FB4DD-522D-4AED-90F2-44024C42B06D}"/>
    <dgm:cxn modelId="{596ABD82-8B3E-4395-9EDB-B832784056E3}" type="presOf" srcId="{1713E891-286A-4431-A05F-8AAFD8727BCE}" destId="{EEDC3496-CEA6-42DD-BA02-1ADE3009441D}" srcOrd="0" destOrd="0" presId="urn:microsoft.com/office/officeart/2008/layout/LinedList"/>
    <dgm:cxn modelId="{C30684AA-B1AF-4C59-8950-054B746905DC}" type="presOf" srcId="{7E44C4B2-6300-4B29-9E68-079AFB4ECA1D}" destId="{4C8EF6B0-FBF6-4A3F-B12E-BEDBB8C3EA26}" srcOrd="0" destOrd="0" presId="urn:microsoft.com/office/officeart/2008/layout/LinedList"/>
    <dgm:cxn modelId="{7FC4ABB3-E835-4558-8810-D683DF285D16}" type="presOf" srcId="{358895A7-BA34-46AD-B0BB-2BFD274449C3}" destId="{F55A1C4C-7749-4B9E-A45A-4E762E68DE2D}" srcOrd="0" destOrd="0" presId="urn:microsoft.com/office/officeart/2008/layout/LinedList"/>
    <dgm:cxn modelId="{E4AAA8B7-483B-4384-8B85-C046D9437ED8}" srcId="{358895A7-BA34-46AD-B0BB-2BFD274449C3}" destId="{1713E891-286A-4431-A05F-8AAFD8727BCE}" srcOrd="1" destOrd="0" parTransId="{D7D8D89D-2CC4-4F21-8492-3D026562F789}" sibTransId="{F582A2D6-85FA-407D-89FB-97265DAEFB76}"/>
    <dgm:cxn modelId="{DDA63F47-063A-489E-A9A2-5256FAC87F91}" type="presParOf" srcId="{F55A1C4C-7749-4B9E-A45A-4E762E68DE2D}" destId="{A9F08554-23E5-49C3-A05A-321426F133B3}" srcOrd="0" destOrd="0" presId="urn:microsoft.com/office/officeart/2008/layout/LinedList"/>
    <dgm:cxn modelId="{A152099F-7EC8-4040-8646-37F5CC304FFC}" type="presParOf" srcId="{F55A1C4C-7749-4B9E-A45A-4E762E68DE2D}" destId="{5A340641-B534-4249-A25F-303FCBD91858}" srcOrd="1" destOrd="0" presId="urn:microsoft.com/office/officeart/2008/layout/LinedList"/>
    <dgm:cxn modelId="{B6708C18-984E-4633-AAE3-739C32913ED7}" type="presParOf" srcId="{5A340641-B534-4249-A25F-303FCBD91858}" destId="{4C8EF6B0-FBF6-4A3F-B12E-BEDBB8C3EA26}" srcOrd="0" destOrd="0" presId="urn:microsoft.com/office/officeart/2008/layout/LinedList"/>
    <dgm:cxn modelId="{0B563285-4199-424F-B3F6-CD560E5F7020}" type="presParOf" srcId="{5A340641-B534-4249-A25F-303FCBD91858}" destId="{1F738BA2-FDE7-4DC0-A81B-5F28DDCFEE08}" srcOrd="1" destOrd="0" presId="urn:microsoft.com/office/officeart/2008/layout/LinedList"/>
    <dgm:cxn modelId="{EECD85BD-5096-463E-9C11-07FB9B1FCBD0}" type="presParOf" srcId="{F55A1C4C-7749-4B9E-A45A-4E762E68DE2D}" destId="{9903B8F0-C7C6-4CD0-9360-D42D08B6316F}" srcOrd="2" destOrd="0" presId="urn:microsoft.com/office/officeart/2008/layout/LinedList"/>
    <dgm:cxn modelId="{B7E51464-0175-4CF9-9FC2-72E727F82CD3}" type="presParOf" srcId="{F55A1C4C-7749-4B9E-A45A-4E762E68DE2D}" destId="{A2DCE4A4-19EF-4A83-8A34-5D32F6CB4E32}" srcOrd="3" destOrd="0" presId="urn:microsoft.com/office/officeart/2008/layout/LinedList"/>
    <dgm:cxn modelId="{68BA2FBC-25EC-4B07-89CB-41FC7236A204}" type="presParOf" srcId="{A2DCE4A4-19EF-4A83-8A34-5D32F6CB4E32}" destId="{EEDC3496-CEA6-42DD-BA02-1ADE3009441D}" srcOrd="0" destOrd="0" presId="urn:microsoft.com/office/officeart/2008/layout/LinedList"/>
    <dgm:cxn modelId="{03828036-B4B6-46F0-84CE-6DEADBEFDDE9}" type="presParOf" srcId="{A2DCE4A4-19EF-4A83-8A34-5D32F6CB4E32}" destId="{43C96B5D-D0E5-4D0F-9C62-16C9B890F84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C2EA13-F79B-4753-9A22-1A99325DD3FA}" type="doc">
      <dgm:prSet loTypeId="urn:microsoft.com/office/officeart/2005/8/layout/default" loCatId="list" qsTypeId="urn:microsoft.com/office/officeart/2005/8/quickstyle/simple5" qsCatId="simple" csTypeId="urn:microsoft.com/office/officeart/2005/8/colors/accent2_2" csCatId="accent2" phldr="1"/>
      <dgm:spPr/>
      <dgm:t>
        <a:bodyPr/>
        <a:lstStyle/>
        <a:p>
          <a:endParaRPr lang="en-US"/>
        </a:p>
      </dgm:t>
    </dgm:pt>
    <dgm:pt modelId="{535D8494-C085-4181-8BB6-393D87F6D609}">
      <dgm:prSet/>
      <dgm:spPr/>
      <dgm:t>
        <a:bodyPr/>
        <a:lstStyle/>
        <a:p>
          <a:r>
            <a:rPr lang="en-GB" b="1"/>
            <a:t>Easy Access</a:t>
          </a:r>
          <a:r>
            <a:rPr lang="en-GB"/>
            <a:t>:	You can find books, research papers, and articles online anytime, from anywhere.</a:t>
          </a:r>
          <a:endParaRPr lang="en-US"/>
        </a:p>
      </dgm:t>
    </dgm:pt>
    <dgm:pt modelId="{BC16953D-3676-41F3-B90A-DB736C0BF0A6}" type="parTrans" cxnId="{8C58D93C-AA33-406C-BE23-12226EBE08FD}">
      <dgm:prSet/>
      <dgm:spPr/>
      <dgm:t>
        <a:bodyPr/>
        <a:lstStyle/>
        <a:p>
          <a:endParaRPr lang="en-US"/>
        </a:p>
      </dgm:t>
    </dgm:pt>
    <dgm:pt modelId="{7299059D-E46E-4DEB-ACA0-D6EC77F93FC5}" type="sibTrans" cxnId="{8C58D93C-AA33-406C-BE23-12226EBE08FD}">
      <dgm:prSet/>
      <dgm:spPr/>
      <dgm:t>
        <a:bodyPr/>
        <a:lstStyle/>
        <a:p>
          <a:endParaRPr lang="en-US"/>
        </a:p>
      </dgm:t>
    </dgm:pt>
    <dgm:pt modelId="{C457467F-C215-4438-BA20-5D2994755368}">
      <dgm:prSet/>
      <dgm:spPr/>
      <dgm:t>
        <a:bodyPr/>
        <a:lstStyle/>
        <a:p>
          <a:r>
            <a:rPr lang="en-GB" b="1"/>
            <a:t>No Time Limits</a:t>
          </a:r>
          <a:r>
            <a:rPr lang="en-GB"/>
            <a:t>: You don’t have to worry about library hours; it’s open 24/7.</a:t>
          </a:r>
          <a:endParaRPr lang="en-US"/>
        </a:p>
      </dgm:t>
    </dgm:pt>
    <dgm:pt modelId="{4744E2D4-F10B-4572-B229-F0058C440490}" type="parTrans" cxnId="{11E424DE-CE9A-478F-B2DA-3190D43F07EA}">
      <dgm:prSet/>
      <dgm:spPr/>
      <dgm:t>
        <a:bodyPr/>
        <a:lstStyle/>
        <a:p>
          <a:endParaRPr lang="en-US"/>
        </a:p>
      </dgm:t>
    </dgm:pt>
    <dgm:pt modelId="{29886004-0436-4922-A106-27782501F434}" type="sibTrans" cxnId="{11E424DE-CE9A-478F-B2DA-3190D43F07EA}">
      <dgm:prSet/>
      <dgm:spPr/>
      <dgm:t>
        <a:bodyPr/>
        <a:lstStyle/>
        <a:p>
          <a:endParaRPr lang="en-US"/>
        </a:p>
      </dgm:t>
    </dgm:pt>
    <dgm:pt modelId="{FB0B6565-49AE-4B62-A9C9-8D7D380EDD60}">
      <dgm:prSet/>
      <dgm:spPr/>
      <dgm:t>
        <a:bodyPr/>
        <a:lstStyle/>
        <a:p>
          <a:r>
            <a:rPr lang="en-GB" b="1" dirty="0"/>
            <a:t>Convenient</a:t>
          </a:r>
          <a:r>
            <a:rPr lang="en-GB" dirty="0"/>
            <a:t>:	You can study from home </a:t>
          </a:r>
          <a:r>
            <a:rPr lang="en-GB" dirty="0" err="1"/>
            <a:t>orany</a:t>
          </a:r>
          <a:r>
            <a:rPr lang="en-GB" dirty="0"/>
            <a:t> where, without needing	to go to a physical library.</a:t>
          </a:r>
          <a:endParaRPr lang="en-US" dirty="0"/>
        </a:p>
      </dgm:t>
    </dgm:pt>
    <dgm:pt modelId="{5A340DBB-0B1C-4895-A22F-FA3059C7C1F2}" type="parTrans" cxnId="{66F23032-4990-4FF8-A91C-1A285E929B0D}">
      <dgm:prSet/>
      <dgm:spPr/>
      <dgm:t>
        <a:bodyPr/>
        <a:lstStyle/>
        <a:p>
          <a:endParaRPr lang="en-US"/>
        </a:p>
      </dgm:t>
    </dgm:pt>
    <dgm:pt modelId="{1B8C86C1-3332-474C-823B-FBF95B1D6D2A}" type="sibTrans" cxnId="{66F23032-4990-4FF8-A91C-1A285E929B0D}">
      <dgm:prSet/>
      <dgm:spPr/>
      <dgm:t>
        <a:bodyPr/>
        <a:lstStyle/>
        <a:p>
          <a:endParaRPr lang="en-US"/>
        </a:p>
      </dgm:t>
    </dgm:pt>
    <dgm:pt modelId="{052B0B7B-DC9B-40F7-AD8A-AB23F2D473AA}">
      <dgm:prSet/>
      <dgm:spPr/>
      <dgm:t>
        <a:bodyPr/>
        <a:lstStyle/>
        <a:p>
          <a:r>
            <a:rPr lang="en-GB" b="1"/>
            <a:t>Easy Search</a:t>
          </a:r>
          <a:r>
            <a:rPr lang="en-GB"/>
            <a:t>: It’s simple to find what you need, and there are tools to help you cite sources.</a:t>
          </a:r>
          <a:endParaRPr lang="en-US"/>
        </a:p>
      </dgm:t>
    </dgm:pt>
    <dgm:pt modelId="{0B703E20-885A-4DBA-8283-15EAE98DDFBD}" type="parTrans" cxnId="{40CDD23C-906E-4C3F-AD33-3176F970F00C}">
      <dgm:prSet/>
      <dgm:spPr/>
      <dgm:t>
        <a:bodyPr/>
        <a:lstStyle/>
        <a:p>
          <a:endParaRPr lang="en-US"/>
        </a:p>
      </dgm:t>
    </dgm:pt>
    <dgm:pt modelId="{952876E4-03EF-41B5-B744-D0E2BB611A93}" type="sibTrans" cxnId="{40CDD23C-906E-4C3F-AD33-3176F970F00C}">
      <dgm:prSet/>
      <dgm:spPr/>
      <dgm:t>
        <a:bodyPr/>
        <a:lstStyle/>
        <a:p>
          <a:endParaRPr lang="en-US"/>
        </a:p>
      </dgm:t>
    </dgm:pt>
    <dgm:pt modelId="{93D1C67A-58B9-4DF1-9379-87606B696182}">
      <dgm:prSet/>
      <dgm:spPr/>
      <dgm:t>
        <a:bodyPr/>
        <a:lstStyle/>
        <a:p>
          <a:r>
            <a:rPr lang="en-GB" b="1"/>
            <a:t>Saves Money</a:t>
          </a:r>
          <a:r>
            <a:rPr lang="en-GB"/>
            <a:t>: You get free access to expensive books and articles that would normally cost a lot.</a:t>
          </a:r>
          <a:endParaRPr lang="en-US"/>
        </a:p>
      </dgm:t>
    </dgm:pt>
    <dgm:pt modelId="{F8DF80E2-B03C-4345-81F6-0F40F40D3AFF}" type="parTrans" cxnId="{6099F536-4E00-4DC0-ACBF-56E92758C168}">
      <dgm:prSet/>
      <dgm:spPr/>
      <dgm:t>
        <a:bodyPr/>
        <a:lstStyle/>
        <a:p>
          <a:endParaRPr lang="en-US"/>
        </a:p>
      </dgm:t>
    </dgm:pt>
    <dgm:pt modelId="{AA126508-36DB-4C2F-90A7-B7C1F70A60DD}" type="sibTrans" cxnId="{6099F536-4E00-4DC0-ACBF-56E92758C168}">
      <dgm:prSet/>
      <dgm:spPr/>
      <dgm:t>
        <a:bodyPr/>
        <a:lstStyle/>
        <a:p>
          <a:endParaRPr lang="en-US"/>
        </a:p>
      </dgm:t>
    </dgm:pt>
    <dgm:pt modelId="{A5540CD4-9E23-4CFB-A3E5-1D995CD4CAC1}">
      <dgm:prSet/>
      <dgm:spPr/>
      <dgm:t>
        <a:bodyPr/>
        <a:lstStyle/>
        <a:p>
          <a:r>
            <a:rPr lang="en-GB" b="1"/>
            <a:t>Global Resources</a:t>
          </a:r>
          <a:r>
            <a:rPr lang="en-GB"/>
            <a:t>: You can access research from universities	all over the world.</a:t>
          </a:r>
          <a:endParaRPr lang="en-US"/>
        </a:p>
      </dgm:t>
    </dgm:pt>
    <dgm:pt modelId="{0C8E05B2-80B8-4ED8-BCC4-92239606C0C4}" type="parTrans" cxnId="{2AB95243-3848-4EE3-BAB5-AE4E06AF186F}">
      <dgm:prSet/>
      <dgm:spPr/>
      <dgm:t>
        <a:bodyPr/>
        <a:lstStyle/>
        <a:p>
          <a:endParaRPr lang="en-US"/>
        </a:p>
      </dgm:t>
    </dgm:pt>
    <dgm:pt modelId="{C27608BC-4E5A-4D48-AB91-E1D93B835D9D}" type="sibTrans" cxnId="{2AB95243-3848-4EE3-BAB5-AE4E06AF186F}">
      <dgm:prSet/>
      <dgm:spPr/>
      <dgm:t>
        <a:bodyPr/>
        <a:lstStyle/>
        <a:p>
          <a:endParaRPr lang="en-US"/>
        </a:p>
      </dgm:t>
    </dgm:pt>
    <dgm:pt modelId="{16377FB0-4920-4A9D-84DF-540018A452AF}">
      <dgm:prSet/>
      <dgm:spPr/>
      <dgm:t>
        <a:bodyPr/>
        <a:lstStyle/>
        <a:p>
          <a:r>
            <a:rPr lang="en-GB" b="1"/>
            <a:t>Eco-Friendly</a:t>
          </a:r>
          <a:r>
            <a:rPr lang="en-GB"/>
            <a:t>: It cuts down on paper use and traveling.</a:t>
          </a:r>
          <a:endParaRPr lang="en-US"/>
        </a:p>
      </dgm:t>
    </dgm:pt>
    <dgm:pt modelId="{420FC96E-52A8-4854-93F6-CE6DA0E29AC2}" type="parTrans" cxnId="{DA941000-3CF4-4938-B5BB-B9E7906D74EC}">
      <dgm:prSet/>
      <dgm:spPr/>
      <dgm:t>
        <a:bodyPr/>
        <a:lstStyle/>
        <a:p>
          <a:endParaRPr lang="en-US"/>
        </a:p>
      </dgm:t>
    </dgm:pt>
    <dgm:pt modelId="{2FCF0FFB-4928-4CD4-A60C-8AF1081DA047}" type="sibTrans" cxnId="{DA941000-3CF4-4938-B5BB-B9E7906D74EC}">
      <dgm:prSet/>
      <dgm:spPr/>
      <dgm:t>
        <a:bodyPr/>
        <a:lstStyle/>
        <a:p>
          <a:endParaRPr lang="en-US"/>
        </a:p>
      </dgm:t>
    </dgm:pt>
    <dgm:pt modelId="{9C273323-2D0D-418F-9765-BEB71B27A8C2}" type="pres">
      <dgm:prSet presAssocID="{AFC2EA13-F79B-4753-9A22-1A99325DD3FA}" presName="diagram" presStyleCnt="0">
        <dgm:presLayoutVars>
          <dgm:dir/>
          <dgm:resizeHandles val="exact"/>
        </dgm:presLayoutVars>
      </dgm:prSet>
      <dgm:spPr/>
    </dgm:pt>
    <dgm:pt modelId="{AC6BBF0B-B0A8-4D28-992E-5D51AC9B0A7C}" type="pres">
      <dgm:prSet presAssocID="{535D8494-C085-4181-8BB6-393D87F6D609}" presName="node" presStyleLbl="node1" presStyleIdx="0" presStyleCnt="7">
        <dgm:presLayoutVars>
          <dgm:bulletEnabled val="1"/>
        </dgm:presLayoutVars>
      </dgm:prSet>
      <dgm:spPr/>
    </dgm:pt>
    <dgm:pt modelId="{74B29555-D080-4E98-93B4-B76787697D78}" type="pres">
      <dgm:prSet presAssocID="{7299059D-E46E-4DEB-ACA0-D6EC77F93FC5}" presName="sibTrans" presStyleCnt="0"/>
      <dgm:spPr/>
    </dgm:pt>
    <dgm:pt modelId="{632EBFF0-7DA3-4F67-9F33-E50DCAE67C28}" type="pres">
      <dgm:prSet presAssocID="{C457467F-C215-4438-BA20-5D2994755368}" presName="node" presStyleLbl="node1" presStyleIdx="1" presStyleCnt="7">
        <dgm:presLayoutVars>
          <dgm:bulletEnabled val="1"/>
        </dgm:presLayoutVars>
      </dgm:prSet>
      <dgm:spPr/>
    </dgm:pt>
    <dgm:pt modelId="{AEABE713-BEE5-4C47-A821-9D3D85FB39C2}" type="pres">
      <dgm:prSet presAssocID="{29886004-0436-4922-A106-27782501F434}" presName="sibTrans" presStyleCnt="0"/>
      <dgm:spPr/>
    </dgm:pt>
    <dgm:pt modelId="{83E9CC2F-A066-46F9-87ED-8DA57D409E52}" type="pres">
      <dgm:prSet presAssocID="{FB0B6565-49AE-4B62-A9C9-8D7D380EDD60}" presName="node" presStyleLbl="node1" presStyleIdx="2" presStyleCnt="7">
        <dgm:presLayoutVars>
          <dgm:bulletEnabled val="1"/>
        </dgm:presLayoutVars>
      </dgm:prSet>
      <dgm:spPr/>
    </dgm:pt>
    <dgm:pt modelId="{B9627696-014B-4A86-86E4-90E6F76E842D}" type="pres">
      <dgm:prSet presAssocID="{1B8C86C1-3332-474C-823B-FBF95B1D6D2A}" presName="sibTrans" presStyleCnt="0"/>
      <dgm:spPr/>
    </dgm:pt>
    <dgm:pt modelId="{FF3A2737-B447-4499-B98A-75579F24CE6B}" type="pres">
      <dgm:prSet presAssocID="{052B0B7B-DC9B-40F7-AD8A-AB23F2D473AA}" presName="node" presStyleLbl="node1" presStyleIdx="3" presStyleCnt="7">
        <dgm:presLayoutVars>
          <dgm:bulletEnabled val="1"/>
        </dgm:presLayoutVars>
      </dgm:prSet>
      <dgm:spPr/>
    </dgm:pt>
    <dgm:pt modelId="{33D3E2FE-67E6-4CF6-A01C-5A411FCFFAF4}" type="pres">
      <dgm:prSet presAssocID="{952876E4-03EF-41B5-B744-D0E2BB611A93}" presName="sibTrans" presStyleCnt="0"/>
      <dgm:spPr/>
    </dgm:pt>
    <dgm:pt modelId="{C3182758-30DD-4806-AA84-C2BEEEEDF74C}" type="pres">
      <dgm:prSet presAssocID="{93D1C67A-58B9-4DF1-9379-87606B696182}" presName="node" presStyleLbl="node1" presStyleIdx="4" presStyleCnt="7">
        <dgm:presLayoutVars>
          <dgm:bulletEnabled val="1"/>
        </dgm:presLayoutVars>
      </dgm:prSet>
      <dgm:spPr/>
    </dgm:pt>
    <dgm:pt modelId="{BB9D8DDB-9DF9-4E4D-A54B-25C10BDDF568}" type="pres">
      <dgm:prSet presAssocID="{AA126508-36DB-4C2F-90A7-B7C1F70A60DD}" presName="sibTrans" presStyleCnt="0"/>
      <dgm:spPr/>
    </dgm:pt>
    <dgm:pt modelId="{0BF7B2C7-D8A7-4822-BEA1-582B624A8A68}" type="pres">
      <dgm:prSet presAssocID="{A5540CD4-9E23-4CFB-A3E5-1D995CD4CAC1}" presName="node" presStyleLbl="node1" presStyleIdx="5" presStyleCnt="7">
        <dgm:presLayoutVars>
          <dgm:bulletEnabled val="1"/>
        </dgm:presLayoutVars>
      </dgm:prSet>
      <dgm:spPr/>
    </dgm:pt>
    <dgm:pt modelId="{EC065424-25F3-4D21-BB23-7DDB280E390A}" type="pres">
      <dgm:prSet presAssocID="{C27608BC-4E5A-4D48-AB91-E1D93B835D9D}" presName="sibTrans" presStyleCnt="0"/>
      <dgm:spPr/>
    </dgm:pt>
    <dgm:pt modelId="{F853F654-2931-41C9-8EE8-5517F979F01C}" type="pres">
      <dgm:prSet presAssocID="{16377FB0-4920-4A9D-84DF-540018A452AF}" presName="node" presStyleLbl="node1" presStyleIdx="6" presStyleCnt="7">
        <dgm:presLayoutVars>
          <dgm:bulletEnabled val="1"/>
        </dgm:presLayoutVars>
      </dgm:prSet>
      <dgm:spPr/>
    </dgm:pt>
  </dgm:ptLst>
  <dgm:cxnLst>
    <dgm:cxn modelId="{DA941000-3CF4-4938-B5BB-B9E7906D74EC}" srcId="{AFC2EA13-F79B-4753-9A22-1A99325DD3FA}" destId="{16377FB0-4920-4A9D-84DF-540018A452AF}" srcOrd="6" destOrd="0" parTransId="{420FC96E-52A8-4854-93F6-CE6DA0E29AC2}" sibTransId="{2FCF0FFB-4928-4CD4-A60C-8AF1081DA047}"/>
    <dgm:cxn modelId="{FCF69822-7DB7-4B87-8E2E-C797CDFC6121}" type="presOf" srcId="{16377FB0-4920-4A9D-84DF-540018A452AF}" destId="{F853F654-2931-41C9-8EE8-5517F979F01C}" srcOrd="0" destOrd="0" presId="urn:microsoft.com/office/officeart/2005/8/layout/default"/>
    <dgm:cxn modelId="{66F23032-4990-4FF8-A91C-1A285E929B0D}" srcId="{AFC2EA13-F79B-4753-9A22-1A99325DD3FA}" destId="{FB0B6565-49AE-4B62-A9C9-8D7D380EDD60}" srcOrd="2" destOrd="0" parTransId="{5A340DBB-0B1C-4895-A22F-FA3059C7C1F2}" sibTransId="{1B8C86C1-3332-474C-823B-FBF95B1D6D2A}"/>
    <dgm:cxn modelId="{6099F536-4E00-4DC0-ACBF-56E92758C168}" srcId="{AFC2EA13-F79B-4753-9A22-1A99325DD3FA}" destId="{93D1C67A-58B9-4DF1-9379-87606B696182}" srcOrd="4" destOrd="0" parTransId="{F8DF80E2-B03C-4345-81F6-0F40F40D3AFF}" sibTransId="{AA126508-36DB-4C2F-90A7-B7C1F70A60DD}"/>
    <dgm:cxn modelId="{40CDD23C-906E-4C3F-AD33-3176F970F00C}" srcId="{AFC2EA13-F79B-4753-9A22-1A99325DD3FA}" destId="{052B0B7B-DC9B-40F7-AD8A-AB23F2D473AA}" srcOrd="3" destOrd="0" parTransId="{0B703E20-885A-4DBA-8283-15EAE98DDFBD}" sibTransId="{952876E4-03EF-41B5-B744-D0E2BB611A93}"/>
    <dgm:cxn modelId="{8C58D93C-AA33-406C-BE23-12226EBE08FD}" srcId="{AFC2EA13-F79B-4753-9A22-1A99325DD3FA}" destId="{535D8494-C085-4181-8BB6-393D87F6D609}" srcOrd="0" destOrd="0" parTransId="{BC16953D-3676-41F3-B90A-DB736C0BF0A6}" sibTransId="{7299059D-E46E-4DEB-ACA0-D6EC77F93FC5}"/>
    <dgm:cxn modelId="{2AB95243-3848-4EE3-BAB5-AE4E06AF186F}" srcId="{AFC2EA13-F79B-4753-9A22-1A99325DD3FA}" destId="{A5540CD4-9E23-4CFB-A3E5-1D995CD4CAC1}" srcOrd="5" destOrd="0" parTransId="{0C8E05B2-80B8-4ED8-BCC4-92239606C0C4}" sibTransId="{C27608BC-4E5A-4D48-AB91-E1D93B835D9D}"/>
    <dgm:cxn modelId="{04873C79-FED7-4035-BA51-3583322F4231}" type="presOf" srcId="{93D1C67A-58B9-4DF1-9379-87606B696182}" destId="{C3182758-30DD-4806-AA84-C2BEEEEDF74C}" srcOrd="0" destOrd="0" presId="urn:microsoft.com/office/officeart/2005/8/layout/default"/>
    <dgm:cxn modelId="{7F6D9EAF-08EB-4D79-817E-19B15E0269D9}" type="presOf" srcId="{535D8494-C085-4181-8BB6-393D87F6D609}" destId="{AC6BBF0B-B0A8-4D28-992E-5D51AC9B0A7C}" srcOrd="0" destOrd="0" presId="urn:microsoft.com/office/officeart/2005/8/layout/default"/>
    <dgm:cxn modelId="{9F10C6B6-8872-4726-8128-2421B31DB8FB}" type="presOf" srcId="{FB0B6565-49AE-4B62-A9C9-8D7D380EDD60}" destId="{83E9CC2F-A066-46F9-87ED-8DA57D409E52}" srcOrd="0" destOrd="0" presId="urn:microsoft.com/office/officeart/2005/8/layout/default"/>
    <dgm:cxn modelId="{80D4B1B8-02F5-419C-A59E-B552C5C22692}" type="presOf" srcId="{052B0B7B-DC9B-40F7-AD8A-AB23F2D473AA}" destId="{FF3A2737-B447-4499-B98A-75579F24CE6B}" srcOrd="0" destOrd="0" presId="urn:microsoft.com/office/officeart/2005/8/layout/default"/>
    <dgm:cxn modelId="{AF565BBA-A448-41CD-9C3F-2C523E19F96E}" type="presOf" srcId="{A5540CD4-9E23-4CFB-A3E5-1D995CD4CAC1}" destId="{0BF7B2C7-D8A7-4822-BEA1-582B624A8A68}" srcOrd="0" destOrd="0" presId="urn:microsoft.com/office/officeart/2005/8/layout/default"/>
    <dgm:cxn modelId="{11E424DE-CE9A-478F-B2DA-3190D43F07EA}" srcId="{AFC2EA13-F79B-4753-9A22-1A99325DD3FA}" destId="{C457467F-C215-4438-BA20-5D2994755368}" srcOrd="1" destOrd="0" parTransId="{4744E2D4-F10B-4572-B229-F0058C440490}" sibTransId="{29886004-0436-4922-A106-27782501F434}"/>
    <dgm:cxn modelId="{4926D3DE-7623-4713-A790-4BFA42316D1A}" type="presOf" srcId="{AFC2EA13-F79B-4753-9A22-1A99325DD3FA}" destId="{9C273323-2D0D-418F-9765-BEB71B27A8C2}" srcOrd="0" destOrd="0" presId="urn:microsoft.com/office/officeart/2005/8/layout/default"/>
    <dgm:cxn modelId="{C7D223EB-C334-4121-A1AA-F9A4B94169FF}" type="presOf" srcId="{C457467F-C215-4438-BA20-5D2994755368}" destId="{632EBFF0-7DA3-4F67-9F33-E50DCAE67C28}" srcOrd="0" destOrd="0" presId="urn:microsoft.com/office/officeart/2005/8/layout/default"/>
    <dgm:cxn modelId="{8D63A411-5517-424F-8DB7-4891CCEB673D}" type="presParOf" srcId="{9C273323-2D0D-418F-9765-BEB71B27A8C2}" destId="{AC6BBF0B-B0A8-4D28-992E-5D51AC9B0A7C}" srcOrd="0" destOrd="0" presId="urn:microsoft.com/office/officeart/2005/8/layout/default"/>
    <dgm:cxn modelId="{AF2CF1D5-39E5-4875-B82B-B665D8CBC336}" type="presParOf" srcId="{9C273323-2D0D-418F-9765-BEB71B27A8C2}" destId="{74B29555-D080-4E98-93B4-B76787697D78}" srcOrd="1" destOrd="0" presId="urn:microsoft.com/office/officeart/2005/8/layout/default"/>
    <dgm:cxn modelId="{8C0F1DB1-A0A5-4C41-B372-E16387A05965}" type="presParOf" srcId="{9C273323-2D0D-418F-9765-BEB71B27A8C2}" destId="{632EBFF0-7DA3-4F67-9F33-E50DCAE67C28}" srcOrd="2" destOrd="0" presId="urn:microsoft.com/office/officeart/2005/8/layout/default"/>
    <dgm:cxn modelId="{66E17F39-04F9-48F0-AE4A-0674B050624D}" type="presParOf" srcId="{9C273323-2D0D-418F-9765-BEB71B27A8C2}" destId="{AEABE713-BEE5-4C47-A821-9D3D85FB39C2}" srcOrd="3" destOrd="0" presId="urn:microsoft.com/office/officeart/2005/8/layout/default"/>
    <dgm:cxn modelId="{BE907F66-D91C-4940-82AD-B3A39DC8DEA0}" type="presParOf" srcId="{9C273323-2D0D-418F-9765-BEB71B27A8C2}" destId="{83E9CC2F-A066-46F9-87ED-8DA57D409E52}" srcOrd="4" destOrd="0" presId="urn:microsoft.com/office/officeart/2005/8/layout/default"/>
    <dgm:cxn modelId="{9AA7B935-0702-426F-9A82-66D6BAF3F586}" type="presParOf" srcId="{9C273323-2D0D-418F-9765-BEB71B27A8C2}" destId="{B9627696-014B-4A86-86E4-90E6F76E842D}" srcOrd="5" destOrd="0" presId="urn:microsoft.com/office/officeart/2005/8/layout/default"/>
    <dgm:cxn modelId="{DC7342CD-0665-49DD-B86A-95A528A647CA}" type="presParOf" srcId="{9C273323-2D0D-418F-9765-BEB71B27A8C2}" destId="{FF3A2737-B447-4499-B98A-75579F24CE6B}" srcOrd="6" destOrd="0" presId="urn:microsoft.com/office/officeart/2005/8/layout/default"/>
    <dgm:cxn modelId="{6139677B-761C-496B-98B5-1F1DA4231CDF}" type="presParOf" srcId="{9C273323-2D0D-418F-9765-BEB71B27A8C2}" destId="{33D3E2FE-67E6-4CF6-A01C-5A411FCFFAF4}" srcOrd="7" destOrd="0" presId="urn:microsoft.com/office/officeart/2005/8/layout/default"/>
    <dgm:cxn modelId="{404A7B99-B37E-4102-B82A-3FC1471992B4}" type="presParOf" srcId="{9C273323-2D0D-418F-9765-BEB71B27A8C2}" destId="{C3182758-30DD-4806-AA84-C2BEEEEDF74C}" srcOrd="8" destOrd="0" presId="urn:microsoft.com/office/officeart/2005/8/layout/default"/>
    <dgm:cxn modelId="{C5276484-EC29-478E-A201-00D550975FCA}" type="presParOf" srcId="{9C273323-2D0D-418F-9765-BEB71B27A8C2}" destId="{BB9D8DDB-9DF9-4E4D-A54B-25C10BDDF568}" srcOrd="9" destOrd="0" presId="urn:microsoft.com/office/officeart/2005/8/layout/default"/>
    <dgm:cxn modelId="{62461325-EADD-48C8-82E0-5C9F20DCF692}" type="presParOf" srcId="{9C273323-2D0D-418F-9765-BEB71B27A8C2}" destId="{0BF7B2C7-D8A7-4822-BEA1-582B624A8A68}" srcOrd="10" destOrd="0" presId="urn:microsoft.com/office/officeart/2005/8/layout/default"/>
    <dgm:cxn modelId="{208B0893-5E5C-4D32-AF55-0A494C8F616B}" type="presParOf" srcId="{9C273323-2D0D-418F-9765-BEB71B27A8C2}" destId="{EC065424-25F3-4D21-BB23-7DDB280E390A}" srcOrd="11" destOrd="0" presId="urn:microsoft.com/office/officeart/2005/8/layout/default"/>
    <dgm:cxn modelId="{771BAC8C-F154-457D-B1BD-B78AB6984502}" type="presParOf" srcId="{9C273323-2D0D-418F-9765-BEB71B27A8C2}" destId="{F853F654-2931-41C9-8EE8-5517F979F01C}"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F33951-361F-4284-94EF-89F2BA0DF5F3}"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2CA2D637-66A2-4B1A-8F4C-9259DA7FA3C2}">
      <dgm:prSet/>
      <dgm:spPr/>
      <dgm:t>
        <a:bodyPr/>
        <a:lstStyle/>
        <a:p>
          <a:r>
            <a:rPr lang="en-GB"/>
            <a:t>When gathering literature for assignment, students often find it difficult because they do not create a plan. </a:t>
          </a:r>
          <a:endParaRPr lang="en-US"/>
        </a:p>
      </dgm:t>
    </dgm:pt>
    <dgm:pt modelId="{AC49084E-0234-49E5-A417-D7056C80E885}" type="parTrans" cxnId="{14CC22F7-D945-45DA-AA4F-0F4513E9BB0C}">
      <dgm:prSet/>
      <dgm:spPr/>
      <dgm:t>
        <a:bodyPr/>
        <a:lstStyle/>
        <a:p>
          <a:endParaRPr lang="en-US"/>
        </a:p>
      </dgm:t>
    </dgm:pt>
    <dgm:pt modelId="{C74164EB-A3B8-4A9A-A342-361F9BCC0DE5}" type="sibTrans" cxnId="{14CC22F7-D945-45DA-AA4F-0F4513E9BB0C}">
      <dgm:prSet/>
      <dgm:spPr/>
      <dgm:t>
        <a:bodyPr/>
        <a:lstStyle/>
        <a:p>
          <a:endParaRPr lang="en-US"/>
        </a:p>
      </dgm:t>
    </dgm:pt>
    <dgm:pt modelId="{E6CEE68B-0A04-4CA1-B4A9-C140D1259195}">
      <dgm:prSet/>
      <dgm:spPr/>
      <dgm:t>
        <a:bodyPr/>
        <a:lstStyle/>
        <a:p>
          <a:r>
            <a:rPr lang="en-GB"/>
            <a:t>Planning on what and where you have search will help you stay focused and avoid being repetitive </a:t>
          </a:r>
          <a:endParaRPr lang="en-US"/>
        </a:p>
      </dgm:t>
    </dgm:pt>
    <dgm:pt modelId="{F6BA202C-4877-4C1C-AABD-93202546214E}" type="parTrans" cxnId="{2B5484F9-0817-4CF7-8733-E321D11400DB}">
      <dgm:prSet/>
      <dgm:spPr/>
      <dgm:t>
        <a:bodyPr/>
        <a:lstStyle/>
        <a:p>
          <a:endParaRPr lang="en-US"/>
        </a:p>
      </dgm:t>
    </dgm:pt>
    <dgm:pt modelId="{281E80A3-E9D9-44EE-B398-7533DC3BD2A9}" type="sibTrans" cxnId="{2B5484F9-0817-4CF7-8733-E321D11400DB}">
      <dgm:prSet/>
      <dgm:spPr/>
      <dgm:t>
        <a:bodyPr/>
        <a:lstStyle/>
        <a:p>
          <a:endParaRPr lang="en-US"/>
        </a:p>
      </dgm:t>
    </dgm:pt>
    <dgm:pt modelId="{7C1B343E-60B5-4CDA-9BA2-D44DBC6DA741}" type="pres">
      <dgm:prSet presAssocID="{9AF33951-361F-4284-94EF-89F2BA0DF5F3}" presName="vert0" presStyleCnt="0">
        <dgm:presLayoutVars>
          <dgm:dir/>
          <dgm:animOne val="branch"/>
          <dgm:animLvl val="lvl"/>
        </dgm:presLayoutVars>
      </dgm:prSet>
      <dgm:spPr/>
    </dgm:pt>
    <dgm:pt modelId="{EB62990E-B844-4564-8B12-59C6C2ED6407}" type="pres">
      <dgm:prSet presAssocID="{2CA2D637-66A2-4B1A-8F4C-9259DA7FA3C2}" presName="thickLine" presStyleLbl="alignNode1" presStyleIdx="0" presStyleCnt="2"/>
      <dgm:spPr/>
    </dgm:pt>
    <dgm:pt modelId="{8463F05E-E0DE-46CD-A4B5-EE504ED2B544}" type="pres">
      <dgm:prSet presAssocID="{2CA2D637-66A2-4B1A-8F4C-9259DA7FA3C2}" presName="horz1" presStyleCnt="0"/>
      <dgm:spPr/>
    </dgm:pt>
    <dgm:pt modelId="{33CB9F04-91AB-4AFD-B51F-0BA17D59FEAE}" type="pres">
      <dgm:prSet presAssocID="{2CA2D637-66A2-4B1A-8F4C-9259DA7FA3C2}" presName="tx1" presStyleLbl="revTx" presStyleIdx="0" presStyleCnt="2"/>
      <dgm:spPr/>
    </dgm:pt>
    <dgm:pt modelId="{8D4DCC9C-5757-4E64-98D4-E79B2BF46882}" type="pres">
      <dgm:prSet presAssocID="{2CA2D637-66A2-4B1A-8F4C-9259DA7FA3C2}" presName="vert1" presStyleCnt="0"/>
      <dgm:spPr/>
    </dgm:pt>
    <dgm:pt modelId="{241E1BB6-1326-42A4-81D0-746EA7B4B1AF}" type="pres">
      <dgm:prSet presAssocID="{E6CEE68B-0A04-4CA1-B4A9-C140D1259195}" presName="thickLine" presStyleLbl="alignNode1" presStyleIdx="1" presStyleCnt="2"/>
      <dgm:spPr/>
    </dgm:pt>
    <dgm:pt modelId="{F2CAA8B6-85DA-43EE-B352-0476A8714348}" type="pres">
      <dgm:prSet presAssocID="{E6CEE68B-0A04-4CA1-B4A9-C140D1259195}" presName="horz1" presStyleCnt="0"/>
      <dgm:spPr/>
    </dgm:pt>
    <dgm:pt modelId="{7A1643CC-CBB4-467E-81B1-865126373C2D}" type="pres">
      <dgm:prSet presAssocID="{E6CEE68B-0A04-4CA1-B4A9-C140D1259195}" presName="tx1" presStyleLbl="revTx" presStyleIdx="1" presStyleCnt="2"/>
      <dgm:spPr/>
    </dgm:pt>
    <dgm:pt modelId="{C52D0049-9DBC-4B2B-B7DD-0F6FC7289419}" type="pres">
      <dgm:prSet presAssocID="{E6CEE68B-0A04-4CA1-B4A9-C140D1259195}" presName="vert1" presStyleCnt="0"/>
      <dgm:spPr/>
    </dgm:pt>
  </dgm:ptLst>
  <dgm:cxnLst>
    <dgm:cxn modelId="{0A663B0D-463A-4EEA-A33C-83C1A6383EBB}" type="presOf" srcId="{2CA2D637-66A2-4B1A-8F4C-9259DA7FA3C2}" destId="{33CB9F04-91AB-4AFD-B51F-0BA17D59FEAE}" srcOrd="0" destOrd="0" presId="urn:microsoft.com/office/officeart/2008/layout/LinedList"/>
    <dgm:cxn modelId="{DDC22E0E-0455-48AC-89E9-A350EE66E4F5}" type="presOf" srcId="{E6CEE68B-0A04-4CA1-B4A9-C140D1259195}" destId="{7A1643CC-CBB4-467E-81B1-865126373C2D}" srcOrd="0" destOrd="0" presId="urn:microsoft.com/office/officeart/2008/layout/LinedList"/>
    <dgm:cxn modelId="{2B87D328-80AA-464E-AA6B-5E92ADA8F1CB}" type="presOf" srcId="{9AF33951-361F-4284-94EF-89F2BA0DF5F3}" destId="{7C1B343E-60B5-4CDA-9BA2-D44DBC6DA741}" srcOrd="0" destOrd="0" presId="urn:microsoft.com/office/officeart/2008/layout/LinedList"/>
    <dgm:cxn modelId="{14CC22F7-D945-45DA-AA4F-0F4513E9BB0C}" srcId="{9AF33951-361F-4284-94EF-89F2BA0DF5F3}" destId="{2CA2D637-66A2-4B1A-8F4C-9259DA7FA3C2}" srcOrd="0" destOrd="0" parTransId="{AC49084E-0234-49E5-A417-D7056C80E885}" sibTransId="{C74164EB-A3B8-4A9A-A342-361F9BCC0DE5}"/>
    <dgm:cxn modelId="{2B5484F9-0817-4CF7-8733-E321D11400DB}" srcId="{9AF33951-361F-4284-94EF-89F2BA0DF5F3}" destId="{E6CEE68B-0A04-4CA1-B4A9-C140D1259195}" srcOrd="1" destOrd="0" parTransId="{F6BA202C-4877-4C1C-AABD-93202546214E}" sibTransId="{281E80A3-E9D9-44EE-B398-7533DC3BD2A9}"/>
    <dgm:cxn modelId="{7A3C3D13-86A7-4C55-A483-F943DA9CB477}" type="presParOf" srcId="{7C1B343E-60B5-4CDA-9BA2-D44DBC6DA741}" destId="{EB62990E-B844-4564-8B12-59C6C2ED6407}" srcOrd="0" destOrd="0" presId="urn:microsoft.com/office/officeart/2008/layout/LinedList"/>
    <dgm:cxn modelId="{DBF2B2B3-A213-4D30-BB22-9E002D5E369E}" type="presParOf" srcId="{7C1B343E-60B5-4CDA-9BA2-D44DBC6DA741}" destId="{8463F05E-E0DE-46CD-A4B5-EE504ED2B544}" srcOrd="1" destOrd="0" presId="urn:microsoft.com/office/officeart/2008/layout/LinedList"/>
    <dgm:cxn modelId="{EC89483F-80DF-46BC-935D-959E59015559}" type="presParOf" srcId="{8463F05E-E0DE-46CD-A4B5-EE504ED2B544}" destId="{33CB9F04-91AB-4AFD-B51F-0BA17D59FEAE}" srcOrd="0" destOrd="0" presId="urn:microsoft.com/office/officeart/2008/layout/LinedList"/>
    <dgm:cxn modelId="{129BC15C-2EAB-40F6-8F73-B6B4C7AAB1A7}" type="presParOf" srcId="{8463F05E-E0DE-46CD-A4B5-EE504ED2B544}" destId="{8D4DCC9C-5757-4E64-98D4-E79B2BF46882}" srcOrd="1" destOrd="0" presId="urn:microsoft.com/office/officeart/2008/layout/LinedList"/>
    <dgm:cxn modelId="{FE46AD67-B3FD-4C96-8F26-124EC92D3974}" type="presParOf" srcId="{7C1B343E-60B5-4CDA-9BA2-D44DBC6DA741}" destId="{241E1BB6-1326-42A4-81D0-746EA7B4B1AF}" srcOrd="2" destOrd="0" presId="urn:microsoft.com/office/officeart/2008/layout/LinedList"/>
    <dgm:cxn modelId="{04EF23FE-D651-4382-B019-CBD3F0ED5822}" type="presParOf" srcId="{7C1B343E-60B5-4CDA-9BA2-D44DBC6DA741}" destId="{F2CAA8B6-85DA-43EE-B352-0476A8714348}" srcOrd="3" destOrd="0" presId="urn:microsoft.com/office/officeart/2008/layout/LinedList"/>
    <dgm:cxn modelId="{423B7DF7-47D2-4ACF-B4E5-21DFB2D3F224}" type="presParOf" srcId="{F2CAA8B6-85DA-43EE-B352-0476A8714348}" destId="{7A1643CC-CBB4-467E-81B1-865126373C2D}" srcOrd="0" destOrd="0" presId="urn:microsoft.com/office/officeart/2008/layout/LinedList"/>
    <dgm:cxn modelId="{B05B09EB-5E14-47AB-87CA-2B973CB0066E}" type="presParOf" srcId="{F2CAA8B6-85DA-43EE-B352-0476A8714348}" destId="{C52D0049-9DBC-4B2B-B7DD-0F6FC728941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D3C8F0-AB77-4760-9ED0-B12273A3C75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CF99922-E01B-4333-B8CF-395258E16094}">
      <dgm:prSet/>
      <dgm:spPr/>
      <dgm:t>
        <a:bodyPr/>
        <a:lstStyle/>
        <a:p>
          <a:r>
            <a:rPr lang="en-GB"/>
            <a:t>A SS is essentially a plan of action and details how you will locate and gather your literature.</a:t>
          </a:r>
          <a:endParaRPr lang="en-US"/>
        </a:p>
      </dgm:t>
    </dgm:pt>
    <dgm:pt modelId="{EEA769E0-9C8B-423B-BEDF-A2A661EEC514}" type="parTrans" cxnId="{FF0E3BBF-E5C6-4198-9B60-3E0F3518FADC}">
      <dgm:prSet/>
      <dgm:spPr/>
      <dgm:t>
        <a:bodyPr/>
        <a:lstStyle/>
        <a:p>
          <a:endParaRPr lang="en-US"/>
        </a:p>
      </dgm:t>
    </dgm:pt>
    <dgm:pt modelId="{35F1016B-8C11-423D-9D5B-D606189F0522}" type="sibTrans" cxnId="{FF0E3BBF-E5C6-4198-9B60-3E0F3518FADC}">
      <dgm:prSet/>
      <dgm:spPr/>
      <dgm:t>
        <a:bodyPr/>
        <a:lstStyle/>
        <a:p>
          <a:endParaRPr lang="en-US"/>
        </a:p>
      </dgm:t>
    </dgm:pt>
    <dgm:pt modelId="{E93A66D7-DEB3-4803-8DC4-E2A5D926C96A}">
      <dgm:prSet/>
      <dgm:spPr/>
      <dgm:t>
        <a:bodyPr/>
        <a:lstStyle/>
        <a:p>
          <a:r>
            <a:rPr lang="en-GB"/>
            <a:t>A SS can also be considered as an instruction manual </a:t>
          </a:r>
          <a:endParaRPr lang="en-US"/>
        </a:p>
      </dgm:t>
    </dgm:pt>
    <dgm:pt modelId="{71695B69-ACE8-4AC2-9008-8FE131007CB0}" type="parTrans" cxnId="{718A094A-B75B-40CA-84F1-F20A93395D12}">
      <dgm:prSet/>
      <dgm:spPr/>
      <dgm:t>
        <a:bodyPr/>
        <a:lstStyle/>
        <a:p>
          <a:endParaRPr lang="en-US"/>
        </a:p>
      </dgm:t>
    </dgm:pt>
    <dgm:pt modelId="{AC14F969-2F05-43CD-9429-EB441E2C05E3}" type="sibTrans" cxnId="{718A094A-B75B-40CA-84F1-F20A93395D12}">
      <dgm:prSet/>
      <dgm:spPr/>
      <dgm:t>
        <a:bodyPr/>
        <a:lstStyle/>
        <a:p>
          <a:endParaRPr lang="en-US"/>
        </a:p>
      </dgm:t>
    </dgm:pt>
    <dgm:pt modelId="{BB53BD79-C361-400A-BCA0-9282BF5C5250}" type="pres">
      <dgm:prSet presAssocID="{87D3C8F0-AB77-4760-9ED0-B12273A3C756}" presName="linear" presStyleCnt="0">
        <dgm:presLayoutVars>
          <dgm:animLvl val="lvl"/>
          <dgm:resizeHandles val="exact"/>
        </dgm:presLayoutVars>
      </dgm:prSet>
      <dgm:spPr/>
    </dgm:pt>
    <dgm:pt modelId="{7080EE58-81B6-4C1C-BBA4-EF8FBDF211CC}" type="pres">
      <dgm:prSet presAssocID="{1CF99922-E01B-4333-B8CF-395258E16094}" presName="parentText" presStyleLbl="node1" presStyleIdx="0" presStyleCnt="2">
        <dgm:presLayoutVars>
          <dgm:chMax val="0"/>
          <dgm:bulletEnabled val="1"/>
        </dgm:presLayoutVars>
      </dgm:prSet>
      <dgm:spPr/>
    </dgm:pt>
    <dgm:pt modelId="{A2AD1706-0AF3-4A51-9D6C-075301E474EA}" type="pres">
      <dgm:prSet presAssocID="{35F1016B-8C11-423D-9D5B-D606189F0522}" presName="spacer" presStyleCnt="0"/>
      <dgm:spPr/>
    </dgm:pt>
    <dgm:pt modelId="{4407B484-F7E5-45D5-A7DC-6F5A866CDD82}" type="pres">
      <dgm:prSet presAssocID="{E93A66D7-DEB3-4803-8DC4-E2A5D926C96A}" presName="parentText" presStyleLbl="node1" presStyleIdx="1" presStyleCnt="2">
        <dgm:presLayoutVars>
          <dgm:chMax val="0"/>
          <dgm:bulletEnabled val="1"/>
        </dgm:presLayoutVars>
      </dgm:prSet>
      <dgm:spPr/>
    </dgm:pt>
  </dgm:ptLst>
  <dgm:cxnLst>
    <dgm:cxn modelId="{D848A349-92A9-46BA-9727-D86D0A7D4BBD}" type="presOf" srcId="{1CF99922-E01B-4333-B8CF-395258E16094}" destId="{7080EE58-81B6-4C1C-BBA4-EF8FBDF211CC}" srcOrd="0" destOrd="0" presId="urn:microsoft.com/office/officeart/2005/8/layout/vList2"/>
    <dgm:cxn modelId="{718A094A-B75B-40CA-84F1-F20A93395D12}" srcId="{87D3C8F0-AB77-4760-9ED0-B12273A3C756}" destId="{E93A66D7-DEB3-4803-8DC4-E2A5D926C96A}" srcOrd="1" destOrd="0" parTransId="{71695B69-ACE8-4AC2-9008-8FE131007CB0}" sibTransId="{AC14F969-2F05-43CD-9429-EB441E2C05E3}"/>
    <dgm:cxn modelId="{F5C99977-E75D-4BCC-871F-D45A11CAF6FD}" type="presOf" srcId="{87D3C8F0-AB77-4760-9ED0-B12273A3C756}" destId="{BB53BD79-C361-400A-BCA0-9282BF5C5250}" srcOrd="0" destOrd="0" presId="urn:microsoft.com/office/officeart/2005/8/layout/vList2"/>
    <dgm:cxn modelId="{A6A43BAF-C1A3-411B-89B3-5F6A36136743}" type="presOf" srcId="{E93A66D7-DEB3-4803-8DC4-E2A5D926C96A}" destId="{4407B484-F7E5-45D5-A7DC-6F5A866CDD82}" srcOrd="0" destOrd="0" presId="urn:microsoft.com/office/officeart/2005/8/layout/vList2"/>
    <dgm:cxn modelId="{FF0E3BBF-E5C6-4198-9B60-3E0F3518FADC}" srcId="{87D3C8F0-AB77-4760-9ED0-B12273A3C756}" destId="{1CF99922-E01B-4333-B8CF-395258E16094}" srcOrd="0" destOrd="0" parTransId="{EEA769E0-9C8B-423B-BEDF-A2A661EEC514}" sibTransId="{35F1016B-8C11-423D-9D5B-D606189F0522}"/>
    <dgm:cxn modelId="{164E7DD6-59A8-4E5B-90E1-80FBACF72D75}" type="presParOf" srcId="{BB53BD79-C361-400A-BCA0-9282BF5C5250}" destId="{7080EE58-81B6-4C1C-BBA4-EF8FBDF211CC}" srcOrd="0" destOrd="0" presId="urn:microsoft.com/office/officeart/2005/8/layout/vList2"/>
    <dgm:cxn modelId="{AF316036-C051-4334-976C-748A9109135D}" type="presParOf" srcId="{BB53BD79-C361-400A-BCA0-9282BF5C5250}" destId="{A2AD1706-0AF3-4A51-9D6C-075301E474EA}" srcOrd="1" destOrd="0" presId="urn:microsoft.com/office/officeart/2005/8/layout/vList2"/>
    <dgm:cxn modelId="{D70DFBEE-9CD9-4E4B-9E62-60D2A5D0C872}" type="presParOf" srcId="{BB53BD79-C361-400A-BCA0-9282BF5C5250}" destId="{4407B484-F7E5-45D5-A7DC-6F5A866CDD8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71E716-6865-467D-A01A-5AE7554D11F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25B12B1-E368-4740-BAB3-CEF21E183494}">
      <dgm:prSet/>
      <dgm:spPr/>
      <dgm:t>
        <a:bodyPr/>
        <a:lstStyle/>
        <a:p>
          <a:r>
            <a:rPr lang="en-GB"/>
            <a:t>To help with navigating the breadth of literature around your topic</a:t>
          </a:r>
          <a:endParaRPr lang="en-US"/>
        </a:p>
      </dgm:t>
    </dgm:pt>
    <dgm:pt modelId="{77902BD9-726E-42BA-916A-E1FB4361C6A9}" type="parTrans" cxnId="{48F0AAA4-A3E8-4D16-97AA-159E9F5A0317}">
      <dgm:prSet/>
      <dgm:spPr/>
      <dgm:t>
        <a:bodyPr/>
        <a:lstStyle/>
        <a:p>
          <a:endParaRPr lang="en-US"/>
        </a:p>
      </dgm:t>
    </dgm:pt>
    <dgm:pt modelId="{E1A52B3E-0E9A-4A82-8A8A-6F6686F287CC}" type="sibTrans" cxnId="{48F0AAA4-A3E8-4D16-97AA-159E9F5A0317}">
      <dgm:prSet/>
      <dgm:spPr/>
      <dgm:t>
        <a:bodyPr/>
        <a:lstStyle/>
        <a:p>
          <a:endParaRPr lang="en-US"/>
        </a:p>
      </dgm:t>
    </dgm:pt>
    <dgm:pt modelId="{337D9920-7E87-4227-940F-0BEA10B10F31}">
      <dgm:prSet/>
      <dgm:spPr/>
      <dgm:t>
        <a:bodyPr/>
        <a:lstStyle/>
        <a:p>
          <a:r>
            <a:rPr lang="en-GB"/>
            <a:t>To help you focus on specific areas within your field </a:t>
          </a:r>
          <a:endParaRPr lang="en-US"/>
        </a:p>
      </dgm:t>
    </dgm:pt>
    <dgm:pt modelId="{73DF0D82-6478-4DE5-B1C6-629F4D9EE684}" type="parTrans" cxnId="{87D818C5-B48E-465C-BF8B-DE2EA3E75B60}">
      <dgm:prSet/>
      <dgm:spPr/>
      <dgm:t>
        <a:bodyPr/>
        <a:lstStyle/>
        <a:p>
          <a:endParaRPr lang="en-US"/>
        </a:p>
      </dgm:t>
    </dgm:pt>
    <dgm:pt modelId="{4C3C7C9B-C33E-4CC5-8C20-D4B53C0C34C6}" type="sibTrans" cxnId="{87D818C5-B48E-465C-BF8B-DE2EA3E75B60}">
      <dgm:prSet/>
      <dgm:spPr/>
      <dgm:t>
        <a:bodyPr/>
        <a:lstStyle/>
        <a:p>
          <a:endParaRPr lang="en-US"/>
        </a:p>
      </dgm:t>
    </dgm:pt>
    <dgm:pt modelId="{B36972AB-6091-4C49-AA49-148B7375AE36}">
      <dgm:prSet/>
      <dgm:spPr/>
      <dgm:t>
        <a:bodyPr/>
        <a:lstStyle/>
        <a:p>
          <a:r>
            <a:rPr lang="en-GB"/>
            <a:t>Detail where and how you found your literature </a:t>
          </a:r>
          <a:endParaRPr lang="en-US"/>
        </a:p>
      </dgm:t>
    </dgm:pt>
    <dgm:pt modelId="{5E3D321B-AAEA-4E74-B1B5-295EE7FE83EE}" type="parTrans" cxnId="{5422C28F-B011-4AE9-8CD3-DB481973045A}">
      <dgm:prSet/>
      <dgm:spPr/>
      <dgm:t>
        <a:bodyPr/>
        <a:lstStyle/>
        <a:p>
          <a:endParaRPr lang="en-US"/>
        </a:p>
      </dgm:t>
    </dgm:pt>
    <dgm:pt modelId="{AC6AD947-A262-47E2-9F77-98E0A6C322A4}" type="sibTrans" cxnId="{5422C28F-B011-4AE9-8CD3-DB481973045A}">
      <dgm:prSet/>
      <dgm:spPr/>
      <dgm:t>
        <a:bodyPr/>
        <a:lstStyle/>
        <a:p>
          <a:endParaRPr lang="en-US"/>
        </a:p>
      </dgm:t>
    </dgm:pt>
    <dgm:pt modelId="{9C0C18A1-1E70-41B5-A870-4BEB9B1CDE35}" type="pres">
      <dgm:prSet presAssocID="{2371E716-6865-467D-A01A-5AE7554D11F5}" presName="hierChild1" presStyleCnt="0">
        <dgm:presLayoutVars>
          <dgm:chPref val="1"/>
          <dgm:dir/>
          <dgm:animOne val="branch"/>
          <dgm:animLvl val="lvl"/>
          <dgm:resizeHandles/>
        </dgm:presLayoutVars>
      </dgm:prSet>
      <dgm:spPr/>
    </dgm:pt>
    <dgm:pt modelId="{031E271A-FC9C-4D98-8F55-5DE313576C85}" type="pres">
      <dgm:prSet presAssocID="{425B12B1-E368-4740-BAB3-CEF21E183494}" presName="hierRoot1" presStyleCnt="0"/>
      <dgm:spPr/>
    </dgm:pt>
    <dgm:pt modelId="{C4BB2FC0-4398-43B6-8DC5-010440E21646}" type="pres">
      <dgm:prSet presAssocID="{425B12B1-E368-4740-BAB3-CEF21E183494}" presName="composite" presStyleCnt="0"/>
      <dgm:spPr/>
    </dgm:pt>
    <dgm:pt modelId="{90248B40-244F-4D7C-A350-88984B6BF22F}" type="pres">
      <dgm:prSet presAssocID="{425B12B1-E368-4740-BAB3-CEF21E183494}" presName="background" presStyleLbl="node0" presStyleIdx="0" presStyleCnt="1"/>
      <dgm:spPr/>
    </dgm:pt>
    <dgm:pt modelId="{07C48600-7D69-4860-9655-42636927CEDC}" type="pres">
      <dgm:prSet presAssocID="{425B12B1-E368-4740-BAB3-CEF21E183494}" presName="text" presStyleLbl="fgAcc0" presStyleIdx="0" presStyleCnt="1">
        <dgm:presLayoutVars>
          <dgm:chPref val="3"/>
        </dgm:presLayoutVars>
      </dgm:prSet>
      <dgm:spPr/>
    </dgm:pt>
    <dgm:pt modelId="{68F5794C-C824-4EBE-A679-D65A3C52A71E}" type="pres">
      <dgm:prSet presAssocID="{425B12B1-E368-4740-BAB3-CEF21E183494}" presName="hierChild2" presStyleCnt="0"/>
      <dgm:spPr/>
    </dgm:pt>
    <dgm:pt modelId="{F40A4CDB-679C-495A-B39D-13564AFB58D8}" type="pres">
      <dgm:prSet presAssocID="{73DF0D82-6478-4DE5-B1C6-629F4D9EE684}" presName="Name10" presStyleLbl="parChTrans1D2" presStyleIdx="0" presStyleCnt="2"/>
      <dgm:spPr/>
    </dgm:pt>
    <dgm:pt modelId="{7C4B14FE-4240-455C-95EA-782F4A1AF8DB}" type="pres">
      <dgm:prSet presAssocID="{337D9920-7E87-4227-940F-0BEA10B10F31}" presName="hierRoot2" presStyleCnt="0"/>
      <dgm:spPr/>
    </dgm:pt>
    <dgm:pt modelId="{A5EF10FA-764A-4CCF-8A0A-47CCE93E8B81}" type="pres">
      <dgm:prSet presAssocID="{337D9920-7E87-4227-940F-0BEA10B10F31}" presName="composite2" presStyleCnt="0"/>
      <dgm:spPr/>
    </dgm:pt>
    <dgm:pt modelId="{C4918DD3-9490-428F-BB18-D138F5E462F2}" type="pres">
      <dgm:prSet presAssocID="{337D9920-7E87-4227-940F-0BEA10B10F31}" presName="background2" presStyleLbl="node2" presStyleIdx="0" presStyleCnt="2"/>
      <dgm:spPr/>
    </dgm:pt>
    <dgm:pt modelId="{6DC9F0FD-025F-45B6-94C4-9B86F7B7BFF0}" type="pres">
      <dgm:prSet presAssocID="{337D9920-7E87-4227-940F-0BEA10B10F31}" presName="text2" presStyleLbl="fgAcc2" presStyleIdx="0" presStyleCnt="2">
        <dgm:presLayoutVars>
          <dgm:chPref val="3"/>
        </dgm:presLayoutVars>
      </dgm:prSet>
      <dgm:spPr/>
    </dgm:pt>
    <dgm:pt modelId="{9D9FDC03-1CAF-4CB6-890C-A23955DE6607}" type="pres">
      <dgm:prSet presAssocID="{337D9920-7E87-4227-940F-0BEA10B10F31}" presName="hierChild3" presStyleCnt="0"/>
      <dgm:spPr/>
    </dgm:pt>
    <dgm:pt modelId="{A4B6C18A-00D5-481B-A67D-E6D468F302C8}" type="pres">
      <dgm:prSet presAssocID="{5E3D321B-AAEA-4E74-B1B5-295EE7FE83EE}" presName="Name10" presStyleLbl="parChTrans1D2" presStyleIdx="1" presStyleCnt="2"/>
      <dgm:spPr/>
    </dgm:pt>
    <dgm:pt modelId="{BAE94302-8AF7-421C-82F5-909503BAAEA3}" type="pres">
      <dgm:prSet presAssocID="{B36972AB-6091-4C49-AA49-148B7375AE36}" presName="hierRoot2" presStyleCnt="0"/>
      <dgm:spPr/>
    </dgm:pt>
    <dgm:pt modelId="{2AE628DE-5D68-4FFD-BA4D-E634C3105A7C}" type="pres">
      <dgm:prSet presAssocID="{B36972AB-6091-4C49-AA49-148B7375AE36}" presName="composite2" presStyleCnt="0"/>
      <dgm:spPr/>
    </dgm:pt>
    <dgm:pt modelId="{42EC39D7-BF4E-4099-9C24-97AEE009ACFE}" type="pres">
      <dgm:prSet presAssocID="{B36972AB-6091-4C49-AA49-148B7375AE36}" presName="background2" presStyleLbl="node2" presStyleIdx="1" presStyleCnt="2"/>
      <dgm:spPr/>
    </dgm:pt>
    <dgm:pt modelId="{6E9010A0-745B-4522-BE6D-70A131A87154}" type="pres">
      <dgm:prSet presAssocID="{B36972AB-6091-4C49-AA49-148B7375AE36}" presName="text2" presStyleLbl="fgAcc2" presStyleIdx="1" presStyleCnt="2">
        <dgm:presLayoutVars>
          <dgm:chPref val="3"/>
        </dgm:presLayoutVars>
      </dgm:prSet>
      <dgm:spPr/>
    </dgm:pt>
    <dgm:pt modelId="{07395D39-46A5-48BF-A152-2B3096C24DF0}" type="pres">
      <dgm:prSet presAssocID="{B36972AB-6091-4C49-AA49-148B7375AE36}" presName="hierChild3" presStyleCnt="0"/>
      <dgm:spPr/>
    </dgm:pt>
  </dgm:ptLst>
  <dgm:cxnLst>
    <dgm:cxn modelId="{A3158B88-5CC4-4B20-9429-AB4E94FE07D5}" type="presOf" srcId="{2371E716-6865-467D-A01A-5AE7554D11F5}" destId="{9C0C18A1-1E70-41B5-A870-4BEB9B1CDE35}" srcOrd="0" destOrd="0" presId="urn:microsoft.com/office/officeart/2005/8/layout/hierarchy1"/>
    <dgm:cxn modelId="{5422C28F-B011-4AE9-8CD3-DB481973045A}" srcId="{425B12B1-E368-4740-BAB3-CEF21E183494}" destId="{B36972AB-6091-4C49-AA49-148B7375AE36}" srcOrd="1" destOrd="0" parTransId="{5E3D321B-AAEA-4E74-B1B5-295EE7FE83EE}" sibTransId="{AC6AD947-A262-47E2-9F77-98E0A6C322A4}"/>
    <dgm:cxn modelId="{D4C2F09B-00BD-4B9D-ABBE-DAB4AA22DBBC}" type="presOf" srcId="{5E3D321B-AAEA-4E74-B1B5-295EE7FE83EE}" destId="{A4B6C18A-00D5-481B-A67D-E6D468F302C8}" srcOrd="0" destOrd="0" presId="urn:microsoft.com/office/officeart/2005/8/layout/hierarchy1"/>
    <dgm:cxn modelId="{48F0AAA4-A3E8-4D16-97AA-159E9F5A0317}" srcId="{2371E716-6865-467D-A01A-5AE7554D11F5}" destId="{425B12B1-E368-4740-BAB3-CEF21E183494}" srcOrd="0" destOrd="0" parTransId="{77902BD9-726E-42BA-916A-E1FB4361C6A9}" sibTransId="{E1A52B3E-0E9A-4A82-8A8A-6F6686F287CC}"/>
    <dgm:cxn modelId="{26C237BF-337F-4616-9CFE-8CF77D899D4D}" type="presOf" srcId="{73DF0D82-6478-4DE5-B1C6-629F4D9EE684}" destId="{F40A4CDB-679C-495A-B39D-13564AFB58D8}" srcOrd="0" destOrd="0" presId="urn:microsoft.com/office/officeart/2005/8/layout/hierarchy1"/>
    <dgm:cxn modelId="{F364D6C4-1481-4E87-942C-5052E957C871}" type="presOf" srcId="{337D9920-7E87-4227-940F-0BEA10B10F31}" destId="{6DC9F0FD-025F-45B6-94C4-9B86F7B7BFF0}" srcOrd="0" destOrd="0" presId="urn:microsoft.com/office/officeart/2005/8/layout/hierarchy1"/>
    <dgm:cxn modelId="{87D818C5-B48E-465C-BF8B-DE2EA3E75B60}" srcId="{425B12B1-E368-4740-BAB3-CEF21E183494}" destId="{337D9920-7E87-4227-940F-0BEA10B10F31}" srcOrd="0" destOrd="0" parTransId="{73DF0D82-6478-4DE5-B1C6-629F4D9EE684}" sibTransId="{4C3C7C9B-C33E-4CC5-8C20-D4B53C0C34C6}"/>
    <dgm:cxn modelId="{16D611E5-AF02-4911-B6D2-C412C7A1B6CF}" type="presOf" srcId="{425B12B1-E368-4740-BAB3-CEF21E183494}" destId="{07C48600-7D69-4860-9655-42636927CEDC}" srcOrd="0" destOrd="0" presId="urn:microsoft.com/office/officeart/2005/8/layout/hierarchy1"/>
    <dgm:cxn modelId="{F49228F5-949C-4105-B540-CC53D63FBB07}" type="presOf" srcId="{B36972AB-6091-4C49-AA49-148B7375AE36}" destId="{6E9010A0-745B-4522-BE6D-70A131A87154}" srcOrd="0" destOrd="0" presId="urn:microsoft.com/office/officeart/2005/8/layout/hierarchy1"/>
    <dgm:cxn modelId="{3804A14A-BC68-4EDF-A479-441AA2549618}" type="presParOf" srcId="{9C0C18A1-1E70-41B5-A870-4BEB9B1CDE35}" destId="{031E271A-FC9C-4D98-8F55-5DE313576C85}" srcOrd="0" destOrd="0" presId="urn:microsoft.com/office/officeart/2005/8/layout/hierarchy1"/>
    <dgm:cxn modelId="{8BCCB2EC-C364-40F2-A2D7-5B37F33AA398}" type="presParOf" srcId="{031E271A-FC9C-4D98-8F55-5DE313576C85}" destId="{C4BB2FC0-4398-43B6-8DC5-010440E21646}" srcOrd="0" destOrd="0" presId="urn:microsoft.com/office/officeart/2005/8/layout/hierarchy1"/>
    <dgm:cxn modelId="{9E74B458-5A6E-4002-B550-B84E60A125D7}" type="presParOf" srcId="{C4BB2FC0-4398-43B6-8DC5-010440E21646}" destId="{90248B40-244F-4D7C-A350-88984B6BF22F}" srcOrd="0" destOrd="0" presId="urn:microsoft.com/office/officeart/2005/8/layout/hierarchy1"/>
    <dgm:cxn modelId="{4BEB6E47-E524-43F5-8DCA-6DA5FA9A3B6B}" type="presParOf" srcId="{C4BB2FC0-4398-43B6-8DC5-010440E21646}" destId="{07C48600-7D69-4860-9655-42636927CEDC}" srcOrd="1" destOrd="0" presId="urn:microsoft.com/office/officeart/2005/8/layout/hierarchy1"/>
    <dgm:cxn modelId="{31EE89F3-BBCC-4944-91E8-D585ACAB98CA}" type="presParOf" srcId="{031E271A-FC9C-4D98-8F55-5DE313576C85}" destId="{68F5794C-C824-4EBE-A679-D65A3C52A71E}" srcOrd="1" destOrd="0" presId="urn:microsoft.com/office/officeart/2005/8/layout/hierarchy1"/>
    <dgm:cxn modelId="{00D8B5D6-3DEC-4FA3-A4F4-1C34ADEC5530}" type="presParOf" srcId="{68F5794C-C824-4EBE-A679-D65A3C52A71E}" destId="{F40A4CDB-679C-495A-B39D-13564AFB58D8}" srcOrd="0" destOrd="0" presId="urn:microsoft.com/office/officeart/2005/8/layout/hierarchy1"/>
    <dgm:cxn modelId="{3E3C2622-0FEE-4D72-BA3F-8967CBA12CB4}" type="presParOf" srcId="{68F5794C-C824-4EBE-A679-D65A3C52A71E}" destId="{7C4B14FE-4240-455C-95EA-782F4A1AF8DB}" srcOrd="1" destOrd="0" presId="urn:microsoft.com/office/officeart/2005/8/layout/hierarchy1"/>
    <dgm:cxn modelId="{2F80A523-79A2-4324-A48C-E44D1777BA16}" type="presParOf" srcId="{7C4B14FE-4240-455C-95EA-782F4A1AF8DB}" destId="{A5EF10FA-764A-4CCF-8A0A-47CCE93E8B81}" srcOrd="0" destOrd="0" presId="urn:microsoft.com/office/officeart/2005/8/layout/hierarchy1"/>
    <dgm:cxn modelId="{53D2F681-8A34-40EF-B1BA-7558ABB35239}" type="presParOf" srcId="{A5EF10FA-764A-4CCF-8A0A-47CCE93E8B81}" destId="{C4918DD3-9490-428F-BB18-D138F5E462F2}" srcOrd="0" destOrd="0" presId="urn:microsoft.com/office/officeart/2005/8/layout/hierarchy1"/>
    <dgm:cxn modelId="{9B28F7BB-8498-4DA6-9A4B-2914A4308375}" type="presParOf" srcId="{A5EF10FA-764A-4CCF-8A0A-47CCE93E8B81}" destId="{6DC9F0FD-025F-45B6-94C4-9B86F7B7BFF0}" srcOrd="1" destOrd="0" presId="urn:microsoft.com/office/officeart/2005/8/layout/hierarchy1"/>
    <dgm:cxn modelId="{4307EEC1-D824-4BC8-B6E3-6F3E62CC7DE2}" type="presParOf" srcId="{7C4B14FE-4240-455C-95EA-782F4A1AF8DB}" destId="{9D9FDC03-1CAF-4CB6-890C-A23955DE6607}" srcOrd="1" destOrd="0" presId="urn:microsoft.com/office/officeart/2005/8/layout/hierarchy1"/>
    <dgm:cxn modelId="{6102F4AD-3D81-4067-AF21-05A60BAF33E0}" type="presParOf" srcId="{68F5794C-C824-4EBE-A679-D65A3C52A71E}" destId="{A4B6C18A-00D5-481B-A67D-E6D468F302C8}" srcOrd="2" destOrd="0" presId="urn:microsoft.com/office/officeart/2005/8/layout/hierarchy1"/>
    <dgm:cxn modelId="{96ED9E69-7E64-44E6-B15A-0E14FBE09455}" type="presParOf" srcId="{68F5794C-C824-4EBE-A679-D65A3C52A71E}" destId="{BAE94302-8AF7-421C-82F5-909503BAAEA3}" srcOrd="3" destOrd="0" presId="urn:microsoft.com/office/officeart/2005/8/layout/hierarchy1"/>
    <dgm:cxn modelId="{7F326FF3-50A2-4B34-BA09-EF92D4ED5856}" type="presParOf" srcId="{BAE94302-8AF7-421C-82F5-909503BAAEA3}" destId="{2AE628DE-5D68-4FFD-BA4D-E634C3105A7C}" srcOrd="0" destOrd="0" presId="urn:microsoft.com/office/officeart/2005/8/layout/hierarchy1"/>
    <dgm:cxn modelId="{60BD348D-0B8B-4A2E-820B-EFDB585941DE}" type="presParOf" srcId="{2AE628DE-5D68-4FFD-BA4D-E634C3105A7C}" destId="{42EC39D7-BF4E-4099-9C24-97AEE009ACFE}" srcOrd="0" destOrd="0" presId="urn:microsoft.com/office/officeart/2005/8/layout/hierarchy1"/>
    <dgm:cxn modelId="{8AD981C8-7702-48D3-B9D6-FF410D089677}" type="presParOf" srcId="{2AE628DE-5D68-4FFD-BA4D-E634C3105A7C}" destId="{6E9010A0-745B-4522-BE6D-70A131A87154}" srcOrd="1" destOrd="0" presId="urn:microsoft.com/office/officeart/2005/8/layout/hierarchy1"/>
    <dgm:cxn modelId="{F4D9A186-BD70-4752-A7E4-F6ED53B9F7C0}" type="presParOf" srcId="{BAE94302-8AF7-421C-82F5-909503BAAEA3}" destId="{07395D39-46A5-48BF-A152-2B3096C24DF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9A5EC7E-D5EE-47A1-9D1F-3D86FA49F3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5EA556A-E881-46D5-BDF5-88F14EF41D71}">
      <dgm:prSet/>
      <dgm:spPr/>
      <dgm:t>
        <a:bodyPr/>
        <a:lstStyle/>
        <a:p>
          <a:pPr>
            <a:lnSpc>
              <a:spcPct val="100000"/>
            </a:lnSpc>
          </a:pPr>
          <a:r>
            <a:rPr lang="en-GB" dirty="0"/>
            <a:t>Gather background information and become more knowledgeable about the topic </a:t>
          </a:r>
          <a:endParaRPr lang="en-US" dirty="0"/>
        </a:p>
      </dgm:t>
    </dgm:pt>
    <dgm:pt modelId="{F88F97E3-58CF-4DD8-8F23-198155C3DCC1}" type="parTrans" cxnId="{3A99B6D3-1765-4D9E-AED1-A16CF7D6D323}">
      <dgm:prSet/>
      <dgm:spPr/>
      <dgm:t>
        <a:bodyPr/>
        <a:lstStyle/>
        <a:p>
          <a:endParaRPr lang="en-US"/>
        </a:p>
      </dgm:t>
    </dgm:pt>
    <dgm:pt modelId="{046B0540-8A67-4D8F-913D-28267A6FC258}" type="sibTrans" cxnId="{3A99B6D3-1765-4D9E-AED1-A16CF7D6D323}">
      <dgm:prSet/>
      <dgm:spPr/>
      <dgm:t>
        <a:bodyPr/>
        <a:lstStyle/>
        <a:p>
          <a:endParaRPr lang="en-US"/>
        </a:p>
      </dgm:t>
    </dgm:pt>
    <dgm:pt modelId="{FED069FB-E857-4D87-8611-28AB16B7C08F}">
      <dgm:prSet/>
      <dgm:spPr/>
      <dgm:t>
        <a:bodyPr/>
        <a:lstStyle/>
        <a:p>
          <a:pPr>
            <a:lnSpc>
              <a:spcPct val="100000"/>
            </a:lnSpc>
          </a:pPr>
          <a:r>
            <a:rPr lang="en-GB"/>
            <a:t>Identify literature that is more focused. </a:t>
          </a:r>
          <a:endParaRPr lang="en-US"/>
        </a:p>
      </dgm:t>
    </dgm:pt>
    <dgm:pt modelId="{1342598C-C60D-47C2-B430-5FB27EEF4CD6}" type="parTrans" cxnId="{837CBD70-A545-48D3-89B2-A2800208539C}">
      <dgm:prSet/>
      <dgm:spPr/>
      <dgm:t>
        <a:bodyPr/>
        <a:lstStyle/>
        <a:p>
          <a:endParaRPr lang="en-US"/>
        </a:p>
      </dgm:t>
    </dgm:pt>
    <dgm:pt modelId="{AABEB6AD-5E96-4767-8844-543EB1F2E6D6}" type="sibTrans" cxnId="{837CBD70-A545-48D3-89B2-A2800208539C}">
      <dgm:prSet/>
      <dgm:spPr/>
      <dgm:t>
        <a:bodyPr/>
        <a:lstStyle/>
        <a:p>
          <a:endParaRPr lang="en-US"/>
        </a:p>
      </dgm:t>
    </dgm:pt>
    <dgm:pt modelId="{C9D26736-29E6-44D9-B12B-6BD20AC0A5C9}">
      <dgm:prSet/>
      <dgm:spPr/>
      <dgm:t>
        <a:bodyPr/>
        <a:lstStyle/>
        <a:p>
          <a:pPr>
            <a:lnSpc>
              <a:spcPct val="100000"/>
            </a:lnSpc>
          </a:pPr>
          <a:r>
            <a:rPr lang="en-GB" dirty="0"/>
            <a:t>Help you decide whether you need to expand or narrow your searches </a:t>
          </a:r>
          <a:endParaRPr lang="en-US" dirty="0"/>
        </a:p>
      </dgm:t>
    </dgm:pt>
    <dgm:pt modelId="{089CF7E6-C7B4-4CC5-B53D-3BD74CB7FD3B}" type="parTrans" cxnId="{C8566431-B465-4A65-8951-FF6ACED6B7C2}">
      <dgm:prSet/>
      <dgm:spPr/>
      <dgm:t>
        <a:bodyPr/>
        <a:lstStyle/>
        <a:p>
          <a:endParaRPr lang="en-US"/>
        </a:p>
      </dgm:t>
    </dgm:pt>
    <dgm:pt modelId="{29F86153-0E9E-4128-B88A-166E909D8B82}" type="sibTrans" cxnId="{C8566431-B465-4A65-8951-FF6ACED6B7C2}">
      <dgm:prSet/>
      <dgm:spPr/>
      <dgm:t>
        <a:bodyPr/>
        <a:lstStyle/>
        <a:p>
          <a:endParaRPr lang="en-US"/>
        </a:p>
      </dgm:t>
    </dgm:pt>
    <dgm:pt modelId="{0C85DE1E-602C-4377-B221-C4D5C582230C}">
      <dgm:prSet/>
      <dgm:spPr/>
      <dgm:t>
        <a:bodyPr/>
        <a:lstStyle/>
        <a:p>
          <a:pPr>
            <a:lnSpc>
              <a:spcPct val="100000"/>
            </a:lnSpc>
          </a:pPr>
          <a:r>
            <a:rPr lang="en-GB"/>
            <a:t>Helps you to avoid presenting biased and shallow description of literature. </a:t>
          </a:r>
          <a:endParaRPr lang="en-US"/>
        </a:p>
      </dgm:t>
    </dgm:pt>
    <dgm:pt modelId="{D10D8DEF-9A9C-4325-968B-C07AB936220A}" type="parTrans" cxnId="{80D7A2F4-3BF6-4258-993D-5ACE11497DB8}">
      <dgm:prSet/>
      <dgm:spPr/>
      <dgm:t>
        <a:bodyPr/>
        <a:lstStyle/>
        <a:p>
          <a:endParaRPr lang="en-US"/>
        </a:p>
      </dgm:t>
    </dgm:pt>
    <dgm:pt modelId="{2B73F008-D6CA-45DD-ABB1-CC435A2A223E}" type="sibTrans" cxnId="{80D7A2F4-3BF6-4258-993D-5ACE11497DB8}">
      <dgm:prSet/>
      <dgm:spPr/>
      <dgm:t>
        <a:bodyPr/>
        <a:lstStyle/>
        <a:p>
          <a:endParaRPr lang="en-US"/>
        </a:p>
      </dgm:t>
    </dgm:pt>
    <dgm:pt modelId="{DD46EA24-260A-48B5-9902-4BF817C9E349}">
      <dgm:prSet/>
      <dgm:spPr/>
      <dgm:t>
        <a:bodyPr/>
        <a:lstStyle/>
        <a:p>
          <a:pPr>
            <a:lnSpc>
              <a:spcPct val="100000"/>
            </a:lnSpc>
          </a:pPr>
          <a:r>
            <a:rPr lang="en-GB" dirty="0"/>
            <a:t>A good SS allows your to become more familiar with different points of views (Efron and </a:t>
          </a:r>
          <a:r>
            <a:rPr lang="en-GB" dirty="0" err="1"/>
            <a:t>Ravid</a:t>
          </a:r>
          <a:r>
            <a:rPr lang="en-GB" dirty="0"/>
            <a:t>, 2019)</a:t>
          </a:r>
          <a:endParaRPr lang="en-US" dirty="0"/>
        </a:p>
      </dgm:t>
    </dgm:pt>
    <dgm:pt modelId="{AD25A2A6-CCA3-4DDD-BB0B-66FA7530F442}" type="parTrans" cxnId="{8C102BA3-A534-45AF-8218-16CA18A9770D}">
      <dgm:prSet/>
      <dgm:spPr/>
      <dgm:t>
        <a:bodyPr/>
        <a:lstStyle/>
        <a:p>
          <a:endParaRPr lang="en-US"/>
        </a:p>
      </dgm:t>
    </dgm:pt>
    <dgm:pt modelId="{3004E632-81F6-4FCA-A451-B52F3F85ED21}" type="sibTrans" cxnId="{8C102BA3-A534-45AF-8218-16CA18A9770D}">
      <dgm:prSet/>
      <dgm:spPr/>
      <dgm:t>
        <a:bodyPr/>
        <a:lstStyle/>
        <a:p>
          <a:endParaRPr lang="en-US"/>
        </a:p>
      </dgm:t>
    </dgm:pt>
    <dgm:pt modelId="{E12688D8-4CC3-4818-A5B1-50620251703D}" type="pres">
      <dgm:prSet presAssocID="{59A5EC7E-D5EE-47A1-9D1F-3D86FA49F328}" presName="root" presStyleCnt="0">
        <dgm:presLayoutVars>
          <dgm:dir/>
          <dgm:resizeHandles val="exact"/>
        </dgm:presLayoutVars>
      </dgm:prSet>
      <dgm:spPr/>
    </dgm:pt>
    <dgm:pt modelId="{B4AB8D93-B666-45DE-A18B-FE880F403898}" type="pres">
      <dgm:prSet presAssocID="{25EA556A-E881-46D5-BDF5-88F14EF41D71}" presName="compNode" presStyleCnt="0"/>
      <dgm:spPr/>
    </dgm:pt>
    <dgm:pt modelId="{764A8826-22A0-4AD9-86EB-5F5C1B084D6A}" type="pres">
      <dgm:prSet presAssocID="{25EA556A-E881-46D5-BDF5-88F14EF41D71}" presName="bgRect" presStyleLbl="bgShp" presStyleIdx="0" presStyleCnt="5"/>
      <dgm:spPr/>
    </dgm:pt>
    <dgm:pt modelId="{40B6C3AA-8DA1-4A5B-A8A4-C9865B188287}" type="pres">
      <dgm:prSet presAssocID="{25EA556A-E881-46D5-BDF5-88F14EF41D7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FDFCA6F8-FE64-4936-804D-CBFFE368EAE1}" type="pres">
      <dgm:prSet presAssocID="{25EA556A-E881-46D5-BDF5-88F14EF41D71}" presName="spaceRect" presStyleCnt="0"/>
      <dgm:spPr/>
    </dgm:pt>
    <dgm:pt modelId="{B609E1B2-F345-47F8-B162-E52C015E71E2}" type="pres">
      <dgm:prSet presAssocID="{25EA556A-E881-46D5-BDF5-88F14EF41D71}" presName="parTx" presStyleLbl="revTx" presStyleIdx="0" presStyleCnt="5">
        <dgm:presLayoutVars>
          <dgm:chMax val="0"/>
          <dgm:chPref val="0"/>
        </dgm:presLayoutVars>
      </dgm:prSet>
      <dgm:spPr/>
    </dgm:pt>
    <dgm:pt modelId="{F2E03639-0E0E-4774-B778-9BE9B91E2570}" type="pres">
      <dgm:prSet presAssocID="{046B0540-8A67-4D8F-913D-28267A6FC258}" presName="sibTrans" presStyleCnt="0"/>
      <dgm:spPr/>
    </dgm:pt>
    <dgm:pt modelId="{F173F987-F579-414F-8593-B6886EB4B6CE}" type="pres">
      <dgm:prSet presAssocID="{FED069FB-E857-4D87-8611-28AB16B7C08F}" presName="compNode" presStyleCnt="0"/>
      <dgm:spPr/>
    </dgm:pt>
    <dgm:pt modelId="{0053D65C-0E0B-404D-995C-F39F5964CBB6}" type="pres">
      <dgm:prSet presAssocID="{FED069FB-E857-4D87-8611-28AB16B7C08F}" presName="bgRect" presStyleLbl="bgShp" presStyleIdx="1" presStyleCnt="5"/>
      <dgm:spPr/>
    </dgm:pt>
    <dgm:pt modelId="{A36E1C70-72B5-40D9-B61F-A45F96B1DA7F}" type="pres">
      <dgm:prSet presAssocID="{FED069FB-E857-4D87-8611-28AB16B7C08F}"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on Shelf"/>
        </a:ext>
      </dgm:extLst>
    </dgm:pt>
    <dgm:pt modelId="{B6B4C9EA-D34B-42D9-8D42-289CAD430923}" type="pres">
      <dgm:prSet presAssocID="{FED069FB-E857-4D87-8611-28AB16B7C08F}" presName="spaceRect" presStyleCnt="0"/>
      <dgm:spPr/>
    </dgm:pt>
    <dgm:pt modelId="{443B0B4C-8754-4FB7-8B6B-C0F99066042C}" type="pres">
      <dgm:prSet presAssocID="{FED069FB-E857-4D87-8611-28AB16B7C08F}" presName="parTx" presStyleLbl="revTx" presStyleIdx="1" presStyleCnt="5">
        <dgm:presLayoutVars>
          <dgm:chMax val="0"/>
          <dgm:chPref val="0"/>
        </dgm:presLayoutVars>
      </dgm:prSet>
      <dgm:spPr/>
    </dgm:pt>
    <dgm:pt modelId="{AD5CB36A-4394-4A73-8AE5-4001671E52B8}" type="pres">
      <dgm:prSet presAssocID="{AABEB6AD-5E96-4767-8844-543EB1F2E6D6}" presName="sibTrans" presStyleCnt="0"/>
      <dgm:spPr/>
    </dgm:pt>
    <dgm:pt modelId="{7D43E647-FA2F-4E79-9814-E946532B0D6B}" type="pres">
      <dgm:prSet presAssocID="{C9D26736-29E6-44D9-B12B-6BD20AC0A5C9}" presName="compNode" presStyleCnt="0"/>
      <dgm:spPr/>
    </dgm:pt>
    <dgm:pt modelId="{F38FDDEC-2B04-4B23-A18C-22DDD221925F}" type="pres">
      <dgm:prSet presAssocID="{C9D26736-29E6-44D9-B12B-6BD20AC0A5C9}" presName="bgRect" presStyleLbl="bgShp" presStyleIdx="2" presStyleCnt="5"/>
      <dgm:spPr/>
    </dgm:pt>
    <dgm:pt modelId="{4A19A6C3-D3D2-40AC-9196-23C35DF5ABDE}" type="pres">
      <dgm:prSet presAssocID="{C9D26736-29E6-44D9-B12B-6BD20AC0A5C9}"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gnifying glass"/>
        </a:ext>
      </dgm:extLst>
    </dgm:pt>
    <dgm:pt modelId="{3C5E7A84-65D0-460A-9808-1A6FF086A5DD}" type="pres">
      <dgm:prSet presAssocID="{C9D26736-29E6-44D9-B12B-6BD20AC0A5C9}" presName="spaceRect" presStyleCnt="0"/>
      <dgm:spPr/>
    </dgm:pt>
    <dgm:pt modelId="{5EBC9E8D-6B12-492E-9B62-F6B871A5EE2F}" type="pres">
      <dgm:prSet presAssocID="{C9D26736-29E6-44D9-B12B-6BD20AC0A5C9}" presName="parTx" presStyleLbl="revTx" presStyleIdx="2" presStyleCnt="5">
        <dgm:presLayoutVars>
          <dgm:chMax val="0"/>
          <dgm:chPref val="0"/>
        </dgm:presLayoutVars>
      </dgm:prSet>
      <dgm:spPr/>
    </dgm:pt>
    <dgm:pt modelId="{EE3A97B7-0DD4-448A-9273-3C6B45073FEF}" type="pres">
      <dgm:prSet presAssocID="{29F86153-0E9E-4128-B88A-166E909D8B82}" presName="sibTrans" presStyleCnt="0"/>
      <dgm:spPr/>
    </dgm:pt>
    <dgm:pt modelId="{AEB39E2B-8673-4A4D-BBDE-BDE8C8DB2A12}" type="pres">
      <dgm:prSet presAssocID="{0C85DE1E-602C-4377-B221-C4D5C582230C}" presName="compNode" presStyleCnt="0"/>
      <dgm:spPr/>
    </dgm:pt>
    <dgm:pt modelId="{092B2282-311C-4906-A1C1-E9AC12055CE4}" type="pres">
      <dgm:prSet presAssocID="{0C85DE1E-602C-4377-B221-C4D5C582230C}" presName="bgRect" presStyleLbl="bgShp" presStyleIdx="3" presStyleCnt="5"/>
      <dgm:spPr/>
    </dgm:pt>
    <dgm:pt modelId="{C21824B3-266A-4C53-9B98-569D51FDB176}" type="pres">
      <dgm:prSet presAssocID="{0C85DE1E-602C-4377-B221-C4D5C582230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93E2A796-19FF-4F9B-8568-953EAA34120C}" type="pres">
      <dgm:prSet presAssocID="{0C85DE1E-602C-4377-B221-C4D5C582230C}" presName="spaceRect" presStyleCnt="0"/>
      <dgm:spPr/>
    </dgm:pt>
    <dgm:pt modelId="{7B55DEBD-2601-4323-9976-66369712B70F}" type="pres">
      <dgm:prSet presAssocID="{0C85DE1E-602C-4377-B221-C4D5C582230C}" presName="parTx" presStyleLbl="revTx" presStyleIdx="3" presStyleCnt="5">
        <dgm:presLayoutVars>
          <dgm:chMax val="0"/>
          <dgm:chPref val="0"/>
        </dgm:presLayoutVars>
      </dgm:prSet>
      <dgm:spPr/>
    </dgm:pt>
    <dgm:pt modelId="{125879F9-BCFF-4D0E-89EC-BBA24D5C38EA}" type="pres">
      <dgm:prSet presAssocID="{2B73F008-D6CA-45DD-ABB1-CC435A2A223E}" presName="sibTrans" presStyleCnt="0"/>
      <dgm:spPr/>
    </dgm:pt>
    <dgm:pt modelId="{4DE702CA-F1B1-43F4-90AE-DABF20DC8DB9}" type="pres">
      <dgm:prSet presAssocID="{DD46EA24-260A-48B5-9902-4BF817C9E349}" presName="compNode" presStyleCnt="0"/>
      <dgm:spPr/>
    </dgm:pt>
    <dgm:pt modelId="{4CAA302C-46E2-43FE-A0F2-6DBC6A8DCC49}" type="pres">
      <dgm:prSet presAssocID="{DD46EA24-260A-48B5-9902-4BF817C9E349}" presName="bgRect" presStyleLbl="bgShp" presStyleIdx="4" presStyleCnt="5"/>
      <dgm:spPr/>
    </dgm:pt>
    <dgm:pt modelId="{5FF7EAE9-76DE-4F9C-9303-B1E0F95DC160}" type="pres">
      <dgm:prSet presAssocID="{DD46EA24-260A-48B5-9902-4BF817C9E34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ursor"/>
        </a:ext>
      </dgm:extLst>
    </dgm:pt>
    <dgm:pt modelId="{B63712A8-0BA2-4935-9605-A1A39438405F}" type="pres">
      <dgm:prSet presAssocID="{DD46EA24-260A-48B5-9902-4BF817C9E349}" presName="spaceRect" presStyleCnt="0"/>
      <dgm:spPr/>
    </dgm:pt>
    <dgm:pt modelId="{031CB37C-E6FE-4EB3-8462-2170279501D3}" type="pres">
      <dgm:prSet presAssocID="{DD46EA24-260A-48B5-9902-4BF817C9E349}" presName="parTx" presStyleLbl="revTx" presStyleIdx="4" presStyleCnt="5">
        <dgm:presLayoutVars>
          <dgm:chMax val="0"/>
          <dgm:chPref val="0"/>
        </dgm:presLayoutVars>
      </dgm:prSet>
      <dgm:spPr/>
    </dgm:pt>
  </dgm:ptLst>
  <dgm:cxnLst>
    <dgm:cxn modelId="{45B33F2D-A835-43E5-9909-B3A03A125286}" type="presOf" srcId="{C9D26736-29E6-44D9-B12B-6BD20AC0A5C9}" destId="{5EBC9E8D-6B12-492E-9B62-F6B871A5EE2F}" srcOrd="0" destOrd="0" presId="urn:microsoft.com/office/officeart/2018/2/layout/IconVerticalSolidList"/>
    <dgm:cxn modelId="{C8566431-B465-4A65-8951-FF6ACED6B7C2}" srcId="{59A5EC7E-D5EE-47A1-9D1F-3D86FA49F328}" destId="{C9D26736-29E6-44D9-B12B-6BD20AC0A5C9}" srcOrd="2" destOrd="0" parTransId="{089CF7E6-C7B4-4CC5-B53D-3BD74CB7FD3B}" sibTransId="{29F86153-0E9E-4128-B88A-166E909D8B82}"/>
    <dgm:cxn modelId="{837CBD70-A545-48D3-89B2-A2800208539C}" srcId="{59A5EC7E-D5EE-47A1-9D1F-3D86FA49F328}" destId="{FED069FB-E857-4D87-8611-28AB16B7C08F}" srcOrd="1" destOrd="0" parTransId="{1342598C-C60D-47C2-B430-5FB27EEF4CD6}" sibTransId="{AABEB6AD-5E96-4767-8844-543EB1F2E6D6}"/>
    <dgm:cxn modelId="{86709351-9387-42B6-8C83-5458EF51FEAE}" type="presOf" srcId="{0C85DE1E-602C-4377-B221-C4D5C582230C}" destId="{7B55DEBD-2601-4323-9976-66369712B70F}" srcOrd="0" destOrd="0" presId="urn:microsoft.com/office/officeart/2018/2/layout/IconVerticalSolidList"/>
    <dgm:cxn modelId="{5AE0A256-746B-460B-8629-90F3D741027F}" type="presOf" srcId="{FED069FB-E857-4D87-8611-28AB16B7C08F}" destId="{443B0B4C-8754-4FB7-8B6B-C0F99066042C}" srcOrd="0" destOrd="0" presId="urn:microsoft.com/office/officeart/2018/2/layout/IconVerticalSolidList"/>
    <dgm:cxn modelId="{EC6C1A7A-E2FF-44D8-B4E3-C586A3C94F46}" type="presOf" srcId="{DD46EA24-260A-48B5-9902-4BF817C9E349}" destId="{031CB37C-E6FE-4EB3-8462-2170279501D3}" srcOrd="0" destOrd="0" presId="urn:microsoft.com/office/officeart/2018/2/layout/IconVerticalSolidList"/>
    <dgm:cxn modelId="{8C102BA3-A534-45AF-8218-16CA18A9770D}" srcId="{59A5EC7E-D5EE-47A1-9D1F-3D86FA49F328}" destId="{DD46EA24-260A-48B5-9902-4BF817C9E349}" srcOrd="4" destOrd="0" parTransId="{AD25A2A6-CCA3-4DDD-BB0B-66FA7530F442}" sibTransId="{3004E632-81F6-4FCA-A451-B52F3F85ED21}"/>
    <dgm:cxn modelId="{F7801FAC-B1A2-4AD7-BCC2-145F6EF72E4D}" type="presOf" srcId="{25EA556A-E881-46D5-BDF5-88F14EF41D71}" destId="{B609E1B2-F345-47F8-B162-E52C015E71E2}" srcOrd="0" destOrd="0" presId="urn:microsoft.com/office/officeart/2018/2/layout/IconVerticalSolidList"/>
    <dgm:cxn modelId="{3A99B6D3-1765-4D9E-AED1-A16CF7D6D323}" srcId="{59A5EC7E-D5EE-47A1-9D1F-3D86FA49F328}" destId="{25EA556A-E881-46D5-BDF5-88F14EF41D71}" srcOrd="0" destOrd="0" parTransId="{F88F97E3-58CF-4DD8-8F23-198155C3DCC1}" sibTransId="{046B0540-8A67-4D8F-913D-28267A6FC258}"/>
    <dgm:cxn modelId="{80D7A2F4-3BF6-4258-993D-5ACE11497DB8}" srcId="{59A5EC7E-D5EE-47A1-9D1F-3D86FA49F328}" destId="{0C85DE1E-602C-4377-B221-C4D5C582230C}" srcOrd="3" destOrd="0" parTransId="{D10D8DEF-9A9C-4325-968B-C07AB936220A}" sibTransId="{2B73F008-D6CA-45DD-ABB1-CC435A2A223E}"/>
    <dgm:cxn modelId="{437E70F9-3BF3-458E-A948-8057527D2BDF}" type="presOf" srcId="{59A5EC7E-D5EE-47A1-9D1F-3D86FA49F328}" destId="{E12688D8-4CC3-4818-A5B1-50620251703D}" srcOrd="0" destOrd="0" presId="urn:microsoft.com/office/officeart/2018/2/layout/IconVerticalSolidList"/>
    <dgm:cxn modelId="{A1A0E9BE-D10C-485B-BA82-37F097B185EA}" type="presParOf" srcId="{E12688D8-4CC3-4818-A5B1-50620251703D}" destId="{B4AB8D93-B666-45DE-A18B-FE880F403898}" srcOrd="0" destOrd="0" presId="urn:microsoft.com/office/officeart/2018/2/layout/IconVerticalSolidList"/>
    <dgm:cxn modelId="{ECA0AE79-F5A9-471C-9700-7E21B8702DE8}" type="presParOf" srcId="{B4AB8D93-B666-45DE-A18B-FE880F403898}" destId="{764A8826-22A0-4AD9-86EB-5F5C1B084D6A}" srcOrd="0" destOrd="0" presId="urn:microsoft.com/office/officeart/2018/2/layout/IconVerticalSolidList"/>
    <dgm:cxn modelId="{876A8972-FBFE-4E5E-A107-1514A95FFAF6}" type="presParOf" srcId="{B4AB8D93-B666-45DE-A18B-FE880F403898}" destId="{40B6C3AA-8DA1-4A5B-A8A4-C9865B188287}" srcOrd="1" destOrd="0" presId="urn:microsoft.com/office/officeart/2018/2/layout/IconVerticalSolidList"/>
    <dgm:cxn modelId="{1F9D9D7A-7B69-4694-849E-0A21E0D2E23C}" type="presParOf" srcId="{B4AB8D93-B666-45DE-A18B-FE880F403898}" destId="{FDFCA6F8-FE64-4936-804D-CBFFE368EAE1}" srcOrd="2" destOrd="0" presId="urn:microsoft.com/office/officeart/2018/2/layout/IconVerticalSolidList"/>
    <dgm:cxn modelId="{B7FA0249-22F9-43FD-BA0B-91A8C723825B}" type="presParOf" srcId="{B4AB8D93-B666-45DE-A18B-FE880F403898}" destId="{B609E1B2-F345-47F8-B162-E52C015E71E2}" srcOrd="3" destOrd="0" presId="urn:microsoft.com/office/officeart/2018/2/layout/IconVerticalSolidList"/>
    <dgm:cxn modelId="{688AE0D9-1350-4C72-A7C1-B3FF8E9487B0}" type="presParOf" srcId="{E12688D8-4CC3-4818-A5B1-50620251703D}" destId="{F2E03639-0E0E-4774-B778-9BE9B91E2570}" srcOrd="1" destOrd="0" presId="urn:microsoft.com/office/officeart/2018/2/layout/IconVerticalSolidList"/>
    <dgm:cxn modelId="{DDBC7C29-EA1E-424A-A883-4DB3694FF4CE}" type="presParOf" srcId="{E12688D8-4CC3-4818-A5B1-50620251703D}" destId="{F173F987-F579-414F-8593-B6886EB4B6CE}" srcOrd="2" destOrd="0" presId="urn:microsoft.com/office/officeart/2018/2/layout/IconVerticalSolidList"/>
    <dgm:cxn modelId="{9F8D4E16-7DDE-4B99-AFCB-5AC3003F8E47}" type="presParOf" srcId="{F173F987-F579-414F-8593-B6886EB4B6CE}" destId="{0053D65C-0E0B-404D-995C-F39F5964CBB6}" srcOrd="0" destOrd="0" presId="urn:microsoft.com/office/officeart/2018/2/layout/IconVerticalSolidList"/>
    <dgm:cxn modelId="{D92C4AD7-889B-411C-99D0-FCB197DE2E4B}" type="presParOf" srcId="{F173F987-F579-414F-8593-B6886EB4B6CE}" destId="{A36E1C70-72B5-40D9-B61F-A45F96B1DA7F}" srcOrd="1" destOrd="0" presId="urn:microsoft.com/office/officeart/2018/2/layout/IconVerticalSolidList"/>
    <dgm:cxn modelId="{FE44B460-56CE-40AA-95BB-180714F9965C}" type="presParOf" srcId="{F173F987-F579-414F-8593-B6886EB4B6CE}" destId="{B6B4C9EA-D34B-42D9-8D42-289CAD430923}" srcOrd="2" destOrd="0" presId="urn:microsoft.com/office/officeart/2018/2/layout/IconVerticalSolidList"/>
    <dgm:cxn modelId="{67F8B7FE-83B1-4CE3-BF81-1A6075DA6A4B}" type="presParOf" srcId="{F173F987-F579-414F-8593-B6886EB4B6CE}" destId="{443B0B4C-8754-4FB7-8B6B-C0F99066042C}" srcOrd="3" destOrd="0" presId="urn:microsoft.com/office/officeart/2018/2/layout/IconVerticalSolidList"/>
    <dgm:cxn modelId="{EBBC50B3-FB69-4CE3-A4E8-D07296F586A6}" type="presParOf" srcId="{E12688D8-4CC3-4818-A5B1-50620251703D}" destId="{AD5CB36A-4394-4A73-8AE5-4001671E52B8}" srcOrd="3" destOrd="0" presId="urn:microsoft.com/office/officeart/2018/2/layout/IconVerticalSolidList"/>
    <dgm:cxn modelId="{B5CFE865-A977-43E8-8D28-99E91D3EDD25}" type="presParOf" srcId="{E12688D8-4CC3-4818-A5B1-50620251703D}" destId="{7D43E647-FA2F-4E79-9814-E946532B0D6B}" srcOrd="4" destOrd="0" presId="urn:microsoft.com/office/officeart/2018/2/layout/IconVerticalSolidList"/>
    <dgm:cxn modelId="{DB80F1CC-BFE0-468C-BFDE-52D123C7F1B5}" type="presParOf" srcId="{7D43E647-FA2F-4E79-9814-E946532B0D6B}" destId="{F38FDDEC-2B04-4B23-A18C-22DDD221925F}" srcOrd="0" destOrd="0" presId="urn:microsoft.com/office/officeart/2018/2/layout/IconVerticalSolidList"/>
    <dgm:cxn modelId="{F4D9B97E-33E5-48E5-A872-906C259065EE}" type="presParOf" srcId="{7D43E647-FA2F-4E79-9814-E946532B0D6B}" destId="{4A19A6C3-D3D2-40AC-9196-23C35DF5ABDE}" srcOrd="1" destOrd="0" presId="urn:microsoft.com/office/officeart/2018/2/layout/IconVerticalSolidList"/>
    <dgm:cxn modelId="{745A8F25-FC2E-40A1-A81E-EF578BACEB73}" type="presParOf" srcId="{7D43E647-FA2F-4E79-9814-E946532B0D6B}" destId="{3C5E7A84-65D0-460A-9808-1A6FF086A5DD}" srcOrd="2" destOrd="0" presId="urn:microsoft.com/office/officeart/2018/2/layout/IconVerticalSolidList"/>
    <dgm:cxn modelId="{68128FA4-5C7E-4EC6-80BF-33654827B6F1}" type="presParOf" srcId="{7D43E647-FA2F-4E79-9814-E946532B0D6B}" destId="{5EBC9E8D-6B12-492E-9B62-F6B871A5EE2F}" srcOrd="3" destOrd="0" presId="urn:microsoft.com/office/officeart/2018/2/layout/IconVerticalSolidList"/>
    <dgm:cxn modelId="{C4B6CE28-741B-48CF-AC4B-D24C49F382AD}" type="presParOf" srcId="{E12688D8-4CC3-4818-A5B1-50620251703D}" destId="{EE3A97B7-0DD4-448A-9273-3C6B45073FEF}" srcOrd="5" destOrd="0" presId="urn:microsoft.com/office/officeart/2018/2/layout/IconVerticalSolidList"/>
    <dgm:cxn modelId="{829E678B-1960-4F24-A498-776D04D18822}" type="presParOf" srcId="{E12688D8-4CC3-4818-A5B1-50620251703D}" destId="{AEB39E2B-8673-4A4D-BBDE-BDE8C8DB2A12}" srcOrd="6" destOrd="0" presId="urn:microsoft.com/office/officeart/2018/2/layout/IconVerticalSolidList"/>
    <dgm:cxn modelId="{2ED1518A-15A0-4B39-BAF9-CD1E66999607}" type="presParOf" srcId="{AEB39E2B-8673-4A4D-BBDE-BDE8C8DB2A12}" destId="{092B2282-311C-4906-A1C1-E9AC12055CE4}" srcOrd="0" destOrd="0" presId="urn:microsoft.com/office/officeart/2018/2/layout/IconVerticalSolidList"/>
    <dgm:cxn modelId="{8382FD6E-8D41-4F6E-A0D5-88B0501DE9AA}" type="presParOf" srcId="{AEB39E2B-8673-4A4D-BBDE-BDE8C8DB2A12}" destId="{C21824B3-266A-4C53-9B98-569D51FDB176}" srcOrd="1" destOrd="0" presId="urn:microsoft.com/office/officeart/2018/2/layout/IconVerticalSolidList"/>
    <dgm:cxn modelId="{E7650D8A-4B1D-4BC3-9714-ABBD334DEABE}" type="presParOf" srcId="{AEB39E2B-8673-4A4D-BBDE-BDE8C8DB2A12}" destId="{93E2A796-19FF-4F9B-8568-953EAA34120C}" srcOrd="2" destOrd="0" presId="urn:microsoft.com/office/officeart/2018/2/layout/IconVerticalSolidList"/>
    <dgm:cxn modelId="{BA8E8FB3-0B73-40AF-AA70-BD7EE4C06BB4}" type="presParOf" srcId="{AEB39E2B-8673-4A4D-BBDE-BDE8C8DB2A12}" destId="{7B55DEBD-2601-4323-9976-66369712B70F}" srcOrd="3" destOrd="0" presId="urn:microsoft.com/office/officeart/2018/2/layout/IconVerticalSolidList"/>
    <dgm:cxn modelId="{E7CD12F0-033D-4ADB-90D9-D30863331658}" type="presParOf" srcId="{E12688D8-4CC3-4818-A5B1-50620251703D}" destId="{125879F9-BCFF-4D0E-89EC-BBA24D5C38EA}" srcOrd="7" destOrd="0" presId="urn:microsoft.com/office/officeart/2018/2/layout/IconVerticalSolidList"/>
    <dgm:cxn modelId="{9F3E782D-FA1E-4E40-ACDF-443014845E55}" type="presParOf" srcId="{E12688D8-4CC3-4818-A5B1-50620251703D}" destId="{4DE702CA-F1B1-43F4-90AE-DABF20DC8DB9}" srcOrd="8" destOrd="0" presId="urn:microsoft.com/office/officeart/2018/2/layout/IconVerticalSolidList"/>
    <dgm:cxn modelId="{0DD2C33F-903A-4C84-AF9E-7A931FA5BC85}" type="presParOf" srcId="{4DE702CA-F1B1-43F4-90AE-DABF20DC8DB9}" destId="{4CAA302C-46E2-43FE-A0F2-6DBC6A8DCC49}" srcOrd="0" destOrd="0" presId="urn:microsoft.com/office/officeart/2018/2/layout/IconVerticalSolidList"/>
    <dgm:cxn modelId="{0DE803B9-65E4-4B01-9728-33F6D0F2EC64}" type="presParOf" srcId="{4DE702CA-F1B1-43F4-90AE-DABF20DC8DB9}" destId="{5FF7EAE9-76DE-4F9C-9303-B1E0F95DC160}" srcOrd="1" destOrd="0" presId="urn:microsoft.com/office/officeart/2018/2/layout/IconVerticalSolidList"/>
    <dgm:cxn modelId="{989D6DB5-FEE3-4780-BB54-3A0E06277575}" type="presParOf" srcId="{4DE702CA-F1B1-43F4-90AE-DABF20DC8DB9}" destId="{B63712A8-0BA2-4935-9605-A1A39438405F}" srcOrd="2" destOrd="0" presId="urn:microsoft.com/office/officeart/2018/2/layout/IconVerticalSolidList"/>
    <dgm:cxn modelId="{A5A53C68-A81D-4AF8-8BC3-3794BCBF5DAA}" type="presParOf" srcId="{4DE702CA-F1B1-43F4-90AE-DABF20DC8DB9}" destId="{031CB37C-E6FE-4EB3-8462-2170279501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3A43B0C-E9E8-4020-B265-3E15F1F2064D}"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74BE9EE6-987E-44A2-AB2F-C6EEEF8403AD}">
      <dgm:prSet/>
      <dgm:spPr/>
      <dgm:t>
        <a:bodyPr/>
        <a:lstStyle/>
        <a:p>
          <a:r>
            <a:rPr lang="en-GB"/>
            <a:t>This part of the SS process is crucial because there have been many instances where students have lost their sources. Here it is important record: </a:t>
          </a:r>
          <a:endParaRPr lang="en-US"/>
        </a:p>
      </dgm:t>
    </dgm:pt>
    <dgm:pt modelId="{642157BD-DDDD-41BA-8E04-FD206500893F}" type="parTrans" cxnId="{82740A9D-B349-462B-A614-BCF1CC093A6D}">
      <dgm:prSet/>
      <dgm:spPr/>
      <dgm:t>
        <a:bodyPr/>
        <a:lstStyle/>
        <a:p>
          <a:endParaRPr lang="en-US"/>
        </a:p>
      </dgm:t>
    </dgm:pt>
    <dgm:pt modelId="{8183184C-DC66-4809-9769-75954259143E}" type="sibTrans" cxnId="{82740A9D-B349-462B-A614-BCF1CC093A6D}">
      <dgm:prSet/>
      <dgm:spPr/>
      <dgm:t>
        <a:bodyPr/>
        <a:lstStyle/>
        <a:p>
          <a:endParaRPr lang="en-US"/>
        </a:p>
      </dgm:t>
    </dgm:pt>
    <dgm:pt modelId="{7CF8B517-2D17-441A-B6D8-393D92714B5D}">
      <dgm:prSet/>
      <dgm:spPr/>
      <dgm:t>
        <a:bodyPr/>
        <a:lstStyle/>
        <a:p>
          <a:r>
            <a:rPr lang="en-GB"/>
            <a:t>Key terms used</a:t>
          </a:r>
          <a:endParaRPr lang="en-US"/>
        </a:p>
      </dgm:t>
    </dgm:pt>
    <dgm:pt modelId="{17E9508B-B614-41B3-8F12-92F487068856}" type="parTrans" cxnId="{DAB8E697-985A-46D8-9118-AB6A0D10FA47}">
      <dgm:prSet/>
      <dgm:spPr/>
      <dgm:t>
        <a:bodyPr/>
        <a:lstStyle/>
        <a:p>
          <a:endParaRPr lang="en-US"/>
        </a:p>
      </dgm:t>
    </dgm:pt>
    <dgm:pt modelId="{5125900A-94DD-47DF-871C-9044E955A941}" type="sibTrans" cxnId="{DAB8E697-985A-46D8-9118-AB6A0D10FA47}">
      <dgm:prSet/>
      <dgm:spPr/>
      <dgm:t>
        <a:bodyPr/>
        <a:lstStyle/>
        <a:p>
          <a:endParaRPr lang="en-US"/>
        </a:p>
      </dgm:t>
    </dgm:pt>
    <dgm:pt modelId="{01234AC6-F6F7-456B-BF61-C60A7F66BDB0}">
      <dgm:prSet/>
      <dgm:spPr/>
      <dgm:t>
        <a:bodyPr/>
        <a:lstStyle/>
        <a:p>
          <a:r>
            <a:rPr lang="en-GB"/>
            <a:t>What parameters you have used </a:t>
          </a:r>
          <a:endParaRPr lang="en-US"/>
        </a:p>
      </dgm:t>
    </dgm:pt>
    <dgm:pt modelId="{85C16363-89FC-49DA-A272-8A3670173C2A}" type="parTrans" cxnId="{026027B9-FB24-4A76-8929-4B062841B22C}">
      <dgm:prSet/>
      <dgm:spPr/>
      <dgm:t>
        <a:bodyPr/>
        <a:lstStyle/>
        <a:p>
          <a:endParaRPr lang="en-US"/>
        </a:p>
      </dgm:t>
    </dgm:pt>
    <dgm:pt modelId="{AA430020-F119-451A-9434-773BC72CE16C}" type="sibTrans" cxnId="{026027B9-FB24-4A76-8929-4B062841B22C}">
      <dgm:prSet/>
      <dgm:spPr/>
      <dgm:t>
        <a:bodyPr/>
        <a:lstStyle/>
        <a:p>
          <a:endParaRPr lang="en-US"/>
        </a:p>
      </dgm:t>
    </dgm:pt>
    <dgm:pt modelId="{7D27F1BB-A6D1-440D-8F3D-F277F2E19932}">
      <dgm:prSet/>
      <dgm:spPr/>
      <dgm:t>
        <a:bodyPr/>
        <a:lstStyle/>
        <a:p>
          <a:r>
            <a:rPr lang="en-GB"/>
            <a:t>What database did you use to find the literature </a:t>
          </a:r>
          <a:endParaRPr lang="en-US"/>
        </a:p>
      </dgm:t>
    </dgm:pt>
    <dgm:pt modelId="{42AC44BF-715C-41BD-BE94-58851BED03AA}" type="parTrans" cxnId="{80C20307-1040-4697-9353-D2EEF90A7253}">
      <dgm:prSet/>
      <dgm:spPr/>
      <dgm:t>
        <a:bodyPr/>
        <a:lstStyle/>
        <a:p>
          <a:endParaRPr lang="en-US"/>
        </a:p>
      </dgm:t>
    </dgm:pt>
    <dgm:pt modelId="{B20C4FA1-CE6A-4390-B708-26EE13DDAA34}" type="sibTrans" cxnId="{80C20307-1040-4697-9353-D2EEF90A7253}">
      <dgm:prSet/>
      <dgm:spPr/>
      <dgm:t>
        <a:bodyPr/>
        <a:lstStyle/>
        <a:p>
          <a:endParaRPr lang="en-US"/>
        </a:p>
      </dgm:t>
    </dgm:pt>
    <dgm:pt modelId="{916F125A-DA74-4C2A-B5FA-08B80B447D1B}">
      <dgm:prSet/>
      <dgm:spPr/>
      <dgm:t>
        <a:bodyPr/>
        <a:lstStyle/>
        <a:p>
          <a:r>
            <a:rPr lang="en-GB"/>
            <a:t>Reference the source</a:t>
          </a:r>
          <a:endParaRPr lang="en-US"/>
        </a:p>
      </dgm:t>
    </dgm:pt>
    <dgm:pt modelId="{BBC77280-9C83-4CC9-861C-079D2C81B810}" type="parTrans" cxnId="{67862E95-E74E-412D-AFE0-6B500CEFDCD0}">
      <dgm:prSet/>
      <dgm:spPr/>
      <dgm:t>
        <a:bodyPr/>
        <a:lstStyle/>
        <a:p>
          <a:endParaRPr lang="en-US"/>
        </a:p>
      </dgm:t>
    </dgm:pt>
    <dgm:pt modelId="{28FC1AE7-7BF4-43AF-8751-58D46A6C542E}" type="sibTrans" cxnId="{67862E95-E74E-412D-AFE0-6B500CEFDCD0}">
      <dgm:prSet/>
      <dgm:spPr/>
      <dgm:t>
        <a:bodyPr/>
        <a:lstStyle/>
        <a:p>
          <a:endParaRPr lang="en-US"/>
        </a:p>
      </dgm:t>
    </dgm:pt>
    <dgm:pt modelId="{EEDEDD7C-2B7A-4FEF-B74D-6D5608307F04}" type="pres">
      <dgm:prSet presAssocID="{83A43B0C-E9E8-4020-B265-3E15F1F2064D}" presName="linear" presStyleCnt="0">
        <dgm:presLayoutVars>
          <dgm:animLvl val="lvl"/>
          <dgm:resizeHandles val="exact"/>
        </dgm:presLayoutVars>
      </dgm:prSet>
      <dgm:spPr/>
    </dgm:pt>
    <dgm:pt modelId="{783230DA-BB0C-47C8-A85D-A16EBF818AA7}" type="pres">
      <dgm:prSet presAssocID="{74BE9EE6-987E-44A2-AB2F-C6EEEF8403AD}" presName="parentText" presStyleLbl="node1" presStyleIdx="0" presStyleCnt="5">
        <dgm:presLayoutVars>
          <dgm:chMax val="0"/>
          <dgm:bulletEnabled val="1"/>
        </dgm:presLayoutVars>
      </dgm:prSet>
      <dgm:spPr/>
    </dgm:pt>
    <dgm:pt modelId="{99F6D6AA-4A98-4A50-8310-C8D910C1F1F0}" type="pres">
      <dgm:prSet presAssocID="{8183184C-DC66-4809-9769-75954259143E}" presName="spacer" presStyleCnt="0"/>
      <dgm:spPr/>
    </dgm:pt>
    <dgm:pt modelId="{3A7ECAC5-E4FC-4BDE-9CB6-1685AB17D0DC}" type="pres">
      <dgm:prSet presAssocID="{7CF8B517-2D17-441A-B6D8-393D92714B5D}" presName="parentText" presStyleLbl="node1" presStyleIdx="1" presStyleCnt="5">
        <dgm:presLayoutVars>
          <dgm:chMax val="0"/>
          <dgm:bulletEnabled val="1"/>
        </dgm:presLayoutVars>
      </dgm:prSet>
      <dgm:spPr/>
    </dgm:pt>
    <dgm:pt modelId="{3E91DBB7-5A86-4650-86DA-BC151BD76A0F}" type="pres">
      <dgm:prSet presAssocID="{5125900A-94DD-47DF-871C-9044E955A941}" presName="spacer" presStyleCnt="0"/>
      <dgm:spPr/>
    </dgm:pt>
    <dgm:pt modelId="{5193F8A5-3F29-4417-BDDE-861294300142}" type="pres">
      <dgm:prSet presAssocID="{01234AC6-F6F7-456B-BF61-C60A7F66BDB0}" presName="parentText" presStyleLbl="node1" presStyleIdx="2" presStyleCnt="5">
        <dgm:presLayoutVars>
          <dgm:chMax val="0"/>
          <dgm:bulletEnabled val="1"/>
        </dgm:presLayoutVars>
      </dgm:prSet>
      <dgm:spPr/>
    </dgm:pt>
    <dgm:pt modelId="{D1F2C3DD-AC71-4FFB-ADE4-DC5B6B3E5A19}" type="pres">
      <dgm:prSet presAssocID="{AA430020-F119-451A-9434-773BC72CE16C}" presName="spacer" presStyleCnt="0"/>
      <dgm:spPr/>
    </dgm:pt>
    <dgm:pt modelId="{F60347B4-F4E6-450C-8A34-98295BB0E367}" type="pres">
      <dgm:prSet presAssocID="{7D27F1BB-A6D1-440D-8F3D-F277F2E19932}" presName="parentText" presStyleLbl="node1" presStyleIdx="3" presStyleCnt="5">
        <dgm:presLayoutVars>
          <dgm:chMax val="0"/>
          <dgm:bulletEnabled val="1"/>
        </dgm:presLayoutVars>
      </dgm:prSet>
      <dgm:spPr/>
    </dgm:pt>
    <dgm:pt modelId="{2F799879-B572-4ABF-8380-D590070E2A31}" type="pres">
      <dgm:prSet presAssocID="{B20C4FA1-CE6A-4390-B708-26EE13DDAA34}" presName="spacer" presStyleCnt="0"/>
      <dgm:spPr/>
    </dgm:pt>
    <dgm:pt modelId="{AD0B3624-6E15-436C-A237-77AF1C92A5E8}" type="pres">
      <dgm:prSet presAssocID="{916F125A-DA74-4C2A-B5FA-08B80B447D1B}" presName="parentText" presStyleLbl="node1" presStyleIdx="4" presStyleCnt="5">
        <dgm:presLayoutVars>
          <dgm:chMax val="0"/>
          <dgm:bulletEnabled val="1"/>
        </dgm:presLayoutVars>
      </dgm:prSet>
      <dgm:spPr/>
    </dgm:pt>
  </dgm:ptLst>
  <dgm:cxnLst>
    <dgm:cxn modelId="{80C20307-1040-4697-9353-D2EEF90A7253}" srcId="{83A43B0C-E9E8-4020-B265-3E15F1F2064D}" destId="{7D27F1BB-A6D1-440D-8F3D-F277F2E19932}" srcOrd="3" destOrd="0" parTransId="{42AC44BF-715C-41BD-BE94-58851BED03AA}" sibTransId="{B20C4FA1-CE6A-4390-B708-26EE13DDAA34}"/>
    <dgm:cxn modelId="{EF0FF40F-247A-426A-8CE8-B8ECDF984CB6}" type="presOf" srcId="{7D27F1BB-A6D1-440D-8F3D-F277F2E19932}" destId="{F60347B4-F4E6-450C-8A34-98295BB0E367}" srcOrd="0" destOrd="0" presId="urn:microsoft.com/office/officeart/2005/8/layout/vList2"/>
    <dgm:cxn modelId="{7E8B3A2E-52B6-4CB1-A9A1-A8720F0390A7}" type="presOf" srcId="{916F125A-DA74-4C2A-B5FA-08B80B447D1B}" destId="{AD0B3624-6E15-436C-A237-77AF1C92A5E8}" srcOrd="0" destOrd="0" presId="urn:microsoft.com/office/officeart/2005/8/layout/vList2"/>
    <dgm:cxn modelId="{B2A01436-6740-4334-9A46-25554E43B983}" type="presOf" srcId="{7CF8B517-2D17-441A-B6D8-393D92714B5D}" destId="{3A7ECAC5-E4FC-4BDE-9CB6-1685AB17D0DC}" srcOrd="0" destOrd="0" presId="urn:microsoft.com/office/officeart/2005/8/layout/vList2"/>
    <dgm:cxn modelId="{5B545A4A-382F-4DA9-A03F-623F4F934DD3}" type="presOf" srcId="{74BE9EE6-987E-44A2-AB2F-C6EEEF8403AD}" destId="{783230DA-BB0C-47C8-A85D-A16EBF818AA7}" srcOrd="0" destOrd="0" presId="urn:microsoft.com/office/officeart/2005/8/layout/vList2"/>
    <dgm:cxn modelId="{DC2F6958-CF59-4660-A271-45547C559D8E}" type="presOf" srcId="{83A43B0C-E9E8-4020-B265-3E15F1F2064D}" destId="{EEDEDD7C-2B7A-4FEF-B74D-6D5608307F04}" srcOrd="0" destOrd="0" presId="urn:microsoft.com/office/officeart/2005/8/layout/vList2"/>
    <dgm:cxn modelId="{67862E95-E74E-412D-AFE0-6B500CEFDCD0}" srcId="{83A43B0C-E9E8-4020-B265-3E15F1F2064D}" destId="{916F125A-DA74-4C2A-B5FA-08B80B447D1B}" srcOrd="4" destOrd="0" parTransId="{BBC77280-9C83-4CC9-861C-079D2C81B810}" sibTransId="{28FC1AE7-7BF4-43AF-8751-58D46A6C542E}"/>
    <dgm:cxn modelId="{DAB8E697-985A-46D8-9118-AB6A0D10FA47}" srcId="{83A43B0C-E9E8-4020-B265-3E15F1F2064D}" destId="{7CF8B517-2D17-441A-B6D8-393D92714B5D}" srcOrd="1" destOrd="0" parTransId="{17E9508B-B614-41B3-8F12-92F487068856}" sibTransId="{5125900A-94DD-47DF-871C-9044E955A941}"/>
    <dgm:cxn modelId="{82740A9D-B349-462B-A614-BCF1CC093A6D}" srcId="{83A43B0C-E9E8-4020-B265-3E15F1F2064D}" destId="{74BE9EE6-987E-44A2-AB2F-C6EEEF8403AD}" srcOrd="0" destOrd="0" parTransId="{642157BD-DDDD-41BA-8E04-FD206500893F}" sibTransId="{8183184C-DC66-4809-9769-75954259143E}"/>
    <dgm:cxn modelId="{026027B9-FB24-4A76-8929-4B062841B22C}" srcId="{83A43B0C-E9E8-4020-B265-3E15F1F2064D}" destId="{01234AC6-F6F7-456B-BF61-C60A7F66BDB0}" srcOrd="2" destOrd="0" parTransId="{85C16363-89FC-49DA-A272-8A3670173C2A}" sibTransId="{AA430020-F119-451A-9434-773BC72CE16C}"/>
    <dgm:cxn modelId="{11E258E1-424F-4F03-9B49-D56980A51D9C}" type="presOf" srcId="{01234AC6-F6F7-456B-BF61-C60A7F66BDB0}" destId="{5193F8A5-3F29-4417-BDDE-861294300142}" srcOrd="0" destOrd="0" presId="urn:microsoft.com/office/officeart/2005/8/layout/vList2"/>
    <dgm:cxn modelId="{D54FE25A-296E-42F6-9D8B-95EE531B16D0}" type="presParOf" srcId="{EEDEDD7C-2B7A-4FEF-B74D-6D5608307F04}" destId="{783230DA-BB0C-47C8-A85D-A16EBF818AA7}" srcOrd="0" destOrd="0" presId="urn:microsoft.com/office/officeart/2005/8/layout/vList2"/>
    <dgm:cxn modelId="{CFB868E7-DB1C-4A54-BFF6-78DEA6600A6F}" type="presParOf" srcId="{EEDEDD7C-2B7A-4FEF-B74D-6D5608307F04}" destId="{99F6D6AA-4A98-4A50-8310-C8D910C1F1F0}" srcOrd="1" destOrd="0" presId="urn:microsoft.com/office/officeart/2005/8/layout/vList2"/>
    <dgm:cxn modelId="{28B40D03-4F0C-465A-8DD9-CBE675B10AD8}" type="presParOf" srcId="{EEDEDD7C-2B7A-4FEF-B74D-6D5608307F04}" destId="{3A7ECAC5-E4FC-4BDE-9CB6-1685AB17D0DC}" srcOrd="2" destOrd="0" presId="urn:microsoft.com/office/officeart/2005/8/layout/vList2"/>
    <dgm:cxn modelId="{2FC30363-B094-4CA4-856B-0EBB594328B6}" type="presParOf" srcId="{EEDEDD7C-2B7A-4FEF-B74D-6D5608307F04}" destId="{3E91DBB7-5A86-4650-86DA-BC151BD76A0F}" srcOrd="3" destOrd="0" presId="urn:microsoft.com/office/officeart/2005/8/layout/vList2"/>
    <dgm:cxn modelId="{C27274B3-292D-4F13-98E2-D9873CB128DD}" type="presParOf" srcId="{EEDEDD7C-2B7A-4FEF-B74D-6D5608307F04}" destId="{5193F8A5-3F29-4417-BDDE-861294300142}" srcOrd="4" destOrd="0" presId="urn:microsoft.com/office/officeart/2005/8/layout/vList2"/>
    <dgm:cxn modelId="{DD8775D8-3B25-4832-BCBE-9A0C0745BFA2}" type="presParOf" srcId="{EEDEDD7C-2B7A-4FEF-B74D-6D5608307F04}" destId="{D1F2C3DD-AC71-4FFB-ADE4-DC5B6B3E5A19}" srcOrd="5" destOrd="0" presId="urn:microsoft.com/office/officeart/2005/8/layout/vList2"/>
    <dgm:cxn modelId="{F38ED8CA-2FE6-4322-85C8-1E6F28FBFCF5}" type="presParOf" srcId="{EEDEDD7C-2B7A-4FEF-B74D-6D5608307F04}" destId="{F60347B4-F4E6-450C-8A34-98295BB0E367}" srcOrd="6" destOrd="0" presId="urn:microsoft.com/office/officeart/2005/8/layout/vList2"/>
    <dgm:cxn modelId="{AAE64C1A-ED3A-49C7-8367-7A3F7E6ED0C5}" type="presParOf" srcId="{EEDEDD7C-2B7A-4FEF-B74D-6D5608307F04}" destId="{2F799879-B572-4ABF-8380-D590070E2A31}" srcOrd="7" destOrd="0" presId="urn:microsoft.com/office/officeart/2005/8/layout/vList2"/>
    <dgm:cxn modelId="{EB7FE4F7-4971-4EBB-B65C-EEEA2C304F88}" type="presParOf" srcId="{EEDEDD7C-2B7A-4FEF-B74D-6D5608307F04}" destId="{AD0B3624-6E15-436C-A237-77AF1C92A5E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B2D448-2EE9-46EA-A872-07F138D51B24}"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A1A4E001-9211-47B4-8F29-DEBE5F23A58B}">
      <dgm:prSet/>
      <dgm:spPr/>
      <dgm:t>
        <a:bodyPr/>
        <a:lstStyle/>
        <a:p>
          <a:r>
            <a:rPr lang="en-US" b="1" i="1" dirty="0"/>
            <a:t>“</a:t>
          </a:r>
          <a:r>
            <a:rPr lang="en-GB" b="1" i="1" dirty="0"/>
            <a:t>How do businesses attract and retain customers?</a:t>
          </a:r>
          <a:r>
            <a:rPr lang="en-US" b="1" i="1" dirty="0"/>
            <a:t>”</a:t>
          </a:r>
        </a:p>
      </dgm:t>
    </dgm:pt>
    <dgm:pt modelId="{119EEB80-E70E-4EE1-8C55-F5737AC7315C}" type="parTrans" cxnId="{71BD3D58-4622-47FD-9305-A83172FE5BAF}">
      <dgm:prSet/>
      <dgm:spPr/>
      <dgm:t>
        <a:bodyPr/>
        <a:lstStyle/>
        <a:p>
          <a:endParaRPr lang="en-US"/>
        </a:p>
      </dgm:t>
    </dgm:pt>
    <dgm:pt modelId="{D500D074-0BA5-4224-9701-36EA455DDE02}" type="sibTrans" cxnId="{71BD3D58-4622-47FD-9305-A83172FE5BAF}">
      <dgm:prSet/>
      <dgm:spPr/>
      <dgm:t>
        <a:bodyPr/>
        <a:lstStyle/>
        <a:p>
          <a:endParaRPr lang="en-US"/>
        </a:p>
      </dgm:t>
    </dgm:pt>
    <dgm:pt modelId="{DD98BAF1-BCEB-4B90-9EC7-4DD56392275E}">
      <dgm:prSet/>
      <dgm:spPr/>
      <dgm:t>
        <a:bodyPr/>
        <a:lstStyle/>
        <a:p>
          <a:r>
            <a:rPr lang="en-GB" dirty="0"/>
            <a:t>What are the main business concepts in this question</a:t>
          </a:r>
          <a:r>
            <a:rPr lang="en-US" dirty="0"/>
            <a:t>? </a:t>
          </a:r>
        </a:p>
      </dgm:t>
    </dgm:pt>
    <dgm:pt modelId="{B00385B8-2A23-4ABA-8902-32031D78D3F9}" type="parTrans" cxnId="{2F5A9BAD-5A3E-413A-9BD0-F73B9DEEF734}">
      <dgm:prSet/>
      <dgm:spPr/>
      <dgm:t>
        <a:bodyPr/>
        <a:lstStyle/>
        <a:p>
          <a:endParaRPr lang="en-US"/>
        </a:p>
      </dgm:t>
    </dgm:pt>
    <dgm:pt modelId="{E9D8BB7B-56D7-44BF-8E93-840514B4D7E9}" type="sibTrans" cxnId="{2F5A9BAD-5A3E-413A-9BD0-F73B9DEEF734}">
      <dgm:prSet/>
      <dgm:spPr/>
      <dgm:t>
        <a:bodyPr/>
        <a:lstStyle/>
        <a:p>
          <a:endParaRPr lang="en-US"/>
        </a:p>
      </dgm:t>
    </dgm:pt>
    <dgm:pt modelId="{6D1F7925-8EA5-4939-8485-0D7E1AC51470}">
      <dgm:prSet/>
      <dgm:spPr/>
      <dgm:t>
        <a:bodyPr/>
        <a:lstStyle/>
        <a:p>
          <a:r>
            <a:rPr lang="en-GB" dirty="0"/>
            <a:t>What keywords could you use to search for information</a:t>
          </a:r>
          <a:r>
            <a:rPr lang="en-US" dirty="0"/>
            <a:t>? </a:t>
          </a:r>
        </a:p>
      </dgm:t>
    </dgm:pt>
    <dgm:pt modelId="{6DAAFBBD-4489-4B47-A745-1D208A31C0E9}" type="parTrans" cxnId="{0B9B5AED-0674-4463-8873-37C3F2473DD0}">
      <dgm:prSet/>
      <dgm:spPr/>
      <dgm:t>
        <a:bodyPr/>
        <a:lstStyle/>
        <a:p>
          <a:endParaRPr lang="en-US"/>
        </a:p>
      </dgm:t>
    </dgm:pt>
    <dgm:pt modelId="{A3A448F7-D1BE-441B-90EA-AA8B8D83648E}" type="sibTrans" cxnId="{0B9B5AED-0674-4463-8873-37C3F2473DD0}">
      <dgm:prSet/>
      <dgm:spPr/>
      <dgm:t>
        <a:bodyPr/>
        <a:lstStyle/>
        <a:p>
          <a:endParaRPr lang="en-US"/>
        </a:p>
      </dgm:t>
    </dgm:pt>
    <dgm:pt modelId="{AF2D0857-C686-4A0A-BC3D-978B54F06383}">
      <dgm:prSet/>
      <dgm:spPr/>
      <dgm:t>
        <a:bodyPr/>
        <a:lstStyle/>
        <a:p>
          <a:r>
            <a:rPr lang="en-US" dirty="0"/>
            <a:t>What words might not help your search?</a:t>
          </a:r>
        </a:p>
      </dgm:t>
    </dgm:pt>
    <dgm:pt modelId="{BFA1D9E8-3108-4FB1-A87E-4B6EC36773C7}" type="parTrans" cxnId="{20E3B849-9B61-4AB7-9402-0725EFDB96B6}">
      <dgm:prSet/>
      <dgm:spPr/>
      <dgm:t>
        <a:bodyPr/>
        <a:lstStyle/>
        <a:p>
          <a:endParaRPr lang="en-US"/>
        </a:p>
      </dgm:t>
    </dgm:pt>
    <dgm:pt modelId="{400D5842-3EE8-4943-91D7-BBC10042B988}" type="sibTrans" cxnId="{20E3B849-9B61-4AB7-9402-0725EFDB96B6}">
      <dgm:prSet/>
      <dgm:spPr/>
      <dgm:t>
        <a:bodyPr/>
        <a:lstStyle/>
        <a:p>
          <a:endParaRPr lang="en-US"/>
        </a:p>
      </dgm:t>
    </dgm:pt>
    <dgm:pt modelId="{0F05EA9C-EB41-493B-B203-907A981A011E}" type="pres">
      <dgm:prSet presAssocID="{18B2D448-2EE9-46EA-A872-07F138D51B24}" presName="linear" presStyleCnt="0">
        <dgm:presLayoutVars>
          <dgm:dir/>
          <dgm:animLvl val="lvl"/>
          <dgm:resizeHandles val="exact"/>
        </dgm:presLayoutVars>
      </dgm:prSet>
      <dgm:spPr/>
    </dgm:pt>
    <dgm:pt modelId="{6AD5D2A8-E672-4000-8C99-12E9FBD3352B}" type="pres">
      <dgm:prSet presAssocID="{A1A4E001-9211-47B4-8F29-DEBE5F23A58B}" presName="parentLin" presStyleCnt="0"/>
      <dgm:spPr/>
    </dgm:pt>
    <dgm:pt modelId="{43A27766-AAA2-4D8D-A548-2E281B3B98B8}" type="pres">
      <dgm:prSet presAssocID="{A1A4E001-9211-47B4-8F29-DEBE5F23A58B}" presName="parentLeftMargin" presStyleLbl="node1" presStyleIdx="0" presStyleCnt="4"/>
      <dgm:spPr/>
    </dgm:pt>
    <dgm:pt modelId="{967DC810-B3CB-4912-BAB5-40B9B0C270F3}" type="pres">
      <dgm:prSet presAssocID="{A1A4E001-9211-47B4-8F29-DEBE5F23A58B}" presName="parentText" presStyleLbl="node1" presStyleIdx="0" presStyleCnt="4">
        <dgm:presLayoutVars>
          <dgm:chMax val="0"/>
          <dgm:bulletEnabled val="1"/>
        </dgm:presLayoutVars>
      </dgm:prSet>
      <dgm:spPr/>
    </dgm:pt>
    <dgm:pt modelId="{CEF479CF-F13A-4279-BD34-FB1EE9576C32}" type="pres">
      <dgm:prSet presAssocID="{A1A4E001-9211-47B4-8F29-DEBE5F23A58B}" presName="negativeSpace" presStyleCnt="0"/>
      <dgm:spPr/>
    </dgm:pt>
    <dgm:pt modelId="{6838DBBC-AFE8-4564-B02B-715F17FDA395}" type="pres">
      <dgm:prSet presAssocID="{A1A4E001-9211-47B4-8F29-DEBE5F23A58B}" presName="childText" presStyleLbl="conFgAcc1" presStyleIdx="0" presStyleCnt="4">
        <dgm:presLayoutVars>
          <dgm:bulletEnabled val="1"/>
        </dgm:presLayoutVars>
      </dgm:prSet>
      <dgm:spPr/>
    </dgm:pt>
    <dgm:pt modelId="{55B28B99-EC50-42AF-819F-23961E10E50F}" type="pres">
      <dgm:prSet presAssocID="{D500D074-0BA5-4224-9701-36EA455DDE02}" presName="spaceBetweenRectangles" presStyleCnt="0"/>
      <dgm:spPr/>
    </dgm:pt>
    <dgm:pt modelId="{A5C6C2BE-3B48-4AB3-9309-C4D716FC2020}" type="pres">
      <dgm:prSet presAssocID="{DD98BAF1-BCEB-4B90-9EC7-4DD56392275E}" presName="parentLin" presStyleCnt="0"/>
      <dgm:spPr/>
    </dgm:pt>
    <dgm:pt modelId="{F0AAE764-2ADA-4D36-8F70-0DF1BAABBBCA}" type="pres">
      <dgm:prSet presAssocID="{DD98BAF1-BCEB-4B90-9EC7-4DD56392275E}" presName="parentLeftMargin" presStyleLbl="node1" presStyleIdx="0" presStyleCnt="4"/>
      <dgm:spPr/>
    </dgm:pt>
    <dgm:pt modelId="{FAE19440-F94D-4393-B794-43928896E056}" type="pres">
      <dgm:prSet presAssocID="{DD98BAF1-BCEB-4B90-9EC7-4DD56392275E}" presName="parentText" presStyleLbl="node1" presStyleIdx="1" presStyleCnt="4">
        <dgm:presLayoutVars>
          <dgm:chMax val="0"/>
          <dgm:bulletEnabled val="1"/>
        </dgm:presLayoutVars>
      </dgm:prSet>
      <dgm:spPr/>
    </dgm:pt>
    <dgm:pt modelId="{606159D4-8CF0-421D-8E8C-C7DE260C39CD}" type="pres">
      <dgm:prSet presAssocID="{DD98BAF1-BCEB-4B90-9EC7-4DD56392275E}" presName="negativeSpace" presStyleCnt="0"/>
      <dgm:spPr/>
    </dgm:pt>
    <dgm:pt modelId="{58C07CC9-611B-4E28-BC8D-268FEA37D3FE}" type="pres">
      <dgm:prSet presAssocID="{DD98BAF1-BCEB-4B90-9EC7-4DD56392275E}" presName="childText" presStyleLbl="conFgAcc1" presStyleIdx="1" presStyleCnt="4">
        <dgm:presLayoutVars>
          <dgm:bulletEnabled val="1"/>
        </dgm:presLayoutVars>
      </dgm:prSet>
      <dgm:spPr/>
    </dgm:pt>
    <dgm:pt modelId="{4F381E9F-0748-4374-88D7-395229D61A71}" type="pres">
      <dgm:prSet presAssocID="{E9D8BB7B-56D7-44BF-8E93-840514B4D7E9}" presName="spaceBetweenRectangles" presStyleCnt="0"/>
      <dgm:spPr/>
    </dgm:pt>
    <dgm:pt modelId="{9F8587D5-AE8F-489F-A234-9D4F40E019C6}" type="pres">
      <dgm:prSet presAssocID="{6D1F7925-8EA5-4939-8485-0D7E1AC51470}" presName="parentLin" presStyleCnt="0"/>
      <dgm:spPr/>
    </dgm:pt>
    <dgm:pt modelId="{9C992A41-2973-4FCD-A74D-223400E784D4}" type="pres">
      <dgm:prSet presAssocID="{6D1F7925-8EA5-4939-8485-0D7E1AC51470}" presName="parentLeftMargin" presStyleLbl="node1" presStyleIdx="1" presStyleCnt="4"/>
      <dgm:spPr/>
    </dgm:pt>
    <dgm:pt modelId="{84590F79-4BB4-43F5-B6E7-5BB1EF4F114A}" type="pres">
      <dgm:prSet presAssocID="{6D1F7925-8EA5-4939-8485-0D7E1AC51470}" presName="parentText" presStyleLbl="node1" presStyleIdx="2" presStyleCnt="4">
        <dgm:presLayoutVars>
          <dgm:chMax val="0"/>
          <dgm:bulletEnabled val="1"/>
        </dgm:presLayoutVars>
      </dgm:prSet>
      <dgm:spPr/>
    </dgm:pt>
    <dgm:pt modelId="{502557FE-470F-4B5D-A917-BCCCBA69B603}" type="pres">
      <dgm:prSet presAssocID="{6D1F7925-8EA5-4939-8485-0D7E1AC51470}" presName="negativeSpace" presStyleCnt="0"/>
      <dgm:spPr/>
    </dgm:pt>
    <dgm:pt modelId="{84D2DF8D-6ACA-4506-A212-E0F89F53F66B}" type="pres">
      <dgm:prSet presAssocID="{6D1F7925-8EA5-4939-8485-0D7E1AC51470}" presName="childText" presStyleLbl="conFgAcc1" presStyleIdx="2" presStyleCnt="4">
        <dgm:presLayoutVars>
          <dgm:bulletEnabled val="1"/>
        </dgm:presLayoutVars>
      </dgm:prSet>
      <dgm:spPr/>
    </dgm:pt>
    <dgm:pt modelId="{640D82DA-3AA9-43D2-B98D-819D0C950087}" type="pres">
      <dgm:prSet presAssocID="{A3A448F7-D1BE-441B-90EA-AA8B8D83648E}" presName="spaceBetweenRectangles" presStyleCnt="0"/>
      <dgm:spPr/>
    </dgm:pt>
    <dgm:pt modelId="{91C62FB8-508C-40E8-98FC-A1D3280E9C71}" type="pres">
      <dgm:prSet presAssocID="{AF2D0857-C686-4A0A-BC3D-978B54F06383}" presName="parentLin" presStyleCnt="0"/>
      <dgm:spPr/>
    </dgm:pt>
    <dgm:pt modelId="{E7259970-8A80-4ABB-9148-491E23E1C594}" type="pres">
      <dgm:prSet presAssocID="{AF2D0857-C686-4A0A-BC3D-978B54F06383}" presName="parentLeftMargin" presStyleLbl="node1" presStyleIdx="2" presStyleCnt="4"/>
      <dgm:spPr/>
    </dgm:pt>
    <dgm:pt modelId="{52899CA7-900E-485C-B6A1-58513FB313A7}" type="pres">
      <dgm:prSet presAssocID="{AF2D0857-C686-4A0A-BC3D-978B54F06383}" presName="parentText" presStyleLbl="node1" presStyleIdx="3" presStyleCnt="4">
        <dgm:presLayoutVars>
          <dgm:chMax val="0"/>
          <dgm:bulletEnabled val="1"/>
        </dgm:presLayoutVars>
      </dgm:prSet>
      <dgm:spPr/>
    </dgm:pt>
    <dgm:pt modelId="{6E6E2189-CAC3-4E1E-A442-570AA4A094B3}" type="pres">
      <dgm:prSet presAssocID="{AF2D0857-C686-4A0A-BC3D-978B54F06383}" presName="negativeSpace" presStyleCnt="0"/>
      <dgm:spPr/>
    </dgm:pt>
    <dgm:pt modelId="{8743302B-F2B5-4AC6-B254-C229707607AE}" type="pres">
      <dgm:prSet presAssocID="{AF2D0857-C686-4A0A-BC3D-978B54F06383}" presName="childText" presStyleLbl="conFgAcc1" presStyleIdx="3" presStyleCnt="4">
        <dgm:presLayoutVars>
          <dgm:bulletEnabled val="1"/>
        </dgm:presLayoutVars>
      </dgm:prSet>
      <dgm:spPr/>
    </dgm:pt>
  </dgm:ptLst>
  <dgm:cxnLst>
    <dgm:cxn modelId="{39D02909-E66E-4CFF-9890-CA3F3252F6FE}" type="presOf" srcId="{DD98BAF1-BCEB-4B90-9EC7-4DD56392275E}" destId="{FAE19440-F94D-4393-B794-43928896E056}" srcOrd="1" destOrd="0" presId="urn:microsoft.com/office/officeart/2005/8/layout/list1"/>
    <dgm:cxn modelId="{20E3B849-9B61-4AB7-9402-0725EFDB96B6}" srcId="{18B2D448-2EE9-46EA-A872-07F138D51B24}" destId="{AF2D0857-C686-4A0A-BC3D-978B54F06383}" srcOrd="3" destOrd="0" parTransId="{BFA1D9E8-3108-4FB1-A87E-4B6EC36773C7}" sibTransId="{400D5842-3EE8-4943-91D7-BBC10042B988}"/>
    <dgm:cxn modelId="{96C8C675-2E3D-4761-B80E-063CE9C2549C}" type="presOf" srcId="{6D1F7925-8EA5-4939-8485-0D7E1AC51470}" destId="{84590F79-4BB4-43F5-B6E7-5BB1EF4F114A}" srcOrd="1" destOrd="0" presId="urn:microsoft.com/office/officeart/2005/8/layout/list1"/>
    <dgm:cxn modelId="{71BD3D58-4622-47FD-9305-A83172FE5BAF}" srcId="{18B2D448-2EE9-46EA-A872-07F138D51B24}" destId="{A1A4E001-9211-47B4-8F29-DEBE5F23A58B}" srcOrd="0" destOrd="0" parTransId="{119EEB80-E70E-4EE1-8C55-F5737AC7315C}" sibTransId="{D500D074-0BA5-4224-9701-36EA455DDE02}"/>
    <dgm:cxn modelId="{7FAC5599-66A7-478D-B8C0-4849A404AB59}" type="presOf" srcId="{A1A4E001-9211-47B4-8F29-DEBE5F23A58B}" destId="{43A27766-AAA2-4D8D-A548-2E281B3B98B8}" srcOrd="0" destOrd="0" presId="urn:microsoft.com/office/officeart/2005/8/layout/list1"/>
    <dgm:cxn modelId="{4DA8D1A8-BE04-4EA1-9E76-601FDC625A87}" type="presOf" srcId="{AF2D0857-C686-4A0A-BC3D-978B54F06383}" destId="{E7259970-8A80-4ABB-9148-491E23E1C594}" srcOrd="0" destOrd="0" presId="urn:microsoft.com/office/officeart/2005/8/layout/list1"/>
    <dgm:cxn modelId="{F293D0AB-D800-48CB-896B-58BA4DDB5DAF}" type="presOf" srcId="{DD98BAF1-BCEB-4B90-9EC7-4DD56392275E}" destId="{F0AAE764-2ADA-4D36-8F70-0DF1BAABBBCA}" srcOrd="0" destOrd="0" presId="urn:microsoft.com/office/officeart/2005/8/layout/list1"/>
    <dgm:cxn modelId="{2F5A9BAD-5A3E-413A-9BD0-F73B9DEEF734}" srcId="{18B2D448-2EE9-46EA-A872-07F138D51B24}" destId="{DD98BAF1-BCEB-4B90-9EC7-4DD56392275E}" srcOrd="1" destOrd="0" parTransId="{B00385B8-2A23-4ABA-8902-32031D78D3F9}" sibTransId="{E9D8BB7B-56D7-44BF-8E93-840514B4D7E9}"/>
    <dgm:cxn modelId="{3C9486B1-1511-40AB-988D-D72534F8EDD9}" type="presOf" srcId="{18B2D448-2EE9-46EA-A872-07F138D51B24}" destId="{0F05EA9C-EB41-493B-B203-907A981A011E}" srcOrd="0" destOrd="0" presId="urn:microsoft.com/office/officeart/2005/8/layout/list1"/>
    <dgm:cxn modelId="{DEF0E0C1-3A3B-42FE-B6BC-08490B40EFBF}" type="presOf" srcId="{A1A4E001-9211-47B4-8F29-DEBE5F23A58B}" destId="{967DC810-B3CB-4912-BAB5-40B9B0C270F3}" srcOrd="1" destOrd="0" presId="urn:microsoft.com/office/officeart/2005/8/layout/list1"/>
    <dgm:cxn modelId="{B39ADCDA-83BA-4738-91B2-617387E60CBB}" type="presOf" srcId="{6D1F7925-8EA5-4939-8485-0D7E1AC51470}" destId="{9C992A41-2973-4FCD-A74D-223400E784D4}" srcOrd="0" destOrd="0" presId="urn:microsoft.com/office/officeart/2005/8/layout/list1"/>
    <dgm:cxn modelId="{5C9000DE-ABA6-4814-96DA-A3D5F0B23CEC}" type="presOf" srcId="{AF2D0857-C686-4A0A-BC3D-978B54F06383}" destId="{52899CA7-900E-485C-B6A1-58513FB313A7}" srcOrd="1" destOrd="0" presId="urn:microsoft.com/office/officeart/2005/8/layout/list1"/>
    <dgm:cxn modelId="{0B9B5AED-0674-4463-8873-37C3F2473DD0}" srcId="{18B2D448-2EE9-46EA-A872-07F138D51B24}" destId="{6D1F7925-8EA5-4939-8485-0D7E1AC51470}" srcOrd="2" destOrd="0" parTransId="{6DAAFBBD-4489-4B47-A745-1D208A31C0E9}" sibTransId="{A3A448F7-D1BE-441B-90EA-AA8B8D83648E}"/>
    <dgm:cxn modelId="{6ADA8E93-7C8D-4DF8-9340-475E7FD2D25E}" type="presParOf" srcId="{0F05EA9C-EB41-493B-B203-907A981A011E}" destId="{6AD5D2A8-E672-4000-8C99-12E9FBD3352B}" srcOrd="0" destOrd="0" presId="urn:microsoft.com/office/officeart/2005/8/layout/list1"/>
    <dgm:cxn modelId="{CDAAE030-C4A8-4741-A92E-1385526802F5}" type="presParOf" srcId="{6AD5D2A8-E672-4000-8C99-12E9FBD3352B}" destId="{43A27766-AAA2-4D8D-A548-2E281B3B98B8}" srcOrd="0" destOrd="0" presId="urn:microsoft.com/office/officeart/2005/8/layout/list1"/>
    <dgm:cxn modelId="{1A2F67DA-9F6E-4BC9-A260-A8A2A9C92350}" type="presParOf" srcId="{6AD5D2A8-E672-4000-8C99-12E9FBD3352B}" destId="{967DC810-B3CB-4912-BAB5-40B9B0C270F3}" srcOrd="1" destOrd="0" presId="urn:microsoft.com/office/officeart/2005/8/layout/list1"/>
    <dgm:cxn modelId="{B9B5E556-D166-4F6A-B97B-45F98ECF410F}" type="presParOf" srcId="{0F05EA9C-EB41-493B-B203-907A981A011E}" destId="{CEF479CF-F13A-4279-BD34-FB1EE9576C32}" srcOrd="1" destOrd="0" presId="urn:microsoft.com/office/officeart/2005/8/layout/list1"/>
    <dgm:cxn modelId="{AC0015EF-E808-46F8-B113-CE5AF857ACC1}" type="presParOf" srcId="{0F05EA9C-EB41-493B-B203-907A981A011E}" destId="{6838DBBC-AFE8-4564-B02B-715F17FDA395}" srcOrd="2" destOrd="0" presId="urn:microsoft.com/office/officeart/2005/8/layout/list1"/>
    <dgm:cxn modelId="{DABC99B4-5999-4199-A824-F8B703B5CCD9}" type="presParOf" srcId="{0F05EA9C-EB41-493B-B203-907A981A011E}" destId="{55B28B99-EC50-42AF-819F-23961E10E50F}" srcOrd="3" destOrd="0" presId="urn:microsoft.com/office/officeart/2005/8/layout/list1"/>
    <dgm:cxn modelId="{EB077503-2C9F-46C1-81B1-355E8B84DCD4}" type="presParOf" srcId="{0F05EA9C-EB41-493B-B203-907A981A011E}" destId="{A5C6C2BE-3B48-4AB3-9309-C4D716FC2020}" srcOrd="4" destOrd="0" presId="urn:microsoft.com/office/officeart/2005/8/layout/list1"/>
    <dgm:cxn modelId="{870C4A92-11FF-4E19-9FC6-329D3962DE3F}" type="presParOf" srcId="{A5C6C2BE-3B48-4AB3-9309-C4D716FC2020}" destId="{F0AAE764-2ADA-4D36-8F70-0DF1BAABBBCA}" srcOrd="0" destOrd="0" presId="urn:microsoft.com/office/officeart/2005/8/layout/list1"/>
    <dgm:cxn modelId="{36BDDDDA-024D-4E93-8248-D904C89BBA51}" type="presParOf" srcId="{A5C6C2BE-3B48-4AB3-9309-C4D716FC2020}" destId="{FAE19440-F94D-4393-B794-43928896E056}" srcOrd="1" destOrd="0" presId="urn:microsoft.com/office/officeart/2005/8/layout/list1"/>
    <dgm:cxn modelId="{21CC45AE-E16B-4D1E-AC56-EE85E8AA2B38}" type="presParOf" srcId="{0F05EA9C-EB41-493B-B203-907A981A011E}" destId="{606159D4-8CF0-421D-8E8C-C7DE260C39CD}" srcOrd="5" destOrd="0" presId="urn:microsoft.com/office/officeart/2005/8/layout/list1"/>
    <dgm:cxn modelId="{A8C1A41E-70C2-4D38-BBF6-3480C0230409}" type="presParOf" srcId="{0F05EA9C-EB41-493B-B203-907A981A011E}" destId="{58C07CC9-611B-4E28-BC8D-268FEA37D3FE}" srcOrd="6" destOrd="0" presId="urn:microsoft.com/office/officeart/2005/8/layout/list1"/>
    <dgm:cxn modelId="{10F76B91-71A3-4893-8FB1-A7BC6B757651}" type="presParOf" srcId="{0F05EA9C-EB41-493B-B203-907A981A011E}" destId="{4F381E9F-0748-4374-88D7-395229D61A71}" srcOrd="7" destOrd="0" presId="urn:microsoft.com/office/officeart/2005/8/layout/list1"/>
    <dgm:cxn modelId="{FCD03227-08FF-4100-81F3-11D12D3863A6}" type="presParOf" srcId="{0F05EA9C-EB41-493B-B203-907A981A011E}" destId="{9F8587D5-AE8F-489F-A234-9D4F40E019C6}" srcOrd="8" destOrd="0" presId="urn:microsoft.com/office/officeart/2005/8/layout/list1"/>
    <dgm:cxn modelId="{B4702237-1289-4E7B-BC7E-E972E5E6B3D1}" type="presParOf" srcId="{9F8587D5-AE8F-489F-A234-9D4F40E019C6}" destId="{9C992A41-2973-4FCD-A74D-223400E784D4}" srcOrd="0" destOrd="0" presId="urn:microsoft.com/office/officeart/2005/8/layout/list1"/>
    <dgm:cxn modelId="{ACBCDB50-7322-4D7D-94FA-065C03690BC5}" type="presParOf" srcId="{9F8587D5-AE8F-489F-A234-9D4F40E019C6}" destId="{84590F79-4BB4-43F5-B6E7-5BB1EF4F114A}" srcOrd="1" destOrd="0" presId="urn:microsoft.com/office/officeart/2005/8/layout/list1"/>
    <dgm:cxn modelId="{5F8EDB12-3791-4AC5-A41F-37E03A0E3228}" type="presParOf" srcId="{0F05EA9C-EB41-493B-B203-907A981A011E}" destId="{502557FE-470F-4B5D-A917-BCCCBA69B603}" srcOrd="9" destOrd="0" presId="urn:microsoft.com/office/officeart/2005/8/layout/list1"/>
    <dgm:cxn modelId="{1DD565D1-5201-4FE0-8F3E-FC356C60AC8B}" type="presParOf" srcId="{0F05EA9C-EB41-493B-B203-907A981A011E}" destId="{84D2DF8D-6ACA-4506-A212-E0F89F53F66B}" srcOrd="10" destOrd="0" presId="urn:microsoft.com/office/officeart/2005/8/layout/list1"/>
    <dgm:cxn modelId="{AE9956D5-99CC-49FF-8473-1F8E43C6C2BC}" type="presParOf" srcId="{0F05EA9C-EB41-493B-B203-907A981A011E}" destId="{640D82DA-3AA9-43D2-B98D-819D0C950087}" srcOrd="11" destOrd="0" presId="urn:microsoft.com/office/officeart/2005/8/layout/list1"/>
    <dgm:cxn modelId="{A4C54359-9E6B-4E16-BFEB-EC979EB65259}" type="presParOf" srcId="{0F05EA9C-EB41-493B-B203-907A981A011E}" destId="{91C62FB8-508C-40E8-98FC-A1D3280E9C71}" srcOrd="12" destOrd="0" presId="urn:microsoft.com/office/officeart/2005/8/layout/list1"/>
    <dgm:cxn modelId="{09C7F60D-101A-4CDF-A3A0-4208E043947F}" type="presParOf" srcId="{91C62FB8-508C-40E8-98FC-A1D3280E9C71}" destId="{E7259970-8A80-4ABB-9148-491E23E1C594}" srcOrd="0" destOrd="0" presId="urn:microsoft.com/office/officeart/2005/8/layout/list1"/>
    <dgm:cxn modelId="{5C33577E-E305-4B9A-B80C-7ED7F612EAD8}" type="presParOf" srcId="{91C62FB8-508C-40E8-98FC-A1D3280E9C71}" destId="{52899CA7-900E-485C-B6A1-58513FB313A7}" srcOrd="1" destOrd="0" presId="urn:microsoft.com/office/officeart/2005/8/layout/list1"/>
    <dgm:cxn modelId="{324B7354-FD82-4753-BD70-F4ECACB22E4A}" type="presParOf" srcId="{0F05EA9C-EB41-493B-B203-907A981A011E}" destId="{6E6E2189-CAC3-4E1E-A442-570AA4A094B3}" srcOrd="13" destOrd="0" presId="urn:microsoft.com/office/officeart/2005/8/layout/list1"/>
    <dgm:cxn modelId="{0EC19077-6198-4444-9749-9E037D449AC8}" type="presParOf" srcId="{0F05EA9C-EB41-493B-B203-907A981A011E}" destId="{8743302B-F2B5-4AC6-B254-C229707607A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97AACAD-431C-48D7-B587-71E9D94B0E36}"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10DB84B5-03E8-4B29-AC3D-C1629A3B9FBF}">
      <dgm:prSet/>
      <dgm:spPr/>
      <dgm:t>
        <a:bodyPr/>
        <a:lstStyle/>
        <a:p>
          <a:r>
            <a:rPr lang="en-GB" b="1" dirty="0">
              <a:solidFill>
                <a:schemeClr val="tx1"/>
              </a:solidFill>
            </a:rPr>
            <a:t>How do businesses use social media to attract customers?</a:t>
          </a:r>
          <a:endParaRPr lang="en-US" b="1" dirty="0">
            <a:solidFill>
              <a:schemeClr val="tx1"/>
            </a:solidFill>
          </a:endParaRPr>
        </a:p>
      </dgm:t>
    </dgm:pt>
    <dgm:pt modelId="{6A80B831-D86B-4911-9FA9-81A217B76540}" type="parTrans" cxnId="{FB0ED015-3E9C-4E44-950F-76EA5BE226B8}">
      <dgm:prSet/>
      <dgm:spPr/>
      <dgm:t>
        <a:bodyPr/>
        <a:lstStyle/>
        <a:p>
          <a:endParaRPr lang="en-US"/>
        </a:p>
      </dgm:t>
    </dgm:pt>
    <dgm:pt modelId="{704DAABF-3836-40F0-8D4F-B78D38F7DA91}" type="sibTrans" cxnId="{FB0ED015-3E9C-4E44-950F-76EA5BE226B8}">
      <dgm:prSet/>
      <dgm:spPr/>
      <dgm:t>
        <a:bodyPr/>
        <a:lstStyle/>
        <a:p>
          <a:endParaRPr lang="en-US"/>
        </a:p>
      </dgm:t>
    </dgm:pt>
    <dgm:pt modelId="{B26963EF-F593-4C06-8FEB-16ABD308EE10}">
      <dgm:prSet/>
      <dgm:spPr/>
      <dgm:t>
        <a:bodyPr/>
        <a:lstStyle/>
        <a:p>
          <a:r>
            <a:rPr lang="en-GB"/>
            <a:t>Task: In 20 mins students need to  </a:t>
          </a:r>
          <a:endParaRPr lang="en-US"/>
        </a:p>
      </dgm:t>
    </dgm:pt>
    <dgm:pt modelId="{8747F0FF-4873-437E-AEEF-7FAF06CBC3A1}" type="parTrans" cxnId="{AC5CAE07-B87D-42E4-8EB4-BCD844C99EE4}">
      <dgm:prSet/>
      <dgm:spPr/>
      <dgm:t>
        <a:bodyPr/>
        <a:lstStyle/>
        <a:p>
          <a:endParaRPr lang="en-US"/>
        </a:p>
      </dgm:t>
    </dgm:pt>
    <dgm:pt modelId="{F3952531-3C51-45B7-AD54-6111D6430EDE}" type="sibTrans" cxnId="{AC5CAE07-B87D-42E4-8EB4-BCD844C99EE4}">
      <dgm:prSet/>
      <dgm:spPr/>
      <dgm:t>
        <a:bodyPr/>
        <a:lstStyle/>
        <a:p>
          <a:endParaRPr lang="en-US"/>
        </a:p>
      </dgm:t>
    </dgm:pt>
    <dgm:pt modelId="{CA88B380-DA0A-4490-BC37-A212B597ECEB}">
      <dgm:prSet/>
      <dgm:spPr/>
      <dgm:t>
        <a:bodyPr/>
        <a:lstStyle/>
        <a:p>
          <a:r>
            <a:rPr lang="en-GB"/>
            <a:t>Identify the main concepts </a:t>
          </a:r>
          <a:endParaRPr lang="en-US"/>
        </a:p>
      </dgm:t>
    </dgm:pt>
    <dgm:pt modelId="{B4B9C144-DC43-43D2-A776-DB2625497D00}" type="parTrans" cxnId="{5D903E65-89AD-4D76-8734-09672B953843}">
      <dgm:prSet/>
      <dgm:spPr/>
      <dgm:t>
        <a:bodyPr/>
        <a:lstStyle/>
        <a:p>
          <a:endParaRPr lang="en-US"/>
        </a:p>
      </dgm:t>
    </dgm:pt>
    <dgm:pt modelId="{1394CE63-5847-415D-B45E-6A7B8CF1A37E}" type="sibTrans" cxnId="{5D903E65-89AD-4D76-8734-09672B953843}">
      <dgm:prSet/>
      <dgm:spPr/>
      <dgm:t>
        <a:bodyPr/>
        <a:lstStyle/>
        <a:p>
          <a:endParaRPr lang="en-US"/>
        </a:p>
      </dgm:t>
    </dgm:pt>
    <dgm:pt modelId="{CECFD2AF-1A9B-41B8-B252-CCFDD36E8AB3}">
      <dgm:prSet/>
      <dgm:spPr/>
      <dgm:t>
        <a:bodyPr/>
        <a:lstStyle/>
        <a:p>
          <a:r>
            <a:rPr lang="en-GB"/>
            <a:t>Turn them into key words </a:t>
          </a:r>
          <a:endParaRPr lang="en-US"/>
        </a:p>
      </dgm:t>
    </dgm:pt>
    <dgm:pt modelId="{810DB02D-0E2A-4007-988C-DF5D9EC899F3}" type="parTrans" cxnId="{E5A3F5AE-5F43-492C-AAFB-355B017EE780}">
      <dgm:prSet/>
      <dgm:spPr/>
      <dgm:t>
        <a:bodyPr/>
        <a:lstStyle/>
        <a:p>
          <a:endParaRPr lang="en-US"/>
        </a:p>
      </dgm:t>
    </dgm:pt>
    <dgm:pt modelId="{EA02D7C4-5525-4540-839B-94414FA50B2C}" type="sibTrans" cxnId="{E5A3F5AE-5F43-492C-AAFB-355B017EE780}">
      <dgm:prSet/>
      <dgm:spPr/>
      <dgm:t>
        <a:bodyPr/>
        <a:lstStyle/>
        <a:p>
          <a:endParaRPr lang="en-US"/>
        </a:p>
      </dgm:t>
    </dgm:pt>
    <dgm:pt modelId="{288B93C9-6C5A-448F-9A60-7C010185793B}">
      <dgm:prSet/>
      <dgm:spPr/>
      <dgm:t>
        <a:bodyPr/>
        <a:lstStyle/>
        <a:p>
          <a:r>
            <a:rPr lang="en-GB"/>
            <a:t>Input these into the Online Library </a:t>
          </a:r>
          <a:endParaRPr lang="en-US"/>
        </a:p>
      </dgm:t>
    </dgm:pt>
    <dgm:pt modelId="{1ADEE6B4-4370-4277-B70E-ADF7F1D2E394}" type="parTrans" cxnId="{31859247-5475-41C2-B542-112931D41915}">
      <dgm:prSet/>
      <dgm:spPr/>
      <dgm:t>
        <a:bodyPr/>
        <a:lstStyle/>
        <a:p>
          <a:endParaRPr lang="en-US"/>
        </a:p>
      </dgm:t>
    </dgm:pt>
    <dgm:pt modelId="{4E4E4647-2D43-4023-9327-292E9154599F}" type="sibTrans" cxnId="{31859247-5475-41C2-B542-112931D41915}">
      <dgm:prSet/>
      <dgm:spPr/>
      <dgm:t>
        <a:bodyPr/>
        <a:lstStyle/>
        <a:p>
          <a:endParaRPr lang="en-US"/>
        </a:p>
      </dgm:t>
    </dgm:pt>
    <dgm:pt modelId="{0027D00F-ADE9-4F8B-A00A-CF4E134F8948}">
      <dgm:prSet/>
      <dgm:spPr/>
      <dgm:t>
        <a:bodyPr/>
        <a:lstStyle/>
        <a:p>
          <a:r>
            <a:rPr lang="en-GB"/>
            <a:t>Save them to your online library account </a:t>
          </a:r>
          <a:endParaRPr lang="en-US"/>
        </a:p>
      </dgm:t>
    </dgm:pt>
    <dgm:pt modelId="{174F50F7-6480-4C85-B3B2-6CC61855FE1C}" type="parTrans" cxnId="{05ABDBA6-BA30-4C75-A71E-6C3FF7836AAE}">
      <dgm:prSet/>
      <dgm:spPr/>
      <dgm:t>
        <a:bodyPr/>
        <a:lstStyle/>
        <a:p>
          <a:endParaRPr lang="en-US"/>
        </a:p>
      </dgm:t>
    </dgm:pt>
    <dgm:pt modelId="{369422DA-4340-4B55-9A42-1013B593F9A8}" type="sibTrans" cxnId="{05ABDBA6-BA30-4C75-A71E-6C3FF7836AAE}">
      <dgm:prSet/>
      <dgm:spPr/>
      <dgm:t>
        <a:bodyPr/>
        <a:lstStyle/>
        <a:p>
          <a:endParaRPr lang="en-US"/>
        </a:p>
      </dgm:t>
    </dgm:pt>
    <dgm:pt modelId="{4E0FD827-E622-4FCF-B2ED-DEB54310B4CF}" type="pres">
      <dgm:prSet presAssocID="{A97AACAD-431C-48D7-B587-71E9D94B0E36}" presName="vert0" presStyleCnt="0">
        <dgm:presLayoutVars>
          <dgm:dir/>
          <dgm:animOne val="branch"/>
          <dgm:animLvl val="lvl"/>
        </dgm:presLayoutVars>
      </dgm:prSet>
      <dgm:spPr/>
    </dgm:pt>
    <dgm:pt modelId="{CEB6951B-4A2A-43AD-9965-90A47F6100C8}" type="pres">
      <dgm:prSet presAssocID="{10DB84B5-03E8-4B29-AC3D-C1629A3B9FBF}" presName="thickLine" presStyleLbl="alignNode1" presStyleIdx="0" presStyleCnt="6"/>
      <dgm:spPr/>
    </dgm:pt>
    <dgm:pt modelId="{72BD44D7-CCB8-4B71-BD80-C926189C3D31}" type="pres">
      <dgm:prSet presAssocID="{10DB84B5-03E8-4B29-AC3D-C1629A3B9FBF}" presName="horz1" presStyleCnt="0"/>
      <dgm:spPr/>
    </dgm:pt>
    <dgm:pt modelId="{84EC72BA-3A3A-434A-B32E-25652FA1BA01}" type="pres">
      <dgm:prSet presAssocID="{10DB84B5-03E8-4B29-AC3D-C1629A3B9FBF}" presName="tx1" presStyleLbl="revTx" presStyleIdx="0" presStyleCnt="6"/>
      <dgm:spPr/>
    </dgm:pt>
    <dgm:pt modelId="{DBA52F66-F96C-4EFF-B85B-704358F106A6}" type="pres">
      <dgm:prSet presAssocID="{10DB84B5-03E8-4B29-AC3D-C1629A3B9FBF}" presName="vert1" presStyleCnt="0"/>
      <dgm:spPr/>
    </dgm:pt>
    <dgm:pt modelId="{71B307CD-E6DE-4298-BF6A-D0DDFE4675E6}" type="pres">
      <dgm:prSet presAssocID="{B26963EF-F593-4C06-8FEB-16ABD308EE10}" presName="thickLine" presStyleLbl="alignNode1" presStyleIdx="1" presStyleCnt="6"/>
      <dgm:spPr/>
    </dgm:pt>
    <dgm:pt modelId="{A04CACB8-8A4E-40AD-BA1E-1A9D9359707C}" type="pres">
      <dgm:prSet presAssocID="{B26963EF-F593-4C06-8FEB-16ABD308EE10}" presName="horz1" presStyleCnt="0"/>
      <dgm:spPr/>
    </dgm:pt>
    <dgm:pt modelId="{69B0D413-CEDD-498A-A5C8-639407A30024}" type="pres">
      <dgm:prSet presAssocID="{B26963EF-F593-4C06-8FEB-16ABD308EE10}" presName="tx1" presStyleLbl="revTx" presStyleIdx="1" presStyleCnt="6"/>
      <dgm:spPr/>
    </dgm:pt>
    <dgm:pt modelId="{BC0BAC51-A656-4EAB-894A-E7BB1E59B155}" type="pres">
      <dgm:prSet presAssocID="{B26963EF-F593-4C06-8FEB-16ABD308EE10}" presName="vert1" presStyleCnt="0"/>
      <dgm:spPr/>
    </dgm:pt>
    <dgm:pt modelId="{FB880388-08A8-4520-B1B0-DFE1415CE326}" type="pres">
      <dgm:prSet presAssocID="{CA88B380-DA0A-4490-BC37-A212B597ECEB}" presName="thickLine" presStyleLbl="alignNode1" presStyleIdx="2" presStyleCnt="6"/>
      <dgm:spPr/>
    </dgm:pt>
    <dgm:pt modelId="{EFE70901-4D87-4379-BB10-A71D1A2A5DAC}" type="pres">
      <dgm:prSet presAssocID="{CA88B380-DA0A-4490-BC37-A212B597ECEB}" presName="horz1" presStyleCnt="0"/>
      <dgm:spPr/>
    </dgm:pt>
    <dgm:pt modelId="{4AD48468-8A03-4908-941D-477B3E1EE3C0}" type="pres">
      <dgm:prSet presAssocID="{CA88B380-DA0A-4490-BC37-A212B597ECEB}" presName="tx1" presStyleLbl="revTx" presStyleIdx="2" presStyleCnt="6"/>
      <dgm:spPr/>
    </dgm:pt>
    <dgm:pt modelId="{FA861751-C5D4-4522-B44A-95DCA308E46B}" type="pres">
      <dgm:prSet presAssocID="{CA88B380-DA0A-4490-BC37-A212B597ECEB}" presName="vert1" presStyleCnt="0"/>
      <dgm:spPr/>
    </dgm:pt>
    <dgm:pt modelId="{66307CFD-E6E4-43A9-BBFF-623A63AF14E2}" type="pres">
      <dgm:prSet presAssocID="{CECFD2AF-1A9B-41B8-B252-CCFDD36E8AB3}" presName="thickLine" presStyleLbl="alignNode1" presStyleIdx="3" presStyleCnt="6"/>
      <dgm:spPr/>
    </dgm:pt>
    <dgm:pt modelId="{18A3A64A-899B-4671-AF3B-EADA7657AA99}" type="pres">
      <dgm:prSet presAssocID="{CECFD2AF-1A9B-41B8-B252-CCFDD36E8AB3}" presName="horz1" presStyleCnt="0"/>
      <dgm:spPr/>
    </dgm:pt>
    <dgm:pt modelId="{800D59D0-3BF8-4383-B2B7-3942B44131D0}" type="pres">
      <dgm:prSet presAssocID="{CECFD2AF-1A9B-41B8-B252-CCFDD36E8AB3}" presName="tx1" presStyleLbl="revTx" presStyleIdx="3" presStyleCnt="6"/>
      <dgm:spPr/>
    </dgm:pt>
    <dgm:pt modelId="{2060B838-062D-42B2-B383-97C4FACE1E6D}" type="pres">
      <dgm:prSet presAssocID="{CECFD2AF-1A9B-41B8-B252-CCFDD36E8AB3}" presName="vert1" presStyleCnt="0"/>
      <dgm:spPr/>
    </dgm:pt>
    <dgm:pt modelId="{6D7D8BC8-12A6-4BF2-B06C-6C61A779ACFE}" type="pres">
      <dgm:prSet presAssocID="{288B93C9-6C5A-448F-9A60-7C010185793B}" presName="thickLine" presStyleLbl="alignNode1" presStyleIdx="4" presStyleCnt="6"/>
      <dgm:spPr/>
    </dgm:pt>
    <dgm:pt modelId="{E4D20C8D-62A3-48D5-9D0A-328BD118532B}" type="pres">
      <dgm:prSet presAssocID="{288B93C9-6C5A-448F-9A60-7C010185793B}" presName="horz1" presStyleCnt="0"/>
      <dgm:spPr/>
    </dgm:pt>
    <dgm:pt modelId="{1AEC9277-378E-43AA-BB55-A57AD3D95852}" type="pres">
      <dgm:prSet presAssocID="{288B93C9-6C5A-448F-9A60-7C010185793B}" presName="tx1" presStyleLbl="revTx" presStyleIdx="4" presStyleCnt="6"/>
      <dgm:spPr/>
    </dgm:pt>
    <dgm:pt modelId="{70B23C22-A200-4F28-B76F-E5B8390AACA8}" type="pres">
      <dgm:prSet presAssocID="{288B93C9-6C5A-448F-9A60-7C010185793B}" presName="vert1" presStyleCnt="0"/>
      <dgm:spPr/>
    </dgm:pt>
    <dgm:pt modelId="{542E75D4-100B-48CA-B8F6-F8DB643AA7C4}" type="pres">
      <dgm:prSet presAssocID="{0027D00F-ADE9-4F8B-A00A-CF4E134F8948}" presName="thickLine" presStyleLbl="alignNode1" presStyleIdx="5" presStyleCnt="6"/>
      <dgm:spPr/>
    </dgm:pt>
    <dgm:pt modelId="{5FF7FC0D-9E01-46B1-B975-A4CD256CE795}" type="pres">
      <dgm:prSet presAssocID="{0027D00F-ADE9-4F8B-A00A-CF4E134F8948}" presName="horz1" presStyleCnt="0"/>
      <dgm:spPr/>
    </dgm:pt>
    <dgm:pt modelId="{71060F74-0596-4006-BAA9-F2BC426E4899}" type="pres">
      <dgm:prSet presAssocID="{0027D00F-ADE9-4F8B-A00A-CF4E134F8948}" presName="tx1" presStyleLbl="revTx" presStyleIdx="5" presStyleCnt="6"/>
      <dgm:spPr/>
    </dgm:pt>
    <dgm:pt modelId="{40EDC84E-F21A-471B-943F-98C4D2F822EE}" type="pres">
      <dgm:prSet presAssocID="{0027D00F-ADE9-4F8B-A00A-CF4E134F8948}" presName="vert1" presStyleCnt="0"/>
      <dgm:spPr/>
    </dgm:pt>
  </dgm:ptLst>
  <dgm:cxnLst>
    <dgm:cxn modelId="{AC5CAE07-B87D-42E4-8EB4-BCD844C99EE4}" srcId="{A97AACAD-431C-48D7-B587-71E9D94B0E36}" destId="{B26963EF-F593-4C06-8FEB-16ABD308EE10}" srcOrd="1" destOrd="0" parTransId="{8747F0FF-4873-437E-AEEF-7FAF06CBC3A1}" sibTransId="{F3952531-3C51-45B7-AD54-6111D6430EDE}"/>
    <dgm:cxn modelId="{FB0ED015-3E9C-4E44-950F-76EA5BE226B8}" srcId="{A97AACAD-431C-48D7-B587-71E9D94B0E36}" destId="{10DB84B5-03E8-4B29-AC3D-C1629A3B9FBF}" srcOrd="0" destOrd="0" parTransId="{6A80B831-D86B-4911-9FA9-81A217B76540}" sibTransId="{704DAABF-3836-40F0-8D4F-B78D38F7DA91}"/>
    <dgm:cxn modelId="{3B761F21-5DDB-49AD-BC99-4291A5708546}" type="presOf" srcId="{CA88B380-DA0A-4490-BC37-A212B597ECEB}" destId="{4AD48468-8A03-4908-941D-477B3E1EE3C0}" srcOrd="0" destOrd="0" presId="urn:microsoft.com/office/officeart/2008/layout/LinedList"/>
    <dgm:cxn modelId="{0B31373F-4FAE-41AB-AE8E-9957ED1E0BD5}" type="presOf" srcId="{10DB84B5-03E8-4B29-AC3D-C1629A3B9FBF}" destId="{84EC72BA-3A3A-434A-B32E-25652FA1BA01}" srcOrd="0" destOrd="0" presId="urn:microsoft.com/office/officeart/2008/layout/LinedList"/>
    <dgm:cxn modelId="{5D903E65-89AD-4D76-8734-09672B953843}" srcId="{A97AACAD-431C-48D7-B587-71E9D94B0E36}" destId="{CA88B380-DA0A-4490-BC37-A212B597ECEB}" srcOrd="2" destOrd="0" parTransId="{B4B9C144-DC43-43D2-A776-DB2625497D00}" sibTransId="{1394CE63-5847-415D-B45E-6A7B8CF1A37E}"/>
    <dgm:cxn modelId="{31859247-5475-41C2-B542-112931D41915}" srcId="{A97AACAD-431C-48D7-B587-71E9D94B0E36}" destId="{288B93C9-6C5A-448F-9A60-7C010185793B}" srcOrd="4" destOrd="0" parTransId="{1ADEE6B4-4370-4277-B70E-ADF7F1D2E394}" sibTransId="{4E4E4647-2D43-4023-9327-292E9154599F}"/>
    <dgm:cxn modelId="{F0260F86-173F-4BC3-A70E-FE3144941211}" type="presOf" srcId="{0027D00F-ADE9-4F8B-A00A-CF4E134F8948}" destId="{71060F74-0596-4006-BAA9-F2BC426E4899}" srcOrd="0" destOrd="0" presId="urn:microsoft.com/office/officeart/2008/layout/LinedList"/>
    <dgm:cxn modelId="{D396298D-2986-4EAE-B3A1-29EE84ECA65F}" type="presOf" srcId="{288B93C9-6C5A-448F-9A60-7C010185793B}" destId="{1AEC9277-378E-43AA-BB55-A57AD3D95852}" srcOrd="0" destOrd="0" presId="urn:microsoft.com/office/officeart/2008/layout/LinedList"/>
    <dgm:cxn modelId="{05ABDBA6-BA30-4C75-A71E-6C3FF7836AAE}" srcId="{A97AACAD-431C-48D7-B587-71E9D94B0E36}" destId="{0027D00F-ADE9-4F8B-A00A-CF4E134F8948}" srcOrd="5" destOrd="0" parTransId="{174F50F7-6480-4C85-B3B2-6CC61855FE1C}" sibTransId="{369422DA-4340-4B55-9A42-1013B593F9A8}"/>
    <dgm:cxn modelId="{701E4EA8-A46A-4EDA-A714-3C0C18C583AC}" type="presOf" srcId="{A97AACAD-431C-48D7-B587-71E9D94B0E36}" destId="{4E0FD827-E622-4FCF-B2ED-DEB54310B4CF}" srcOrd="0" destOrd="0" presId="urn:microsoft.com/office/officeart/2008/layout/LinedList"/>
    <dgm:cxn modelId="{E5A3F5AE-5F43-492C-AAFB-355B017EE780}" srcId="{A97AACAD-431C-48D7-B587-71E9D94B0E36}" destId="{CECFD2AF-1A9B-41B8-B252-CCFDD36E8AB3}" srcOrd="3" destOrd="0" parTransId="{810DB02D-0E2A-4007-988C-DF5D9EC899F3}" sibTransId="{EA02D7C4-5525-4540-839B-94414FA50B2C}"/>
    <dgm:cxn modelId="{F7844CCC-6C18-4EAE-8446-39EC37C4DF72}" type="presOf" srcId="{CECFD2AF-1A9B-41B8-B252-CCFDD36E8AB3}" destId="{800D59D0-3BF8-4383-B2B7-3942B44131D0}" srcOrd="0" destOrd="0" presId="urn:microsoft.com/office/officeart/2008/layout/LinedList"/>
    <dgm:cxn modelId="{46247DD7-4F08-4F25-864B-EED093561E42}" type="presOf" srcId="{B26963EF-F593-4C06-8FEB-16ABD308EE10}" destId="{69B0D413-CEDD-498A-A5C8-639407A30024}" srcOrd="0" destOrd="0" presId="urn:microsoft.com/office/officeart/2008/layout/LinedList"/>
    <dgm:cxn modelId="{59ACB2D8-848F-4C1E-B89F-BB4DBA9B588D}" type="presParOf" srcId="{4E0FD827-E622-4FCF-B2ED-DEB54310B4CF}" destId="{CEB6951B-4A2A-43AD-9965-90A47F6100C8}" srcOrd="0" destOrd="0" presId="urn:microsoft.com/office/officeart/2008/layout/LinedList"/>
    <dgm:cxn modelId="{043CE8CC-FF1B-4C75-B680-6062C281DF97}" type="presParOf" srcId="{4E0FD827-E622-4FCF-B2ED-DEB54310B4CF}" destId="{72BD44D7-CCB8-4B71-BD80-C926189C3D31}" srcOrd="1" destOrd="0" presId="urn:microsoft.com/office/officeart/2008/layout/LinedList"/>
    <dgm:cxn modelId="{0D660A48-AEC7-4721-B21D-3BA49B1B6F77}" type="presParOf" srcId="{72BD44D7-CCB8-4B71-BD80-C926189C3D31}" destId="{84EC72BA-3A3A-434A-B32E-25652FA1BA01}" srcOrd="0" destOrd="0" presId="urn:microsoft.com/office/officeart/2008/layout/LinedList"/>
    <dgm:cxn modelId="{ECE22590-23A9-4F00-A42E-27565A1A09A4}" type="presParOf" srcId="{72BD44D7-CCB8-4B71-BD80-C926189C3D31}" destId="{DBA52F66-F96C-4EFF-B85B-704358F106A6}" srcOrd="1" destOrd="0" presId="urn:microsoft.com/office/officeart/2008/layout/LinedList"/>
    <dgm:cxn modelId="{8F98DE99-5CBC-4C61-B731-167E967A4B54}" type="presParOf" srcId="{4E0FD827-E622-4FCF-B2ED-DEB54310B4CF}" destId="{71B307CD-E6DE-4298-BF6A-D0DDFE4675E6}" srcOrd="2" destOrd="0" presId="urn:microsoft.com/office/officeart/2008/layout/LinedList"/>
    <dgm:cxn modelId="{5792F248-A68A-4719-8A77-ECB47221E9B9}" type="presParOf" srcId="{4E0FD827-E622-4FCF-B2ED-DEB54310B4CF}" destId="{A04CACB8-8A4E-40AD-BA1E-1A9D9359707C}" srcOrd="3" destOrd="0" presId="urn:microsoft.com/office/officeart/2008/layout/LinedList"/>
    <dgm:cxn modelId="{B415448C-0F66-4A50-B622-A5ED18B62074}" type="presParOf" srcId="{A04CACB8-8A4E-40AD-BA1E-1A9D9359707C}" destId="{69B0D413-CEDD-498A-A5C8-639407A30024}" srcOrd="0" destOrd="0" presId="urn:microsoft.com/office/officeart/2008/layout/LinedList"/>
    <dgm:cxn modelId="{105B6B2F-6475-458B-9A44-78FFFFC7A167}" type="presParOf" srcId="{A04CACB8-8A4E-40AD-BA1E-1A9D9359707C}" destId="{BC0BAC51-A656-4EAB-894A-E7BB1E59B155}" srcOrd="1" destOrd="0" presId="urn:microsoft.com/office/officeart/2008/layout/LinedList"/>
    <dgm:cxn modelId="{248F75E8-82F1-48B6-B7C7-C150AE58EF8B}" type="presParOf" srcId="{4E0FD827-E622-4FCF-B2ED-DEB54310B4CF}" destId="{FB880388-08A8-4520-B1B0-DFE1415CE326}" srcOrd="4" destOrd="0" presId="urn:microsoft.com/office/officeart/2008/layout/LinedList"/>
    <dgm:cxn modelId="{F4FD311A-7637-4261-B076-2C0450BD028A}" type="presParOf" srcId="{4E0FD827-E622-4FCF-B2ED-DEB54310B4CF}" destId="{EFE70901-4D87-4379-BB10-A71D1A2A5DAC}" srcOrd="5" destOrd="0" presId="urn:microsoft.com/office/officeart/2008/layout/LinedList"/>
    <dgm:cxn modelId="{8F757450-51CC-4558-947F-EF01D5035029}" type="presParOf" srcId="{EFE70901-4D87-4379-BB10-A71D1A2A5DAC}" destId="{4AD48468-8A03-4908-941D-477B3E1EE3C0}" srcOrd="0" destOrd="0" presId="urn:microsoft.com/office/officeart/2008/layout/LinedList"/>
    <dgm:cxn modelId="{E1AF3B31-FA15-425C-9EC6-A59BED691639}" type="presParOf" srcId="{EFE70901-4D87-4379-BB10-A71D1A2A5DAC}" destId="{FA861751-C5D4-4522-B44A-95DCA308E46B}" srcOrd="1" destOrd="0" presId="urn:microsoft.com/office/officeart/2008/layout/LinedList"/>
    <dgm:cxn modelId="{01D743FF-9449-433B-BC1E-2607FFFCB2BA}" type="presParOf" srcId="{4E0FD827-E622-4FCF-B2ED-DEB54310B4CF}" destId="{66307CFD-E6E4-43A9-BBFF-623A63AF14E2}" srcOrd="6" destOrd="0" presId="urn:microsoft.com/office/officeart/2008/layout/LinedList"/>
    <dgm:cxn modelId="{88811220-251B-4B77-95C4-ADE788D53699}" type="presParOf" srcId="{4E0FD827-E622-4FCF-B2ED-DEB54310B4CF}" destId="{18A3A64A-899B-4671-AF3B-EADA7657AA99}" srcOrd="7" destOrd="0" presId="urn:microsoft.com/office/officeart/2008/layout/LinedList"/>
    <dgm:cxn modelId="{148D0050-B8D1-427F-B081-CD1BAB645EB9}" type="presParOf" srcId="{18A3A64A-899B-4671-AF3B-EADA7657AA99}" destId="{800D59D0-3BF8-4383-B2B7-3942B44131D0}" srcOrd="0" destOrd="0" presId="urn:microsoft.com/office/officeart/2008/layout/LinedList"/>
    <dgm:cxn modelId="{782E0919-DA8F-465B-928B-ACF82B7C332B}" type="presParOf" srcId="{18A3A64A-899B-4671-AF3B-EADA7657AA99}" destId="{2060B838-062D-42B2-B383-97C4FACE1E6D}" srcOrd="1" destOrd="0" presId="urn:microsoft.com/office/officeart/2008/layout/LinedList"/>
    <dgm:cxn modelId="{09EEF8F6-3EAF-4879-9234-D5C204126476}" type="presParOf" srcId="{4E0FD827-E622-4FCF-B2ED-DEB54310B4CF}" destId="{6D7D8BC8-12A6-4BF2-B06C-6C61A779ACFE}" srcOrd="8" destOrd="0" presId="urn:microsoft.com/office/officeart/2008/layout/LinedList"/>
    <dgm:cxn modelId="{B47BC224-BF1A-4AC5-A7F4-76F6F9F59DBC}" type="presParOf" srcId="{4E0FD827-E622-4FCF-B2ED-DEB54310B4CF}" destId="{E4D20C8D-62A3-48D5-9D0A-328BD118532B}" srcOrd="9" destOrd="0" presId="urn:microsoft.com/office/officeart/2008/layout/LinedList"/>
    <dgm:cxn modelId="{FCA28FBA-A5D0-4785-9394-856E8543A0C4}" type="presParOf" srcId="{E4D20C8D-62A3-48D5-9D0A-328BD118532B}" destId="{1AEC9277-378E-43AA-BB55-A57AD3D95852}" srcOrd="0" destOrd="0" presId="urn:microsoft.com/office/officeart/2008/layout/LinedList"/>
    <dgm:cxn modelId="{EB8B85D0-F368-485C-9BF6-B55A0DD5A782}" type="presParOf" srcId="{E4D20C8D-62A3-48D5-9D0A-328BD118532B}" destId="{70B23C22-A200-4F28-B76F-E5B8390AACA8}" srcOrd="1" destOrd="0" presId="urn:microsoft.com/office/officeart/2008/layout/LinedList"/>
    <dgm:cxn modelId="{06EFB9CF-EBEC-4041-A7B3-BD6BA0F829F1}" type="presParOf" srcId="{4E0FD827-E622-4FCF-B2ED-DEB54310B4CF}" destId="{542E75D4-100B-48CA-B8F6-F8DB643AA7C4}" srcOrd="10" destOrd="0" presId="urn:microsoft.com/office/officeart/2008/layout/LinedList"/>
    <dgm:cxn modelId="{86E761C1-6C7B-4190-BF00-F63BFF6526D6}" type="presParOf" srcId="{4E0FD827-E622-4FCF-B2ED-DEB54310B4CF}" destId="{5FF7FC0D-9E01-46B1-B975-A4CD256CE795}" srcOrd="11" destOrd="0" presId="urn:microsoft.com/office/officeart/2008/layout/LinedList"/>
    <dgm:cxn modelId="{03282B2C-1EC0-4710-AEE0-CD26D05CB32A}" type="presParOf" srcId="{5FF7FC0D-9E01-46B1-B975-A4CD256CE795}" destId="{71060F74-0596-4006-BAA9-F2BC426E4899}" srcOrd="0" destOrd="0" presId="urn:microsoft.com/office/officeart/2008/layout/LinedList"/>
    <dgm:cxn modelId="{6BAEE2D4-AE10-4C4C-9A86-1621B1BEC2D0}" type="presParOf" srcId="{5FF7FC0D-9E01-46B1-B975-A4CD256CE795}" destId="{40EDC84E-F21A-471B-943F-98C4D2F822E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F131B3-7D6E-4CD8-B101-BC860042A90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AEBFDF7-53FE-4434-88CD-C2B30B30A51E}">
      <dgm:prSet/>
      <dgm:spPr/>
      <dgm:t>
        <a:bodyPr/>
        <a:lstStyle/>
        <a:p>
          <a:r>
            <a:rPr lang="en-GB"/>
            <a:t>Books: The index page </a:t>
          </a:r>
          <a:endParaRPr lang="en-US"/>
        </a:p>
      </dgm:t>
    </dgm:pt>
    <dgm:pt modelId="{68DB1DB1-398B-4FB0-A8AA-0CAF28D04EEC}" type="parTrans" cxnId="{5E9634C5-3373-4466-964C-D133D8C2F423}">
      <dgm:prSet/>
      <dgm:spPr/>
      <dgm:t>
        <a:bodyPr/>
        <a:lstStyle/>
        <a:p>
          <a:endParaRPr lang="en-US"/>
        </a:p>
      </dgm:t>
    </dgm:pt>
    <dgm:pt modelId="{B295F5BC-8185-4946-8518-03AE5738C702}" type="sibTrans" cxnId="{5E9634C5-3373-4466-964C-D133D8C2F423}">
      <dgm:prSet/>
      <dgm:spPr/>
      <dgm:t>
        <a:bodyPr/>
        <a:lstStyle/>
        <a:p>
          <a:endParaRPr lang="en-US"/>
        </a:p>
      </dgm:t>
    </dgm:pt>
    <dgm:pt modelId="{D6427AD6-4662-4C2D-A58A-AFF31742DA49}">
      <dgm:prSet/>
      <dgm:spPr/>
      <dgm:t>
        <a:bodyPr/>
        <a:lstStyle/>
        <a:p>
          <a:r>
            <a:rPr lang="en-GB" dirty="0"/>
            <a:t>Journal articles: abstract </a:t>
          </a:r>
          <a:endParaRPr lang="en-US" dirty="0"/>
        </a:p>
      </dgm:t>
    </dgm:pt>
    <dgm:pt modelId="{D793122A-1D12-4A9C-9310-FD945681C46F}" type="parTrans" cxnId="{D1B98EE8-31B1-4B2D-A45A-23A5D003ECE8}">
      <dgm:prSet/>
      <dgm:spPr/>
      <dgm:t>
        <a:bodyPr/>
        <a:lstStyle/>
        <a:p>
          <a:endParaRPr lang="en-US"/>
        </a:p>
      </dgm:t>
    </dgm:pt>
    <dgm:pt modelId="{96607BBF-F467-4DEA-B210-099351355EF6}" type="sibTrans" cxnId="{D1B98EE8-31B1-4B2D-A45A-23A5D003ECE8}">
      <dgm:prSet/>
      <dgm:spPr/>
      <dgm:t>
        <a:bodyPr/>
        <a:lstStyle/>
        <a:p>
          <a:endParaRPr lang="en-US"/>
        </a:p>
      </dgm:t>
    </dgm:pt>
    <dgm:pt modelId="{1B010875-471C-4C32-8BAF-4116EF5C199E}">
      <dgm:prSet/>
      <dgm:spPr/>
      <dgm:t>
        <a:bodyPr/>
        <a:lstStyle/>
        <a:p>
          <a:r>
            <a:rPr lang="en-GB"/>
            <a:t>Websites: The title and introduction </a:t>
          </a:r>
          <a:endParaRPr lang="en-US"/>
        </a:p>
      </dgm:t>
    </dgm:pt>
    <dgm:pt modelId="{F850D83F-3699-4A51-AC0C-A51C5A166D9F}" type="parTrans" cxnId="{48FF8A63-C2BA-478B-B576-D7A5F1A5C343}">
      <dgm:prSet/>
      <dgm:spPr/>
      <dgm:t>
        <a:bodyPr/>
        <a:lstStyle/>
        <a:p>
          <a:endParaRPr lang="en-US"/>
        </a:p>
      </dgm:t>
    </dgm:pt>
    <dgm:pt modelId="{13A4A2BE-A13B-4A53-8C68-046740507DC0}" type="sibTrans" cxnId="{48FF8A63-C2BA-478B-B576-D7A5F1A5C343}">
      <dgm:prSet/>
      <dgm:spPr/>
      <dgm:t>
        <a:bodyPr/>
        <a:lstStyle/>
        <a:p>
          <a:endParaRPr lang="en-US"/>
        </a:p>
      </dgm:t>
    </dgm:pt>
    <dgm:pt modelId="{7906A51D-6377-4D7C-9A29-D6947BFF2E9B}" type="pres">
      <dgm:prSet presAssocID="{94F131B3-7D6E-4CD8-B101-BC860042A90D}" presName="root" presStyleCnt="0">
        <dgm:presLayoutVars>
          <dgm:dir/>
          <dgm:resizeHandles val="exact"/>
        </dgm:presLayoutVars>
      </dgm:prSet>
      <dgm:spPr/>
    </dgm:pt>
    <dgm:pt modelId="{38262B49-4CCF-45BA-8F4E-0FCA45287EB8}" type="pres">
      <dgm:prSet presAssocID="{EAEBFDF7-53FE-4434-88CD-C2B30B30A51E}" presName="compNode" presStyleCnt="0"/>
      <dgm:spPr/>
    </dgm:pt>
    <dgm:pt modelId="{7BD5A91A-794E-4C0F-87B1-E025C5EFB494}" type="pres">
      <dgm:prSet presAssocID="{EAEBFDF7-53FE-4434-88CD-C2B30B30A51E}" presName="bgRect" presStyleLbl="bgShp" presStyleIdx="0" presStyleCnt="3"/>
      <dgm:spPr/>
    </dgm:pt>
    <dgm:pt modelId="{502A6BD1-7509-4E00-B0A3-07F52D3CD8CA}" type="pres">
      <dgm:prSet presAssocID="{EAEBFDF7-53FE-4434-88CD-C2B30B30A51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B2E18E54-F4F3-41D0-89EB-EED76501FB3D}" type="pres">
      <dgm:prSet presAssocID="{EAEBFDF7-53FE-4434-88CD-C2B30B30A51E}" presName="spaceRect" presStyleCnt="0"/>
      <dgm:spPr/>
    </dgm:pt>
    <dgm:pt modelId="{A9DDBA4C-4238-4E6A-8071-E884D75CFDF0}" type="pres">
      <dgm:prSet presAssocID="{EAEBFDF7-53FE-4434-88CD-C2B30B30A51E}" presName="parTx" presStyleLbl="revTx" presStyleIdx="0" presStyleCnt="3">
        <dgm:presLayoutVars>
          <dgm:chMax val="0"/>
          <dgm:chPref val="0"/>
        </dgm:presLayoutVars>
      </dgm:prSet>
      <dgm:spPr/>
    </dgm:pt>
    <dgm:pt modelId="{D4C3ABD2-24C4-4FBA-BD9C-1B559E95E392}" type="pres">
      <dgm:prSet presAssocID="{B295F5BC-8185-4946-8518-03AE5738C702}" presName="sibTrans" presStyleCnt="0"/>
      <dgm:spPr/>
    </dgm:pt>
    <dgm:pt modelId="{BBC3C96E-CA28-4C80-B3C5-48031D30C68C}" type="pres">
      <dgm:prSet presAssocID="{D6427AD6-4662-4C2D-A58A-AFF31742DA49}" presName="compNode" presStyleCnt="0"/>
      <dgm:spPr/>
    </dgm:pt>
    <dgm:pt modelId="{75997BEC-84DF-4C8F-B1DC-283537260C07}" type="pres">
      <dgm:prSet presAssocID="{D6427AD6-4662-4C2D-A58A-AFF31742DA49}" presName="bgRect" presStyleLbl="bgShp" presStyleIdx="1" presStyleCnt="3"/>
      <dgm:spPr/>
    </dgm:pt>
    <dgm:pt modelId="{75999EE8-438A-4D8C-B601-4BBD0DD46F84}" type="pres">
      <dgm:prSet presAssocID="{D6427AD6-4662-4C2D-A58A-AFF31742DA4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631DDB73-3AA0-43EB-9359-E9E7B4902EC0}" type="pres">
      <dgm:prSet presAssocID="{D6427AD6-4662-4C2D-A58A-AFF31742DA49}" presName="spaceRect" presStyleCnt="0"/>
      <dgm:spPr/>
    </dgm:pt>
    <dgm:pt modelId="{0D34F984-CA26-40AC-AAB2-B8BC1AE4084E}" type="pres">
      <dgm:prSet presAssocID="{D6427AD6-4662-4C2D-A58A-AFF31742DA49}" presName="parTx" presStyleLbl="revTx" presStyleIdx="1" presStyleCnt="3">
        <dgm:presLayoutVars>
          <dgm:chMax val="0"/>
          <dgm:chPref val="0"/>
        </dgm:presLayoutVars>
      </dgm:prSet>
      <dgm:spPr/>
    </dgm:pt>
    <dgm:pt modelId="{589A21B3-EEE6-4EBB-B5D1-3D8F9208FD9D}" type="pres">
      <dgm:prSet presAssocID="{96607BBF-F467-4DEA-B210-099351355EF6}" presName="sibTrans" presStyleCnt="0"/>
      <dgm:spPr/>
    </dgm:pt>
    <dgm:pt modelId="{1DF8FFA0-57F0-4DCE-90C8-20A964F582EF}" type="pres">
      <dgm:prSet presAssocID="{1B010875-471C-4C32-8BAF-4116EF5C199E}" presName="compNode" presStyleCnt="0"/>
      <dgm:spPr/>
    </dgm:pt>
    <dgm:pt modelId="{4E204316-0FDB-42F7-B7A1-A122839907CC}" type="pres">
      <dgm:prSet presAssocID="{1B010875-471C-4C32-8BAF-4116EF5C199E}" presName="bgRect" presStyleLbl="bgShp" presStyleIdx="2" presStyleCnt="3"/>
      <dgm:spPr/>
    </dgm:pt>
    <dgm:pt modelId="{C01E0A2A-822A-4E02-A9EF-25A913162FEC}" type="pres">
      <dgm:prSet presAssocID="{1B010875-471C-4C32-8BAF-4116EF5C199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itor"/>
        </a:ext>
      </dgm:extLst>
    </dgm:pt>
    <dgm:pt modelId="{3F428D6C-8129-4CFA-878A-2062321D501B}" type="pres">
      <dgm:prSet presAssocID="{1B010875-471C-4C32-8BAF-4116EF5C199E}" presName="spaceRect" presStyleCnt="0"/>
      <dgm:spPr/>
    </dgm:pt>
    <dgm:pt modelId="{036F0D85-8F2E-4489-AC14-170854A18B03}" type="pres">
      <dgm:prSet presAssocID="{1B010875-471C-4C32-8BAF-4116EF5C199E}" presName="parTx" presStyleLbl="revTx" presStyleIdx="2" presStyleCnt="3">
        <dgm:presLayoutVars>
          <dgm:chMax val="0"/>
          <dgm:chPref val="0"/>
        </dgm:presLayoutVars>
      </dgm:prSet>
      <dgm:spPr/>
    </dgm:pt>
  </dgm:ptLst>
  <dgm:cxnLst>
    <dgm:cxn modelId="{2C05472C-CF08-4E12-A3C2-D387EC6F03CF}" type="presOf" srcId="{D6427AD6-4662-4C2D-A58A-AFF31742DA49}" destId="{0D34F984-CA26-40AC-AAB2-B8BC1AE4084E}" srcOrd="0" destOrd="0" presId="urn:microsoft.com/office/officeart/2018/2/layout/IconVerticalSolidList"/>
    <dgm:cxn modelId="{6E585E63-C206-4B07-BC4F-D3F56F92B0A4}" type="presOf" srcId="{1B010875-471C-4C32-8BAF-4116EF5C199E}" destId="{036F0D85-8F2E-4489-AC14-170854A18B03}" srcOrd="0" destOrd="0" presId="urn:microsoft.com/office/officeart/2018/2/layout/IconVerticalSolidList"/>
    <dgm:cxn modelId="{48FF8A63-C2BA-478B-B576-D7A5F1A5C343}" srcId="{94F131B3-7D6E-4CD8-B101-BC860042A90D}" destId="{1B010875-471C-4C32-8BAF-4116EF5C199E}" srcOrd="2" destOrd="0" parTransId="{F850D83F-3699-4A51-AC0C-A51C5A166D9F}" sibTransId="{13A4A2BE-A13B-4A53-8C68-046740507DC0}"/>
    <dgm:cxn modelId="{7B58C3C4-9607-4760-9C27-CB0F01A987B2}" type="presOf" srcId="{94F131B3-7D6E-4CD8-B101-BC860042A90D}" destId="{7906A51D-6377-4D7C-9A29-D6947BFF2E9B}" srcOrd="0" destOrd="0" presId="urn:microsoft.com/office/officeart/2018/2/layout/IconVerticalSolidList"/>
    <dgm:cxn modelId="{5E9634C5-3373-4466-964C-D133D8C2F423}" srcId="{94F131B3-7D6E-4CD8-B101-BC860042A90D}" destId="{EAEBFDF7-53FE-4434-88CD-C2B30B30A51E}" srcOrd="0" destOrd="0" parTransId="{68DB1DB1-398B-4FB0-A8AA-0CAF28D04EEC}" sibTransId="{B295F5BC-8185-4946-8518-03AE5738C702}"/>
    <dgm:cxn modelId="{696586D2-CBCC-4C66-970E-7A66222E9B21}" type="presOf" srcId="{EAEBFDF7-53FE-4434-88CD-C2B30B30A51E}" destId="{A9DDBA4C-4238-4E6A-8071-E884D75CFDF0}" srcOrd="0" destOrd="0" presId="urn:microsoft.com/office/officeart/2018/2/layout/IconVerticalSolidList"/>
    <dgm:cxn modelId="{D1B98EE8-31B1-4B2D-A45A-23A5D003ECE8}" srcId="{94F131B3-7D6E-4CD8-B101-BC860042A90D}" destId="{D6427AD6-4662-4C2D-A58A-AFF31742DA49}" srcOrd="1" destOrd="0" parTransId="{D793122A-1D12-4A9C-9310-FD945681C46F}" sibTransId="{96607BBF-F467-4DEA-B210-099351355EF6}"/>
    <dgm:cxn modelId="{90C36F91-FFB6-4AC9-BFE3-01D98F250D07}" type="presParOf" srcId="{7906A51D-6377-4D7C-9A29-D6947BFF2E9B}" destId="{38262B49-4CCF-45BA-8F4E-0FCA45287EB8}" srcOrd="0" destOrd="0" presId="urn:microsoft.com/office/officeart/2018/2/layout/IconVerticalSolidList"/>
    <dgm:cxn modelId="{9D1E802F-0255-4108-B81E-FF83974D92BE}" type="presParOf" srcId="{38262B49-4CCF-45BA-8F4E-0FCA45287EB8}" destId="{7BD5A91A-794E-4C0F-87B1-E025C5EFB494}" srcOrd="0" destOrd="0" presId="urn:microsoft.com/office/officeart/2018/2/layout/IconVerticalSolidList"/>
    <dgm:cxn modelId="{0B5F50F2-A16A-49AC-BAB0-83DD5230B0E7}" type="presParOf" srcId="{38262B49-4CCF-45BA-8F4E-0FCA45287EB8}" destId="{502A6BD1-7509-4E00-B0A3-07F52D3CD8CA}" srcOrd="1" destOrd="0" presId="urn:microsoft.com/office/officeart/2018/2/layout/IconVerticalSolidList"/>
    <dgm:cxn modelId="{61231831-DE3E-402A-A99F-42C31A4FBF8A}" type="presParOf" srcId="{38262B49-4CCF-45BA-8F4E-0FCA45287EB8}" destId="{B2E18E54-F4F3-41D0-89EB-EED76501FB3D}" srcOrd="2" destOrd="0" presId="urn:microsoft.com/office/officeart/2018/2/layout/IconVerticalSolidList"/>
    <dgm:cxn modelId="{36B89D2B-FE69-4F9E-9010-68BFB6ED43F4}" type="presParOf" srcId="{38262B49-4CCF-45BA-8F4E-0FCA45287EB8}" destId="{A9DDBA4C-4238-4E6A-8071-E884D75CFDF0}" srcOrd="3" destOrd="0" presId="urn:microsoft.com/office/officeart/2018/2/layout/IconVerticalSolidList"/>
    <dgm:cxn modelId="{7EE2E43B-ABB9-48BE-BD9E-C57A09B468F7}" type="presParOf" srcId="{7906A51D-6377-4D7C-9A29-D6947BFF2E9B}" destId="{D4C3ABD2-24C4-4FBA-BD9C-1B559E95E392}" srcOrd="1" destOrd="0" presId="urn:microsoft.com/office/officeart/2018/2/layout/IconVerticalSolidList"/>
    <dgm:cxn modelId="{9519AA86-DB61-4A55-A1D3-78424C838D57}" type="presParOf" srcId="{7906A51D-6377-4D7C-9A29-D6947BFF2E9B}" destId="{BBC3C96E-CA28-4C80-B3C5-48031D30C68C}" srcOrd="2" destOrd="0" presId="urn:microsoft.com/office/officeart/2018/2/layout/IconVerticalSolidList"/>
    <dgm:cxn modelId="{54BF6C4D-DD92-429E-82F2-BC71F6A7FD4B}" type="presParOf" srcId="{BBC3C96E-CA28-4C80-B3C5-48031D30C68C}" destId="{75997BEC-84DF-4C8F-B1DC-283537260C07}" srcOrd="0" destOrd="0" presId="urn:microsoft.com/office/officeart/2018/2/layout/IconVerticalSolidList"/>
    <dgm:cxn modelId="{3B857481-4CC9-436D-BBFF-C5A20C7D3C52}" type="presParOf" srcId="{BBC3C96E-CA28-4C80-B3C5-48031D30C68C}" destId="{75999EE8-438A-4D8C-B601-4BBD0DD46F84}" srcOrd="1" destOrd="0" presId="urn:microsoft.com/office/officeart/2018/2/layout/IconVerticalSolidList"/>
    <dgm:cxn modelId="{7048759C-5760-42BF-B6A2-B3507405D2A5}" type="presParOf" srcId="{BBC3C96E-CA28-4C80-B3C5-48031D30C68C}" destId="{631DDB73-3AA0-43EB-9359-E9E7B4902EC0}" srcOrd="2" destOrd="0" presId="urn:microsoft.com/office/officeart/2018/2/layout/IconVerticalSolidList"/>
    <dgm:cxn modelId="{9974EA36-CE12-457A-910F-4F267B834CC8}" type="presParOf" srcId="{BBC3C96E-CA28-4C80-B3C5-48031D30C68C}" destId="{0D34F984-CA26-40AC-AAB2-B8BC1AE4084E}" srcOrd="3" destOrd="0" presId="urn:microsoft.com/office/officeart/2018/2/layout/IconVerticalSolidList"/>
    <dgm:cxn modelId="{302A0E7B-9F21-40B4-9034-9171975D02B0}" type="presParOf" srcId="{7906A51D-6377-4D7C-9A29-D6947BFF2E9B}" destId="{589A21B3-EEE6-4EBB-B5D1-3D8F9208FD9D}" srcOrd="3" destOrd="0" presId="urn:microsoft.com/office/officeart/2018/2/layout/IconVerticalSolidList"/>
    <dgm:cxn modelId="{E6B46756-0E9C-431F-B95F-BEB89AF746C8}" type="presParOf" srcId="{7906A51D-6377-4D7C-9A29-D6947BFF2E9B}" destId="{1DF8FFA0-57F0-4DCE-90C8-20A964F582EF}" srcOrd="4" destOrd="0" presId="urn:microsoft.com/office/officeart/2018/2/layout/IconVerticalSolidList"/>
    <dgm:cxn modelId="{71F91AAE-4CB1-4466-9DC5-80C96D530F68}" type="presParOf" srcId="{1DF8FFA0-57F0-4DCE-90C8-20A964F582EF}" destId="{4E204316-0FDB-42F7-B7A1-A122839907CC}" srcOrd="0" destOrd="0" presId="urn:microsoft.com/office/officeart/2018/2/layout/IconVerticalSolidList"/>
    <dgm:cxn modelId="{755A9A23-49BE-4163-8940-5F8B0102B7B6}" type="presParOf" srcId="{1DF8FFA0-57F0-4DCE-90C8-20A964F582EF}" destId="{C01E0A2A-822A-4E02-A9EF-25A913162FEC}" srcOrd="1" destOrd="0" presId="urn:microsoft.com/office/officeart/2018/2/layout/IconVerticalSolidList"/>
    <dgm:cxn modelId="{1F00C313-ECDB-4577-8896-B4250FB6AE47}" type="presParOf" srcId="{1DF8FFA0-57F0-4DCE-90C8-20A964F582EF}" destId="{3F428D6C-8129-4CFA-878A-2062321D501B}" srcOrd="2" destOrd="0" presId="urn:microsoft.com/office/officeart/2018/2/layout/IconVerticalSolidList"/>
    <dgm:cxn modelId="{4AE63F5E-8110-49CE-B6CF-B9251E763E70}" type="presParOf" srcId="{1DF8FFA0-57F0-4DCE-90C8-20A964F582EF}" destId="{036F0D85-8F2E-4489-AC14-170854A18B0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5CE657D-BF2B-4845-BC95-E3402A711381}"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64023BA-EDD0-4209-BD2C-FD80952551CA}">
      <dgm:prSet/>
      <dgm:spPr/>
      <dgm:t>
        <a:bodyPr/>
        <a:lstStyle/>
        <a:p>
          <a:pPr>
            <a:lnSpc>
              <a:spcPct val="100000"/>
            </a:lnSpc>
          </a:pPr>
          <a:r>
            <a:rPr lang="en-GB"/>
            <a:t>Prediction: Guess what the text is about </a:t>
          </a:r>
          <a:endParaRPr lang="en-US"/>
        </a:p>
      </dgm:t>
    </dgm:pt>
    <dgm:pt modelId="{EF0D6BDB-3DEF-422D-873A-A25B9AFE0345}" type="parTrans" cxnId="{C84821CB-C904-4EBE-97E5-D141EF4E01E7}">
      <dgm:prSet/>
      <dgm:spPr/>
      <dgm:t>
        <a:bodyPr/>
        <a:lstStyle/>
        <a:p>
          <a:endParaRPr lang="en-US"/>
        </a:p>
      </dgm:t>
    </dgm:pt>
    <dgm:pt modelId="{1113C3A5-9A9B-456E-A9F1-5F54DB41F693}" type="sibTrans" cxnId="{C84821CB-C904-4EBE-97E5-D141EF4E01E7}">
      <dgm:prSet/>
      <dgm:spPr/>
      <dgm:t>
        <a:bodyPr/>
        <a:lstStyle/>
        <a:p>
          <a:endParaRPr lang="en-US"/>
        </a:p>
      </dgm:t>
    </dgm:pt>
    <dgm:pt modelId="{ED8F9393-1199-4030-963F-9FF50B41AE79}">
      <dgm:prSet/>
      <dgm:spPr/>
      <dgm:t>
        <a:bodyPr/>
        <a:lstStyle/>
        <a:p>
          <a:pPr>
            <a:lnSpc>
              <a:spcPct val="100000"/>
            </a:lnSpc>
          </a:pPr>
          <a:r>
            <a:rPr lang="en-GB"/>
            <a:t>Skimming: Looking for main ideas </a:t>
          </a:r>
          <a:endParaRPr lang="en-US"/>
        </a:p>
      </dgm:t>
    </dgm:pt>
    <dgm:pt modelId="{D96939FA-62D9-4CF6-AE58-764559948433}" type="parTrans" cxnId="{A633BE34-EB1E-4A3F-83A9-BAA4F59AF9D5}">
      <dgm:prSet/>
      <dgm:spPr/>
      <dgm:t>
        <a:bodyPr/>
        <a:lstStyle/>
        <a:p>
          <a:endParaRPr lang="en-US"/>
        </a:p>
      </dgm:t>
    </dgm:pt>
    <dgm:pt modelId="{4FF36C8C-576A-4F2F-99C4-C9A26D910261}" type="sibTrans" cxnId="{A633BE34-EB1E-4A3F-83A9-BAA4F59AF9D5}">
      <dgm:prSet/>
      <dgm:spPr/>
      <dgm:t>
        <a:bodyPr/>
        <a:lstStyle/>
        <a:p>
          <a:endParaRPr lang="en-US"/>
        </a:p>
      </dgm:t>
    </dgm:pt>
    <dgm:pt modelId="{95027AB8-7577-433F-B1E4-0B6E0197C3C8}">
      <dgm:prSet/>
      <dgm:spPr/>
      <dgm:t>
        <a:bodyPr/>
        <a:lstStyle/>
        <a:p>
          <a:pPr>
            <a:lnSpc>
              <a:spcPct val="100000"/>
            </a:lnSpc>
          </a:pPr>
          <a:r>
            <a:rPr lang="en-GB" dirty="0"/>
            <a:t>Scanning: Looking for specific information </a:t>
          </a:r>
          <a:endParaRPr lang="en-US" dirty="0"/>
        </a:p>
      </dgm:t>
    </dgm:pt>
    <dgm:pt modelId="{4EDB44D6-7FAE-4D65-8727-62AC671A5DEF}" type="parTrans" cxnId="{F2B45FA6-BE3C-4AE9-A9B2-16A5987CF467}">
      <dgm:prSet/>
      <dgm:spPr/>
      <dgm:t>
        <a:bodyPr/>
        <a:lstStyle/>
        <a:p>
          <a:endParaRPr lang="en-US"/>
        </a:p>
      </dgm:t>
    </dgm:pt>
    <dgm:pt modelId="{DF94BD2D-036A-4160-9120-0F355C243A8C}" type="sibTrans" cxnId="{F2B45FA6-BE3C-4AE9-A9B2-16A5987CF467}">
      <dgm:prSet/>
      <dgm:spPr/>
      <dgm:t>
        <a:bodyPr/>
        <a:lstStyle/>
        <a:p>
          <a:endParaRPr lang="en-US"/>
        </a:p>
      </dgm:t>
    </dgm:pt>
    <dgm:pt modelId="{84C2BFD2-8A1F-4C5E-953C-2D524B12F100}" type="pres">
      <dgm:prSet presAssocID="{55CE657D-BF2B-4845-BC95-E3402A711381}" presName="root" presStyleCnt="0">
        <dgm:presLayoutVars>
          <dgm:dir/>
          <dgm:resizeHandles val="exact"/>
        </dgm:presLayoutVars>
      </dgm:prSet>
      <dgm:spPr/>
    </dgm:pt>
    <dgm:pt modelId="{EE486B1A-5260-4D22-AF49-02159DCCD24A}" type="pres">
      <dgm:prSet presAssocID="{B64023BA-EDD0-4209-BD2C-FD80952551CA}" presName="compNode" presStyleCnt="0"/>
      <dgm:spPr/>
    </dgm:pt>
    <dgm:pt modelId="{0FBCCE28-4791-4778-A177-EE1DF09D5B4E}" type="pres">
      <dgm:prSet presAssocID="{B64023BA-EDD0-4209-BD2C-FD80952551CA}" presName="bgRect" presStyleLbl="bgShp" presStyleIdx="0" presStyleCnt="3"/>
      <dgm:spPr/>
    </dgm:pt>
    <dgm:pt modelId="{53DE6E85-ECE0-42A1-99ED-88C77CC8D74D}" type="pres">
      <dgm:prSet presAssocID="{B64023BA-EDD0-4209-BD2C-FD80952551C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 mark"/>
        </a:ext>
      </dgm:extLst>
    </dgm:pt>
    <dgm:pt modelId="{D63AB54C-A5F0-4F34-AEC4-65D9CE9F93E8}" type="pres">
      <dgm:prSet presAssocID="{B64023BA-EDD0-4209-BD2C-FD80952551CA}" presName="spaceRect" presStyleCnt="0"/>
      <dgm:spPr/>
    </dgm:pt>
    <dgm:pt modelId="{6D24D31C-FE67-4A47-BB27-EF8582FCE683}" type="pres">
      <dgm:prSet presAssocID="{B64023BA-EDD0-4209-BD2C-FD80952551CA}" presName="parTx" presStyleLbl="revTx" presStyleIdx="0" presStyleCnt="3">
        <dgm:presLayoutVars>
          <dgm:chMax val="0"/>
          <dgm:chPref val="0"/>
        </dgm:presLayoutVars>
      </dgm:prSet>
      <dgm:spPr/>
    </dgm:pt>
    <dgm:pt modelId="{1E2DA894-435C-41E6-9228-082833FBED4F}" type="pres">
      <dgm:prSet presAssocID="{1113C3A5-9A9B-456E-A9F1-5F54DB41F693}" presName="sibTrans" presStyleCnt="0"/>
      <dgm:spPr/>
    </dgm:pt>
    <dgm:pt modelId="{F4C51CD1-47B4-4E17-9623-8F6C6D4C48F7}" type="pres">
      <dgm:prSet presAssocID="{ED8F9393-1199-4030-963F-9FF50B41AE79}" presName="compNode" presStyleCnt="0"/>
      <dgm:spPr/>
    </dgm:pt>
    <dgm:pt modelId="{E0137C9D-002A-4759-8DD2-6F998AA323D0}" type="pres">
      <dgm:prSet presAssocID="{ED8F9393-1199-4030-963F-9FF50B41AE79}" presName="bgRect" presStyleLbl="bgShp" presStyleIdx="1" presStyleCnt="3"/>
      <dgm:spPr/>
    </dgm:pt>
    <dgm:pt modelId="{F60B2C70-4C0C-4BD9-A196-BF7B179D8A3C}" type="pres">
      <dgm:prSet presAssocID="{ED8F9393-1199-4030-963F-9FF50B41AE7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g under Magnifying Glass"/>
        </a:ext>
      </dgm:extLst>
    </dgm:pt>
    <dgm:pt modelId="{161BDD5C-3047-4886-9BEB-A7796F504674}" type="pres">
      <dgm:prSet presAssocID="{ED8F9393-1199-4030-963F-9FF50B41AE79}" presName="spaceRect" presStyleCnt="0"/>
      <dgm:spPr/>
    </dgm:pt>
    <dgm:pt modelId="{6C15A4F6-AD64-4CD1-AD48-993CD6FD82E4}" type="pres">
      <dgm:prSet presAssocID="{ED8F9393-1199-4030-963F-9FF50B41AE79}" presName="parTx" presStyleLbl="revTx" presStyleIdx="1" presStyleCnt="3">
        <dgm:presLayoutVars>
          <dgm:chMax val="0"/>
          <dgm:chPref val="0"/>
        </dgm:presLayoutVars>
      </dgm:prSet>
      <dgm:spPr/>
    </dgm:pt>
    <dgm:pt modelId="{C8BA3906-1862-459D-9B2B-D5B50C56606D}" type="pres">
      <dgm:prSet presAssocID="{4FF36C8C-576A-4F2F-99C4-C9A26D910261}" presName="sibTrans" presStyleCnt="0"/>
      <dgm:spPr/>
    </dgm:pt>
    <dgm:pt modelId="{A7FA3DE3-C044-4F7E-9BDC-599258325C0C}" type="pres">
      <dgm:prSet presAssocID="{95027AB8-7577-433F-B1E4-0B6E0197C3C8}" presName="compNode" presStyleCnt="0"/>
      <dgm:spPr/>
    </dgm:pt>
    <dgm:pt modelId="{BDD5CB11-F2C3-4227-9068-2F9329979195}" type="pres">
      <dgm:prSet presAssocID="{95027AB8-7577-433F-B1E4-0B6E0197C3C8}" presName="bgRect" presStyleLbl="bgShp" presStyleIdx="2" presStyleCnt="3"/>
      <dgm:spPr/>
    </dgm:pt>
    <dgm:pt modelId="{871FC719-597D-40B7-A336-E0974C9006F7}" type="pres">
      <dgm:prSet presAssocID="{95027AB8-7577-433F-B1E4-0B6E0197C3C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esearch"/>
        </a:ext>
      </dgm:extLst>
    </dgm:pt>
    <dgm:pt modelId="{BD0D22C4-58DC-4097-93DC-7D794987731E}" type="pres">
      <dgm:prSet presAssocID="{95027AB8-7577-433F-B1E4-0B6E0197C3C8}" presName="spaceRect" presStyleCnt="0"/>
      <dgm:spPr/>
    </dgm:pt>
    <dgm:pt modelId="{3862D31A-D2E2-4C4D-B722-2B463ADEC2AB}" type="pres">
      <dgm:prSet presAssocID="{95027AB8-7577-433F-B1E4-0B6E0197C3C8}" presName="parTx" presStyleLbl="revTx" presStyleIdx="2" presStyleCnt="3">
        <dgm:presLayoutVars>
          <dgm:chMax val="0"/>
          <dgm:chPref val="0"/>
        </dgm:presLayoutVars>
      </dgm:prSet>
      <dgm:spPr/>
    </dgm:pt>
  </dgm:ptLst>
  <dgm:cxnLst>
    <dgm:cxn modelId="{A633BE34-EB1E-4A3F-83A9-BAA4F59AF9D5}" srcId="{55CE657D-BF2B-4845-BC95-E3402A711381}" destId="{ED8F9393-1199-4030-963F-9FF50B41AE79}" srcOrd="1" destOrd="0" parTransId="{D96939FA-62D9-4CF6-AE58-764559948433}" sibTransId="{4FF36C8C-576A-4F2F-99C4-C9A26D910261}"/>
    <dgm:cxn modelId="{742F6E7B-1E51-4205-A8AA-CC8C7C3C9046}" type="presOf" srcId="{95027AB8-7577-433F-B1E4-0B6E0197C3C8}" destId="{3862D31A-D2E2-4C4D-B722-2B463ADEC2AB}" srcOrd="0" destOrd="0" presId="urn:microsoft.com/office/officeart/2018/2/layout/IconVerticalSolidList"/>
    <dgm:cxn modelId="{F2B45FA6-BE3C-4AE9-A9B2-16A5987CF467}" srcId="{55CE657D-BF2B-4845-BC95-E3402A711381}" destId="{95027AB8-7577-433F-B1E4-0B6E0197C3C8}" srcOrd="2" destOrd="0" parTransId="{4EDB44D6-7FAE-4D65-8727-62AC671A5DEF}" sibTransId="{DF94BD2D-036A-4160-9120-0F355C243A8C}"/>
    <dgm:cxn modelId="{97502BBA-4ADA-4257-82C7-CF398B1D86E9}" type="presOf" srcId="{ED8F9393-1199-4030-963F-9FF50B41AE79}" destId="{6C15A4F6-AD64-4CD1-AD48-993CD6FD82E4}" srcOrd="0" destOrd="0" presId="urn:microsoft.com/office/officeart/2018/2/layout/IconVerticalSolidList"/>
    <dgm:cxn modelId="{C84821CB-C904-4EBE-97E5-D141EF4E01E7}" srcId="{55CE657D-BF2B-4845-BC95-E3402A711381}" destId="{B64023BA-EDD0-4209-BD2C-FD80952551CA}" srcOrd="0" destOrd="0" parTransId="{EF0D6BDB-3DEF-422D-873A-A25B9AFE0345}" sibTransId="{1113C3A5-9A9B-456E-A9F1-5F54DB41F693}"/>
    <dgm:cxn modelId="{EB8AE0D7-4604-456B-9CC0-9639BAF24C8B}" type="presOf" srcId="{55CE657D-BF2B-4845-BC95-E3402A711381}" destId="{84C2BFD2-8A1F-4C5E-953C-2D524B12F100}" srcOrd="0" destOrd="0" presId="urn:microsoft.com/office/officeart/2018/2/layout/IconVerticalSolidList"/>
    <dgm:cxn modelId="{3C90BCD8-6218-4E77-BD62-267DFEC4EBA3}" type="presOf" srcId="{B64023BA-EDD0-4209-BD2C-FD80952551CA}" destId="{6D24D31C-FE67-4A47-BB27-EF8582FCE683}" srcOrd="0" destOrd="0" presId="urn:microsoft.com/office/officeart/2018/2/layout/IconVerticalSolidList"/>
    <dgm:cxn modelId="{BA8555A9-CAA6-46BC-A724-E8A180EF6516}" type="presParOf" srcId="{84C2BFD2-8A1F-4C5E-953C-2D524B12F100}" destId="{EE486B1A-5260-4D22-AF49-02159DCCD24A}" srcOrd="0" destOrd="0" presId="urn:microsoft.com/office/officeart/2018/2/layout/IconVerticalSolidList"/>
    <dgm:cxn modelId="{DE3EF764-96ED-4CC0-AF3B-D64D46311AEB}" type="presParOf" srcId="{EE486B1A-5260-4D22-AF49-02159DCCD24A}" destId="{0FBCCE28-4791-4778-A177-EE1DF09D5B4E}" srcOrd="0" destOrd="0" presId="urn:microsoft.com/office/officeart/2018/2/layout/IconVerticalSolidList"/>
    <dgm:cxn modelId="{F28523CD-7E87-48FE-8AC2-4BBBEFF0F7B6}" type="presParOf" srcId="{EE486B1A-5260-4D22-AF49-02159DCCD24A}" destId="{53DE6E85-ECE0-42A1-99ED-88C77CC8D74D}" srcOrd="1" destOrd="0" presId="urn:microsoft.com/office/officeart/2018/2/layout/IconVerticalSolidList"/>
    <dgm:cxn modelId="{B8249D6B-8B60-4DBC-A348-8DD42876F835}" type="presParOf" srcId="{EE486B1A-5260-4D22-AF49-02159DCCD24A}" destId="{D63AB54C-A5F0-4F34-AEC4-65D9CE9F93E8}" srcOrd="2" destOrd="0" presId="urn:microsoft.com/office/officeart/2018/2/layout/IconVerticalSolidList"/>
    <dgm:cxn modelId="{B28FD4BE-9A03-46B7-803B-AD7D834003F4}" type="presParOf" srcId="{EE486B1A-5260-4D22-AF49-02159DCCD24A}" destId="{6D24D31C-FE67-4A47-BB27-EF8582FCE683}" srcOrd="3" destOrd="0" presId="urn:microsoft.com/office/officeart/2018/2/layout/IconVerticalSolidList"/>
    <dgm:cxn modelId="{9F898C89-8443-40C7-8890-37A0070A25E6}" type="presParOf" srcId="{84C2BFD2-8A1F-4C5E-953C-2D524B12F100}" destId="{1E2DA894-435C-41E6-9228-082833FBED4F}" srcOrd="1" destOrd="0" presId="urn:microsoft.com/office/officeart/2018/2/layout/IconVerticalSolidList"/>
    <dgm:cxn modelId="{CB4FEED3-66E5-47AB-BAD2-C890505D05BB}" type="presParOf" srcId="{84C2BFD2-8A1F-4C5E-953C-2D524B12F100}" destId="{F4C51CD1-47B4-4E17-9623-8F6C6D4C48F7}" srcOrd="2" destOrd="0" presId="urn:microsoft.com/office/officeart/2018/2/layout/IconVerticalSolidList"/>
    <dgm:cxn modelId="{05AB0147-CEF7-4D03-9869-673324060C2E}" type="presParOf" srcId="{F4C51CD1-47B4-4E17-9623-8F6C6D4C48F7}" destId="{E0137C9D-002A-4759-8DD2-6F998AA323D0}" srcOrd="0" destOrd="0" presId="urn:microsoft.com/office/officeart/2018/2/layout/IconVerticalSolidList"/>
    <dgm:cxn modelId="{D69512FF-F5A0-4547-AFB5-3494A86A5EFB}" type="presParOf" srcId="{F4C51CD1-47B4-4E17-9623-8F6C6D4C48F7}" destId="{F60B2C70-4C0C-4BD9-A196-BF7B179D8A3C}" srcOrd="1" destOrd="0" presId="urn:microsoft.com/office/officeart/2018/2/layout/IconVerticalSolidList"/>
    <dgm:cxn modelId="{A17FE917-EC80-4110-B08D-7D0DE67F97CB}" type="presParOf" srcId="{F4C51CD1-47B4-4E17-9623-8F6C6D4C48F7}" destId="{161BDD5C-3047-4886-9BEB-A7796F504674}" srcOrd="2" destOrd="0" presId="urn:microsoft.com/office/officeart/2018/2/layout/IconVerticalSolidList"/>
    <dgm:cxn modelId="{E59D3474-FECF-42A3-86A6-0E4AF77FDD66}" type="presParOf" srcId="{F4C51CD1-47B4-4E17-9623-8F6C6D4C48F7}" destId="{6C15A4F6-AD64-4CD1-AD48-993CD6FD82E4}" srcOrd="3" destOrd="0" presId="urn:microsoft.com/office/officeart/2018/2/layout/IconVerticalSolidList"/>
    <dgm:cxn modelId="{77598E70-9E6A-4F36-AAE4-49BAAA1DE756}" type="presParOf" srcId="{84C2BFD2-8A1F-4C5E-953C-2D524B12F100}" destId="{C8BA3906-1862-459D-9B2B-D5B50C56606D}" srcOrd="3" destOrd="0" presId="urn:microsoft.com/office/officeart/2018/2/layout/IconVerticalSolidList"/>
    <dgm:cxn modelId="{5F099AB5-297A-4C68-8062-758E5F76643A}" type="presParOf" srcId="{84C2BFD2-8A1F-4C5E-953C-2D524B12F100}" destId="{A7FA3DE3-C044-4F7E-9BDC-599258325C0C}" srcOrd="4" destOrd="0" presId="urn:microsoft.com/office/officeart/2018/2/layout/IconVerticalSolidList"/>
    <dgm:cxn modelId="{30D13708-D701-4D5C-A1C2-B8DB1A574BEC}" type="presParOf" srcId="{A7FA3DE3-C044-4F7E-9BDC-599258325C0C}" destId="{BDD5CB11-F2C3-4227-9068-2F9329979195}" srcOrd="0" destOrd="0" presId="urn:microsoft.com/office/officeart/2018/2/layout/IconVerticalSolidList"/>
    <dgm:cxn modelId="{CB5F1C6C-8050-4A57-B99F-0AAC58757A7E}" type="presParOf" srcId="{A7FA3DE3-C044-4F7E-9BDC-599258325C0C}" destId="{871FC719-597D-40B7-A336-E0974C9006F7}" srcOrd="1" destOrd="0" presId="urn:microsoft.com/office/officeart/2018/2/layout/IconVerticalSolidList"/>
    <dgm:cxn modelId="{7B2974D7-3BB2-488E-AE21-B6F37442CD42}" type="presParOf" srcId="{A7FA3DE3-C044-4F7E-9BDC-599258325C0C}" destId="{BD0D22C4-58DC-4097-93DC-7D794987731E}" srcOrd="2" destOrd="0" presId="urn:microsoft.com/office/officeart/2018/2/layout/IconVerticalSolidList"/>
    <dgm:cxn modelId="{204E144E-E61D-4D3F-AD9D-3AEA6709FF7A}" type="presParOf" srcId="{A7FA3DE3-C044-4F7E-9BDC-599258325C0C}" destId="{3862D31A-D2E2-4C4D-B722-2B463ADEC2A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2D37F3D-7B83-4B1D-830D-922BE4AF55C9}" type="doc">
      <dgm:prSet loTypeId="urn:microsoft.com/office/officeart/2008/layout/LinedList" loCatId="list" qsTypeId="urn:microsoft.com/office/officeart/2005/8/quickstyle/simple2" qsCatId="simple" csTypeId="urn:microsoft.com/office/officeart/2005/8/colors/accent6_2" csCatId="accent6"/>
      <dgm:spPr/>
      <dgm:t>
        <a:bodyPr/>
        <a:lstStyle/>
        <a:p>
          <a:endParaRPr lang="en-US"/>
        </a:p>
      </dgm:t>
    </dgm:pt>
    <dgm:pt modelId="{B42E63D5-7210-4052-95EA-4D55F5C26273}">
      <dgm:prSet/>
      <dgm:spPr/>
      <dgm:t>
        <a:bodyPr/>
        <a:lstStyle/>
        <a:p>
          <a:r>
            <a:rPr lang="en-GB"/>
            <a:t>Journal articles are academic research documents that concentrates on specific topic areas and attempt to answer specific questions. </a:t>
          </a:r>
          <a:endParaRPr lang="en-US"/>
        </a:p>
      </dgm:t>
    </dgm:pt>
    <dgm:pt modelId="{52191978-E9DE-42E9-897B-9FE8A67CC827}" type="parTrans" cxnId="{9190A1D0-FB42-46E2-ACF1-91C62BF4B222}">
      <dgm:prSet/>
      <dgm:spPr/>
      <dgm:t>
        <a:bodyPr/>
        <a:lstStyle/>
        <a:p>
          <a:endParaRPr lang="en-US"/>
        </a:p>
      </dgm:t>
    </dgm:pt>
    <dgm:pt modelId="{4AA668A2-46EB-4B19-BBDB-12422E5218F0}" type="sibTrans" cxnId="{9190A1D0-FB42-46E2-ACF1-91C62BF4B222}">
      <dgm:prSet/>
      <dgm:spPr/>
      <dgm:t>
        <a:bodyPr/>
        <a:lstStyle/>
        <a:p>
          <a:endParaRPr lang="en-US"/>
        </a:p>
      </dgm:t>
    </dgm:pt>
    <dgm:pt modelId="{7CD440CA-4859-4CFC-BF35-901FF824BF56}">
      <dgm:prSet/>
      <dgm:spPr/>
      <dgm:t>
        <a:bodyPr/>
        <a:lstStyle/>
        <a:p>
          <a:r>
            <a:rPr lang="en-GB"/>
            <a:t>Sometimes they can be long, sometimes they can be short</a:t>
          </a:r>
          <a:endParaRPr lang="en-US"/>
        </a:p>
      </dgm:t>
    </dgm:pt>
    <dgm:pt modelId="{907DB3C0-1A52-46C6-8599-7F397656BEC1}" type="parTrans" cxnId="{C4F1E9DD-AED5-4AB8-A071-3C8561FFFB66}">
      <dgm:prSet/>
      <dgm:spPr/>
      <dgm:t>
        <a:bodyPr/>
        <a:lstStyle/>
        <a:p>
          <a:endParaRPr lang="en-US"/>
        </a:p>
      </dgm:t>
    </dgm:pt>
    <dgm:pt modelId="{D97DCC1F-9FA2-4C21-BFF4-395F513DDA36}" type="sibTrans" cxnId="{C4F1E9DD-AED5-4AB8-A071-3C8561FFFB66}">
      <dgm:prSet/>
      <dgm:spPr/>
      <dgm:t>
        <a:bodyPr/>
        <a:lstStyle/>
        <a:p>
          <a:endParaRPr lang="en-US"/>
        </a:p>
      </dgm:t>
    </dgm:pt>
    <dgm:pt modelId="{A522AA2D-56DB-4D5A-B0D5-977CDC0B9F96}">
      <dgm:prSet/>
      <dgm:spPr/>
      <dgm:t>
        <a:bodyPr/>
        <a:lstStyle/>
        <a:p>
          <a:r>
            <a:rPr lang="en-GB"/>
            <a:t>They include specific terms and language </a:t>
          </a:r>
          <a:endParaRPr lang="en-US"/>
        </a:p>
      </dgm:t>
    </dgm:pt>
    <dgm:pt modelId="{3A7DB53F-E583-497B-8E85-CC27FFF10E9A}" type="parTrans" cxnId="{0B945542-7988-45D9-BEB4-945AA83B834A}">
      <dgm:prSet/>
      <dgm:spPr/>
      <dgm:t>
        <a:bodyPr/>
        <a:lstStyle/>
        <a:p>
          <a:endParaRPr lang="en-US"/>
        </a:p>
      </dgm:t>
    </dgm:pt>
    <dgm:pt modelId="{855C6E91-92A3-46D9-B24C-85D840B04BEF}" type="sibTrans" cxnId="{0B945542-7988-45D9-BEB4-945AA83B834A}">
      <dgm:prSet/>
      <dgm:spPr/>
      <dgm:t>
        <a:bodyPr/>
        <a:lstStyle/>
        <a:p>
          <a:endParaRPr lang="en-US"/>
        </a:p>
      </dgm:t>
    </dgm:pt>
    <dgm:pt modelId="{0C7FB082-A570-4671-829D-4CB705338838}">
      <dgm:prSet/>
      <dgm:spPr/>
      <dgm:t>
        <a:bodyPr/>
        <a:lstStyle/>
        <a:p>
          <a:r>
            <a:rPr lang="en-GB"/>
            <a:t>They can be sometimes be tricky to read and follow</a:t>
          </a:r>
          <a:endParaRPr lang="en-US"/>
        </a:p>
      </dgm:t>
    </dgm:pt>
    <dgm:pt modelId="{B143604D-0C50-43E9-8311-EE7EE6E944F8}" type="parTrans" cxnId="{7E386A26-E630-4FBD-9DC0-9C0D21173092}">
      <dgm:prSet/>
      <dgm:spPr/>
      <dgm:t>
        <a:bodyPr/>
        <a:lstStyle/>
        <a:p>
          <a:endParaRPr lang="en-US"/>
        </a:p>
      </dgm:t>
    </dgm:pt>
    <dgm:pt modelId="{F976FBD4-E148-42F5-BA78-C7DA9C641A58}" type="sibTrans" cxnId="{7E386A26-E630-4FBD-9DC0-9C0D21173092}">
      <dgm:prSet/>
      <dgm:spPr/>
      <dgm:t>
        <a:bodyPr/>
        <a:lstStyle/>
        <a:p>
          <a:endParaRPr lang="en-US"/>
        </a:p>
      </dgm:t>
    </dgm:pt>
    <dgm:pt modelId="{77C22A35-62AE-425A-8F30-544E60B05979}" type="pres">
      <dgm:prSet presAssocID="{42D37F3D-7B83-4B1D-830D-922BE4AF55C9}" presName="vert0" presStyleCnt="0">
        <dgm:presLayoutVars>
          <dgm:dir/>
          <dgm:animOne val="branch"/>
          <dgm:animLvl val="lvl"/>
        </dgm:presLayoutVars>
      </dgm:prSet>
      <dgm:spPr/>
    </dgm:pt>
    <dgm:pt modelId="{84C6D0B2-030D-437B-9721-2A979C20C2CD}" type="pres">
      <dgm:prSet presAssocID="{B42E63D5-7210-4052-95EA-4D55F5C26273}" presName="thickLine" presStyleLbl="alignNode1" presStyleIdx="0" presStyleCnt="4"/>
      <dgm:spPr/>
    </dgm:pt>
    <dgm:pt modelId="{DA5806D6-4D10-432D-B15E-D3E7E12E4920}" type="pres">
      <dgm:prSet presAssocID="{B42E63D5-7210-4052-95EA-4D55F5C26273}" presName="horz1" presStyleCnt="0"/>
      <dgm:spPr/>
    </dgm:pt>
    <dgm:pt modelId="{6FC7E24B-EB63-4CF8-9B55-0A9FD3984701}" type="pres">
      <dgm:prSet presAssocID="{B42E63D5-7210-4052-95EA-4D55F5C26273}" presName="tx1" presStyleLbl="revTx" presStyleIdx="0" presStyleCnt="4"/>
      <dgm:spPr/>
    </dgm:pt>
    <dgm:pt modelId="{37C158A9-37FB-47A1-9EEB-4B48D757729B}" type="pres">
      <dgm:prSet presAssocID="{B42E63D5-7210-4052-95EA-4D55F5C26273}" presName="vert1" presStyleCnt="0"/>
      <dgm:spPr/>
    </dgm:pt>
    <dgm:pt modelId="{54CCAD66-C6F4-4E65-9B28-C321BA87E56B}" type="pres">
      <dgm:prSet presAssocID="{7CD440CA-4859-4CFC-BF35-901FF824BF56}" presName="thickLine" presStyleLbl="alignNode1" presStyleIdx="1" presStyleCnt="4"/>
      <dgm:spPr/>
    </dgm:pt>
    <dgm:pt modelId="{AAA137ED-2135-4E75-B8E5-C85224525FA4}" type="pres">
      <dgm:prSet presAssocID="{7CD440CA-4859-4CFC-BF35-901FF824BF56}" presName="horz1" presStyleCnt="0"/>
      <dgm:spPr/>
    </dgm:pt>
    <dgm:pt modelId="{861E599F-C5B7-4564-A951-44735129F50A}" type="pres">
      <dgm:prSet presAssocID="{7CD440CA-4859-4CFC-BF35-901FF824BF56}" presName="tx1" presStyleLbl="revTx" presStyleIdx="1" presStyleCnt="4"/>
      <dgm:spPr/>
    </dgm:pt>
    <dgm:pt modelId="{91A77CA3-B32B-4477-91FA-8ACC4B03DBB2}" type="pres">
      <dgm:prSet presAssocID="{7CD440CA-4859-4CFC-BF35-901FF824BF56}" presName="vert1" presStyleCnt="0"/>
      <dgm:spPr/>
    </dgm:pt>
    <dgm:pt modelId="{3D134B0E-6D02-4762-BC12-B2B237E326CC}" type="pres">
      <dgm:prSet presAssocID="{A522AA2D-56DB-4D5A-B0D5-977CDC0B9F96}" presName="thickLine" presStyleLbl="alignNode1" presStyleIdx="2" presStyleCnt="4"/>
      <dgm:spPr/>
    </dgm:pt>
    <dgm:pt modelId="{486A156E-2E1E-4037-BC9B-948EC4098974}" type="pres">
      <dgm:prSet presAssocID="{A522AA2D-56DB-4D5A-B0D5-977CDC0B9F96}" presName="horz1" presStyleCnt="0"/>
      <dgm:spPr/>
    </dgm:pt>
    <dgm:pt modelId="{AA3C105F-A07C-45DD-B6AE-CF6D45C892E4}" type="pres">
      <dgm:prSet presAssocID="{A522AA2D-56DB-4D5A-B0D5-977CDC0B9F96}" presName="tx1" presStyleLbl="revTx" presStyleIdx="2" presStyleCnt="4"/>
      <dgm:spPr/>
    </dgm:pt>
    <dgm:pt modelId="{809ECF98-C3E9-4833-B0D4-2AF01078CD98}" type="pres">
      <dgm:prSet presAssocID="{A522AA2D-56DB-4D5A-B0D5-977CDC0B9F96}" presName="vert1" presStyleCnt="0"/>
      <dgm:spPr/>
    </dgm:pt>
    <dgm:pt modelId="{44F6C62A-18C2-47E9-A898-0C36A0E49515}" type="pres">
      <dgm:prSet presAssocID="{0C7FB082-A570-4671-829D-4CB705338838}" presName="thickLine" presStyleLbl="alignNode1" presStyleIdx="3" presStyleCnt="4"/>
      <dgm:spPr/>
    </dgm:pt>
    <dgm:pt modelId="{00071090-A85A-4488-B558-6A2042B6C91D}" type="pres">
      <dgm:prSet presAssocID="{0C7FB082-A570-4671-829D-4CB705338838}" presName="horz1" presStyleCnt="0"/>
      <dgm:spPr/>
    </dgm:pt>
    <dgm:pt modelId="{37A67788-D78D-4610-9D89-88FC914CFB44}" type="pres">
      <dgm:prSet presAssocID="{0C7FB082-A570-4671-829D-4CB705338838}" presName="tx1" presStyleLbl="revTx" presStyleIdx="3" presStyleCnt="4"/>
      <dgm:spPr/>
    </dgm:pt>
    <dgm:pt modelId="{284F040B-25D8-4FBE-A4CA-95B6FA613D24}" type="pres">
      <dgm:prSet presAssocID="{0C7FB082-A570-4671-829D-4CB705338838}" presName="vert1" presStyleCnt="0"/>
      <dgm:spPr/>
    </dgm:pt>
  </dgm:ptLst>
  <dgm:cxnLst>
    <dgm:cxn modelId="{7E386A26-E630-4FBD-9DC0-9C0D21173092}" srcId="{42D37F3D-7B83-4B1D-830D-922BE4AF55C9}" destId="{0C7FB082-A570-4671-829D-4CB705338838}" srcOrd="3" destOrd="0" parTransId="{B143604D-0C50-43E9-8311-EE7EE6E944F8}" sibTransId="{F976FBD4-E148-42F5-BA78-C7DA9C641A58}"/>
    <dgm:cxn modelId="{0B945542-7988-45D9-BEB4-945AA83B834A}" srcId="{42D37F3D-7B83-4B1D-830D-922BE4AF55C9}" destId="{A522AA2D-56DB-4D5A-B0D5-977CDC0B9F96}" srcOrd="2" destOrd="0" parTransId="{3A7DB53F-E583-497B-8E85-CC27FFF10E9A}" sibTransId="{855C6E91-92A3-46D9-B24C-85D840B04BEF}"/>
    <dgm:cxn modelId="{B0973277-5F88-422E-912E-979CDE238761}" type="presOf" srcId="{0C7FB082-A570-4671-829D-4CB705338838}" destId="{37A67788-D78D-4610-9D89-88FC914CFB44}" srcOrd="0" destOrd="0" presId="urn:microsoft.com/office/officeart/2008/layout/LinedList"/>
    <dgm:cxn modelId="{74A5779F-C999-4CBA-BEE2-4162B2F2794F}" type="presOf" srcId="{42D37F3D-7B83-4B1D-830D-922BE4AF55C9}" destId="{77C22A35-62AE-425A-8F30-544E60B05979}" srcOrd="0" destOrd="0" presId="urn:microsoft.com/office/officeart/2008/layout/LinedList"/>
    <dgm:cxn modelId="{00CB36B2-63DC-4E8A-8258-5F30BAB296B7}" type="presOf" srcId="{A522AA2D-56DB-4D5A-B0D5-977CDC0B9F96}" destId="{AA3C105F-A07C-45DD-B6AE-CF6D45C892E4}" srcOrd="0" destOrd="0" presId="urn:microsoft.com/office/officeart/2008/layout/LinedList"/>
    <dgm:cxn modelId="{6270F6B4-3330-47EC-AC2E-32F8BE341471}" type="presOf" srcId="{B42E63D5-7210-4052-95EA-4D55F5C26273}" destId="{6FC7E24B-EB63-4CF8-9B55-0A9FD3984701}" srcOrd="0" destOrd="0" presId="urn:microsoft.com/office/officeart/2008/layout/LinedList"/>
    <dgm:cxn modelId="{9190A1D0-FB42-46E2-ACF1-91C62BF4B222}" srcId="{42D37F3D-7B83-4B1D-830D-922BE4AF55C9}" destId="{B42E63D5-7210-4052-95EA-4D55F5C26273}" srcOrd="0" destOrd="0" parTransId="{52191978-E9DE-42E9-897B-9FE8A67CC827}" sibTransId="{4AA668A2-46EB-4B19-BBDB-12422E5218F0}"/>
    <dgm:cxn modelId="{C4F1E9DD-AED5-4AB8-A071-3C8561FFFB66}" srcId="{42D37F3D-7B83-4B1D-830D-922BE4AF55C9}" destId="{7CD440CA-4859-4CFC-BF35-901FF824BF56}" srcOrd="1" destOrd="0" parTransId="{907DB3C0-1A52-46C6-8599-7F397656BEC1}" sibTransId="{D97DCC1F-9FA2-4C21-BFF4-395F513DDA36}"/>
    <dgm:cxn modelId="{AC7601FC-AD6E-4E46-93FF-9830C9FF9E9B}" type="presOf" srcId="{7CD440CA-4859-4CFC-BF35-901FF824BF56}" destId="{861E599F-C5B7-4564-A951-44735129F50A}" srcOrd="0" destOrd="0" presId="urn:microsoft.com/office/officeart/2008/layout/LinedList"/>
    <dgm:cxn modelId="{A576F9DE-98D9-4A2E-85CB-52EDD8EC2276}" type="presParOf" srcId="{77C22A35-62AE-425A-8F30-544E60B05979}" destId="{84C6D0B2-030D-437B-9721-2A979C20C2CD}" srcOrd="0" destOrd="0" presId="urn:microsoft.com/office/officeart/2008/layout/LinedList"/>
    <dgm:cxn modelId="{7AFED5F3-42F6-4644-8FC4-0C92DCB629C9}" type="presParOf" srcId="{77C22A35-62AE-425A-8F30-544E60B05979}" destId="{DA5806D6-4D10-432D-B15E-D3E7E12E4920}" srcOrd="1" destOrd="0" presId="urn:microsoft.com/office/officeart/2008/layout/LinedList"/>
    <dgm:cxn modelId="{C87D69B1-BC9C-4184-9F21-76D49E0F596F}" type="presParOf" srcId="{DA5806D6-4D10-432D-B15E-D3E7E12E4920}" destId="{6FC7E24B-EB63-4CF8-9B55-0A9FD3984701}" srcOrd="0" destOrd="0" presId="urn:microsoft.com/office/officeart/2008/layout/LinedList"/>
    <dgm:cxn modelId="{2D3BE8DF-880B-4E28-81FE-E04FA79E9101}" type="presParOf" srcId="{DA5806D6-4D10-432D-B15E-D3E7E12E4920}" destId="{37C158A9-37FB-47A1-9EEB-4B48D757729B}" srcOrd="1" destOrd="0" presId="urn:microsoft.com/office/officeart/2008/layout/LinedList"/>
    <dgm:cxn modelId="{C1B89D4F-6881-4F34-8086-59FB14788C2A}" type="presParOf" srcId="{77C22A35-62AE-425A-8F30-544E60B05979}" destId="{54CCAD66-C6F4-4E65-9B28-C321BA87E56B}" srcOrd="2" destOrd="0" presId="urn:microsoft.com/office/officeart/2008/layout/LinedList"/>
    <dgm:cxn modelId="{193F9BB6-D7B0-45A4-B667-8B1B89D1C52E}" type="presParOf" srcId="{77C22A35-62AE-425A-8F30-544E60B05979}" destId="{AAA137ED-2135-4E75-B8E5-C85224525FA4}" srcOrd="3" destOrd="0" presId="urn:microsoft.com/office/officeart/2008/layout/LinedList"/>
    <dgm:cxn modelId="{1C8FCE12-E43E-4627-B967-37F0A8FEB037}" type="presParOf" srcId="{AAA137ED-2135-4E75-B8E5-C85224525FA4}" destId="{861E599F-C5B7-4564-A951-44735129F50A}" srcOrd="0" destOrd="0" presId="urn:microsoft.com/office/officeart/2008/layout/LinedList"/>
    <dgm:cxn modelId="{B9676D9A-36AD-4447-BCA1-3C0FEB86E63C}" type="presParOf" srcId="{AAA137ED-2135-4E75-B8E5-C85224525FA4}" destId="{91A77CA3-B32B-4477-91FA-8ACC4B03DBB2}" srcOrd="1" destOrd="0" presId="urn:microsoft.com/office/officeart/2008/layout/LinedList"/>
    <dgm:cxn modelId="{E09B289F-4EB8-4D33-B238-375CB328F0C3}" type="presParOf" srcId="{77C22A35-62AE-425A-8F30-544E60B05979}" destId="{3D134B0E-6D02-4762-BC12-B2B237E326CC}" srcOrd="4" destOrd="0" presId="urn:microsoft.com/office/officeart/2008/layout/LinedList"/>
    <dgm:cxn modelId="{9D8FE763-BDE2-49C6-BD33-EE7DB688F6F6}" type="presParOf" srcId="{77C22A35-62AE-425A-8F30-544E60B05979}" destId="{486A156E-2E1E-4037-BC9B-948EC4098974}" srcOrd="5" destOrd="0" presId="urn:microsoft.com/office/officeart/2008/layout/LinedList"/>
    <dgm:cxn modelId="{BD5EC4FB-B3E6-4873-A4C2-9C07DF031C5E}" type="presParOf" srcId="{486A156E-2E1E-4037-BC9B-948EC4098974}" destId="{AA3C105F-A07C-45DD-B6AE-CF6D45C892E4}" srcOrd="0" destOrd="0" presId="urn:microsoft.com/office/officeart/2008/layout/LinedList"/>
    <dgm:cxn modelId="{389244BD-6D91-4D1E-B491-C284FCB6B83A}" type="presParOf" srcId="{486A156E-2E1E-4037-BC9B-948EC4098974}" destId="{809ECF98-C3E9-4833-B0D4-2AF01078CD98}" srcOrd="1" destOrd="0" presId="urn:microsoft.com/office/officeart/2008/layout/LinedList"/>
    <dgm:cxn modelId="{4273C31D-070E-4269-AF60-17EB6D6B0D46}" type="presParOf" srcId="{77C22A35-62AE-425A-8F30-544E60B05979}" destId="{44F6C62A-18C2-47E9-A898-0C36A0E49515}" srcOrd="6" destOrd="0" presId="urn:microsoft.com/office/officeart/2008/layout/LinedList"/>
    <dgm:cxn modelId="{D065195A-848D-40F1-81A6-A927538BF569}" type="presParOf" srcId="{77C22A35-62AE-425A-8F30-544E60B05979}" destId="{00071090-A85A-4488-B558-6A2042B6C91D}" srcOrd="7" destOrd="0" presId="urn:microsoft.com/office/officeart/2008/layout/LinedList"/>
    <dgm:cxn modelId="{CEBEB33B-13C1-4ABB-B346-36FE374D505B}" type="presParOf" srcId="{00071090-A85A-4488-B558-6A2042B6C91D}" destId="{37A67788-D78D-4610-9D89-88FC914CFB44}" srcOrd="0" destOrd="0" presId="urn:microsoft.com/office/officeart/2008/layout/LinedList"/>
    <dgm:cxn modelId="{66ABCEAF-71CD-4616-9EB2-740F1AFB7021}" type="presParOf" srcId="{00071090-A85A-4488-B558-6A2042B6C91D}" destId="{284F040B-25D8-4FBE-A4CA-95B6FA613D2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E0B68C4B-C149-4E11-B102-87A55F090039}" type="doc">
      <dgm:prSet loTypeId="urn:microsoft.com/office/officeart/2016/7/layout/BasicLinearProcessNumbered" loCatId="process" qsTypeId="urn:microsoft.com/office/officeart/2005/8/quickstyle/simple2" qsCatId="simple" csTypeId="urn:microsoft.com/office/officeart/2005/8/colors/colorful2" csCatId="colorful"/>
      <dgm:spPr/>
      <dgm:t>
        <a:bodyPr/>
        <a:lstStyle/>
        <a:p>
          <a:endParaRPr lang="en-US"/>
        </a:p>
      </dgm:t>
    </dgm:pt>
    <dgm:pt modelId="{00B0DE2C-904A-4C84-8C49-355259A03103}">
      <dgm:prSet/>
      <dgm:spPr/>
      <dgm:t>
        <a:bodyPr/>
        <a:lstStyle/>
        <a:p>
          <a:r>
            <a:rPr lang="en-GB"/>
            <a:t>Step 1: Read the abstract to see if its worth reading </a:t>
          </a:r>
          <a:endParaRPr lang="en-US"/>
        </a:p>
      </dgm:t>
    </dgm:pt>
    <dgm:pt modelId="{4368A824-7ED3-4E06-9F94-F8AB538A0B4A}" type="parTrans" cxnId="{D0D7F7E3-FB7F-4DFA-AF1E-FBE026250A8D}">
      <dgm:prSet/>
      <dgm:spPr/>
      <dgm:t>
        <a:bodyPr/>
        <a:lstStyle/>
        <a:p>
          <a:endParaRPr lang="en-US"/>
        </a:p>
      </dgm:t>
    </dgm:pt>
    <dgm:pt modelId="{7F9887B4-82B3-49DC-A52F-0BF206666952}" type="sibTrans" cxnId="{D0D7F7E3-FB7F-4DFA-AF1E-FBE026250A8D}">
      <dgm:prSet phldrT="1" phldr="0"/>
      <dgm:spPr/>
      <dgm:t>
        <a:bodyPr/>
        <a:lstStyle/>
        <a:p>
          <a:r>
            <a:rPr lang="en-US"/>
            <a:t>1</a:t>
          </a:r>
        </a:p>
      </dgm:t>
    </dgm:pt>
    <dgm:pt modelId="{2E10B854-9A49-4E1E-A6A7-E74F26C8792D}">
      <dgm:prSet/>
      <dgm:spPr/>
      <dgm:t>
        <a:bodyPr/>
        <a:lstStyle/>
        <a:p>
          <a:r>
            <a:rPr lang="en-GB"/>
            <a:t>Step 2: Reading the introduction for background knowledge </a:t>
          </a:r>
          <a:endParaRPr lang="en-US"/>
        </a:p>
      </dgm:t>
    </dgm:pt>
    <dgm:pt modelId="{3952554A-CC84-4F41-BF75-5BCEEC5CA43F}" type="parTrans" cxnId="{99ED2AF6-41E0-4608-A735-1660171870FD}">
      <dgm:prSet/>
      <dgm:spPr/>
      <dgm:t>
        <a:bodyPr/>
        <a:lstStyle/>
        <a:p>
          <a:endParaRPr lang="en-US"/>
        </a:p>
      </dgm:t>
    </dgm:pt>
    <dgm:pt modelId="{53C53018-9700-4447-AF3C-AA320B414931}" type="sibTrans" cxnId="{99ED2AF6-41E0-4608-A735-1660171870FD}">
      <dgm:prSet phldrT="2" phldr="0"/>
      <dgm:spPr/>
      <dgm:t>
        <a:bodyPr/>
        <a:lstStyle/>
        <a:p>
          <a:r>
            <a:rPr lang="en-US"/>
            <a:t>2</a:t>
          </a:r>
        </a:p>
      </dgm:t>
    </dgm:pt>
    <dgm:pt modelId="{38D2A2A1-AC3B-4967-A119-5661073267F7}">
      <dgm:prSet/>
      <dgm:spPr/>
      <dgm:t>
        <a:bodyPr/>
        <a:lstStyle/>
        <a:p>
          <a:r>
            <a:rPr lang="en-GB"/>
            <a:t>Step 3: Read the conclusion to find their answers</a:t>
          </a:r>
          <a:endParaRPr lang="en-US"/>
        </a:p>
      </dgm:t>
    </dgm:pt>
    <dgm:pt modelId="{3E13D6E0-3468-4663-81AB-2A3EC3A7956E}" type="parTrans" cxnId="{0EB6BE37-876C-4430-ABBC-6F174A86D8EF}">
      <dgm:prSet/>
      <dgm:spPr/>
      <dgm:t>
        <a:bodyPr/>
        <a:lstStyle/>
        <a:p>
          <a:endParaRPr lang="en-US"/>
        </a:p>
      </dgm:t>
    </dgm:pt>
    <dgm:pt modelId="{0AC51122-47D2-493A-98DC-5C49C1C79DC8}" type="sibTrans" cxnId="{0EB6BE37-876C-4430-ABBC-6F174A86D8EF}">
      <dgm:prSet phldrT="3" phldr="0"/>
      <dgm:spPr/>
      <dgm:t>
        <a:bodyPr/>
        <a:lstStyle/>
        <a:p>
          <a:r>
            <a:rPr lang="en-US"/>
            <a:t>3</a:t>
          </a:r>
        </a:p>
      </dgm:t>
    </dgm:pt>
    <dgm:pt modelId="{07855348-7CD7-4755-B513-13909BEB4CA3}">
      <dgm:prSet/>
      <dgm:spPr/>
      <dgm:t>
        <a:bodyPr/>
        <a:lstStyle/>
        <a:p>
          <a:r>
            <a:rPr lang="en-GB"/>
            <a:t>Step 4: Read the discussion to see how the findings fit in with other research </a:t>
          </a:r>
          <a:endParaRPr lang="en-US"/>
        </a:p>
      </dgm:t>
    </dgm:pt>
    <dgm:pt modelId="{BE2BACE3-1218-415B-8862-D2C786198997}" type="parTrans" cxnId="{3F79AFAF-BC51-4654-9629-4E0626BED6D6}">
      <dgm:prSet/>
      <dgm:spPr/>
      <dgm:t>
        <a:bodyPr/>
        <a:lstStyle/>
        <a:p>
          <a:endParaRPr lang="en-US"/>
        </a:p>
      </dgm:t>
    </dgm:pt>
    <dgm:pt modelId="{8CD4FAF7-4830-4E86-883E-CDA7AA694D94}" type="sibTrans" cxnId="{3F79AFAF-BC51-4654-9629-4E0626BED6D6}">
      <dgm:prSet phldrT="4" phldr="0"/>
      <dgm:spPr/>
      <dgm:t>
        <a:bodyPr/>
        <a:lstStyle/>
        <a:p>
          <a:r>
            <a:rPr lang="en-US"/>
            <a:t>4</a:t>
          </a:r>
        </a:p>
      </dgm:t>
    </dgm:pt>
    <dgm:pt modelId="{424AF41F-F3FD-4B14-B0E2-311C55C83A8B}" type="pres">
      <dgm:prSet presAssocID="{E0B68C4B-C149-4E11-B102-87A55F090039}" presName="Name0" presStyleCnt="0">
        <dgm:presLayoutVars>
          <dgm:animLvl val="lvl"/>
          <dgm:resizeHandles val="exact"/>
        </dgm:presLayoutVars>
      </dgm:prSet>
      <dgm:spPr/>
    </dgm:pt>
    <dgm:pt modelId="{0FCD78D4-CD82-4BD8-A659-509E2B838573}" type="pres">
      <dgm:prSet presAssocID="{00B0DE2C-904A-4C84-8C49-355259A03103}" presName="compositeNode" presStyleCnt="0">
        <dgm:presLayoutVars>
          <dgm:bulletEnabled val="1"/>
        </dgm:presLayoutVars>
      </dgm:prSet>
      <dgm:spPr/>
    </dgm:pt>
    <dgm:pt modelId="{7734A679-112C-464D-9422-AA335707DCD8}" type="pres">
      <dgm:prSet presAssocID="{00B0DE2C-904A-4C84-8C49-355259A03103}" presName="bgRect" presStyleLbl="bgAccFollowNode1" presStyleIdx="0" presStyleCnt="4"/>
      <dgm:spPr/>
    </dgm:pt>
    <dgm:pt modelId="{577338A4-B8A3-477F-9AE4-A095D0EF4243}" type="pres">
      <dgm:prSet presAssocID="{7F9887B4-82B3-49DC-A52F-0BF206666952}" presName="sibTransNodeCircle" presStyleLbl="alignNode1" presStyleIdx="0" presStyleCnt="8">
        <dgm:presLayoutVars>
          <dgm:chMax val="0"/>
          <dgm:bulletEnabled/>
        </dgm:presLayoutVars>
      </dgm:prSet>
      <dgm:spPr/>
    </dgm:pt>
    <dgm:pt modelId="{BEFA6BAA-BCBE-4C11-BB38-A6A0999A755C}" type="pres">
      <dgm:prSet presAssocID="{00B0DE2C-904A-4C84-8C49-355259A03103}" presName="bottomLine" presStyleLbl="alignNode1" presStyleIdx="1" presStyleCnt="8">
        <dgm:presLayoutVars/>
      </dgm:prSet>
      <dgm:spPr/>
    </dgm:pt>
    <dgm:pt modelId="{BBE48DEB-8F9D-46A3-BEDF-733D5A6D918B}" type="pres">
      <dgm:prSet presAssocID="{00B0DE2C-904A-4C84-8C49-355259A03103}" presName="nodeText" presStyleLbl="bgAccFollowNode1" presStyleIdx="0" presStyleCnt="4">
        <dgm:presLayoutVars>
          <dgm:bulletEnabled val="1"/>
        </dgm:presLayoutVars>
      </dgm:prSet>
      <dgm:spPr/>
    </dgm:pt>
    <dgm:pt modelId="{8A3B0F5B-CE82-404E-AE21-19232988D66E}" type="pres">
      <dgm:prSet presAssocID="{7F9887B4-82B3-49DC-A52F-0BF206666952}" presName="sibTrans" presStyleCnt="0"/>
      <dgm:spPr/>
    </dgm:pt>
    <dgm:pt modelId="{1E778DD9-2E62-411C-BCDD-FEC254460BA5}" type="pres">
      <dgm:prSet presAssocID="{2E10B854-9A49-4E1E-A6A7-E74F26C8792D}" presName="compositeNode" presStyleCnt="0">
        <dgm:presLayoutVars>
          <dgm:bulletEnabled val="1"/>
        </dgm:presLayoutVars>
      </dgm:prSet>
      <dgm:spPr/>
    </dgm:pt>
    <dgm:pt modelId="{90FEEBB8-9ED4-47F3-B213-20EB43CD92F4}" type="pres">
      <dgm:prSet presAssocID="{2E10B854-9A49-4E1E-A6A7-E74F26C8792D}" presName="bgRect" presStyleLbl="bgAccFollowNode1" presStyleIdx="1" presStyleCnt="4"/>
      <dgm:spPr/>
    </dgm:pt>
    <dgm:pt modelId="{F63C68D2-30C0-4A1E-81DF-A48282AA4FB7}" type="pres">
      <dgm:prSet presAssocID="{53C53018-9700-4447-AF3C-AA320B414931}" presName="sibTransNodeCircle" presStyleLbl="alignNode1" presStyleIdx="2" presStyleCnt="8">
        <dgm:presLayoutVars>
          <dgm:chMax val="0"/>
          <dgm:bulletEnabled/>
        </dgm:presLayoutVars>
      </dgm:prSet>
      <dgm:spPr/>
    </dgm:pt>
    <dgm:pt modelId="{89256F90-6309-4D5B-AB4D-08B203112C9B}" type="pres">
      <dgm:prSet presAssocID="{2E10B854-9A49-4E1E-A6A7-E74F26C8792D}" presName="bottomLine" presStyleLbl="alignNode1" presStyleIdx="3" presStyleCnt="8">
        <dgm:presLayoutVars/>
      </dgm:prSet>
      <dgm:spPr/>
    </dgm:pt>
    <dgm:pt modelId="{65CD2AD3-2A69-47E9-AA2C-16CFB5B894CD}" type="pres">
      <dgm:prSet presAssocID="{2E10B854-9A49-4E1E-A6A7-E74F26C8792D}" presName="nodeText" presStyleLbl="bgAccFollowNode1" presStyleIdx="1" presStyleCnt="4">
        <dgm:presLayoutVars>
          <dgm:bulletEnabled val="1"/>
        </dgm:presLayoutVars>
      </dgm:prSet>
      <dgm:spPr/>
    </dgm:pt>
    <dgm:pt modelId="{9353420D-11E5-434B-A1CE-77EDBBB80DA6}" type="pres">
      <dgm:prSet presAssocID="{53C53018-9700-4447-AF3C-AA320B414931}" presName="sibTrans" presStyleCnt="0"/>
      <dgm:spPr/>
    </dgm:pt>
    <dgm:pt modelId="{5EA06A45-080E-4086-A4F3-02F568D037E0}" type="pres">
      <dgm:prSet presAssocID="{38D2A2A1-AC3B-4967-A119-5661073267F7}" presName="compositeNode" presStyleCnt="0">
        <dgm:presLayoutVars>
          <dgm:bulletEnabled val="1"/>
        </dgm:presLayoutVars>
      </dgm:prSet>
      <dgm:spPr/>
    </dgm:pt>
    <dgm:pt modelId="{3E9F22B6-D891-4026-A02F-CC8AEA89AFB6}" type="pres">
      <dgm:prSet presAssocID="{38D2A2A1-AC3B-4967-A119-5661073267F7}" presName="bgRect" presStyleLbl="bgAccFollowNode1" presStyleIdx="2" presStyleCnt="4"/>
      <dgm:spPr/>
    </dgm:pt>
    <dgm:pt modelId="{5E539445-2C64-49A0-A336-ABE140A77FA4}" type="pres">
      <dgm:prSet presAssocID="{0AC51122-47D2-493A-98DC-5C49C1C79DC8}" presName="sibTransNodeCircle" presStyleLbl="alignNode1" presStyleIdx="4" presStyleCnt="8">
        <dgm:presLayoutVars>
          <dgm:chMax val="0"/>
          <dgm:bulletEnabled/>
        </dgm:presLayoutVars>
      </dgm:prSet>
      <dgm:spPr/>
    </dgm:pt>
    <dgm:pt modelId="{6DEC341C-4B4A-461E-B613-CC0BAAE42067}" type="pres">
      <dgm:prSet presAssocID="{38D2A2A1-AC3B-4967-A119-5661073267F7}" presName="bottomLine" presStyleLbl="alignNode1" presStyleIdx="5" presStyleCnt="8">
        <dgm:presLayoutVars/>
      </dgm:prSet>
      <dgm:spPr/>
    </dgm:pt>
    <dgm:pt modelId="{D32CA2ED-098A-45DC-97DE-5EE53976A6CB}" type="pres">
      <dgm:prSet presAssocID="{38D2A2A1-AC3B-4967-A119-5661073267F7}" presName="nodeText" presStyleLbl="bgAccFollowNode1" presStyleIdx="2" presStyleCnt="4">
        <dgm:presLayoutVars>
          <dgm:bulletEnabled val="1"/>
        </dgm:presLayoutVars>
      </dgm:prSet>
      <dgm:spPr/>
    </dgm:pt>
    <dgm:pt modelId="{17D240EA-962D-45D6-BEB4-4AE3D2DE6458}" type="pres">
      <dgm:prSet presAssocID="{0AC51122-47D2-493A-98DC-5C49C1C79DC8}" presName="sibTrans" presStyleCnt="0"/>
      <dgm:spPr/>
    </dgm:pt>
    <dgm:pt modelId="{A49E28A2-7B79-454E-A212-86F7C72F2F6B}" type="pres">
      <dgm:prSet presAssocID="{07855348-7CD7-4755-B513-13909BEB4CA3}" presName="compositeNode" presStyleCnt="0">
        <dgm:presLayoutVars>
          <dgm:bulletEnabled val="1"/>
        </dgm:presLayoutVars>
      </dgm:prSet>
      <dgm:spPr/>
    </dgm:pt>
    <dgm:pt modelId="{2A83B1E5-D759-4FE2-9346-51F3414DD5AD}" type="pres">
      <dgm:prSet presAssocID="{07855348-7CD7-4755-B513-13909BEB4CA3}" presName="bgRect" presStyleLbl="bgAccFollowNode1" presStyleIdx="3" presStyleCnt="4"/>
      <dgm:spPr/>
    </dgm:pt>
    <dgm:pt modelId="{8CB66C9C-47F2-41F9-8CF1-F2E9519B1F3B}" type="pres">
      <dgm:prSet presAssocID="{8CD4FAF7-4830-4E86-883E-CDA7AA694D94}" presName="sibTransNodeCircle" presStyleLbl="alignNode1" presStyleIdx="6" presStyleCnt="8">
        <dgm:presLayoutVars>
          <dgm:chMax val="0"/>
          <dgm:bulletEnabled/>
        </dgm:presLayoutVars>
      </dgm:prSet>
      <dgm:spPr/>
    </dgm:pt>
    <dgm:pt modelId="{FDBD75FF-3E9D-4D62-9419-3FF1DB529EB4}" type="pres">
      <dgm:prSet presAssocID="{07855348-7CD7-4755-B513-13909BEB4CA3}" presName="bottomLine" presStyleLbl="alignNode1" presStyleIdx="7" presStyleCnt="8">
        <dgm:presLayoutVars/>
      </dgm:prSet>
      <dgm:spPr/>
    </dgm:pt>
    <dgm:pt modelId="{37ECCE40-9F11-42CF-BDE9-A27E8DBF58B8}" type="pres">
      <dgm:prSet presAssocID="{07855348-7CD7-4755-B513-13909BEB4CA3}" presName="nodeText" presStyleLbl="bgAccFollowNode1" presStyleIdx="3" presStyleCnt="4">
        <dgm:presLayoutVars>
          <dgm:bulletEnabled val="1"/>
        </dgm:presLayoutVars>
      </dgm:prSet>
      <dgm:spPr/>
    </dgm:pt>
  </dgm:ptLst>
  <dgm:cxnLst>
    <dgm:cxn modelId="{0EB6BE37-876C-4430-ABBC-6F174A86D8EF}" srcId="{E0B68C4B-C149-4E11-B102-87A55F090039}" destId="{38D2A2A1-AC3B-4967-A119-5661073267F7}" srcOrd="2" destOrd="0" parTransId="{3E13D6E0-3468-4663-81AB-2A3EC3A7956E}" sibTransId="{0AC51122-47D2-493A-98DC-5C49C1C79DC8}"/>
    <dgm:cxn modelId="{6668FB3E-DFB0-41ED-9576-E4E1D32B40CB}" type="presOf" srcId="{07855348-7CD7-4755-B513-13909BEB4CA3}" destId="{37ECCE40-9F11-42CF-BDE9-A27E8DBF58B8}" srcOrd="1" destOrd="0" presId="urn:microsoft.com/office/officeart/2016/7/layout/BasicLinearProcessNumbered"/>
    <dgm:cxn modelId="{C0A7935D-78E1-4C21-AC44-361C93A1B50F}" type="presOf" srcId="{2E10B854-9A49-4E1E-A6A7-E74F26C8792D}" destId="{90FEEBB8-9ED4-47F3-B213-20EB43CD92F4}" srcOrd="0" destOrd="0" presId="urn:microsoft.com/office/officeart/2016/7/layout/BasicLinearProcessNumbered"/>
    <dgm:cxn modelId="{AFF2B35F-48E5-495E-B046-5429024C35B3}" type="presOf" srcId="{38D2A2A1-AC3B-4967-A119-5661073267F7}" destId="{3E9F22B6-D891-4026-A02F-CC8AEA89AFB6}" srcOrd="0" destOrd="0" presId="urn:microsoft.com/office/officeart/2016/7/layout/BasicLinearProcessNumbered"/>
    <dgm:cxn modelId="{D6E2C27C-D78A-468B-807D-DB4B0EE3333A}" type="presOf" srcId="{2E10B854-9A49-4E1E-A6A7-E74F26C8792D}" destId="{65CD2AD3-2A69-47E9-AA2C-16CFB5B894CD}" srcOrd="1" destOrd="0" presId="urn:microsoft.com/office/officeart/2016/7/layout/BasicLinearProcessNumbered"/>
    <dgm:cxn modelId="{BE77FD96-18A3-450D-B459-81AEF1296458}" type="presOf" srcId="{0AC51122-47D2-493A-98DC-5C49C1C79DC8}" destId="{5E539445-2C64-49A0-A336-ABE140A77FA4}" srcOrd="0" destOrd="0" presId="urn:microsoft.com/office/officeart/2016/7/layout/BasicLinearProcessNumbered"/>
    <dgm:cxn modelId="{211B029E-1E10-4EB7-9121-C72C0707B016}" type="presOf" srcId="{7F9887B4-82B3-49DC-A52F-0BF206666952}" destId="{577338A4-B8A3-477F-9AE4-A095D0EF4243}" srcOrd="0" destOrd="0" presId="urn:microsoft.com/office/officeart/2016/7/layout/BasicLinearProcessNumbered"/>
    <dgm:cxn modelId="{F04FCE9E-91AE-4586-8904-264713E6BA9B}" type="presOf" srcId="{8CD4FAF7-4830-4E86-883E-CDA7AA694D94}" destId="{8CB66C9C-47F2-41F9-8CF1-F2E9519B1F3B}" srcOrd="0" destOrd="0" presId="urn:microsoft.com/office/officeart/2016/7/layout/BasicLinearProcessNumbered"/>
    <dgm:cxn modelId="{3F79AFAF-BC51-4654-9629-4E0626BED6D6}" srcId="{E0B68C4B-C149-4E11-B102-87A55F090039}" destId="{07855348-7CD7-4755-B513-13909BEB4CA3}" srcOrd="3" destOrd="0" parTransId="{BE2BACE3-1218-415B-8862-D2C786198997}" sibTransId="{8CD4FAF7-4830-4E86-883E-CDA7AA694D94}"/>
    <dgm:cxn modelId="{3FA4DAC7-6E40-4690-9BA0-778C7A843465}" type="presOf" srcId="{00B0DE2C-904A-4C84-8C49-355259A03103}" destId="{7734A679-112C-464D-9422-AA335707DCD8}" srcOrd="0" destOrd="0" presId="urn:microsoft.com/office/officeart/2016/7/layout/BasicLinearProcessNumbered"/>
    <dgm:cxn modelId="{017C2DCC-0007-460D-9AF4-6F8B474B7FD9}" type="presOf" srcId="{00B0DE2C-904A-4C84-8C49-355259A03103}" destId="{BBE48DEB-8F9D-46A3-BEDF-733D5A6D918B}" srcOrd="1" destOrd="0" presId="urn:microsoft.com/office/officeart/2016/7/layout/BasicLinearProcessNumbered"/>
    <dgm:cxn modelId="{18B042CF-C8F9-44DB-8348-D709628C49F8}" type="presOf" srcId="{53C53018-9700-4447-AF3C-AA320B414931}" destId="{F63C68D2-30C0-4A1E-81DF-A48282AA4FB7}" srcOrd="0" destOrd="0" presId="urn:microsoft.com/office/officeart/2016/7/layout/BasicLinearProcessNumbered"/>
    <dgm:cxn modelId="{ED7753D8-1B5A-4806-B27D-35BD906F2373}" type="presOf" srcId="{38D2A2A1-AC3B-4967-A119-5661073267F7}" destId="{D32CA2ED-098A-45DC-97DE-5EE53976A6CB}" srcOrd="1" destOrd="0" presId="urn:microsoft.com/office/officeart/2016/7/layout/BasicLinearProcessNumbered"/>
    <dgm:cxn modelId="{8D1C79E1-4E03-401E-9CAC-20CAE2669655}" type="presOf" srcId="{07855348-7CD7-4755-B513-13909BEB4CA3}" destId="{2A83B1E5-D759-4FE2-9346-51F3414DD5AD}" srcOrd="0" destOrd="0" presId="urn:microsoft.com/office/officeart/2016/7/layout/BasicLinearProcessNumbered"/>
    <dgm:cxn modelId="{D0D7F7E3-FB7F-4DFA-AF1E-FBE026250A8D}" srcId="{E0B68C4B-C149-4E11-B102-87A55F090039}" destId="{00B0DE2C-904A-4C84-8C49-355259A03103}" srcOrd="0" destOrd="0" parTransId="{4368A824-7ED3-4E06-9F94-F8AB538A0B4A}" sibTransId="{7F9887B4-82B3-49DC-A52F-0BF206666952}"/>
    <dgm:cxn modelId="{F862C9F3-8C87-4B7E-B92D-8B8BA3E2C339}" type="presOf" srcId="{E0B68C4B-C149-4E11-B102-87A55F090039}" destId="{424AF41F-F3FD-4B14-B0E2-311C55C83A8B}" srcOrd="0" destOrd="0" presId="urn:microsoft.com/office/officeart/2016/7/layout/BasicLinearProcessNumbered"/>
    <dgm:cxn modelId="{99ED2AF6-41E0-4608-A735-1660171870FD}" srcId="{E0B68C4B-C149-4E11-B102-87A55F090039}" destId="{2E10B854-9A49-4E1E-A6A7-E74F26C8792D}" srcOrd="1" destOrd="0" parTransId="{3952554A-CC84-4F41-BF75-5BCEEC5CA43F}" sibTransId="{53C53018-9700-4447-AF3C-AA320B414931}"/>
    <dgm:cxn modelId="{36470B76-FB4F-47F7-9FBF-BAC4E683FE01}" type="presParOf" srcId="{424AF41F-F3FD-4B14-B0E2-311C55C83A8B}" destId="{0FCD78D4-CD82-4BD8-A659-509E2B838573}" srcOrd="0" destOrd="0" presId="urn:microsoft.com/office/officeart/2016/7/layout/BasicLinearProcessNumbered"/>
    <dgm:cxn modelId="{61FB67F5-6DC4-4563-BBA0-A922CA9C3004}" type="presParOf" srcId="{0FCD78D4-CD82-4BD8-A659-509E2B838573}" destId="{7734A679-112C-464D-9422-AA335707DCD8}" srcOrd="0" destOrd="0" presId="urn:microsoft.com/office/officeart/2016/7/layout/BasicLinearProcessNumbered"/>
    <dgm:cxn modelId="{A0A8C2B7-3448-4A3C-93D5-88BFEBDDDAD5}" type="presParOf" srcId="{0FCD78D4-CD82-4BD8-A659-509E2B838573}" destId="{577338A4-B8A3-477F-9AE4-A095D0EF4243}" srcOrd="1" destOrd="0" presId="urn:microsoft.com/office/officeart/2016/7/layout/BasicLinearProcessNumbered"/>
    <dgm:cxn modelId="{A2659C59-44CB-439C-8A53-7677045B617E}" type="presParOf" srcId="{0FCD78D4-CD82-4BD8-A659-509E2B838573}" destId="{BEFA6BAA-BCBE-4C11-BB38-A6A0999A755C}" srcOrd="2" destOrd="0" presId="urn:microsoft.com/office/officeart/2016/7/layout/BasicLinearProcessNumbered"/>
    <dgm:cxn modelId="{B014E6A8-49DB-4DDF-ABEC-2DBA111C4494}" type="presParOf" srcId="{0FCD78D4-CD82-4BD8-A659-509E2B838573}" destId="{BBE48DEB-8F9D-46A3-BEDF-733D5A6D918B}" srcOrd="3" destOrd="0" presId="urn:microsoft.com/office/officeart/2016/7/layout/BasicLinearProcessNumbered"/>
    <dgm:cxn modelId="{60C06677-A5D6-47D5-A089-C3FCABB328B4}" type="presParOf" srcId="{424AF41F-F3FD-4B14-B0E2-311C55C83A8B}" destId="{8A3B0F5B-CE82-404E-AE21-19232988D66E}" srcOrd="1" destOrd="0" presId="urn:microsoft.com/office/officeart/2016/7/layout/BasicLinearProcessNumbered"/>
    <dgm:cxn modelId="{646DAE0C-AF0E-4B32-8AE4-2828EE7515A6}" type="presParOf" srcId="{424AF41F-F3FD-4B14-B0E2-311C55C83A8B}" destId="{1E778DD9-2E62-411C-BCDD-FEC254460BA5}" srcOrd="2" destOrd="0" presId="urn:microsoft.com/office/officeart/2016/7/layout/BasicLinearProcessNumbered"/>
    <dgm:cxn modelId="{118F6B60-7854-4C51-B2F0-72EBA979DF9F}" type="presParOf" srcId="{1E778DD9-2E62-411C-BCDD-FEC254460BA5}" destId="{90FEEBB8-9ED4-47F3-B213-20EB43CD92F4}" srcOrd="0" destOrd="0" presId="urn:microsoft.com/office/officeart/2016/7/layout/BasicLinearProcessNumbered"/>
    <dgm:cxn modelId="{A89E74C1-2053-4E12-96AE-AF2C4C1D3243}" type="presParOf" srcId="{1E778DD9-2E62-411C-BCDD-FEC254460BA5}" destId="{F63C68D2-30C0-4A1E-81DF-A48282AA4FB7}" srcOrd="1" destOrd="0" presId="urn:microsoft.com/office/officeart/2016/7/layout/BasicLinearProcessNumbered"/>
    <dgm:cxn modelId="{A4BFA83F-6DDD-43D7-AE36-D60EBF7301D0}" type="presParOf" srcId="{1E778DD9-2E62-411C-BCDD-FEC254460BA5}" destId="{89256F90-6309-4D5B-AB4D-08B203112C9B}" srcOrd="2" destOrd="0" presId="urn:microsoft.com/office/officeart/2016/7/layout/BasicLinearProcessNumbered"/>
    <dgm:cxn modelId="{884FD830-C406-40A7-ABAF-0EF6019B952A}" type="presParOf" srcId="{1E778DD9-2E62-411C-BCDD-FEC254460BA5}" destId="{65CD2AD3-2A69-47E9-AA2C-16CFB5B894CD}" srcOrd="3" destOrd="0" presId="urn:microsoft.com/office/officeart/2016/7/layout/BasicLinearProcessNumbered"/>
    <dgm:cxn modelId="{1FBC1EAB-359D-4DD1-9301-1DF4DF438B97}" type="presParOf" srcId="{424AF41F-F3FD-4B14-B0E2-311C55C83A8B}" destId="{9353420D-11E5-434B-A1CE-77EDBBB80DA6}" srcOrd="3" destOrd="0" presId="urn:microsoft.com/office/officeart/2016/7/layout/BasicLinearProcessNumbered"/>
    <dgm:cxn modelId="{24D5DA15-23D8-4D96-B3A3-3837FA881727}" type="presParOf" srcId="{424AF41F-F3FD-4B14-B0E2-311C55C83A8B}" destId="{5EA06A45-080E-4086-A4F3-02F568D037E0}" srcOrd="4" destOrd="0" presId="urn:microsoft.com/office/officeart/2016/7/layout/BasicLinearProcessNumbered"/>
    <dgm:cxn modelId="{8425136B-0A9A-48A7-A48A-7D237645952E}" type="presParOf" srcId="{5EA06A45-080E-4086-A4F3-02F568D037E0}" destId="{3E9F22B6-D891-4026-A02F-CC8AEA89AFB6}" srcOrd="0" destOrd="0" presId="urn:microsoft.com/office/officeart/2016/7/layout/BasicLinearProcessNumbered"/>
    <dgm:cxn modelId="{E923669D-6F63-4B19-940B-29D47FE5ED88}" type="presParOf" srcId="{5EA06A45-080E-4086-A4F3-02F568D037E0}" destId="{5E539445-2C64-49A0-A336-ABE140A77FA4}" srcOrd="1" destOrd="0" presId="urn:microsoft.com/office/officeart/2016/7/layout/BasicLinearProcessNumbered"/>
    <dgm:cxn modelId="{4DA346AF-CAE8-4E40-A61D-F86DDB926379}" type="presParOf" srcId="{5EA06A45-080E-4086-A4F3-02F568D037E0}" destId="{6DEC341C-4B4A-461E-B613-CC0BAAE42067}" srcOrd="2" destOrd="0" presId="urn:microsoft.com/office/officeart/2016/7/layout/BasicLinearProcessNumbered"/>
    <dgm:cxn modelId="{834E1122-337A-4876-A473-8790EEE37956}" type="presParOf" srcId="{5EA06A45-080E-4086-A4F3-02F568D037E0}" destId="{D32CA2ED-098A-45DC-97DE-5EE53976A6CB}" srcOrd="3" destOrd="0" presId="urn:microsoft.com/office/officeart/2016/7/layout/BasicLinearProcessNumbered"/>
    <dgm:cxn modelId="{AE94DA40-89E7-4661-881C-666D9E28384E}" type="presParOf" srcId="{424AF41F-F3FD-4B14-B0E2-311C55C83A8B}" destId="{17D240EA-962D-45D6-BEB4-4AE3D2DE6458}" srcOrd="5" destOrd="0" presId="urn:microsoft.com/office/officeart/2016/7/layout/BasicLinearProcessNumbered"/>
    <dgm:cxn modelId="{A8E15DF2-7F46-4F61-AF61-755C6404447B}" type="presParOf" srcId="{424AF41F-F3FD-4B14-B0E2-311C55C83A8B}" destId="{A49E28A2-7B79-454E-A212-86F7C72F2F6B}" srcOrd="6" destOrd="0" presId="urn:microsoft.com/office/officeart/2016/7/layout/BasicLinearProcessNumbered"/>
    <dgm:cxn modelId="{6A0CEF85-68F0-4C30-99E4-A88FED8C2104}" type="presParOf" srcId="{A49E28A2-7B79-454E-A212-86F7C72F2F6B}" destId="{2A83B1E5-D759-4FE2-9346-51F3414DD5AD}" srcOrd="0" destOrd="0" presId="urn:microsoft.com/office/officeart/2016/7/layout/BasicLinearProcessNumbered"/>
    <dgm:cxn modelId="{ED4A86BC-FF59-429B-9D98-55B8419B9B7B}" type="presParOf" srcId="{A49E28A2-7B79-454E-A212-86F7C72F2F6B}" destId="{8CB66C9C-47F2-41F9-8CF1-F2E9519B1F3B}" srcOrd="1" destOrd="0" presId="urn:microsoft.com/office/officeart/2016/7/layout/BasicLinearProcessNumbered"/>
    <dgm:cxn modelId="{BCAF9628-8EC5-456C-88F2-CE664C4C203B}" type="presParOf" srcId="{A49E28A2-7B79-454E-A212-86F7C72F2F6B}" destId="{FDBD75FF-3E9D-4D62-9419-3FF1DB529EB4}" srcOrd="2" destOrd="0" presId="urn:microsoft.com/office/officeart/2016/7/layout/BasicLinearProcessNumbered"/>
    <dgm:cxn modelId="{0775AF27-8BA5-4B39-BF95-8BCB1AEE686C}" type="presParOf" srcId="{A49E28A2-7B79-454E-A212-86F7C72F2F6B}" destId="{37ECCE40-9F11-42CF-BDE9-A27E8DBF58B8}"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091043B-EAEA-4329-96E1-66D00D2A782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7976355-6727-42ED-9268-5FC08F066A57}">
      <dgm:prSet/>
      <dgm:spPr/>
      <dgm:t>
        <a:bodyPr/>
        <a:lstStyle/>
        <a:p>
          <a:pPr>
            <a:lnSpc>
              <a:spcPct val="100000"/>
            </a:lnSpc>
          </a:pPr>
          <a:r>
            <a:rPr lang="en-GB"/>
            <a:t>Cottrell, S. (2019) </a:t>
          </a:r>
          <a:r>
            <a:rPr lang="en-GB" i="1"/>
            <a:t>The study skills handbook</a:t>
          </a:r>
          <a:r>
            <a:rPr lang="en-GB"/>
            <a:t>. 5th edn. London: Red Globe Press.</a:t>
          </a:r>
          <a:endParaRPr lang="en-US"/>
        </a:p>
      </dgm:t>
    </dgm:pt>
    <dgm:pt modelId="{7B820B50-7163-4269-8AC4-18A3ECA788B5}" type="parTrans" cxnId="{229ED05A-DDAA-4150-B75D-4297C5E63857}">
      <dgm:prSet/>
      <dgm:spPr/>
      <dgm:t>
        <a:bodyPr/>
        <a:lstStyle/>
        <a:p>
          <a:endParaRPr lang="en-US"/>
        </a:p>
      </dgm:t>
    </dgm:pt>
    <dgm:pt modelId="{F66250D4-31AF-4897-AA88-8B9F99A247F3}" type="sibTrans" cxnId="{229ED05A-DDAA-4150-B75D-4297C5E63857}">
      <dgm:prSet/>
      <dgm:spPr/>
      <dgm:t>
        <a:bodyPr/>
        <a:lstStyle/>
        <a:p>
          <a:endParaRPr lang="en-US"/>
        </a:p>
      </dgm:t>
    </dgm:pt>
    <dgm:pt modelId="{5D1E3FBD-2712-448D-9DD4-50315913EBC4}">
      <dgm:prSet/>
      <dgm:spPr/>
      <dgm:t>
        <a:bodyPr/>
        <a:lstStyle/>
        <a:p>
          <a:pPr>
            <a:lnSpc>
              <a:spcPct val="100000"/>
            </a:lnSpc>
          </a:pPr>
          <a:r>
            <a:rPr lang="en-GB"/>
            <a:t>Thorpe, C., Honey, T. and Wilson, E. (2024) ‘Reading lists as enablers of learning. In an immersive block teaching model’, </a:t>
          </a:r>
          <a:r>
            <a:rPr lang="en-GB" i="1"/>
            <a:t>New Review of Academic Librarianship (30) 4, pp.390-404. Available at:</a:t>
          </a:r>
          <a:r>
            <a:rPr lang="en-GB" u="sng">
              <a:uFillTx/>
              <a:hlinkClick xmlns:r="http://schemas.openxmlformats.org/officeDocument/2006/relationships" r:id="rId1"/>
            </a:rPr>
            <a:t>https://doi.org/10.1080/13614533.2024.2381519</a:t>
          </a:r>
          <a:endParaRPr lang="en-US"/>
        </a:p>
      </dgm:t>
    </dgm:pt>
    <dgm:pt modelId="{29BAF6E4-0965-460F-A4B1-9AD58AE823AC}" type="parTrans" cxnId="{856E797C-EF70-4A86-A703-0BB1CFB285F6}">
      <dgm:prSet/>
      <dgm:spPr/>
      <dgm:t>
        <a:bodyPr/>
        <a:lstStyle/>
        <a:p>
          <a:endParaRPr lang="en-US"/>
        </a:p>
      </dgm:t>
    </dgm:pt>
    <dgm:pt modelId="{0D0245EA-CEDB-448C-9F57-D7F3D658F72C}" type="sibTrans" cxnId="{856E797C-EF70-4A86-A703-0BB1CFB285F6}">
      <dgm:prSet/>
      <dgm:spPr/>
      <dgm:t>
        <a:bodyPr/>
        <a:lstStyle/>
        <a:p>
          <a:endParaRPr lang="en-US"/>
        </a:p>
      </dgm:t>
    </dgm:pt>
    <dgm:pt modelId="{45CD1B32-084C-44D4-929F-4CC4AB876D0E}">
      <dgm:prSet/>
      <dgm:spPr/>
      <dgm:t>
        <a:bodyPr/>
        <a:lstStyle/>
        <a:p>
          <a:pPr>
            <a:lnSpc>
              <a:spcPct val="100000"/>
            </a:lnSpc>
          </a:pPr>
          <a:r>
            <a:rPr lang="en-GB"/>
            <a:t>Aveyard, H. (2014) </a:t>
          </a:r>
          <a:r>
            <a:rPr lang="en-GB" i="1"/>
            <a:t>Doing a literature review in health and social care : a practical guide</a:t>
          </a:r>
          <a:r>
            <a:rPr lang="en-GB"/>
            <a:t>. Third edition. Maidenhead, England: McGraw -Hill Education/Open University Press. </a:t>
          </a:r>
          <a:endParaRPr lang="en-US"/>
        </a:p>
      </dgm:t>
    </dgm:pt>
    <dgm:pt modelId="{B72BB2CE-6D82-4525-8C7C-E0046DBB3CA6}" type="parTrans" cxnId="{BBD94B6A-60A3-463C-88A8-0BEF71B73671}">
      <dgm:prSet/>
      <dgm:spPr/>
      <dgm:t>
        <a:bodyPr/>
        <a:lstStyle/>
        <a:p>
          <a:endParaRPr lang="en-US"/>
        </a:p>
      </dgm:t>
    </dgm:pt>
    <dgm:pt modelId="{B9345134-B396-4D07-89E5-E684653D690D}" type="sibTrans" cxnId="{BBD94B6A-60A3-463C-88A8-0BEF71B73671}">
      <dgm:prSet/>
      <dgm:spPr/>
      <dgm:t>
        <a:bodyPr/>
        <a:lstStyle/>
        <a:p>
          <a:endParaRPr lang="en-US"/>
        </a:p>
      </dgm:t>
    </dgm:pt>
    <dgm:pt modelId="{8A384940-BB88-4A99-83D2-F150298520AB}">
      <dgm:prSet/>
      <dgm:spPr/>
      <dgm:t>
        <a:bodyPr/>
        <a:lstStyle/>
        <a:p>
          <a:pPr>
            <a:lnSpc>
              <a:spcPct val="100000"/>
            </a:lnSpc>
          </a:pPr>
          <a:r>
            <a:rPr lang="en-GB"/>
            <a:t>Efron, S.E. and Ravid, R. (2019) </a:t>
          </a:r>
          <a:r>
            <a:rPr lang="en-GB" i="1"/>
            <a:t>Writing the literature review : a practical guide</a:t>
          </a:r>
          <a:r>
            <a:rPr lang="en-GB"/>
            <a:t>. New York ; Guilford Press.</a:t>
          </a:r>
          <a:endParaRPr lang="en-US"/>
        </a:p>
      </dgm:t>
    </dgm:pt>
    <dgm:pt modelId="{37AF0A49-DDD2-47C3-BAD6-3A16A5348DCB}" type="parTrans" cxnId="{EDCC8F22-6CC4-4FBD-AD92-32D1098D83D4}">
      <dgm:prSet/>
      <dgm:spPr/>
      <dgm:t>
        <a:bodyPr/>
        <a:lstStyle/>
        <a:p>
          <a:endParaRPr lang="en-US"/>
        </a:p>
      </dgm:t>
    </dgm:pt>
    <dgm:pt modelId="{78B85995-EDCA-4076-8911-979A2DD5B9EE}" type="sibTrans" cxnId="{EDCC8F22-6CC4-4FBD-AD92-32D1098D83D4}">
      <dgm:prSet/>
      <dgm:spPr/>
      <dgm:t>
        <a:bodyPr/>
        <a:lstStyle/>
        <a:p>
          <a:endParaRPr lang="en-US"/>
        </a:p>
      </dgm:t>
    </dgm:pt>
    <dgm:pt modelId="{D45B3C6F-D723-4F33-B0DA-0E9CCC4E4EB5}" type="pres">
      <dgm:prSet presAssocID="{2091043B-EAEA-4329-96E1-66D00D2A7823}" presName="root" presStyleCnt="0">
        <dgm:presLayoutVars>
          <dgm:dir/>
          <dgm:resizeHandles val="exact"/>
        </dgm:presLayoutVars>
      </dgm:prSet>
      <dgm:spPr/>
    </dgm:pt>
    <dgm:pt modelId="{ECB7FB32-3B5E-4346-B00E-47E2F97908F9}" type="pres">
      <dgm:prSet presAssocID="{D7976355-6727-42ED-9268-5FC08F066A57}" presName="compNode" presStyleCnt="0"/>
      <dgm:spPr/>
    </dgm:pt>
    <dgm:pt modelId="{F57043FD-F10D-4ACF-8B58-6ADF13168111}" type="pres">
      <dgm:prSet presAssocID="{D7976355-6727-42ED-9268-5FC08F066A57}" presName="bgRect" presStyleLbl="bgShp" presStyleIdx="0" presStyleCnt="4"/>
      <dgm:spPr/>
    </dgm:pt>
    <dgm:pt modelId="{91E719F1-199C-4675-AC39-C8D168F854A6}" type="pres">
      <dgm:prSet presAssocID="{D7976355-6727-42ED-9268-5FC08F066A5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me"/>
        </a:ext>
      </dgm:extLst>
    </dgm:pt>
    <dgm:pt modelId="{D61FBB25-05D6-4079-80E0-5A2813DC4416}" type="pres">
      <dgm:prSet presAssocID="{D7976355-6727-42ED-9268-5FC08F066A57}" presName="spaceRect" presStyleCnt="0"/>
      <dgm:spPr/>
    </dgm:pt>
    <dgm:pt modelId="{F63C5301-8262-4920-846B-D050AF10AA23}" type="pres">
      <dgm:prSet presAssocID="{D7976355-6727-42ED-9268-5FC08F066A57}" presName="parTx" presStyleLbl="revTx" presStyleIdx="0" presStyleCnt="4">
        <dgm:presLayoutVars>
          <dgm:chMax val="0"/>
          <dgm:chPref val="0"/>
        </dgm:presLayoutVars>
      </dgm:prSet>
      <dgm:spPr/>
    </dgm:pt>
    <dgm:pt modelId="{1D25EC97-4442-425E-B544-A1406919BF38}" type="pres">
      <dgm:prSet presAssocID="{F66250D4-31AF-4897-AA88-8B9F99A247F3}" presName="sibTrans" presStyleCnt="0"/>
      <dgm:spPr/>
    </dgm:pt>
    <dgm:pt modelId="{631045E7-3175-44EE-9062-663887B561A3}" type="pres">
      <dgm:prSet presAssocID="{5D1E3FBD-2712-448D-9DD4-50315913EBC4}" presName="compNode" presStyleCnt="0"/>
      <dgm:spPr/>
    </dgm:pt>
    <dgm:pt modelId="{5A5B519F-A077-4910-AE68-49D5A7E797E5}" type="pres">
      <dgm:prSet presAssocID="{5D1E3FBD-2712-448D-9DD4-50315913EBC4}" presName="bgRect" presStyleLbl="bgShp" presStyleIdx="1" presStyleCnt="4"/>
      <dgm:spPr/>
    </dgm:pt>
    <dgm:pt modelId="{41ADF2CF-2FCB-40D0-9DA3-5CEEF2F96691}" type="pres">
      <dgm:prSet presAssocID="{5D1E3FBD-2712-448D-9DD4-50315913EBC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ee with hive"/>
        </a:ext>
      </dgm:extLst>
    </dgm:pt>
    <dgm:pt modelId="{BDD45035-34AF-4900-97A8-E37CCF22FFFF}" type="pres">
      <dgm:prSet presAssocID="{5D1E3FBD-2712-448D-9DD4-50315913EBC4}" presName="spaceRect" presStyleCnt="0"/>
      <dgm:spPr/>
    </dgm:pt>
    <dgm:pt modelId="{EF705266-99DA-4078-9EFD-40C8B34ECDB4}" type="pres">
      <dgm:prSet presAssocID="{5D1E3FBD-2712-448D-9DD4-50315913EBC4}" presName="parTx" presStyleLbl="revTx" presStyleIdx="1" presStyleCnt="4">
        <dgm:presLayoutVars>
          <dgm:chMax val="0"/>
          <dgm:chPref val="0"/>
        </dgm:presLayoutVars>
      </dgm:prSet>
      <dgm:spPr/>
    </dgm:pt>
    <dgm:pt modelId="{A0B020FD-BAB9-40D3-B00F-6713ABC54E3A}" type="pres">
      <dgm:prSet presAssocID="{0D0245EA-CEDB-448C-9F57-D7F3D658F72C}" presName="sibTrans" presStyleCnt="0"/>
      <dgm:spPr/>
    </dgm:pt>
    <dgm:pt modelId="{AED3B853-EE78-40CB-8260-11A2F077518B}" type="pres">
      <dgm:prSet presAssocID="{45CD1B32-084C-44D4-929F-4CC4AB876D0E}" presName="compNode" presStyleCnt="0"/>
      <dgm:spPr/>
    </dgm:pt>
    <dgm:pt modelId="{58D7A311-AD33-401D-A43F-CB8259A61E7E}" type="pres">
      <dgm:prSet presAssocID="{45CD1B32-084C-44D4-929F-4CC4AB876D0E}" presName="bgRect" presStyleLbl="bgShp" presStyleIdx="2" presStyleCnt="4"/>
      <dgm:spPr/>
    </dgm:pt>
    <dgm:pt modelId="{C074A31D-73CB-4A24-984B-755293305FB5}" type="pres">
      <dgm:prSet presAssocID="{45CD1B32-084C-44D4-929F-4CC4AB876D0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AE839A93-15A9-4530-800A-D10B669C2971}" type="pres">
      <dgm:prSet presAssocID="{45CD1B32-084C-44D4-929F-4CC4AB876D0E}" presName="spaceRect" presStyleCnt="0"/>
      <dgm:spPr/>
    </dgm:pt>
    <dgm:pt modelId="{B90D176E-02E1-4A76-903C-B73F647E50B2}" type="pres">
      <dgm:prSet presAssocID="{45CD1B32-084C-44D4-929F-4CC4AB876D0E}" presName="parTx" presStyleLbl="revTx" presStyleIdx="2" presStyleCnt="4">
        <dgm:presLayoutVars>
          <dgm:chMax val="0"/>
          <dgm:chPref val="0"/>
        </dgm:presLayoutVars>
      </dgm:prSet>
      <dgm:spPr/>
    </dgm:pt>
    <dgm:pt modelId="{51471E9C-6DC1-4A98-BD83-790D2854E7B3}" type="pres">
      <dgm:prSet presAssocID="{B9345134-B396-4D07-89E5-E684653D690D}" presName="sibTrans" presStyleCnt="0"/>
      <dgm:spPr/>
    </dgm:pt>
    <dgm:pt modelId="{6E12DA33-7713-40B4-A14A-44D642717962}" type="pres">
      <dgm:prSet presAssocID="{8A384940-BB88-4A99-83D2-F150298520AB}" presName="compNode" presStyleCnt="0"/>
      <dgm:spPr/>
    </dgm:pt>
    <dgm:pt modelId="{F7C3E18E-D55E-4759-9785-678541C9131F}" type="pres">
      <dgm:prSet presAssocID="{8A384940-BB88-4A99-83D2-F150298520AB}" presName="bgRect" presStyleLbl="bgShp" presStyleIdx="3" presStyleCnt="4"/>
      <dgm:spPr/>
    </dgm:pt>
    <dgm:pt modelId="{252D08D1-1A97-4603-A427-99009BFCC3E8}" type="pres">
      <dgm:prSet presAssocID="{8A384940-BB88-4A99-83D2-F150298520A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losed Book"/>
        </a:ext>
      </dgm:extLst>
    </dgm:pt>
    <dgm:pt modelId="{6D21BFEE-0905-4CD8-A110-1412C4455EA8}" type="pres">
      <dgm:prSet presAssocID="{8A384940-BB88-4A99-83D2-F150298520AB}" presName="spaceRect" presStyleCnt="0"/>
      <dgm:spPr/>
    </dgm:pt>
    <dgm:pt modelId="{5AE8F323-E358-42BE-B1B0-6CCAA483D319}" type="pres">
      <dgm:prSet presAssocID="{8A384940-BB88-4A99-83D2-F150298520AB}" presName="parTx" presStyleLbl="revTx" presStyleIdx="3" presStyleCnt="4">
        <dgm:presLayoutVars>
          <dgm:chMax val="0"/>
          <dgm:chPref val="0"/>
        </dgm:presLayoutVars>
      </dgm:prSet>
      <dgm:spPr/>
    </dgm:pt>
  </dgm:ptLst>
  <dgm:cxnLst>
    <dgm:cxn modelId="{EAB98C1F-A864-43DD-BC9A-961EA2C6E2EA}" type="presOf" srcId="{D7976355-6727-42ED-9268-5FC08F066A57}" destId="{F63C5301-8262-4920-846B-D050AF10AA23}" srcOrd="0" destOrd="0" presId="urn:microsoft.com/office/officeart/2018/2/layout/IconVerticalSolidList"/>
    <dgm:cxn modelId="{EDCC8F22-6CC4-4FBD-AD92-32D1098D83D4}" srcId="{2091043B-EAEA-4329-96E1-66D00D2A7823}" destId="{8A384940-BB88-4A99-83D2-F150298520AB}" srcOrd="3" destOrd="0" parTransId="{37AF0A49-DDD2-47C3-BAD6-3A16A5348DCB}" sibTransId="{78B85995-EDCA-4076-8911-979A2DD5B9EE}"/>
    <dgm:cxn modelId="{BBD94B6A-60A3-463C-88A8-0BEF71B73671}" srcId="{2091043B-EAEA-4329-96E1-66D00D2A7823}" destId="{45CD1B32-084C-44D4-929F-4CC4AB876D0E}" srcOrd="2" destOrd="0" parTransId="{B72BB2CE-6D82-4525-8C7C-E0046DBB3CA6}" sibTransId="{B9345134-B396-4D07-89E5-E684653D690D}"/>
    <dgm:cxn modelId="{2EA70F52-EE72-4CAD-98EA-5FA84BC147AA}" type="presOf" srcId="{8A384940-BB88-4A99-83D2-F150298520AB}" destId="{5AE8F323-E358-42BE-B1B0-6CCAA483D319}" srcOrd="0" destOrd="0" presId="urn:microsoft.com/office/officeart/2018/2/layout/IconVerticalSolidList"/>
    <dgm:cxn modelId="{229ED05A-DDAA-4150-B75D-4297C5E63857}" srcId="{2091043B-EAEA-4329-96E1-66D00D2A7823}" destId="{D7976355-6727-42ED-9268-5FC08F066A57}" srcOrd="0" destOrd="0" parTransId="{7B820B50-7163-4269-8AC4-18A3ECA788B5}" sibTransId="{F66250D4-31AF-4897-AA88-8B9F99A247F3}"/>
    <dgm:cxn modelId="{856E797C-EF70-4A86-A703-0BB1CFB285F6}" srcId="{2091043B-EAEA-4329-96E1-66D00D2A7823}" destId="{5D1E3FBD-2712-448D-9DD4-50315913EBC4}" srcOrd="1" destOrd="0" parTransId="{29BAF6E4-0965-460F-A4B1-9AD58AE823AC}" sibTransId="{0D0245EA-CEDB-448C-9F57-D7F3D658F72C}"/>
    <dgm:cxn modelId="{26DCBA9E-B888-4780-951B-E5B135B40490}" type="presOf" srcId="{45CD1B32-084C-44D4-929F-4CC4AB876D0E}" destId="{B90D176E-02E1-4A76-903C-B73F647E50B2}" srcOrd="0" destOrd="0" presId="urn:microsoft.com/office/officeart/2018/2/layout/IconVerticalSolidList"/>
    <dgm:cxn modelId="{609BEFC5-1B03-45E9-949F-5DBCD862D7F5}" type="presOf" srcId="{5D1E3FBD-2712-448D-9DD4-50315913EBC4}" destId="{EF705266-99DA-4078-9EFD-40C8B34ECDB4}" srcOrd="0" destOrd="0" presId="urn:microsoft.com/office/officeart/2018/2/layout/IconVerticalSolidList"/>
    <dgm:cxn modelId="{1281EDDB-F51D-4716-A966-107221D46CAF}" type="presOf" srcId="{2091043B-EAEA-4329-96E1-66D00D2A7823}" destId="{D45B3C6F-D723-4F33-B0DA-0E9CCC4E4EB5}" srcOrd="0" destOrd="0" presId="urn:microsoft.com/office/officeart/2018/2/layout/IconVerticalSolidList"/>
    <dgm:cxn modelId="{B274B4A7-37B2-41EF-8191-F0BE3C05F583}" type="presParOf" srcId="{D45B3C6F-D723-4F33-B0DA-0E9CCC4E4EB5}" destId="{ECB7FB32-3B5E-4346-B00E-47E2F97908F9}" srcOrd="0" destOrd="0" presId="urn:microsoft.com/office/officeart/2018/2/layout/IconVerticalSolidList"/>
    <dgm:cxn modelId="{A648D1E9-8AF0-42B0-9926-B078DB73DF2F}" type="presParOf" srcId="{ECB7FB32-3B5E-4346-B00E-47E2F97908F9}" destId="{F57043FD-F10D-4ACF-8B58-6ADF13168111}" srcOrd="0" destOrd="0" presId="urn:microsoft.com/office/officeart/2018/2/layout/IconVerticalSolidList"/>
    <dgm:cxn modelId="{295BE1A3-C253-47C7-88F4-93412EBDFEE4}" type="presParOf" srcId="{ECB7FB32-3B5E-4346-B00E-47E2F97908F9}" destId="{91E719F1-199C-4675-AC39-C8D168F854A6}" srcOrd="1" destOrd="0" presId="urn:microsoft.com/office/officeart/2018/2/layout/IconVerticalSolidList"/>
    <dgm:cxn modelId="{37926EA4-66C3-4583-9658-86FAF1B97278}" type="presParOf" srcId="{ECB7FB32-3B5E-4346-B00E-47E2F97908F9}" destId="{D61FBB25-05D6-4079-80E0-5A2813DC4416}" srcOrd="2" destOrd="0" presId="urn:microsoft.com/office/officeart/2018/2/layout/IconVerticalSolidList"/>
    <dgm:cxn modelId="{F79DF41E-13B9-4215-AA38-C4E6745672CC}" type="presParOf" srcId="{ECB7FB32-3B5E-4346-B00E-47E2F97908F9}" destId="{F63C5301-8262-4920-846B-D050AF10AA23}" srcOrd="3" destOrd="0" presId="urn:microsoft.com/office/officeart/2018/2/layout/IconVerticalSolidList"/>
    <dgm:cxn modelId="{60FB9BCF-3083-405C-91ED-DB96E6D8D946}" type="presParOf" srcId="{D45B3C6F-D723-4F33-B0DA-0E9CCC4E4EB5}" destId="{1D25EC97-4442-425E-B544-A1406919BF38}" srcOrd="1" destOrd="0" presId="urn:microsoft.com/office/officeart/2018/2/layout/IconVerticalSolidList"/>
    <dgm:cxn modelId="{9C9ABBDC-9688-4B76-9F57-C73C6612A9AD}" type="presParOf" srcId="{D45B3C6F-D723-4F33-B0DA-0E9CCC4E4EB5}" destId="{631045E7-3175-44EE-9062-663887B561A3}" srcOrd="2" destOrd="0" presId="urn:microsoft.com/office/officeart/2018/2/layout/IconVerticalSolidList"/>
    <dgm:cxn modelId="{28CE4849-6F21-42BD-9C19-E3350BE55077}" type="presParOf" srcId="{631045E7-3175-44EE-9062-663887B561A3}" destId="{5A5B519F-A077-4910-AE68-49D5A7E797E5}" srcOrd="0" destOrd="0" presId="urn:microsoft.com/office/officeart/2018/2/layout/IconVerticalSolidList"/>
    <dgm:cxn modelId="{02EF9012-2AA0-4F6E-8149-DBA80C443737}" type="presParOf" srcId="{631045E7-3175-44EE-9062-663887B561A3}" destId="{41ADF2CF-2FCB-40D0-9DA3-5CEEF2F96691}" srcOrd="1" destOrd="0" presId="urn:microsoft.com/office/officeart/2018/2/layout/IconVerticalSolidList"/>
    <dgm:cxn modelId="{8C76AEEE-E197-4199-90DE-54D010D29272}" type="presParOf" srcId="{631045E7-3175-44EE-9062-663887B561A3}" destId="{BDD45035-34AF-4900-97A8-E37CCF22FFFF}" srcOrd="2" destOrd="0" presId="urn:microsoft.com/office/officeart/2018/2/layout/IconVerticalSolidList"/>
    <dgm:cxn modelId="{37E1631B-CBC9-4B65-9788-355E77AF8F35}" type="presParOf" srcId="{631045E7-3175-44EE-9062-663887B561A3}" destId="{EF705266-99DA-4078-9EFD-40C8B34ECDB4}" srcOrd="3" destOrd="0" presId="urn:microsoft.com/office/officeart/2018/2/layout/IconVerticalSolidList"/>
    <dgm:cxn modelId="{CBADA217-8644-4433-A2D6-599665470E0E}" type="presParOf" srcId="{D45B3C6F-D723-4F33-B0DA-0E9CCC4E4EB5}" destId="{A0B020FD-BAB9-40D3-B00F-6713ABC54E3A}" srcOrd="3" destOrd="0" presId="urn:microsoft.com/office/officeart/2018/2/layout/IconVerticalSolidList"/>
    <dgm:cxn modelId="{6C2954A3-37DC-470A-A7EF-D7FCF3430BB7}" type="presParOf" srcId="{D45B3C6F-D723-4F33-B0DA-0E9CCC4E4EB5}" destId="{AED3B853-EE78-40CB-8260-11A2F077518B}" srcOrd="4" destOrd="0" presId="urn:microsoft.com/office/officeart/2018/2/layout/IconVerticalSolidList"/>
    <dgm:cxn modelId="{2C01C118-DA2E-4146-A020-7F3C23BBA01D}" type="presParOf" srcId="{AED3B853-EE78-40CB-8260-11A2F077518B}" destId="{58D7A311-AD33-401D-A43F-CB8259A61E7E}" srcOrd="0" destOrd="0" presId="urn:microsoft.com/office/officeart/2018/2/layout/IconVerticalSolidList"/>
    <dgm:cxn modelId="{172E62BC-F373-44F2-A24D-5E8E3F7380BA}" type="presParOf" srcId="{AED3B853-EE78-40CB-8260-11A2F077518B}" destId="{C074A31D-73CB-4A24-984B-755293305FB5}" srcOrd="1" destOrd="0" presId="urn:microsoft.com/office/officeart/2018/2/layout/IconVerticalSolidList"/>
    <dgm:cxn modelId="{C539305C-C9A5-42BB-A973-0713D007943C}" type="presParOf" srcId="{AED3B853-EE78-40CB-8260-11A2F077518B}" destId="{AE839A93-15A9-4530-800A-D10B669C2971}" srcOrd="2" destOrd="0" presId="urn:microsoft.com/office/officeart/2018/2/layout/IconVerticalSolidList"/>
    <dgm:cxn modelId="{4907E9C0-A50C-49C2-982B-9D7FD5E2A640}" type="presParOf" srcId="{AED3B853-EE78-40CB-8260-11A2F077518B}" destId="{B90D176E-02E1-4A76-903C-B73F647E50B2}" srcOrd="3" destOrd="0" presId="urn:microsoft.com/office/officeart/2018/2/layout/IconVerticalSolidList"/>
    <dgm:cxn modelId="{2931AEF0-53DA-4043-89AF-BFFB11E1DDE2}" type="presParOf" srcId="{D45B3C6F-D723-4F33-B0DA-0E9CCC4E4EB5}" destId="{51471E9C-6DC1-4A98-BD83-790D2854E7B3}" srcOrd="5" destOrd="0" presId="urn:microsoft.com/office/officeart/2018/2/layout/IconVerticalSolidList"/>
    <dgm:cxn modelId="{DBF9EE61-D037-4739-BA8F-222136F371CE}" type="presParOf" srcId="{D45B3C6F-D723-4F33-B0DA-0E9CCC4E4EB5}" destId="{6E12DA33-7713-40B4-A14A-44D642717962}" srcOrd="6" destOrd="0" presId="urn:microsoft.com/office/officeart/2018/2/layout/IconVerticalSolidList"/>
    <dgm:cxn modelId="{DCA03830-B00F-45EA-A200-B23E5BD67E76}" type="presParOf" srcId="{6E12DA33-7713-40B4-A14A-44D642717962}" destId="{F7C3E18E-D55E-4759-9785-678541C9131F}" srcOrd="0" destOrd="0" presId="urn:microsoft.com/office/officeart/2018/2/layout/IconVerticalSolidList"/>
    <dgm:cxn modelId="{E56A05F7-0EC4-4A83-8CF5-A63EBD578434}" type="presParOf" srcId="{6E12DA33-7713-40B4-A14A-44D642717962}" destId="{252D08D1-1A97-4603-A427-99009BFCC3E8}" srcOrd="1" destOrd="0" presId="urn:microsoft.com/office/officeart/2018/2/layout/IconVerticalSolidList"/>
    <dgm:cxn modelId="{A4EF2BC9-73D1-480D-99BE-467DB5D07568}" type="presParOf" srcId="{6E12DA33-7713-40B4-A14A-44D642717962}" destId="{6D21BFEE-0905-4CD8-A110-1412C4455EA8}" srcOrd="2" destOrd="0" presId="urn:microsoft.com/office/officeart/2018/2/layout/IconVerticalSolidList"/>
    <dgm:cxn modelId="{483F8877-198E-40FA-8921-04CF4FFBF43E}" type="presParOf" srcId="{6E12DA33-7713-40B4-A14A-44D642717962}" destId="{5AE8F323-E358-42BE-B1B0-6CCAA483D3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F6C5F-1AA5-4520-88A2-5E2922EF2A2C}">
      <dsp:nvSpPr>
        <dsp:cNvPr id="0" name=""/>
        <dsp:cNvSpPr/>
      </dsp:nvSpPr>
      <dsp:spPr>
        <a:xfrm>
          <a:off x="879974" y="1007038"/>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58A6469-E1A2-4579-B9CA-E877C9F3A05B}">
      <dsp:nvSpPr>
        <dsp:cNvPr id="0" name=""/>
        <dsp:cNvSpPr/>
      </dsp:nvSpPr>
      <dsp:spPr>
        <a:xfrm>
          <a:off x="384974" y="208724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What is Research</a:t>
          </a:r>
          <a:endParaRPr lang="en-US" sz="1600" kern="1200"/>
        </a:p>
      </dsp:txBody>
      <dsp:txXfrm>
        <a:off x="384974" y="2087242"/>
        <a:ext cx="1800000" cy="720000"/>
      </dsp:txXfrm>
    </dsp:sp>
    <dsp:sp modelId="{8E956029-3251-46EB-98B9-9BA0806BF928}">
      <dsp:nvSpPr>
        <dsp:cNvPr id="0" name=""/>
        <dsp:cNvSpPr/>
      </dsp:nvSpPr>
      <dsp:spPr>
        <a:xfrm>
          <a:off x="2994974" y="1007038"/>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A3C512-F8E2-4B6E-8EC2-26F6D647AEF3}">
      <dsp:nvSpPr>
        <dsp:cNvPr id="0" name=""/>
        <dsp:cNvSpPr/>
      </dsp:nvSpPr>
      <dsp:spPr>
        <a:xfrm>
          <a:off x="2499974" y="208724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Using the online library </a:t>
          </a:r>
          <a:endParaRPr lang="en-US" sz="1600" kern="1200"/>
        </a:p>
      </dsp:txBody>
      <dsp:txXfrm>
        <a:off x="2499974" y="2087242"/>
        <a:ext cx="1800000" cy="720000"/>
      </dsp:txXfrm>
    </dsp:sp>
    <dsp:sp modelId="{54A9D3E0-A538-455A-8A52-58E9A18A29A1}">
      <dsp:nvSpPr>
        <dsp:cNvPr id="0" name=""/>
        <dsp:cNvSpPr/>
      </dsp:nvSpPr>
      <dsp:spPr>
        <a:xfrm>
          <a:off x="5109975" y="1007038"/>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65B7328-4588-4FE9-B2BB-8B9DA5F953F7}">
      <dsp:nvSpPr>
        <dsp:cNvPr id="0" name=""/>
        <dsp:cNvSpPr/>
      </dsp:nvSpPr>
      <dsp:spPr>
        <a:xfrm>
          <a:off x="4614975" y="208724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Search Strategy </a:t>
          </a:r>
          <a:endParaRPr lang="en-US" sz="1600" kern="1200"/>
        </a:p>
      </dsp:txBody>
      <dsp:txXfrm>
        <a:off x="4614975" y="2087242"/>
        <a:ext cx="1800000" cy="720000"/>
      </dsp:txXfrm>
    </dsp:sp>
    <dsp:sp modelId="{4C0A3C98-9375-4A5C-9DFB-ED980F75768E}">
      <dsp:nvSpPr>
        <dsp:cNvPr id="0" name=""/>
        <dsp:cNvSpPr/>
      </dsp:nvSpPr>
      <dsp:spPr>
        <a:xfrm>
          <a:off x="7224975" y="1007038"/>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E6E228-4519-44B9-9674-A93B82E54D13}">
      <dsp:nvSpPr>
        <dsp:cNvPr id="0" name=""/>
        <dsp:cNvSpPr/>
      </dsp:nvSpPr>
      <dsp:spPr>
        <a:xfrm>
          <a:off x="6729975" y="208724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Identifying keywords for assignments</a:t>
          </a:r>
          <a:endParaRPr lang="en-US" sz="1600" kern="1200"/>
        </a:p>
      </dsp:txBody>
      <dsp:txXfrm>
        <a:off x="6729975" y="2087242"/>
        <a:ext cx="1800000" cy="720000"/>
      </dsp:txXfrm>
    </dsp:sp>
    <dsp:sp modelId="{F0613A01-8806-4859-BCC2-0C01F83DDFC6}">
      <dsp:nvSpPr>
        <dsp:cNvPr id="0" name=""/>
        <dsp:cNvSpPr/>
      </dsp:nvSpPr>
      <dsp:spPr>
        <a:xfrm>
          <a:off x="9339975" y="1007038"/>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FCF777-E6EC-46A5-933D-0236C9DAE4FC}">
      <dsp:nvSpPr>
        <dsp:cNvPr id="0" name=""/>
        <dsp:cNvSpPr/>
      </dsp:nvSpPr>
      <dsp:spPr>
        <a:xfrm>
          <a:off x="8844975" y="208724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Reading Strategies  </a:t>
          </a:r>
          <a:endParaRPr lang="en-US" sz="1600" kern="1200"/>
        </a:p>
      </dsp:txBody>
      <dsp:txXfrm>
        <a:off x="8844975" y="2087242"/>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6D0F8C-8852-46B9-B089-734DC5DEA955}">
      <dsp:nvSpPr>
        <dsp:cNvPr id="0" name=""/>
        <dsp:cNvSpPr/>
      </dsp:nvSpPr>
      <dsp:spPr>
        <a:xfrm>
          <a:off x="0" y="0"/>
          <a:ext cx="3123783"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8F166B-20B6-4324-B4BA-DC458A46A137}">
      <dsp:nvSpPr>
        <dsp:cNvPr id="0" name=""/>
        <dsp:cNvSpPr/>
      </dsp:nvSpPr>
      <dsp:spPr>
        <a:xfrm>
          <a:off x="0" y="0"/>
          <a:ext cx="3123783" cy="2364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Broadly speaking, research can be described as: </a:t>
          </a:r>
        </a:p>
        <a:p>
          <a:pPr marL="0" lvl="0" indent="0" algn="l" defTabSz="577850">
            <a:lnSpc>
              <a:spcPct val="90000"/>
            </a:lnSpc>
            <a:spcBef>
              <a:spcPct val="0"/>
            </a:spcBef>
            <a:spcAft>
              <a:spcPct val="35000"/>
            </a:spcAft>
            <a:buNone/>
          </a:pPr>
          <a:r>
            <a:rPr lang="en-GB" sz="1300" kern="1200" dirty="0"/>
            <a:t>‘A systematic process of investigation, the general purpose of which is to contribute to the body of knowledge that shapes and guides academic and/or practice disciplines’ (Powers and Knapp, 2006) </a:t>
          </a:r>
        </a:p>
        <a:p>
          <a:pPr marL="0" lvl="0" indent="0" algn="l" defTabSz="577850">
            <a:lnSpc>
              <a:spcPct val="90000"/>
            </a:lnSpc>
            <a:spcBef>
              <a:spcPct val="0"/>
            </a:spcBef>
            <a:spcAft>
              <a:spcPct val="35000"/>
            </a:spcAft>
            <a:buNone/>
          </a:pPr>
          <a:endParaRPr lang="en-US" sz="1300" kern="1200" dirty="0"/>
        </a:p>
      </dsp:txBody>
      <dsp:txXfrm>
        <a:off x="0" y="0"/>
        <a:ext cx="3123783" cy="2364278"/>
      </dsp:txXfrm>
    </dsp:sp>
    <dsp:sp modelId="{CAE92102-EB69-4788-998C-C61FF59E8E2D}">
      <dsp:nvSpPr>
        <dsp:cNvPr id="0" name=""/>
        <dsp:cNvSpPr/>
      </dsp:nvSpPr>
      <dsp:spPr>
        <a:xfrm>
          <a:off x="0" y="2364278"/>
          <a:ext cx="3123783"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DB3581-CA55-46D0-9DAE-44D27BD1BFD2}">
      <dsp:nvSpPr>
        <dsp:cNvPr id="0" name=""/>
        <dsp:cNvSpPr/>
      </dsp:nvSpPr>
      <dsp:spPr>
        <a:xfrm>
          <a:off x="0" y="2364278"/>
          <a:ext cx="3123783" cy="2364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In the context of business, research is used to: </a:t>
          </a:r>
        </a:p>
        <a:p>
          <a:pPr marL="0" lvl="0" indent="0" algn="l" defTabSz="577850">
            <a:lnSpc>
              <a:spcPct val="90000"/>
            </a:lnSpc>
            <a:spcBef>
              <a:spcPct val="0"/>
            </a:spcBef>
            <a:spcAft>
              <a:spcPct val="35000"/>
            </a:spcAft>
            <a:buNone/>
          </a:pPr>
          <a:r>
            <a:rPr lang="en-US" sz="1300" kern="1200" dirty="0"/>
            <a:t>Understand markets</a:t>
          </a:r>
        </a:p>
        <a:p>
          <a:pPr marL="0" lvl="0" indent="0" algn="l" defTabSz="577850">
            <a:lnSpc>
              <a:spcPct val="90000"/>
            </a:lnSpc>
            <a:spcBef>
              <a:spcPct val="0"/>
            </a:spcBef>
            <a:spcAft>
              <a:spcPct val="35000"/>
            </a:spcAft>
            <a:buNone/>
          </a:pPr>
          <a:r>
            <a:rPr lang="en-US" sz="1300" kern="1200" dirty="0"/>
            <a:t>Identify trends</a:t>
          </a:r>
        </a:p>
        <a:p>
          <a:pPr marL="0" lvl="0" indent="0" algn="l" defTabSz="577850">
            <a:lnSpc>
              <a:spcPct val="90000"/>
            </a:lnSpc>
            <a:spcBef>
              <a:spcPct val="0"/>
            </a:spcBef>
            <a:spcAft>
              <a:spcPct val="35000"/>
            </a:spcAft>
            <a:buNone/>
          </a:pPr>
          <a:r>
            <a:rPr lang="en-US" sz="1300" kern="1200" dirty="0"/>
            <a:t>Understand and identify risks </a:t>
          </a:r>
        </a:p>
        <a:p>
          <a:pPr marL="0" lvl="0" indent="0" algn="l" defTabSz="577850">
            <a:lnSpc>
              <a:spcPct val="90000"/>
            </a:lnSpc>
            <a:spcBef>
              <a:spcPct val="0"/>
            </a:spcBef>
            <a:spcAft>
              <a:spcPct val="35000"/>
            </a:spcAft>
            <a:buNone/>
          </a:pPr>
          <a:r>
            <a:rPr lang="en-US" sz="1300" kern="1200" dirty="0"/>
            <a:t>Evaluating supply chains </a:t>
          </a:r>
        </a:p>
        <a:p>
          <a:pPr marL="0" lvl="0" indent="0" algn="l" defTabSz="577850">
            <a:lnSpc>
              <a:spcPct val="90000"/>
            </a:lnSpc>
            <a:spcBef>
              <a:spcPct val="0"/>
            </a:spcBef>
            <a:spcAft>
              <a:spcPct val="35000"/>
            </a:spcAft>
            <a:buNone/>
          </a:pPr>
          <a:r>
            <a:rPr lang="en-US" sz="1300" kern="1200" dirty="0"/>
            <a:t>Assessing employee satisfaction </a:t>
          </a:r>
        </a:p>
        <a:p>
          <a:pPr marL="0" lvl="0" indent="0" algn="l" defTabSz="577850">
            <a:lnSpc>
              <a:spcPct val="90000"/>
            </a:lnSpc>
            <a:spcBef>
              <a:spcPct val="0"/>
            </a:spcBef>
            <a:spcAft>
              <a:spcPct val="35000"/>
            </a:spcAft>
            <a:buNone/>
          </a:pPr>
          <a:r>
            <a:rPr lang="en-US" sz="1300" kern="1200" dirty="0"/>
            <a:t>Forecasting, budgeting </a:t>
          </a:r>
        </a:p>
        <a:p>
          <a:pPr marL="0" lvl="0" indent="0" algn="l" defTabSz="577850">
            <a:lnSpc>
              <a:spcPct val="90000"/>
            </a:lnSpc>
            <a:spcBef>
              <a:spcPct val="0"/>
            </a:spcBef>
            <a:spcAft>
              <a:spcPct val="35000"/>
            </a:spcAft>
            <a:buNone/>
          </a:pPr>
          <a:r>
            <a:rPr lang="en-US" sz="1300" kern="1200" dirty="0"/>
            <a:t>Evaluating viability of new investment </a:t>
          </a:r>
        </a:p>
        <a:p>
          <a:pPr marL="0" lvl="0" indent="0" algn="l" defTabSz="577850">
            <a:lnSpc>
              <a:spcPct val="90000"/>
            </a:lnSpc>
            <a:spcBef>
              <a:spcPct val="0"/>
            </a:spcBef>
            <a:spcAft>
              <a:spcPct val="35000"/>
            </a:spcAft>
            <a:buNone/>
          </a:pPr>
          <a:endParaRPr lang="en-US" sz="1300" kern="1200" dirty="0"/>
        </a:p>
      </dsp:txBody>
      <dsp:txXfrm>
        <a:off x="0" y="2364278"/>
        <a:ext cx="3123783" cy="23642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4CA4B-D5F1-4B5E-ADC5-AFE85F21CF93}">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DB210-81F8-4DF5-A185-0031E4769598}">
      <dsp:nvSpPr>
        <dsp:cNvPr id="0" name=""/>
        <dsp:cNvSpPr/>
      </dsp:nvSpPr>
      <dsp:spPr>
        <a:xfrm>
          <a:off x="173370" y="129635"/>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38BA85-E939-47CD-8F23-6717A7301B55}">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Help you to learn: They show you most important resources</a:t>
          </a:r>
          <a:endParaRPr lang="en-US" sz="1600" kern="1200"/>
        </a:p>
      </dsp:txBody>
      <dsp:txXfrm>
        <a:off x="661960" y="682"/>
        <a:ext cx="5583304" cy="573126"/>
      </dsp:txXfrm>
    </dsp:sp>
    <dsp:sp modelId="{4FD14C02-0D76-4F92-9C77-896315F5939E}">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D1CE6C-C4F5-41FB-BB3C-A07AE87CC283}">
      <dsp:nvSpPr>
        <dsp:cNvPr id="0" name=""/>
        <dsp:cNvSpPr/>
      </dsp:nvSpPr>
      <dsp:spPr>
        <a:xfrm>
          <a:off x="173370" y="846043"/>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8099ED-6B23-43DB-B446-0423C898D885}">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Teach basic ideas: They give you the main ideas for your subject</a:t>
          </a:r>
          <a:endParaRPr lang="en-US" sz="1600" kern="1200"/>
        </a:p>
      </dsp:txBody>
      <dsp:txXfrm>
        <a:off x="661960" y="717090"/>
        <a:ext cx="5583304" cy="573126"/>
      </dsp:txXfrm>
    </dsp:sp>
    <dsp:sp modelId="{706D40A6-D9F4-4E06-B11A-FFFDB0EFC351}">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B53E8A-BFD9-4ED1-A0A1-3CA4FBFF9442}">
      <dsp:nvSpPr>
        <dsp:cNvPr id="0" name=""/>
        <dsp:cNvSpPr/>
      </dsp:nvSpPr>
      <dsp:spPr>
        <a:xfrm>
          <a:off x="173370" y="1562451"/>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75A3E0-7DDE-40A0-89F6-4EEC406AA5BD}">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Make you think: They help you understand different points of view</a:t>
          </a:r>
          <a:endParaRPr lang="en-US" sz="1600" kern="1200"/>
        </a:p>
      </dsp:txBody>
      <dsp:txXfrm>
        <a:off x="661960" y="1433498"/>
        <a:ext cx="5583304" cy="573126"/>
      </dsp:txXfrm>
    </dsp:sp>
    <dsp:sp modelId="{72F158BA-E85D-4DC9-9831-E8D8C16F8B46}">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723E0A-A30D-4015-9EB9-4F4CB2F11914}">
      <dsp:nvSpPr>
        <dsp:cNvPr id="0" name=""/>
        <dsp:cNvSpPr/>
      </dsp:nvSpPr>
      <dsp:spPr>
        <a:xfrm>
          <a:off x="173370" y="2278859"/>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0BD759-A01A-44C6-AC7D-688ABAF47FDB}">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Give you lots of information: They give you lots of different sources</a:t>
          </a:r>
          <a:endParaRPr lang="en-US" sz="1600" kern="1200"/>
        </a:p>
      </dsp:txBody>
      <dsp:txXfrm>
        <a:off x="661960" y="2149906"/>
        <a:ext cx="5583304" cy="573126"/>
      </dsp:txXfrm>
    </dsp:sp>
    <dsp:sp modelId="{4B69ABEE-BFA8-4B85-AA82-DC29E807696B}">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17FE4-2EA6-4FB3-9071-D25BE68FA556}">
      <dsp:nvSpPr>
        <dsp:cNvPr id="0" name=""/>
        <dsp:cNvSpPr/>
      </dsp:nvSpPr>
      <dsp:spPr>
        <a:xfrm>
          <a:off x="173370" y="2995267"/>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6B59EB-0E04-457F-8657-6063A03167A8}">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Get you class ready: They help you write and talk about the subject </a:t>
          </a:r>
          <a:endParaRPr lang="en-US" sz="1600" kern="1200"/>
        </a:p>
      </dsp:txBody>
      <dsp:txXfrm>
        <a:off x="661960" y="2866314"/>
        <a:ext cx="5583304" cy="573126"/>
      </dsp:txXfrm>
    </dsp:sp>
    <dsp:sp modelId="{56775156-3FBF-4C82-B7ED-97DE2B641F4B}">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F58BD8-5638-4D54-A7A1-4258235751F2}">
      <dsp:nvSpPr>
        <dsp:cNvPr id="0" name=""/>
        <dsp:cNvSpPr/>
      </dsp:nvSpPr>
      <dsp:spPr>
        <a:xfrm>
          <a:off x="173370" y="3711675"/>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EDF63D-C097-4861-AD2D-DF0F171CC704}">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Independent learning: They help you learn by yourself </a:t>
          </a:r>
          <a:endParaRPr lang="en-US" sz="1600" kern="1200"/>
        </a:p>
      </dsp:txBody>
      <dsp:txXfrm>
        <a:off x="661960" y="3582722"/>
        <a:ext cx="5583304" cy="573126"/>
      </dsp:txXfrm>
    </dsp:sp>
    <dsp:sp modelId="{107FFB0D-579E-4FC9-B27F-C2CA67E4BA2E}">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E4FD2-C7FD-4DB8-B3A8-FCDFAA9D1303}">
      <dsp:nvSpPr>
        <dsp:cNvPr id="0" name=""/>
        <dsp:cNvSpPr/>
      </dsp:nvSpPr>
      <dsp:spPr>
        <a:xfrm>
          <a:off x="173370" y="4428083"/>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0CE4FA-9255-4B63-B6C5-9CCF4EE7C585}">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Support what you learn: They match what you are learning</a:t>
          </a:r>
          <a:endParaRPr lang="en-US" sz="1600" kern="1200"/>
        </a:p>
      </dsp:txBody>
      <dsp:txXfrm>
        <a:off x="661960" y="4299130"/>
        <a:ext cx="5583304" cy="573126"/>
      </dsp:txXfrm>
    </dsp:sp>
    <dsp:sp modelId="{73D117D0-5437-482E-A857-D900F50B5749}">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875FD-B363-4790-B872-D8A098094822}">
      <dsp:nvSpPr>
        <dsp:cNvPr id="0" name=""/>
        <dsp:cNvSpPr/>
      </dsp:nvSpPr>
      <dsp:spPr>
        <a:xfrm>
          <a:off x="173370" y="5144491"/>
          <a:ext cx="315219" cy="3152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0D8D7D-5439-4C06-8E66-7580423167D3}">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711200">
            <a:lnSpc>
              <a:spcPct val="90000"/>
            </a:lnSpc>
            <a:spcBef>
              <a:spcPct val="0"/>
            </a:spcBef>
            <a:spcAft>
              <a:spcPct val="35000"/>
            </a:spcAft>
            <a:buNone/>
          </a:pPr>
          <a:r>
            <a:rPr lang="en-GB" sz="1600" kern="1200"/>
            <a:t>(Thorpe, Honey and Wilson, 2024)</a:t>
          </a:r>
          <a:endParaRPr lang="en-US" sz="1600" kern="1200"/>
        </a:p>
      </dsp:txBody>
      <dsp:txXfrm>
        <a:off x="661960" y="5015538"/>
        <a:ext cx="5583304" cy="5731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08554-23E5-49C3-A05A-321426F133B3}">
      <dsp:nvSpPr>
        <dsp:cNvPr id="0" name=""/>
        <dsp:cNvSpPr/>
      </dsp:nvSpPr>
      <dsp:spPr>
        <a:xfrm>
          <a:off x="0" y="0"/>
          <a:ext cx="4597758" cy="0"/>
        </a:xfrm>
        <a:prstGeom prst="lin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8EF6B0-FBF6-4A3F-B12E-BEDBB8C3EA26}">
      <dsp:nvSpPr>
        <dsp:cNvPr id="0" name=""/>
        <dsp:cNvSpPr/>
      </dsp:nvSpPr>
      <dsp:spPr>
        <a:xfrm>
          <a:off x="0" y="0"/>
          <a:ext cx="4597758" cy="189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Students often start writing their assignments before gathering sources</a:t>
          </a:r>
          <a:endParaRPr lang="en-US" sz="3200" kern="1200"/>
        </a:p>
      </dsp:txBody>
      <dsp:txXfrm>
        <a:off x="0" y="0"/>
        <a:ext cx="4597758" cy="1896618"/>
      </dsp:txXfrm>
    </dsp:sp>
    <dsp:sp modelId="{9903B8F0-C7C6-4CD0-9360-D42D08B6316F}">
      <dsp:nvSpPr>
        <dsp:cNvPr id="0" name=""/>
        <dsp:cNvSpPr/>
      </dsp:nvSpPr>
      <dsp:spPr>
        <a:xfrm>
          <a:off x="0" y="1896618"/>
          <a:ext cx="4597758" cy="0"/>
        </a:xfrm>
        <a:prstGeom prst="line">
          <a:avLst/>
        </a:prstGeom>
        <a:solidFill>
          <a:schemeClr val="accent3">
            <a:hueOff val="0"/>
            <a:satOff val="0"/>
            <a:lumOff val="0"/>
            <a:alphaOff val="0"/>
          </a:schemeClr>
        </a:solidFill>
        <a:ln w="2222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DC3496-CEA6-42DD-BA02-1ADE3009441D}">
      <dsp:nvSpPr>
        <dsp:cNvPr id="0" name=""/>
        <dsp:cNvSpPr/>
      </dsp:nvSpPr>
      <dsp:spPr>
        <a:xfrm>
          <a:off x="0" y="1896618"/>
          <a:ext cx="4597758" cy="18966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Students often begin by searching for external sources </a:t>
          </a:r>
          <a:endParaRPr lang="en-US" sz="3200" kern="1200"/>
        </a:p>
      </dsp:txBody>
      <dsp:txXfrm>
        <a:off x="0" y="1896618"/>
        <a:ext cx="4597758" cy="18966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6BBF0B-B0A8-4D28-992E-5D51AC9B0A7C}">
      <dsp:nvSpPr>
        <dsp:cNvPr id="0" name=""/>
        <dsp:cNvSpPr/>
      </dsp:nvSpPr>
      <dsp:spPr>
        <a:xfrm>
          <a:off x="3231" y="150552"/>
          <a:ext cx="2563601" cy="153816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Easy Access</a:t>
          </a:r>
          <a:r>
            <a:rPr lang="en-GB" sz="1900" kern="1200"/>
            <a:t>:	You can find books, research papers, and articles online anytime, from anywhere.</a:t>
          </a:r>
          <a:endParaRPr lang="en-US" sz="1900" kern="1200"/>
        </a:p>
      </dsp:txBody>
      <dsp:txXfrm>
        <a:off x="3231" y="150552"/>
        <a:ext cx="2563601" cy="1538160"/>
      </dsp:txXfrm>
    </dsp:sp>
    <dsp:sp modelId="{632EBFF0-7DA3-4F67-9F33-E50DCAE67C28}">
      <dsp:nvSpPr>
        <dsp:cNvPr id="0" name=""/>
        <dsp:cNvSpPr/>
      </dsp:nvSpPr>
      <dsp:spPr>
        <a:xfrm>
          <a:off x="2823193" y="150552"/>
          <a:ext cx="2563601" cy="153816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No Time Limits</a:t>
          </a:r>
          <a:r>
            <a:rPr lang="en-GB" sz="1900" kern="1200"/>
            <a:t>: You don’t have to worry about library hours; it’s open 24/7.</a:t>
          </a:r>
          <a:endParaRPr lang="en-US" sz="1900" kern="1200"/>
        </a:p>
      </dsp:txBody>
      <dsp:txXfrm>
        <a:off x="2823193" y="150552"/>
        <a:ext cx="2563601" cy="1538160"/>
      </dsp:txXfrm>
    </dsp:sp>
    <dsp:sp modelId="{83E9CC2F-A066-46F9-87ED-8DA57D409E52}">
      <dsp:nvSpPr>
        <dsp:cNvPr id="0" name=""/>
        <dsp:cNvSpPr/>
      </dsp:nvSpPr>
      <dsp:spPr>
        <a:xfrm>
          <a:off x="5643155" y="150552"/>
          <a:ext cx="2563601" cy="153816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t>Convenient</a:t>
          </a:r>
          <a:r>
            <a:rPr lang="en-GB" sz="1900" kern="1200" dirty="0"/>
            <a:t>:	You can study from home </a:t>
          </a:r>
          <a:r>
            <a:rPr lang="en-GB" sz="1900" kern="1200" dirty="0" err="1"/>
            <a:t>orany</a:t>
          </a:r>
          <a:r>
            <a:rPr lang="en-GB" sz="1900" kern="1200" dirty="0"/>
            <a:t> where, without needing	to go to a physical library.</a:t>
          </a:r>
          <a:endParaRPr lang="en-US" sz="1900" kern="1200" dirty="0"/>
        </a:p>
      </dsp:txBody>
      <dsp:txXfrm>
        <a:off x="5643155" y="150552"/>
        <a:ext cx="2563601" cy="1538160"/>
      </dsp:txXfrm>
    </dsp:sp>
    <dsp:sp modelId="{FF3A2737-B447-4499-B98A-75579F24CE6B}">
      <dsp:nvSpPr>
        <dsp:cNvPr id="0" name=""/>
        <dsp:cNvSpPr/>
      </dsp:nvSpPr>
      <dsp:spPr>
        <a:xfrm>
          <a:off x="8463116" y="150552"/>
          <a:ext cx="2563601" cy="153816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Easy Search</a:t>
          </a:r>
          <a:r>
            <a:rPr lang="en-GB" sz="1900" kern="1200"/>
            <a:t>: It’s simple to find what you need, and there are tools to help you cite sources.</a:t>
          </a:r>
          <a:endParaRPr lang="en-US" sz="1900" kern="1200"/>
        </a:p>
      </dsp:txBody>
      <dsp:txXfrm>
        <a:off x="8463116" y="150552"/>
        <a:ext cx="2563601" cy="1538160"/>
      </dsp:txXfrm>
    </dsp:sp>
    <dsp:sp modelId="{C3182758-30DD-4806-AA84-C2BEEEEDF74C}">
      <dsp:nvSpPr>
        <dsp:cNvPr id="0" name=""/>
        <dsp:cNvSpPr/>
      </dsp:nvSpPr>
      <dsp:spPr>
        <a:xfrm>
          <a:off x="1413212" y="1945073"/>
          <a:ext cx="2563601" cy="153816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Saves Money</a:t>
          </a:r>
          <a:r>
            <a:rPr lang="en-GB" sz="1900" kern="1200"/>
            <a:t>: You get free access to expensive books and articles that would normally cost a lot.</a:t>
          </a:r>
          <a:endParaRPr lang="en-US" sz="1900" kern="1200"/>
        </a:p>
      </dsp:txBody>
      <dsp:txXfrm>
        <a:off x="1413212" y="1945073"/>
        <a:ext cx="2563601" cy="1538160"/>
      </dsp:txXfrm>
    </dsp:sp>
    <dsp:sp modelId="{0BF7B2C7-D8A7-4822-BEA1-582B624A8A68}">
      <dsp:nvSpPr>
        <dsp:cNvPr id="0" name=""/>
        <dsp:cNvSpPr/>
      </dsp:nvSpPr>
      <dsp:spPr>
        <a:xfrm>
          <a:off x="4233174" y="1945073"/>
          <a:ext cx="2563601" cy="153816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Global Resources</a:t>
          </a:r>
          <a:r>
            <a:rPr lang="en-GB" sz="1900" kern="1200"/>
            <a:t>: You can access research from universities	all over the world.</a:t>
          </a:r>
          <a:endParaRPr lang="en-US" sz="1900" kern="1200"/>
        </a:p>
      </dsp:txBody>
      <dsp:txXfrm>
        <a:off x="4233174" y="1945073"/>
        <a:ext cx="2563601" cy="1538160"/>
      </dsp:txXfrm>
    </dsp:sp>
    <dsp:sp modelId="{F853F654-2931-41C9-8EE8-5517F979F01C}">
      <dsp:nvSpPr>
        <dsp:cNvPr id="0" name=""/>
        <dsp:cNvSpPr/>
      </dsp:nvSpPr>
      <dsp:spPr>
        <a:xfrm>
          <a:off x="7053135" y="1945073"/>
          <a:ext cx="2563601" cy="1538160"/>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Eco-Friendly</a:t>
          </a:r>
          <a:r>
            <a:rPr lang="en-GB" sz="1900" kern="1200"/>
            <a:t>: It cuts down on paper use and traveling.</a:t>
          </a:r>
          <a:endParaRPr lang="en-US" sz="1900" kern="1200"/>
        </a:p>
      </dsp:txBody>
      <dsp:txXfrm>
        <a:off x="7053135" y="1945073"/>
        <a:ext cx="2563601" cy="1538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2990E-B844-4564-8B12-59C6C2ED6407}">
      <dsp:nvSpPr>
        <dsp:cNvPr id="0" name=""/>
        <dsp:cNvSpPr/>
      </dsp:nvSpPr>
      <dsp:spPr>
        <a:xfrm>
          <a:off x="0" y="0"/>
          <a:ext cx="3409782"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3CB9F04-91AB-4AFD-B51F-0BA17D59FEAE}">
      <dsp:nvSpPr>
        <dsp:cNvPr id="0" name=""/>
        <dsp:cNvSpPr/>
      </dsp:nvSpPr>
      <dsp:spPr>
        <a:xfrm>
          <a:off x="0" y="0"/>
          <a:ext cx="3409782" cy="1911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When gathering literature for assignment, students often find it difficult because they do not create a plan. </a:t>
          </a:r>
          <a:endParaRPr lang="en-US" sz="2300" kern="1200"/>
        </a:p>
      </dsp:txBody>
      <dsp:txXfrm>
        <a:off x="0" y="0"/>
        <a:ext cx="3409782" cy="1911803"/>
      </dsp:txXfrm>
    </dsp:sp>
    <dsp:sp modelId="{241E1BB6-1326-42A4-81D0-746EA7B4B1AF}">
      <dsp:nvSpPr>
        <dsp:cNvPr id="0" name=""/>
        <dsp:cNvSpPr/>
      </dsp:nvSpPr>
      <dsp:spPr>
        <a:xfrm>
          <a:off x="0" y="1911803"/>
          <a:ext cx="3409782"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7A1643CC-CBB4-467E-81B1-865126373C2D}">
      <dsp:nvSpPr>
        <dsp:cNvPr id="0" name=""/>
        <dsp:cNvSpPr/>
      </dsp:nvSpPr>
      <dsp:spPr>
        <a:xfrm>
          <a:off x="0" y="1911803"/>
          <a:ext cx="3409782" cy="1911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Planning on what and where you have search will help you stay focused and avoid being repetitive </a:t>
          </a:r>
          <a:endParaRPr lang="en-US" sz="2300" kern="1200"/>
        </a:p>
      </dsp:txBody>
      <dsp:txXfrm>
        <a:off x="0" y="1911803"/>
        <a:ext cx="3409782" cy="19118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80EE58-81B6-4C1C-BBA4-EF8FBDF211CC}">
      <dsp:nvSpPr>
        <dsp:cNvPr id="0" name=""/>
        <dsp:cNvSpPr/>
      </dsp:nvSpPr>
      <dsp:spPr>
        <a:xfrm>
          <a:off x="0" y="353235"/>
          <a:ext cx="7012370" cy="194805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 SS is essentially a plan of action and details how you will locate and gather your literature.</a:t>
          </a:r>
          <a:endParaRPr lang="en-US" sz="3700" kern="1200"/>
        </a:p>
      </dsp:txBody>
      <dsp:txXfrm>
        <a:off x="95096" y="448331"/>
        <a:ext cx="6822178" cy="1757858"/>
      </dsp:txXfrm>
    </dsp:sp>
    <dsp:sp modelId="{4407B484-F7E5-45D5-A7DC-6F5A866CDD82}">
      <dsp:nvSpPr>
        <dsp:cNvPr id="0" name=""/>
        <dsp:cNvSpPr/>
      </dsp:nvSpPr>
      <dsp:spPr>
        <a:xfrm>
          <a:off x="0" y="2407845"/>
          <a:ext cx="7012370" cy="1948050"/>
        </a:xfrm>
        <a:prstGeom prst="roundRect">
          <a:avLst/>
        </a:prstGeom>
        <a:gradFill rotWithShape="0">
          <a:gsLst>
            <a:gs pos="0">
              <a:schemeClr val="accent2">
                <a:hueOff val="1484901"/>
                <a:satOff val="-15607"/>
                <a:lumOff val="-5491"/>
                <a:alphaOff val="0"/>
                <a:tint val="98000"/>
                <a:lumMod val="110000"/>
              </a:schemeClr>
            </a:gs>
            <a:gs pos="84000">
              <a:schemeClr val="accent2">
                <a:hueOff val="1484901"/>
                <a:satOff val="-15607"/>
                <a:lumOff val="-549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A SS can also be considered as an instruction manual </a:t>
          </a:r>
          <a:endParaRPr lang="en-US" sz="3700" kern="1200"/>
        </a:p>
      </dsp:txBody>
      <dsp:txXfrm>
        <a:off x="95096" y="2502941"/>
        <a:ext cx="6822178" cy="175785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6C18A-00D5-481B-A67D-E6D468F302C8}">
      <dsp:nvSpPr>
        <dsp:cNvPr id="0" name=""/>
        <dsp:cNvSpPr/>
      </dsp:nvSpPr>
      <dsp:spPr>
        <a:xfrm>
          <a:off x="5016174" y="1743120"/>
          <a:ext cx="1673908" cy="796628"/>
        </a:xfrm>
        <a:custGeom>
          <a:avLst/>
          <a:gdLst/>
          <a:ahLst/>
          <a:cxnLst/>
          <a:rect l="0" t="0" r="0" b="0"/>
          <a:pathLst>
            <a:path>
              <a:moveTo>
                <a:pt x="0" y="0"/>
              </a:moveTo>
              <a:lnTo>
                <a:pt x="0" y="542879"/>
              </a:lnTo>
              <a:lnTo>
                <a:pt x="1673908" y="542879"/>
              </a:lnTo>
              <a:lnTo>
                <a:pt x="1673908" y="796628"/>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40A4CDB-679C-495A-B39D-13564AFB58D8}">
      <dsp:nvSpPr>
        <dsp:cNvPr id="0" name=""/>
        <dsp:cNvSpPr/>
      </dsp:nvSpPr>
      <dsp:spPr>
        <a:xfrm>
          <a:off x="3342265" y="1743120"/>
          <a:ext cx="1673908" cy="796628"/>
        </a:xfrm>
        <a:custGeom>
          <a:avLst/>
          <a:gdLst/>
          <a:ahLst/>
          <a:cxnLst/>
          <a:rect l="0" t="0" r="0" b="0"/>
          <a:pathLst>
            <a:path>
              <a:moveTo>
                <a:pt x="1673908" y="0"/>
              </a:moveTo>
              <a:lnTo>
                <a:pt x="1673908" y="542879"/>
              </a:lnTo>
              <a:lnTo>
                <a:pt x="0" y="542879"/>
              </a:lnTo>
              <a:lnTo>
                <a:pt x="0" y="796628"/>
              </a:lnTo>
            </a:path>
          </a:pathLst>
        </a:custGeom>
        <a:noFill/>
        <a:ln w="2222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248B40-244F-4D7C-A350-88984B6BF22F}">
      <dsp:nvSpPr>
        <dsp:cNvPr id="0" name=""/>
        <dsp:cNvSpPr/>
      </dsp:nvSpPr>
      <dsp:spPr>
        <a:xfrm>
          <a:off x="3646612" y="3777"/>
          <a:ext cx="2739123" cy="1739343"/>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C48600-7D69-4860-9655-42636927CEDC}">
      <dsp:nvSpPr>
        <dsp:cNvPr id="0" name=""/>
        <dsp:cNvSpPr/>
      </dsp:nvSpPr>
      <dsp:spPr>
        <a:xfrm>
          <a:off x="3950959" y="292907"/>
          <a:ext cx="2739123" cy="1739343"/>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help with navigating the breadth of literature around your topic</a:t>
          </a:r>
          <a:endParaRPr lang="en-US" sz="2200" kern="1200"/>
        </a:p>
      </dsp:txBody>
      <dsp:txXfrm>
        <a:off x="4001903" y="343851"/>
        <a:ext cx="2637235" cy="1637455"/>
      </dsp:txXfrm>
    </dsp:sp>
    <dsp:sp modelId="{C4918DD3-9490-428F-BB18-D138F5E462F2}">
      <dsp:nvSpPr>
        <dsp:cNvPr id="0" name=""/>
        <dsp:cNvSpPr/>
      </dsp:nvSpPr>
      <dsp:spPr>
        <a:xfrm>
          <a:off x="1972703" y="2539749"/>
          <a:ext cx="2739123" cy="1739343"/>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C9F0FD-025F-45B6-94C4-9B86F7B7BFF0}">
      <dsp:nvSpPr>
        <dsp:cNvPr id="0" name=""/>
        <dsp:cNvSpPr/>
      </dsp:nvSpPr>
      <dsp:spPr>
        <a:xfrm>
          <a:off x="2277050" y="2828879"/>
          <a:ext cx="2739123" cy="1739343"/>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 help you focus on specific areas within your field </a:t>
          </a:r>
          <a:endParaRPr lang="en-US" sz="2200" kern="1200"/>
        </a:p>
      </dsp:txBody>
      <dsp:txXfrm>
        <a:off x="2327994" y="2879823"/>
        <a:ext cx="2637235" cy="1637455"/>
      </dsp:txXfrm>
    </dsp:sp>
    <dsp:sp modelId="{42EC39D7-BF4E-4099-9C24-97AEE009ACFE}">
      <dsp:nvSpPr>
        <dsp:cNvPr id="0" name=""/>
        <dsp:cNvSpPr/>
      </dsp:nvSpPr>
      <dsp:spPr>
        <a:xfrm>
          <a:off x="5320521" y="2539749"/>
          <a:ext cx="2739123" cy="1739343"/>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9010A0-745B-4522-BE6D-70A131A87154}">
      <dsp:nvSpPr>
        <dsp:cNvPr id="0" name=""/>
        <dsp:cNvSpPr/>
      </dsp:nvSpPr>
      <dsp:spPr>
        <a:xfrm>
          <a:off x="5624868" y="2828879"/>
          <a:ext cx="2739123" cy="1739343"/>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Detail where and how you found your literature </a:t>
          </a:r>
          <a:endParaRPr lang="en-US" sz="2200" kern="1200"/>
        </a:p>
      </dsp:txBody>
      <dsp:txXfrm>
        <a:off x="5675812" y="2879823"/>
        <a:ext cx="2637235" cy="163745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A8826-22A0-4AD9-86EB-5F5C1B084D6A}">
      <dsp:nvSpPr>
        <dsp:cNvPr id="0" name=""/>
        <dsp:cNvSpPr/>
      </dsp:nvSpPr>
      <dsp:spPr>
        <a:xfrm>
          <a:off x="0" y="3679"/>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B6C3AA-8DA1-4A5B-A8A4-C9865B188287}">
      <dsp:nvSpPr>
        <dsp:cNvPr id="0" name=""/>
        <dsp:cNvSpPr/>
      </dsp:nvSpPr>
      <dsp:spPr>
        <a:xfrm>
          <a:off x="237047" y="179995"/>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09E1B2-F345-47F8-B162-E52C015E71E2}">
      <dsp:nvSpPr>
        <dsp:cNvPr id="0" name=""/>
        <dsp:cNvSpPr/>
      </dsp:nvSpPr>
      <dsp:spPr>
        <a:xfrm>
          <a:off x="905091" y="3679"/>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t>Gather background information and become more knowledgeable about the topic </a:t>
          </a:r>
          <a:endParaRPr lang="en-US" sz="1900" kern="1200" dirty="0"/>
        </a:p>
      </dsp:txBody>
      <dsp:txXfrm>
        <a:off x="905091" y="3679"/>
        <a:ext cx="6107278" cy="783628"/>
      </dsp:txXfrm>
    </dsp:sp>
    <dsp:sp modelId="{0053D65C-0E0B-404D-995C-F39F5964CBB6}">
      <dsp:nvSpPr>
        <dsp:cNvPr id="0" name=""/>
        <dsp:cNvSpPr/>
      </dsp:nvSpPr>
      <dsp:spPr>
        <a:xfrm>
          <a:off x="0" y="983215"/>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6E1C70-72B5-40D9-B61F-A45F96B1DA7F}">
      <dsp:nvSpPr>
        <dsp:cNvPr id="0" name=""/>
        <dsp:cNvSpPr/>
      </dsp:nvSpPr>
      <dsp:spPr>
        <a:xfrm>
          <a:off x="237047" y="1159531"/>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3B0B4C-8754-4FB7-8B6B-C0F99066042C}">
      <dsp:nvSpPr>
        <dsp:cNvPr id="0" name=""/>
        <dsp:cNvSpPr/>
      </dsp:nvSpPr>
      <dsp:spPr>
        <a:xfrm>
          <a:off x="905091" y="983215"/>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a:t>Identify literature that is more focused. </a:t>
          </a:r>
          <a:endParaRPr lang="en-US" sz="1900" kern="1200"/>
        </a:p>
      </dsp:txBody>
      <dsp:txXfrm>
        <a:off x="905091" y="983215"/>
        <a:ext cx="6107278" cy="783628"/>
      </dsp:txXfrm>
    </dsp:sp>
    <dsp:sp modelId="{F38FDDEC-2B04-4B23-A18C-22DDD221925F}">
      <dsp:nvSpPr>
        <dsp:cNvPr id="0" name=""/>
        <dsp:cNvSpPr/>
      </dsp:nvSpPr>
      <dsp:spPr>
        <a:xfrm>
          <a:off x="0" y="1962751"/>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9A6C3-D3D2-40AC-9196-23C35DF5ABDE}">
      <dsp:nvSpPr>
        <dsp:cNvPr id="0" name=""/>
        <dsp:cNvSpPr/>
      </dsp:nvSpPr>
      <dsp:spPr>
        <a:xfrm>
          <a:off x="237047" y="2139067"/>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EBC9E8D-6B12-492E-9B62-F6B871A5EE2F}">
      <dsp:nvSpPr>
        <dsp:cNvPr id="0" name=""/>
        <dsp:cNvSpPr/>
      </dsp:nvSpPr>
      <dsp:spPr>
        <a:xfrm>
          <a:off x="905091" y="1962751"/>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t>Help you decide whether you need to expand or narrow your searches </a:t>
          </a:r>
          <a:endParaRPr lang="en-US" sz="1900" kern="1200" dirty="0"/>
        </a:p>
      </dsp:txBody>
      <dsp:txXfrm>
        <a:off x="905091" y="1962751"/>
        <a:ext cx="6107278" cy="783628"/>
      </dsp:txXfrm>
    </dsp:sp>
    <dsp:sp modelId="{092B2282-311C-4906-A1C1-E9AC12055CE4}">
      <dsp:nvSpPr>
        <dsp:cNvPr id="0" name=""/>
        <dsp:cNvSpPr/>
      </dsp:nvSpPr>
      <dsp:spPr>
        <a:xfrm>
          <a:off x="0" y="2942287"/>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1824B3-266A-4C53-9B98-569D51FDB176}">
      <dsp:nvSpPr>
        <dsp:cNvPr id="0" name=""/>
        <dsp:cNvSpPr/>
      </dsp:nvSpPr>
      <dsp:spPr>
        <a:xfrm>
          <a:off x="237047" y="3118603"/>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55DEBD-2601-4323-9976-66369712B70F}">
      <dsp:nvSpPr>
        <dsp:cNvPr id="0" name=""/>
        <dsp:cNvSpPr/>
      </dsp:nvSpPr>
      <dsp:spPr>
        <a:xfrm>
          <a:off x="905091" y="2942287"/>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a:t>Helps you to avoid presenting biased and shallow description of literature. </a:t>
          </a:r>
          <a:endParaRPr lang="en-US" sz="1900" kern="1200"/>
        </a:p>
      </dsp:txBody>
      <dsp:txXfrm>
        <a:off x="905091" y="2942287"/>
        <a:ext cx="6107278" cy="783628"/>
      </dsp:txXfrm>
    </dsp:sp>
    <dsp:sp modelId="{4CAA302C-46E2-43FE-A0F2-6DBC6A8DCC49}">
      <dsp:nvSpPr>
        <dsp:cNvPr id="0" name=""/>
        <dsp:cNvSpPr/>
      </dsp:nvSpPr>
      <dsp:spPr>
        <a:xfrm>
          <a:off x="0" y="3921823"/>
          <a:ext cx="7012370" cy="7836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7EAE9-76DE-4F9C-9303-B1E0F95DC160}">
      <dsp:nvSpPr>
        <dsp:cNvPr id="0" name=""/>
        <dsp:cNvSpPr/>
      </dsp:nvSpPr>
      <dsp:spPr>
        <a:xfrm>
          <a:off x="237047" y="4098139"/>
          <a:ext cx="430995" cy="4309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1CB37C-E6FE-4EB3-8462-2170279501D3}">
      <dsp:nvSpPr>
        <dsp:cNvPr id="0" name=""/>
        <dsp:cNvSpPr/>
      </dsp:nvSpPr>
      <dsp:spPr>
        <a:xfrm>
          <a:off x="905091" y="3921823"/>
          <a:ext cx="6107278" cy="783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934" tIns="82934" rIns="82934" bIns="82934" numCol="1" spcCol="1270" anchor="ctr" anchorCtr="0">
          <a:noAutofit/>
        </a:bodyPr>
        <a:lstStyle/>
        <a:p>
          <a:pPr marL="0" lvl="0" indent="0" algn="l" defTabSz="844550">
            <a:lnSpc>
              <a:spcPct val="100000"/>
            </a:lnSpc>
            <a:spcBef>
              <a:spcPct val="0"/>
            </a:spcBef>
            <a:spcAft>
              <a:spcPct val="35000"/>
            </a:spcAft>
            <a:buNone/>
          </a:pPr>
          <a:r>
            <a:rPr lang="en-GB" sz="1900" kern="1200" dirty="0"/>
            <a:t>A good SS allows your to become more familiar with different points of views (Efron and </a:t>
          </a:r>
          <a:r>
            <a:rPr lang="en-GB" sz="1900" kern="1200" dirty="0" err="1"/>
            <a:t>Ravid</a:t>
          </a:r>
          <a:r>
            <a:rPr lang="en-GB" sz="1900" kern="1200" dirty="0"/>
            <a:t>, 2019)</a:t>
          </a:r>
          <a:endParaRPr lang="en-US" sz="1900" kern="1200" dirty="0"/>
        </a:p>
      </dsp:txBody>
      <dsp:txXfrm>
        <a:off x="905091" y="3921823"/>
        <a:ext cx="6107278" cy="7836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230DA-BB0C-47C8-A85D-A16EBF818AA7}">
      <dsp:nvSpPr>
        <dsp:cNvPr id="0" name=""/>
        <dsp:cNvSpPr/>
      </dsp:nvSpPr>
      <dsp:spPr>
        <a:xfrm>
          <a:off x="0" y="19020"/>
          <a:ext cx="7012370" cy="89505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This part of the SS process is crucial because there have been many instances where students have lost their sources. Here it is important record: </a:t>
          </a:r>
          <a:endParaRPr lang="en-US" sz="1700" kern="1200"/>
        </a:p>
      </dsp:txBody>
      <dsp:txXfrm>
        <a:off x="43693" y="62713"/>
        <a:ext cx="6924984" cy="807664"/>
      </dsp:txXfrm>
    </dsp:sp>
    <dsp:sp modelId="{3A7ECAC5-E4FC-4BDE-9CB6-1685AB17D0DC}">
      <dsp:nvSpPr>
        <dsp:cNvPr id="0" name=""/>
        <dsp:cNvSpPr/>
      </dsp:nvSpPr>
      <dsp:spPr>
        <a:xfrm>
          <a:off x="0" y="963030"/>
          <a:ext cx="7012370" cy="895050"/>
        </a:xfrm>
        <a:prstGeom prst="roundRect">
          <a:avLst/>
        </a:prstGeom>
        <a:gradFill rotWithShape="0">
          <a:gsLst>
            <a:gs pos="0">
              <a:schemeClr val="accent2">
                <a:hueOff val="371225"/>
                <a:satOff val="-3902"/>
                <a:lumOff val="-1373"/>
                <a:alphaOff val="0"/>
                <a:tint val="98000"/>
                <a:lumMod val="110000"/>
              </a:schemeClr>
            </a:gs>
            <a:gs pos="84000">
              <a:schemeClr val="accent2">
                <a:hueOff val="371225"/>
                <a:satOff val="-3902"/>
                <a:lumOff val="-1373"/>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Key terms used</a:t>
          </a:r>
          <a:endParaRPr lang="en-US" sz="1700" kern="1200"/>
        </a:p>
      </dsp:txBody>
      <dsp:txXfrm>
        <a:off x="43693" y="1006723"/>
        <a:ext cx="6924984" cy="807664"/>
      </dsp:txXfrm>
    </dsp:sp>
    <dsp:sp modelId="{5193F8A5-3F29-4417-BDDE-861294300142}">
      <dsp:nvSpPr>
        <dsp:cNvPr id="0" name=""/>
        <dsp:cNvSpPr/>
      </dsp:nvSpPr>
      <dsp:spPr>
        <a:xfrm>
          <a:off x="0" y="1907040"/>
          <a:ext cx="7012370" cy="895050"/>
        </a:xfrm>
        <a:prstGeom prst="roundRect">
          <a:avLst/>
        </a:prstGeom>
        <a:gradFill rotWithShape="0">
          <a:gsLst>
            <a:gs pos="0">
              <a:schemeClr val="accent2">
                <a:hueOff val="742451"/>
                <a:satOff val="-7803"/>
                <a:lumOff val="-2745"/>
                <a:alphaOff val="0"/>
                <a:tint val="98000"/>
                <a:lumMod val="110000"/>
              </a:schemeClr>
            </a:gs>
            <a:gs pos="84000">
              <a:schemeClr val="accent2">
                <a:hueOff val="742451"/>
                <a:satOff val="-7803"/>
                <a:lumOff val="-2745"/>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parameters you have used </a:t>
          </a:r>
          <a:endParaRPr lang="en-US" sz="1700" kern="1200"/>
        </a:p>
      </dsp:txBody>
      <dsp:txXfrm>
        <a:off x="43693" y="1950733"/>
        <a:ext cx="6924984" cy="807664"/>
      </dsp:txXfrm>
    </dsp:sp>
    <dsp:sp modelId="{F60347B4-F4E6-450C-8A34-98295BB0E367}">
      <dsp:nvSpPr>
        <dsp:cNvPr id="0" name=""/>
        <dsp:cNvSpPr/>
      </dsp:nvSpPr>
      <dsp:spPr>
        <a:xfrm>
          <a:off x="0" y="2851050"/>
          <a:ext cx="7012370" cy="895050"/>
        </a:xfrm>
        <a:prstGeom prst="roundRect">
          <a:avLst/>
        </a:prstGeom>
        <a:gradFill rotWithShape="0">
          <a:gsLst>
            <a:gs pos="0">
              <a:schemeClr val="accent2">
                <a:hueOff val="1113676"/>
                <a:satOff val="-11705"/>
                <a:lumOff val="-4118"/>
                <a:alphaOff val="0"/>
                <a:tint val="98000"/>
                <a:lumMod val="110000"/>
              </a:schemeClr>
            </a:gs>
            <a:gs pos="84000">
              <a:schemeClr val="accent2">
                <a:hueOff val="1113676"/>
                <a:satOff val="-11705"/>
                <a:lumOff val="-411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What database did you use to find the literature </a:t>
          </a:r>
          <a:endParaRPr lang="en-US" sz="1700" kern="1200"/>
        </a:p>
      </dsp:txBody>
      <dsp:txXfrm>
        <a:off x="43693" y="2894743"/>
        <a:ext cx="6924984" cy="807664"/>
      </dsp:txXfrm>
    </dsp:sp>
    <dsp:sp modelId="{AD0B3624-6E15-436C-A237-77AF1C92A5E8}">
      <dsp:nvSpPr>
        <dsp:cNvPr id="0" name=""/>
        <dsp:cNvSpPr/>
      </dsp:nvSpPr>
      <dsp:spPr>
        <a:xfrm>
          <a:off x="0" y="3795060"/>
          <a:ext cx="7012370" cy="895050"/>
        </a:xfrm>
        <a:prstGeom prst="roundRect">
          <a:avLst/>
        </a:prstGeom>
        <a:gradFill rotWithShape="0">
          <a:gsLst>
            <a:gs pos="0">
              <a:schemeClr val="accent2">
                <a:hueOff val="1484901"/>
                <a:satOff val="-15607"/>
                <a:lumOff val="-5491"/>
                <a:alphaOff val="0"/>
                <a:tint val="98000"/>
                <a:lumMod val="110000"/>
              </a:schemeClr>
            </a:gs>
            <a:gs pos="84000">
              <a:schemeClr val="accent2">
                <a:hueOff val="1484901"/>
                <a:satOff val="-15607"/>
                <a:lumOff val="-5491"/>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Reference the source</a:t>
          </a:r>
          <a:endParaRPr lang="en-US" sz="1700" kern="1200"/>
        </a:p>
      </dsp:txBody>
      <dsp:txXfrm>
        <a:off x="43693" y="3838753"/>
        <a:ext cx="6924984" cy="80766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38DBBC-AFE8-4564-B02B-715F17FDA395}">
      <dsp:nvSpPr>
        <dsp:cNvPr id="0" name=""/>
        <dsp:cNvSpPr/>
      </dsp:nvSpPr>
      <dsp:spPr>
        <a:xfrm>
          <a:off x="0" y="449805"/>
          <a:ext cx="7012370" cy="655200"/>
        </a:xfrm>
        <a:prstGeom prst="rect">
          <a:avLst/>
        </a:prstGeom>
        <a:solidFill>
          <a:schemeClr val="lt1">
            <a:alpha val="90000"/>
            <a:hueOff val="0"/>
            <a:satOff val="0"/>
            <a:lumOff val="0"/>
            <a:alphaOff val="0"/>
          </a:schemeClr>
        </a:solidFill>
        <a:ln w="12700"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967DC810-B3CB-4912-BAB5-40B9B0C270F3}">
      <dsp:nvSpPr>
        <dsp:cNvPr id="0" name=""/>
        <dsp:cNvSpPr/>
      </dsp:nvSpPr>
      <dsp:spPr>
        <a:xfrm>
          <a:off x="350618" y="66045"/>
          <a:ext cx="4908659" cy="76752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5536" tIns="0" rIns="185536" bIns="0" numCol="1" spcCol="1270" anchor="ctr" anchorCtr="0">
          <a:noAutofit/>
        </a:bodyPr>
        <a:lstStyle/>
        <a:p>
          <a:pPr marL="0" lvl="0" indent="0" algn="l" defTabSz="1155700">
            <a:lnSpc>
              <a:spcPct val="90000"/>
            </a:lnSpc>
            <a:spcBef>
              <a:spcPct val="0"/>
            </a:spcBef>
            <a:spcAft>
              <a:spcPct val="35000"/>
            </a:spcAft>
            <a:buNone/>
          </a:pPr>
          <a:r>
            <a:rPr lang="en-US" sz="2600" b="1" i="1" kern="1200" dirty="0"/>
            <a:t>“</a:t>
          </a:r>
          <a:r>
            <a:rPr lang="en-GB" sz="2600" b="1" i="1" kern="1200" dirty="0"/>
            <a:t>How do businesses attract and retain customers?</a:t>
          </a:r>
          <a:r>
            <a:rPr lang="en-US" sz="2600" b="1" i="1" kern="1200" dirty="0"/>
            <a:t>”</a:t>
          </a:r>
        </a:p>
      </dsp:txBody>
      <dsp:txXfrm>
        <a:off x="388085" y="103512"/>
        <a:ext cx="4833725" cy="692586"/>
      </dsp:txXfrm>
    </dsp:sp>
    <dsp:sp modelId="{58C07CC9-611B-4E28-BC8D-268FEA37D3FE}">
      <dsp:nvSpPr>
        <dsp:cNvPr id="0" name=""/>
        <dsp:cNvSpPr/>
      </dsp:nvSpPr>
      <dsp:spPr>
        <a:xfrm>
          <a:off x="0" y="1629165"/>
          <a:ext cx="7012370" cy="655200"/>
        </a:xfrm>
        <a:prstGeom prst="rect">
          <a:avLst/>
        </a:prstGeom>
        <a:solidFill>
          <a:schemeClr val="lt1">
            <a:alpha val="90000"/>
            <a:hueOff val="0"/>
            <a:satOff val="0"/>
            <a:lumOff val="0"/>
            <a:alphaOff val="0"/>
          </a:schemeClr>
        </a:solidFill>
        <a:ln w="12700" cap="rnd"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AE19440-F94D-4393-B794-43928896E056}">
      <dsp:nvSpPr>
        <dsp:cNvPr id="0" name=""/>
        <dsp:cNvSpPr/>
      </dsp:nvSpPr>
      <dsp:spPr>
        <a:xfrm>
          <a:off x="350618" y="1245405"/>
          <a:ext cx="4908659" cy="767520"/>
        </a:xfrm>
        <a:prstGeom prst="round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5536" tIns="0" rIns="185536" bIns="0" numCol="1" spcCol="1270" anchor="ctr" anchorCtr="0">
          <a:noAutofit/>
        </a:bodyPr>
        <a:lstStyle/>
        <a:p>
          <a:pPr marL="0" lvl="0" indent="0" algn="l" defTabSz="1155700">
            <a:lnSpc>
              <a:spcPct val="90000"/>
            </a:lnSpc>
            <a:spcBef>
              <a:spcPct val="0"/>
            </a:spcBef>
            <a:spcAft>
              <a:spcPct val="35000"/>
            </a:spcAft>
            <a:buNone/>
          </a:pPr>
          <a:r>
            <a:rPr lang="en-GB" sz="2600" kern="1200" dirty="0"/>
            <a:t>What are the main business concepts in this question</a:t>
          </a:r>
          <a:r>
            <a:rPr lang="en-US" sz="2600" kern="1200" dirty="0"/>
            <a:t>? </a:t>
          </a:r>
        </a:p>
      </dsp:txBody>
      <dsp:txXfrm>
        <a:off x="388085" y="1282872"/>
        <a:ext cx="4833725" cy="692586"/>
      </dsp:txXfrm>
    </dsp:sp>
    <dsp:sp modelId="{84D2DF8D-6ACA-4506-A212-E0F89F53F66B}">
      <dsp:nvSpPr>
        <dsp:cNvPr id="0" name=""/>
        <dsp:cNvSpPr/>
      </dsp:nvSpPr>
      <dsp:spPr>
        <a:xfrm>
          <a:off x="0" y="2808525"/>
          <a:ext cx="7012370" cy="655200"/>
        </a:xfrm>
        <a:prstGeom prst="rect">
          <a:avLst/>
        </a:prstGeom>
        <a:solidFill>
          <a:schemeClr val="lt1">
            <a:alpha val="90000"/>
            <a:hueOff val="0"/>
            <a:satOff val="0"/>
            <a:lumOff val="0"/>
            <a:alphaOff val="0"/>
          </a:schemeClr>
        </a:solidFill>
        <a:ln w="12700" cap="rnd"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84590F79-4BB4-43F5-B6E7-5BB1EF4F114A}">
      <dsp:nvSpPr>
        <dsp:cNvPr id="0" name=""/>
        <dsp:cNvSpPr/>
      </dsp:nvSpPr>
      <dsp:spPr>
        <a:xfrm>
          <a:off x="350618" y="2424765"/>
          <a:ext cx="4908659" cy="767520"/>
        </a:xfrm>
        <a:prstGeom prst="roundRec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5536" tIns="0" rIns="185536" bIns="0" numCol="1" spcCol="1270" anchor="ctr" anchorCtr="0">
          <a:noAutofit/>
        </a:bodyPr>
        <a:lstStyle/>
        <a:p>
          <a:pPr marL="0" lvl="0" indent="0" algn="l" defTabSz="1155700">
            <a:lnSpc>
              <a:spcPct val="90000"/>
            </a:lnSpc>
            <a:spcBef>
              <a:spcPct val="0"/>
            </a:spcBef>
            <a:spcAft>
              <a:spcPct val="35000"/>
            </a:spcAft>
            <a:buNone/>
          </a:pPr>
          <a:r>
            <a:rPr lang="en-GB" sz="2600" kern="1200" dirty="0"/>
            <a:t>What keywords could you use to search for information</a:t>
          </a:r>
          <a:r>
            <a:rPr lang="en-US" sz="2600" kern="1200" dirty="0"/>
            <a:t>? </a:t>
          </a:r>
        </a:p>
      </dsp:txBody>
      <dsp:txXfrm>
        <a:off x="388085" y="2462232"/>
        <a:ext cx="4833725" cy="692586"/>
      </dsp:txXfrm>
    </dsp:sp>
    <dsp:sp modelId="{8743302B-F2B5-4AC6-B254-C229707607AE}">
      <dsp:nvSpPr>
        <dsp:cNvPr id="0" name=""/>
        <dsp:cNvSpPr/>
      </dsp:nvSpPr>
      <dsp:spPr>
        <a:xfrm>
          <a:off x="0" y="3987885"/>
          <a:ext cx="7012370" cy="655200"/>
        </a:xfrm>
        <a:prstGeom prst="rect">
          <a:avLst/>
        </a:prstGeom>
        <a:solidFill>
          <a:schemeClr val="lt1">
            <a:alpha val="90000"/>
            <a:hueOff val="0"/>
            <a:satOff val="0"/>
            <a:lumOff val="0"/>
            <a:alphaOff val="0"/>
          </a:schemeClr>
        </a:solidFill>
        <a:ln w="12700" cap="rnd"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52899CA7-900E-485C-B6A1-58513FB313A7}">
      <dsp:nvSpPr>
        <dsp:cNvPr id="0" name=""/>
        <dsp:cNvSpPr/>
      </dsp:nvSpPr>
      <dsp:spPr>
        <a:xfrm>
          <a:off x="350618" y="3604125"/>
          <a:ext cx="4908659" cy="76752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85536" tIns="0" rIns="185536" bIns="0" numCol="1" spcCol="1270" anchor="ctr" anchorCtr="0">
          <a:noAutofit/>
        </a:bodyPr>
        <a:lstStyle/>
        <a:p>
          <a:pPr marL="0" lvl="0" indent="0" algn="l" defTabSz="1155700">
            <a:lnSpc>
              <a:spcPct val="90000"/>
            </a:lnSpc>
            <a:spcBef>
              <a:spcPct val="0"/>
            </a:spcBef>
            <a:spcAft>
              <a:spcPct val="35000"/>
            </a:spcAft>
            <a:buNone/>
          </a:pPr>
          <a:r>
            <a:rPr lang="en-US" sz="2600" kern="1200" dirty="0"/>
            <a:t>What words might not help your search?</a:t>
          </a:r>
        </a:p>
      </dsp:txBody>
      <dsp:txXfrm>
        <a:off x="388085" y="3641592"/>
        <a:ext cx="4833725" cy="69258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B6951B-4A2A-43AD-9965-90A47F6100C8}">
      <dsp:nvSpPr>
        <dsp:cNvPr id="0" name=""/>
        <dsp:cNvSpPr/>
      </dsp:nvSpPr>
      <dsp:spPr>
        <a:xfrm>
          <a:off x="0" y="2339"/>
          <a:ext cx="3123783"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1">
          <a:scrgbClr r="0" g="0" b="0"/>
        </a:lnRef>
        <a:fillRef idx="3">
          <a:scrgbClr r="0" g="0" b="0"/>
        </a:fillRef>
        <a:effectRef idx="3">
          <a:scrgbClr r="0" g="0" b="0"/>
        </a:effectRef>
        <a:fontRef idx="minor">
          <a:schemeClr val="lt1"/>
        </a:fontRef>
      </dsp:style>
    </dsp:sp>
    <dsp:sp modelId="{84EC72BA-3A3A-434A-B32E-25652FA1BA01}">
      <dsp:nvSpPr>
        <dsp:cNvPr id="0" name=""/>
        <dsp:cNvSpPr/>
      </dsp:nvSpPr>
      <dsp:spPr>
        <a:xfrm>
          <a:off x="0" y="2339"/>
          <a:ext cx="3123783" cy="797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solidFill>
                <a:schemeClr val="tx1"/>
              </a:solidFill>
            </a:rPr>
            <a:t>How do businesses use social media to attract customers?</a:t>
          </a:r>
          <a:endParaRPr lang="en-US" sz="1800" b="1" kern="1200" dirty="0">
            <a:solidFill>
              <a:schemeClr val="tx1"/>
            </a:solidFill>
          </a:endParaRPr>
        </a:p>
      </dsp:txBody>
      <dsp:txXfrm>
        <a:off x="0" y="2339"/>
        <a:ext cx="3123783" cy="797615"/>
      </dsp:txXfrm>
    </dsp:sp>
    <dsp:sp modelId="{71B307CD-E6DE-4298-BF6A-D0DDFE4675E6}">
      <dsp:nvSpPr>
        <dsp:cNvPr id="0" name=""/>
        <dsp:cNvSpPr/>
      </dsp:nvSpPr>
      <dsp:spPr>
        <a:xfrm>
          <a:off x="0" y="799955"/>
          <a:ext cx="3123783"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1">
          <a:scrgbClr r="0" g="0" b="0"/>
        </a:lnRef>
        <a:fillRef idx="3">
          <a:scrgbClr r="0" g="0" b="0"/>
        </a:fillRef>
        <a:effectRef idx="3">
          <a:scrgbClr r="0" g="0" b="0"/>
        </a:effectRef>
        <a:fontRef idx="minor">
          <a:schemeClr val="lt1"/>
        </a:fontRef>
      </dsp:style>
    </dsp:sp>
    <dsp:sp modelId="{69B0D413-CEDD-498A-A5C8-639407A30024}">
      <dsp:nvSpPr>
        <dsp:cNvPr id="0" name=""/>
        <dsp:cNvSpPr/>
      </dsp:nvSpPr>
      <dsp:spPr>
        <a:xfrm>
          <a:off x="0" y="799955"/>
          <a:ext cx="3123783" cy="797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Task: In 20 mins students need to  </a:t>
          </a:r>
          <a:endParaRPr lang="en-US" sz="1800" kern="1200"/>
        </a:p>
      </dsp:txBody>
      <dsp:txXfrm>
        <a:off x="0" y="799955"/>
        <a:ext cx="3123783" cy="797615"/>
      </dsp:txXfrm>
    </dsp:sp>
    <dsp:sp modelId="{FB880388-08A8-4520-B1B0-DFE1415CE326}">
      <dsp:nvSpPr>
        <dsp:cNvPr id="0" name=""/>
        <dsp:cNvSpPr/>
      </dsp:nvSpPr>
      <dsp:spPr>
        <a:xfrm>
          <a:off x="0" y="1597571"/>
          <a:ext cx="3123783"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1">
          <a:scrgbClr r="0" g="0" b="0"/>
        </a:lnRef>
        <a:fillRef idx="3">
          <a:scrgbClr r="0" g="0" b="0"/>
        </a:fillRef>
        <a:effectRef idx="3">
          <a:scrgbClr r="0" g="0" b="0"/>
        </a:effectRef>
        <a:fontRef idx="minor">
          <a:schemeClr val="lt1"/>
        </a:fontRef>
      </dsp:style>
    </dsp:sp>
    <dsp:sp modelId="{4AD48468-8A03-4908-941D-477B3E1EE3C0}">
      <dsp:nvSpPr>
        <dsp:cNvPr id="0" name=""/>
        <dsp:cNvSpPr/>
      </dsp:nvSpPr>
      <dsp:spPr>
        <a:xfrm>
          <a:off x="0" y="1597571"/>
          <a:ext cx="3123783" cy="797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Identify the main concepts </a:t>
          </a:r>
          <a:endParaRPr lang="en-US" sz="1800" kern="1200"/>
        </a:p>
      </dsp:txBody>
      <dsp:txXfrm>
        <a:off x="0" y="1597571"/>
        <a:ext cx="3123783" cy="797615"/>
      </dsp:txXfrm>
    </dsp:sp>
    <dsp:sp modelId="{66307CFD-E6E4-43A9-BBFF-623A63AF14E2}">
      <dsp:nvSpPr>
        <dsp:cNvPr id="0" name=""/>
        <dsp:cNvSpPr/>
      </dsp:nvSpPr>
      <dsp:spPr>
        <a:xfrm>
          <a:off x="0" y="2395186"/>
          <a:ext cx="3123783"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1">
          <a:scrgbClr r="0" g="0" b="0"/>
        </a:lnRef>
        <a:fillRef idx="3">
          <a:scrgbClr r="0" g="0" b="0"/>
        </a:fillRef>
        <a:effectRef idx="3">
          <a:scrgbClr r="0" g="0" b="0"/>
        </a:effectRef>
        <a:fontRef idx="minor">
          <a:schemeClr val="lt1"/>
        </a:fontRef>
      </dsp:style>
    </dsp:sp>
    <dsp:sp modelId="{800D59D0-3BF8-4383-B2B7-3942B44131D0}">
      <dsp:nvSpPr>
        <dsp:cNvPr id="0" name=""/>
        <dsp:cNvSpPr/>
      </dsp:nvSpPr>
      <dsp:spPr>
        <a:xfrm>
          <a:off x="0" y="2395187"/>
          <a:ext cx="3123783" cy="797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Turn them into key words </a:t>
          </a:r>
          <a:endParaRPr lang="en-US" sz="1800" kern="1200"/>
        </a:p>
      </dsp:txBody>
      <dsp:txXfrm>
        <a:off x="0" y="2395187"/>
        <a:ext cx="3123783" cy="797615"/>
      </dsp:txXfrm>
    </dsp:sp>
    <dsp:sp modelId="{6D7D8BC8-12A6-4BF2-B06C-6C61A779ACFE}">
      <dsp:nvSpPr>
        <dsp:cNvPr id="0" name=""/>
        <dsp:cNvSpPr/>
      </dsp:nvSpPr>
      <dsp:spPr>
        <a:xfrm>
          <a:off x="0" y="3192802"/>
          <a:ext cx="3123783"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1">
          <a:scrgbClr r="0" g="0" b="0"/>
        </a:lnRef>
        <a:fillRef idx="3">
          <a:scrgbClr r="0" g="0" b="0"/>
        </a:fillRef>
        <a:effectRef idx="3">
          <a:scrgbClr r="0" g="0" b="0"/>
        </a:effectRef>
        <a:fontRef idx="minor">
          <a:schemeClr val="lt1"/>
        </a:fontRef>
      </dsp:style>
    </dsp:sp>
    <dsp:sp modelId="{1AEC9277-378E-43AA-BB55-A57AD3D95852}">
      <dsp:nvSpPr>
        <dsp:cNvPr id="0" name=""/>
        <dsp:cNvSpPr/>
      </dsp:nvSpPr>
      <dsp:spPr>
        <a:xfrm>
          <a:off x="0" y="3192802"/>
          <a:ext cx="3123783" cy="797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Input these into the Online Library </a:t>
          </a:r>
          <a:endParaRPr lang="en-US" sz="1800" kern="1200"/>
        </a:p>
      </dsp:txBody>
      <dsp:txXfrm>
        <a:off x="0" y="3192802"/>
        <a:ext cx="3123783" cy="797615"/>
      </dsp:txXfrm>
    </dsp:sp>
    <dsp:sp modelId="{542E75D4-100B-48CA-B8F6-F8DB643AA7C4}">
      <dsp:nvSpPr>
        <dsp:cNvPr id="0" name=""/>
        <dsp:cNvSpPr/>
      </dsp:nvSpPr>
      <dsp:spPr>
        <a:xfrm>
          <a:off x="0" y="3990418"/>
          <a:ext cx="3123783" cy="0"/>
        </a:xfrm>
        <a:prstGeom prst="line">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w="12700" cap="rnd" cmpd="sng" algn="ctr">
          <a:solidFill>
            <a:schemeClr val="accent2">
              <a:hueOff val="0"/>
              <a:satOff val="0"/>
              <a:lumOff val="0"/>
              <a:alphaOff val="0"/>
            </a:schemeClr>
          </a:solidFill>
          <a:prstDash val="solid"/>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1">
          <a:scrgbClr r="0" g="0" b="0"/>
        </a:lnRef>
        <a:fillRef idx="3">
          <a:scrgbClr r="0" g="0" b="0"/>
        </a:fillRef>
        <a:effectRef idx="3">
          <a:scrgbClr r="0" g="0" b="0"/>
        </a:effectRef>
        <a:fontRef idx="minor">
          <a:schemeClr val="lt1"/>
        </a:fontRef>
      </dsp:style>
    </dsp:sp>
    <dsp:sp modelId="{71060F74-0596-4006-BAA9-F2BC426E4899}">
      <dsp:nvSpPr>
        <dsp:cNvPr id="0" name=""/>
        <dsp:cNvSpPr/>
      </dsp:nvSpPr>
      <dsp:spPr>
        <a:xfrm>
          <a:off x="0" y="3990418"/>
          <a:ext cx="3123783" cy="797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Save them to your online library account </a:t>
          </a:r>
          <a:endParaRPr lang="en-US" sz="1800" kern="1200"/>
        </a:p>
      </dsp:txBody>
      <dsp:txXfrm>
        <a:off x="0" y="3990418"/>
        <a:ext cx="3123783" cy="79761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5A91A-794E-4C0F-87B1-E025C5EFB494}">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2A6BD1-7509-4E00-B0A3-07F52D3CD8CA}">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DDBA4C-4238-4E6A-8071-E884D75CFDF0}">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Books: The index page </a:t>
          </a:r>
          <a:endParaRPr lang="en-US" sz="2500" kern="1200"/>
        </a:p>
      </dsp:txBody>
      <dsp:txXfrm>
        <a:off x="1844034" y="682"/>
        <a:ext cx="4401230" cy="1596566"/>
      </dsp:txXfrm>
    </dsp:sp>
    <dsp:sp modelId="{75997BEC-84DF-4C8F-B1DC-283537260C07}">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999EE8-438A-4D8C-B601-4BBD0DD46F84}">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34F984-CA26-40AC-AAB2-B8BC1AE4084E}">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dirty="0"/>
            <a:t>Journal articles: abstract </a:t>
          </a:r>
          <a:endParaRPr lang="en-US" sz="2500" kern="1200" dirty="0"/>
        </a:p>
      </dsp:txBody>
      <dsp:txXfrm>
        <a:off x="1844034" y="1996390"/>
        <a:ext cx="4401230" cy="1596566"/>
      </dsp:txXfrm>
    </dsp:sp>
    <dsp:sp modelId="{4E204316-0FDB-42F7-B7A1-A122839907CC}">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1E0A2A-822A-4E02-A9EF-25A913162FEC}">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6F0D85-8F2E-4489-AC14-170854A18B03}">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Websites: The title and introduction </a:t>
          </a:r>
          <a:endParaRPr lang="en-US" sz="2500" kern="1200"/>
        </a:p>
      </dsp:txBody>
      <dsp:txXfrm>
        <a:off x="1844034" y="3992098"/>
        <a:ext cx="4401230" cy="159656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CCE28-4791-4778-A177-EE1DF09D5B4E}">
      <dsp:nvSpPr>
        <dsp:cNvPr id="0" name=""/>
        <dsp:cNvSpPr/>
      </dsp:nvSpPr>
      <dsp:spPr>
        <a:xfrm>
          <a:off x="0" y="574"/>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E6E85-ECE0-42A1-99ED-88C77CC8D74D}">
      <dsp:nvSpPr>
        <dsp:cNvPr id="0" name=""/>
        <dsp:cNvSpPr/>
      </dsp:nvSpPr>
      <dsp:spPr>
        <a:xfrm>
          <a:off x="406904" y="303230"/>
          <a:ext cx="739825" cy="7398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24D31C-FE67-4A47-BB27-EF8582FCE683}">
      <dsp:nvSpPr>
        <dsp:cNvPr id="0" name=""/>
        <dsp:cNvSpPr/>
      </dsp:nvSpPr>
      <dsp:spPr>
        <a:xfrm>
          <a:off x="1553633" y="574"/>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100000"/>
            </a:lnSpc>
            <a:spcBef>
              <a:spcPct val="0"/>
            </a:spcBef>
            <a:spcAft>
              <a:spcPct val="35000"/>
            </a:spcAft>
            <a:buNone/>
          </a:pPr>
          <a:r>
            <a:rPr lang="en-GB" sz="2500" kern="1200"/>
            <a:t>Prediction: Guess what the text is about </a:t>
          </a:r>
          <a:endParaRPr lang="en-US" sz="2500" kern="1200"/>
        </a:p>
      </dsp:txBody>
      <dsp:txXfrm>
        <a:off x="1553633" y="574"/>
        <a:ext cx="5458736" cy="1345137"/>
      </dsp:txXfrm>
    </dsp:sp>
    <dsp:sp modelId="{E0137C9D-002A-4759-8DD2-6F998AA323D0}">
      <dsp:nvSpPr>
        <dsp:cNvPr id="0" name=""/>
        <dsp:cNvSpPr/>
      </dsp:nvSpPr>
      <dsp:spPr>
        <a:xfrm>
          <a:off x="0" y="1681996"/>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B2C70-4C0C-4BD9-A196-BF7B179D8A3C}">
      <dsp:nvSpPr>
        <dsp:cNvPr id="0" name=""/>
        <dsp:cNvSpPr/>
      </dsp:nvSpPr>
      <dsp:spPr>
        <a:xfrm>
          <a:off x="406904" y="1984652"/>
          <a:ext cx="739825" cy="7398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15A4F6-AD64-4CD1-AD48-993CD6FD82E4}">
      <dsp:nvSpPr>
        <dsp:cNvPr id="0" name=""/>
        <dsp:cNvSpPr/>
      </dsp:nvSpPr>
      <dsp:spPr>
        <a:xfrm>
          <a:off x="1553633" y="1681996"/>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100000"/>
            </a:lnSpc>
            <a:spcBef>
              <a:spcPct val="0"/>
            </a:spcBef>
            <a:spcAft>
              <a:spcPct val="35000"/>
            </a:spcAft>
            <a:buNone/>
          </a:pPr>
          <a:r>
            <a:rPr lang="en-GB" sz="2500" kern="1200"/>
            <a:t>Skimming: Looking for main ideas </a:t>
          </a:r>
          <a:endParaRPr lang="en-US" sz="2500" kern="1200"/>
        </a:p>
      </dsp:txBody>
      <dsp:txXfrm>
        <a:off x="1553633" y="1681996"/>
        <a:ext cx="5458736" cy="1345137"/>
      </dsp:txXfrm>
    </dsp:sp>
    <dsp:sp modelId="{BDD5CB11-F2C3-4227-9068-2F9329979195}">
      <dsp:nvSpPr>
        <dsp:cNvPr id="0" name=""/>
        <dsp:cNvSpPr/>
      </dsp:nvSpPr>
      <dsp:spPr>
        <a:xfrm>
          <a:off x="0" y="3363418"/>
          <a:ext cx="7012370" cy="13451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FC719-597D-40B7-A336-E0974C9006F7}">
      <dsp:nvSpPr>
        <dsp:cNvPr id="0" name=""/>
        <dsp:cNvSpPr/>
      </dsp:nvSpPr>
      <dsp:spPr>
        <a:xfrm>
          <a:off x="406904" y="3666074"/>
          <a:ext cx="739825" cy="7398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62D31A-D2E2-4C4D-B722-2B463ADEC2AB}">
      <dsp:nvSpPr>
        <dsp:cNvPr id="0" name=""/>
        <dsp:cNvSpPr/>
      </dsp:nvSpPr>
      <dsp:spPr>
        <a:xfrm>
          <a:off x="1553633" y="3363418"/>
          <a:ext cx="5458736" cy="134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360" tIns="142360" rIns="142360" bIns="142360" numCol="1" spcCol="1270" anchor="ctr" anchorCtr="0">
          <a:noAutofit/>
        </a:bodyPr>
        <a:lstStyle/>
        <a:p>
          <a:pPr marL="0" lvl="0" indent="0" algn="l" defTabSz="1111250">
            <a:lnSpc>
              <a:spcPct val="100000"/>
            </a:lnSpc>
            <a:spcBef>
              <a:spcPct val="0"/>
            </a:spcBef>
            <a:spcAft>
              <a:spcPct val="35000"/>
            </a:spcAft>
            <a:buNone/>
          </a:pPr>
          <a:r>
            <a:rPr lang="en-GB" sz="2500" kern="1200" dirty="0"/>
            <a:t>Scanning: Looking for specific information </a:t>
          </a:r>
          <a:endParaRPr lang="en-US" sz="2500" kern="1200" dirty="0"/>
        </a:p>
      </dsp:txBody>
      <dsp:txXfrm>
        <a:off x="1553633" y="3363418"/>
        <a:ext cx="5458736" cy="134513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C6D0B2-030D-437B-9721-2A979C20C2CD}">
      <dsp:nvSpPr>
        <dsp:cNvPr id="0" name=""/>
        <dsp:cNvSpPr/>
      </dsp:nvSpPr>
      <dsp:spPr>
        <a:xfrm>
          <a:off x="0" y="0"/>
          <a:ext cx="3123783"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FC7E24B-EB63-4CF8-9B55-0A9FD3984701}">
      <dsp:nvSpPr>
        <dsp:cNvPr id="0" name=""/>
        <dsp:cNvSpPr/>
      </dsp:nvSpPr>
      <dsp:spPr>
        <a:xfrm>
          <a:off x="0" y="0"/>
          <a:ext cx="3123783" cy="917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Journal articles are academic research documents that concentrates on specific topic areas and attempt to answer specific questions. </a:t>
          </a:r>
          <a:endParaRPr lang="en-US" sz="1400" kern="1200"/>
        </a:p>
      </dsp:txBody>
      <dsp:txXfrm>
        <a:off x="0" y="0"/>
        <a:ext cx="3123783" cy="917984"/>
      </dsp:txXfrm>
    </dsp:sp>
    <dsp:sp modelId="{54CCAD66-C6F4-4E65-9B28-C321BA87E56B}">
      <dsp:nvSpPr>
        <dsp:cNvPr id="0" name=""/>
        <dsp:cNvSpPr/>
      </dsp:nvSpPr>
      <dsp:spPr>
        <a:xfrm>
          <a:off x="0" y="917984"/>
          <a:ext cx="3123783"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61E599F-C5B7-4564-A951-44735129F50A}">
      <dsp:nvSpPr>
        <dsp:cNvPr id="0" name=""/>
        <dsp:cNvSpPr/>
      </dsp:nvSpPr>
      <dsp:spPr>
        <a:xfrm>
          <a:off x="0" y="917984"/>
          <a:ext cx="3123783" cy="917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Sometimes they can be long, sometimes they can be short</a:t>
          </a:r>
          <a:endParaRPr lang="en-US" sz="1400" kern="1200"/>
        </a:p>
      </dsp:txBody>
      <dsp:txXfrm>
        <a:off x="0" y="917984"/>
        <a:ext cx="3123783" cy="917984"/>
      </dsp:txXfrm>
    </dsp:sp>
    <dsp:sp modelId="{3D134B0E-6D02-4762-BC12-B2B237E326CC}">
      <dsp:nvSpPr>
        <dsp:cNvPr id="0" name=""/>
        <dsp:cNvSpPr/>
      </dsp:nvSpPr>
      <dsp:spPr>
        <a:xfrm>
          <a:off x="0" y="1835968"/>
          <a:ext cx="3123783"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A3C105F-A07C-45DD-B6AE-CF6D45C892E4}">
      <dsp:nvSpPr>
        <dsp:cNvPr id="0" name=""/>
        <dsp:cNvSpPr/>
      </dsp:nvSpPr>
      <dsp:spPr>
        <a:xfrm>
          <a:off x="0" y="1835968"/>
          <a:ext cx="3123783" cy="917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They include specific terms and language </a:t>
          </a:r>
          <a:endParaRPr lang="en-US" sz="1400" kern="1200"/>
        </a:p>
      </dsp:txBody>
      <dsp:txXfrm>
        <a:off x="0" y="1835968"/>
        <a:ext cx="3123783" cy="917984"/>
      </dsp:txXfrm>
    </dsp:sp>
    <dsp:sp modelId="{44F6C62A-18C2-47E9-A898-0C36A0E49515}">
      <dsp:nvSpPr>
        <dsp:cNvPr id="0" name=""/>
        <dsp:cNvSpPr/>
      </dsp:nvSpPr>
      <dsp:spPr>
        <a:xfrm>
          <a:off x="0" y="2753952"/>
          <a:ext cx="3123783" cy="0"/>
        </a:xfrm>
        <a:prstGeom prst="line">
          <a:avLst/>
        </a:prstGeom>
        <a:solidFill>
          <a:schemeClr val="accent6">
            <a:hueOff val="0"/>
            <a:satOff val="0"/>
            <a:lumOff val="0"/>
            <a:alphaOff val="0"/>
          </a:schemeClr>
        </a:solidFill>
        <a:ln w="22225" cap="rnd" cmpd="sng" algn="ctr">
          <a:solidFill>
            <a:schemeClr val="accent6">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7A67788-D78D-4610-9D89-88FC914CFB44}">
      <dsp:nvSpPr>
        <dsp:cNvPr id="0" name=""/>
        <dsp:cNvSpPr/>
      </dsp:nvSpPr>
      <dsp:spPr>
        <a:xfrm>
          <a:off x="0" y="2753952"/>
          <a:ext cx="3123783" cy="917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They can be sometimes be tricky to read and follow</a:t>
          </a:r>
          <a:endParaRPr lang="en-US" sz="1400" kern="1200"/>
        </a:p>
      </dsp:txBody>
      <dsp:txXfrm>
        <a:off x="0" y="2753952"/>
        <a:ext cx="3123783" cy="91798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34A679-112C-464D-9422-AA335707DCD8}">
      <dsp:nvSpPr>
        <dsp:cNvPr id="0" name=""/>
        <dsp:cNvSpPr/>
      </dsp:nvSpPr>
      <dsp:spPr>
        <a:xfrm>
          <a:off x="3231" y="22372"/>
          <a:ext cx="2563601" cy="3589042"/>
        </a:xfrm>
        <a:prstGeom prst="rect">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868" tIns="330200" rIns="199868" bIns="330200" numCol="1" spcCol="1270" anchor="t" anchorCtr="0">
          <a:noAutofit/>
        </a:bodyPr>
        <a:lstStyle/>
        <a:p>
          <a:pPr marL="0" lvl="0" indent="0" algn="l" defTabSz="1022350">
            <a:lnSpc>
              <a:spcPct val="90000"/>
            </a:lnSpc>
            <a:spcBef>
              <a:spcPct val="0"/>
            </a:spcBef>
            <a:spcAft>
              <a:spcPct val="35000"/>
            </a:spcAft>
            <a:buNone/>
          </a:pPr>
          <a:r>
            <a:rPr lang="en-GB" sz="2300" kern="1200"/>
            <a:t>Step 1: Read the abstract to see if its worth reading </a:t>
          </a:r>
          <a:endParaRPr lang="en-US" sz="2300" kern="1200"/>
        </a:p>
      </dsp:txBody>
      <dsp:txXfrm>
        <a:off x="3231" y="1386208"/>
        <a:ext cx="2563601" cy="2153425"/>
      </dsp:txXfrm>
    </dsp:sp>
    <dsp:sp modelId="{577338A4-B8A3-477F-9AE4-A095D0EF4243}">
      <dsp:nvSpPr>
        <dsp:cNvPr id="0" name=""/>
        <dsp:cNvSpPr/>
      </dsp:nvSpPr>
      <dsp:spPr>
        <a:xfrm>
          <a:off x="746675" y="381276"/>
          <a:ext cx="1076712" cy="1076712"/>
        </a:xfrm>
        <a:prstGeom prst="ellipse">
          <a:avLst/>
        </a:prstGeom>
        <a:solidFill>
          <a:schemeClr val="accent2">
            <a:hueOff val="0"/>
            <a:satOff val="0"/>
            <a:lumOff val="0"/>
            <a:alphaOff val="0"/>
          </a:schemeClr>
        </a:solidFill>
        <a:ln w="2222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45" tIns="12700" rIns="83945"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904356" y="538957"/>
        <a:ext cx="761350" cy="761350"/>
      </dsp:txXfrm>
    </dsp:sp>
    <dsp:sp modelId="{BEFA6BAA-BCBE-4C11-BB38-A6A0999A755C}">
      <dsp:nvSpPr>
        <dsp:cNvPr id="0" name=""/>
        <dsp:cNvSpPr/>
      </dsp:nvSpPr>
      <dsp:spPr>
        <a:xfrm>
          <a:off x="3231" y="3611342"/>
          <a:ext cx="2563601" cy="72"/>
        </a:xfrm>
        <a:prstGeom prst="rect">
          <a:avLst/>
        </a:prstGeom>
        <a:solidFill>
          <a:schemeClr val="accent2">
            <a:hueOff val="212129"/>
            <a:satOff val="-2230"/>
            <a:lumOff val="-784"/>
            <a:alphaOff val="0"/>
          </a:schemeClr>
        </a:solidFill>
        <a:ln w="22225" cap="rnd" cmpd="sng" algn="ctr">
          <a:solidFill>
            <a:schemeClr val="accent2">
              <a:hueOff val="212129"/>
              <a:satOff val="-2230"/>
              <a:lumOff val="-784"/>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0FEEBB8-9ED4-47F3-B213-20EB43CD92F4}">
      <dsp:nvSpPr>
        <dsp:cNvPr id="0" name=""/>
        <dsp:cNvSpPr/>
      </dsp:nvSpPr>
      <dsp:spPr>
        <a:xfrm>
          <a:off x="2823193" y="22372"/>
          <a:ext cx="2563601" cy="3589042"/>
        </a:xfrm>
        <a:prstGeom prst="rect">
          <a:avLst/>
        </a:prstGeom>
        <a:solidFill>
          <a:schemeClr val="accent2">
            <a:tint val="40000"/>
            <a:alpha val="90000"/>
            <a:hueOff val="511149"/>
            <a:satOff val="-5237"/>
            <a:lumOff val="-543"/>
            <a:alphaOff val="0"/>
          </a:schemeClr>
        </a:solidFill>
        <a:ln w="22225" cap="rnd" cmpd="sng" algn="ctr">
          <a:solidFill>
            <a:schemeClr val="accent2">
              <a:tint val="40000"/>
              <a:alpha val="90000"/>
              <a:hueOff val="511149"/>
              <a:satOff val="-5237"/>
              <a:lumOff val="-54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868" tIns="330200" rIns="199868" bIns="330200" numCol="1" spcCol="1270" anchor="t" anchorCtr="0">
          <a:noAutofit/>
        </a:bodyPr>
        <a:lstStyle/>
        <a:p>
          <a:pPr marL="0" lvl="0" indent="0" algn="l" defTabSz="1022350">
            <a:lnSpc>
              <a:spcPct val="90000"/>
            </a:lnSpc>
            <a:spcBef>
              <a:spcPct val="0"/>
            </a:spcBef>
            <a:spcAft>
              <a:spcPct val="35000"/>
            </a:spcAft>
            <a:buNone/>
          </a:pPr>
          <a:r>
            <a:rPr lang="en-GB" sz="2300" kern="1200"/>
            <a:t>Step 2: Reading the introduction for background knowledge </a:t>
          </a:r>
          <a:endParaRPr lang="en-US" sz="2300" kern="1200"/>
        </a:p>
      </dsp:txBody>
      <dsp:txXfrm>
        <a:off x="2823193" y="1386208"/>
        <a:ext cx="2563601" cy="2153425"/>
      </dsp:txXfrm>
    </dsp:sp>
    <dsp:sp modelId="{F63C68D2-30C0-4A1E-81DF-A48282AA4FB7}">
      <dsp:nvSpPr>
        <dsp:cNvPr id="0" name=""/>
        <dsp:cNvSpPr/>
      </dsp:nvSpPr>
      <dsp:spPr>
        <a:xfrm>
          <a:off x="3566637" y="381276"/>
          <a:ext cx="1076712" cy="1076712"/>
        </a:xfrm>
        <a:prstGeom prst="ellipse">
          <a:avLst/>
        </a:prstGeom>
        <a:solidFill>
          <a:schemeClr val="accent2">
            <a:hueOff val="424257"/>
            <a:satOff val="-4459"/>
            <a:lumOff val="-1569"/>
            <a:alphaOff val="0"/>
          </a:schemeClr>
        </a:solidFill>
        <a:ln w="22225" cap="rnd" cmpd="sng" algn="ctr">
          <a:solidFill>
            <a:schemeClr val="accent2">
              <a:hueOff val="424257"/>
              <a:satOff val="-4459"/>
              <a:lumOff val="-1569"/>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45" tIns="12700" rIns="83945"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724318" y="538957"/>
        <a:ext cx="761350" cy="761350"/>
      </dsp:txXfrm>
    </dsp:sp>
    <dsp:sp modelId="{89256F90-6309-4D5B-AB4D-08B203112C9B}">
      <dsp:nvSpPr>
        <dsp:cNvPr id="0" name=""/>
        <dsp:cNvSpPr/>
      </dsp:nvSpPr>
      <dsp:spPr>
        <a:xfrm>
          <a:off x="2823193" y="3611342"/>
          <a:ext cx="2563601" cy="72"/>
        </a:xfrm>
        <a:prstGeom prst="rect">
          <a:avLst/>
        </a:prstGeom>
        <a:solidFill>
          <a:schemeClr val="accent2">
            <a:hueOff val="636386"/>
            <a:satOff val="-6689"/>
            <a:lumOff val="-2353"/>
            <a:alphaOff val="0"/>
          </a:schemeClr>
        </a:solidFill>
        <a:ln w="22225" cap="rnd" cmpd="sng" algn="ctr">
          <a:solidFill>
            <a:schemeClr val="accent2">
              <a:hueOff val="636386"/>
              <a:satOff val="-6689"/>
              <a:lumOff val="-235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3E9F22B6-D891-4026-A02F-CC8AEA89AFB6}">
      <dsp:nvSpPr>
        <dsp:cNvPr id="0" name=""/>
        <dsp:cNvSpPr/>
      </dsp:nvSpPr>
      <dsp:spPr>
        <a:xfrm>
          <a:off x="5643155" y="22372"/>
          <a:ext cx="2563601" cy="3589042"/>
        </a:xfrm>
        <a:prstGeom prst="rect">
          <a:avLst/>
        </a:prstGeom>
        <a:solidFill>
          <a:schemeClr val="accent2">
            <a:tint val="40000"/>
            <a:alpha val="90000"/>
            <a:hueOff val="1022299"/>
            <a:satOff val="-10474"/>
            <a:lumOff val="-1086"/>
            <a:alphaOff val="0"/>
          </a:schemeClr>
        </a:solidFill>
        <a:ln w="22225" cap="rnd" cmpd="sng" algn="ctr">
          <a:solidFill>
            <a:schemeClr val="accent2">
              <a:tint val="40000"/>
              <a:alpha val="90000"/>
              <a:hueOff val="1022299"/>
              <a:satOff val="-10474"/>
              <a:lumOff val="-108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868" tIns="330200" rIns="199868" bIns="330200" numCol="1" spcCol="1270" anchor="t" anchorCtr="0">
          <a:noAutofit/>
        </a:bodyPr>
        <a:lstStyle/>
        <a:p>
          <a:pPr marL="0" lvl="0" indent="0" algn="l" defTabSz="1022350">
            <a:lnSpc>
              <a:spcPct val="90000"/>
            </a:lnSpc>
            <a:spcBef>
              <a:spcPct val="0"/>
            </a:spcBef>
            <a:spcAft>
              <a:spcPct val="35000"/>
            </a:spcAft>
            <a:buNone/>
          </a:pPr>
          <a:r>
            <a:rPr lang="en-GB" sz="2300" kern="1200"/>
            <a:t>Step 3: Read the conclusion to find their answers</a:t>
          </a:r>
          <a:endParaRPr lang="en-US" sz="2300" kern="1200"/>
        </a:p>
      </dsp:txBody>
      <dsp:txXfrm>
        <a:off x="5643155" y="1386208"/>
        <a:ext cx="2563601" cy="2153425"/>
      </dsp:txXfrm>
    </dsp:sp>
    <dsp:sp modelId="{5E539445-2C64-49A0-A336-ABE140A77FA4}">
      <dsp:nvSpPr>
        <dsp:cNvPr id="0" name=""/>
        <dsp:cNvSpPr/>
      </dsp:nvSpPr>
      <dsp:spPr>
        <a:xfrm>
          <a:off x="6386599" y="381276"/>
          <a:ext cx="1076712" cy="1076712"/>
        </a:xfrm>
        <a:prstGeom prst="ellipse">
          <a:avLst/>
        </a:prstGeom>
        <a:solidFill>
          <a:schemeClr val="accent2">
            <a:hueOff val="848515"/>
            <a:satOff val="-8918"/>
            <a:lumOff val="-3138"/>
            <a:alphaOff val="0"/>
          </a:schemeClr>
        </a:solidFill>
        <a:ln w="22225" cap="rnd" cmpd="sng" algn="ctr">
          <a:solidFill>
            <a:schemeClr val="accent2">
              <a:hueOff val="848515"/>
              <a:satOff val="-8918"/>
              <a:lumOff val="-3138"/>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45" tIns="12700" rIns="83945"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544280" y="538957"/>
        <a:ext cx="761350" cy="761350"/>
      </dsp:txXfrm>
    </dsp:sp>
    <dsp:sp modelId="{6DEC341C-4B4A-461E-B613-CC0BAAE42067}">
      <dsp:nvSpPr>
        <dsp:cNvPr id="0" name=""/>
        <dsp:cNvSpPr/>
      </dsp:nvSpPr>
      <dsp:spPr>
        <a:xfrm>
          <a:off x="5643155" y="3611342"/>
          <a:ext cx="2563601" cy="72"/>
        </a:xfrm>
        <a:prstGeom prst="rect">
          <a:avLst/>
        </a:prstGeom>
        <a:solidFill>
          <a:schemeClr val="accent2">
            <a:hueOff val="1060644"/>
            <a:satOff val="-11148"/>
            <a:lumOff val="-3922"/>
            <a:alphaOff val="0"/>
          </a:schemeClr>
        </a:solidFill>
        <a:ln w="22225" cap="rnd" cmpd="sng" algn="ctr">
          <a:solidFill>
            <a:schemeClr val="accent2">
              <a:hueOff val="1060644"/>
              <a:satOff val="-11148"/>
              <a:lumOff val="-3922"/>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A83B1E5-D759-4FE2-9346-51F3414DD5AD}">
      <dsp:nvSpPr>
        <dsp:cNvPr id="0" name=""/>
        <dsp:cNvSpPr/>
      </dsp:nvSpPr>
      <dsp:spPr>
        <a:xfrm>
          <a:off x="8463116" y="22372"/>
          <a:ext cx="2563601" cy="3589042"/>
        </a:xfrm>
        <a:prstGeom prst="rect">
          <a:avLst/>
        </a:prstGeom>
        <a:solidFill>
          <a:schemeClr val="accent2">
            <a:tint val="40000"/>
            <a:alpha val="90000"/>
            <a:hueOff val="1533448"/>
            <a:satOff val="-15711"/>
            <a:lumOff val="-1629"/>
            <a:alphaOff val="0"/>
          </a:schemeClr>
        </a:solidFill>
        <a:ln w="22225" cap="rnd" cmpd="sng" algn="ctr">
          <a:solidFill>
            <a:schemeClr val="accent2">
              <a:tint val="40000"/>
              <a:alpha val="90000"/>
              <a:hueOff val="1533448"/>
              <a:satOff val="-15711"/>
              <a:lumOff val="-162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868" tIns="330200" rIns="199868" bIns="330200" numCol="1" spcCol="1270" anchor="t" anchorCtr="0">
          <a:noAutofit/>
        </a:bodyPr>
        <a:lstStyle/>
        <a:p>
          <a:pPr marL="0" lvl="0" indent="0" algn="l" defTabSz="1022350">
            <a:lnSpc>
              <a:spcPct val="90000"/>
            </a:lnSpc>
            <a:spcBef>
              <a:spcPct val="0"/>
            </a:spcBef>
            <a:spcAft>
              <a:spcPct val="35000"/>
            </a:spcAft>
            <a:buNone/>
          </a:pPr>
          <a:r>
            <a:rPr lang="en-GB" sz="2300" kern="1200"/>
            <a:t>Step 4: Read the discussion to see how the findings fit in with other research </a:t>
          </a:r>
          <a:endParaRPr lang="en-US" sz="2300" kern="1200"/>
        </a:p>
      </dsp:txBody>
      <dsp:txXfrm>
        <a:off x="8463116" y="1386208"/>
        <a:ext cx="2563601" cy="2153425"/>
      </dsp:txXfrm>
    </dsp:sp>
    <dsp:sp modelId="{8CB66C9C-47F2-41F9-8CF1-F2E9519B1F3B}">
      <dsp:nvSpPr>
        <dsp:cNvPr id="0" name=""/>
        <dsp:cNvSpPr/>
      </dsp:nvSpPr>
      <dsp:spPr>
        <a:xfrm>
          <a:off x="9206561" y="381276"/>
          <a:ext cx="1076712" cy="1076712"/>
        </a:xfrm>
        <a:prstGeom prst="ellipse">
          <a:avLst/>
        </a:prstGeom>
        <a:solidFill>
          <a:schemeClr val="accent2">
            <a:hueOff val="1272772"/>
            <a:satOff val="-13377"/>
            <a:lumOff val="-4707"/>
            <a:alphaOff val="0"/>
          </a:schemeClr>
        </a:solidFill>
        <a:ln w="22225" cap="rnd" cmpd="sng" algn="ctr">
          <a:solidFill>
            <a:schemeClr val="accent2">
              <a:hueOff val="1272772"/>
              <a:satOff val="-13377"/>
              <a:lumOff val="-4707"/>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83945" tIns="12700" rIns="83945"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364242" y="538957"/>
        <a:ext cx="761350" cy="761350"/>
      </dsp:txXfrm>
    </dsp:sp>
    <dsp:sp modelId="{FDBD75FF-3E9D-4D62-9419-3FF1DB529EB4}">
      <dsp:nvSpPr>
        <dsp:cNvPr id="0" name=""/>
        <dsp:cNvSpPr/>
      </dsp:nvSpPr>
      <dsp:spPr>
        <a:xfrm>
          <a:off x="8463116" y="3611342"/>
          <a:ext cx="2563601" cy="72"/>
        </a:xfrm>
        <a:prstGeom prst="rect">
          <a:avLst/>
        </a:prstGeom>
        <a:solidFill>
          <a:schemeClr val="accent2">
            <a:hueOff val="1484901"/>
            <a:satOff val="-15607"/>
            <a:lumOff val="-5491"/>
            <a:alphaOff val="0"/>
          </a:schemeClr>
        </a:solidFill>
        <a:ln w="22225" cap="rnd" cmpd="sng" algn="ctr">
          <a:solidFill>
            <a:schemeClr val="accent2">
              <a:hueOff val="1484901"/>
              <a:satOff val="-15607"/>
              <a:lumOff val="-5491"/>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043FD-F10D-4ACF-8B58-6ADF13168111}">
      <dsp:nvSpPr>
        <dsp:cNvPr id="0" name=""/>
        <dsp:cNvSpPr/>
      </dsp:nvSpPr>
      <dsp:spPr>
        <a:xfrm>
          <a:off x="0" y="1508"/>
          <a:ext cx="11029615" cy="7645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719F1-199C-4675-AC39-C8D168F854A6}">
      <dsp:nvSpPr>
        <dsp:cNvPr id="0" name=""/>
        <dsp:cNvSpPr/>
      </dsp:nvSpPr>
      <dsp:spPr>
        <a:xfrm>
          <a:off x="231267" y="173525"/>
          <a:ext cx="420485" cy="4204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3C5301-8262-4920-846B-D050AF10AA23}">
      <dsp:nvSpPr>
        <dsp:cNvPr id="0" name=""/>
        <dsp:cNvSpPr/>
      </dsp:nvSpPr>
      <dsp:spPr>
        <a:xfrm>
          <a:off x="883020" y="1508"/>
          <a:ext cx="10146594" cy="76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12" tIns="80912" rIns="80912" bIns="80912" numCol="1" spcCol="1270" anchor="ctr" anchorCtr="0">
          <a:noAutofit/>
        </a:bodyPr>
        <a:lstStyle/>
        <a:p>
          <a:pPr marL="0" lvl="0" indent="0" algn="l" defTabSz="622300">
            <a:lnSpc>
              <a:spcPct val="100000"/>
            </a:lnSpc>
            <a:spcBef>
              <a:spcPct val="0"/>
            </a:spcBef>
            <a:spcAft>
              <a:spcPct val="35000"/>
            </a:spcAft>
            <a:buNone/>
          </a:pPr>
          <a:r>
            <a:rPr lang="en-GB" sz="1400" kern="1200"/>
            <a:t>Cottrell, S. (2019) </a:t>
          </a:r>
          <a:r>
            <a:rPr lang="en-GB" sz="1400" i="1" kern="1200"/>
            <a:t>The study skills handbook</a:t>
          </a:r>
          <a:r>
            <a:rPr lang="en-GB" sz="1400" kern="1200"/>
            <a:t>. 5th edn. London: Red Globe Press.</a:t>
          </a:r>
          <a:endParaRPr lang="en-US" sz="1400" kern="1200"/>
        </a:p>
      </dsp:txBody>
      <dsp:txXfrm>
        <a:off x="883020" y="1508"/>
        <a:ext cx="10146594" cy="764519"/>
      </dsp:txXfrm>
    </dsp:sp>
    <dsp:sp modelId="{5A5B519F-A077-4910-AE68-49D5A7E797E5}">
      <dsp:nvSpPr>
        <dsp:cNvPr id="0" name=""/>
        <dsp:cNvSpPr/>
      </dsp:nvSpPr>
      <dsp:spPr>
        <a:xfrm>
          <a:off x="0" y="957158"/>
          <a:ext cx="11029615" cy="7645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ADF2CF-2FCB-40D0-9DA3-5CEEF2F96691}">
      <dsp:nvSpPr>
        <dsp:cNvPr id="0" name=""/>
        <dsp:cNvSpPr/>
      </dsp:nvSpPr>
      <dsp:spPr>
        <a:xfrm>
          <a:off x="231267" y="1129175"/>
          <a:ext cx="420485" cy="4204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705266-99DA-4078-9EFD-40C8B34ECDB4}">
      <dsp:nvSpPr>
        <dsp:cNvPr id="0" name=""/>
        <dsp:cNvSpPr/>
      </dsp:nvSpPr>
      <dsp:spPr>
        <a:xfrm>
          <a:off x="883020" y="957158"/>
          <a:ext cx="10146594" cy="76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12" tIns="80912" rIns="80912" bIns="80912" numCol="1" spcCol="1270" anchor="ctr" anchorCtr="0">
          <a:noAutofit/>
        </a:bodyPr>
        <a:lstStyle/>
        <a:p>
          <a:pPr marL="0" lvl="0" indent="0" algn="l" defTabSz="622300">
            <a:lnSpc>
              <a:spcPct val="100000"/>
            </a:lnSpc>
            <a:spcBef>
              <a:spcPct val="0"/>
            </a:spcBef>
            <a:spcAft>
              <a:spcPct val="35000"/>
            </a:spcAft>
            <a:buNone/>
          </a:pPr>
          <a:r>
            <a:rPr lang="en-GB" sz="1400" kern="1200"/>
            <a:t>Thorpe, C., Honey, T. and Wilson, E. (2024) ‘Reading lists as enablers of learning. In an immersive block teaching model’, </a:t>
          </a:r>
          <a:r>
            <a:rPr lang="en-GB" sz="1400" i="1" kern="1200"/>
            <a:t>New Review of Academic Librarianship (30) 4, pp.390-404. Available at:</a:t>
          </a:r>
          <a:r>
            <a:rPr lang="en-GB" sz="1400" u="sng" kern="1200">
              <a:uFillTx/>
              <a:hlinkClick xmlns:r="http://schemas.openxmlformats.org/officeDocument/2006/relationships" r:id="rId3"/>
            </a:rPr>
            <a:t>https://doi.org/10.1080/13614533.2024.2381519</a:t>
          </a:r>
          <a:endParaRPr lang="en-US" sz="1400" kern="1200"/>
        </a:p>
      </dsp:txBody>
      <dsp:txXfrm>
        <a:off x="883020" y="957158"/>
        <a:ext cx="10146594" cy="764519"/>
      </dsp:txXfrm>
    </dsp:sp>
    <dsp:sp modelId="{58D7A311-AD33-401D-A43F-CB8259A61E7E}">
      <dsp:nvSpPr>
        <dsp:cNvPr id="0" name=""/>
        <dsp:cNvSpPr/>
      </dsp:nvSpPr>
      <dsp:spPr>
        <a:xfrm>
          <a:off x="0" y="1912807"/>
          <a:ext cx="11029615" cy="7645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4A31D-73CB-4A24-984B-755293305FB5}">
      <dsp:nvSpPr>
        <dsp:cNvPr id="0" name=""/>
        <dsp:cNvSpPr/>
      </dsp:nvSpPr>
      <dsp:spPr>
        <a:xfrm>
          <a:off x="231267" y="2084824"/>
          <a:ext cx="420485" cy="4204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0D176E-02E1-4A76-903C-B73F647E50B2}">
      <dsp:nvSpPr>
        <dsp:cNvPr id="0" name=""/>
        <dsp:cNvSpPr/>
      </dsp:nvSpPr>
      <dsp:spPr>
        <a:xfrm>
          <a:off x="883020" y="1912807"/>
          <a:ext cx="10146594" cy="76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12" tIns="80912" rIns="80912" bIns="80912" numCol="1" spcCol="1270" anchor="ctr" anchorCtr="0">
          <a:noAutofit/>
        </a:bodyPr>
        <a:lstStyle/>
        <a:p>
          <a:pPr marL="0" lvl="0" indent="0" algn="l" defTabSz="622300">
            <a:lnSpc>
              <a:spcPct val="100000"/>
            </a:lnSpc>
            <a:spcBef>
              <a:spcPct val="0"/>
            </a:spcBef>
            <a:spcAft>
              <a:spcPct val="35000"/>
            </a:spcAft>
            <a:buNone/>
          </a:pPr>
          <a:r>
            <a:rPr lang="en-GB" sz="1400" kern="1200"/>
            <a:t>Aveyard, H. (2014) </a:t>
          </a:r>
          <a:r>
            <a:rPr lang="en-GB" sz="1400" i="1" kern="1200"/>
            <a:t>Doing a literature review in health and social care : a practical guide</a:t>
          </a:r>
          <a:r>
            <a:rPr lang="en-GB" sz="1400" kern="1200"/>
            <a:t>. Third edition. Maidenhead, England: McGraw -Hill Education/Open University Press. </a:t>
          </a:r>
          <a:endParaRPr lang="en-US" sz="1400" kern="1200"/>
        </a:p>
      </dsp:txBody>
      <dsp:txXfrm>
        <a:off x="883020" y="1912807"/>
        <a:ext cx="10146594" cy="764519"/>
      </dsp:txXfrm>
    </dsp:sp>
    <dsp:sp modelId="{F7C3E18E-D55E-4759-9785-678541C9131F}">
      <dsp:nvSpPr>
        <dsp:cNvPr id="0" name=""/>
        <dsp:cNvSpPr/>
      </dsp:nvSpPr>
      <dsp:spPr>
        <a:xfrm>
          <a:off x="0" y="2868457"/>
          <a:ext cx="11029615" cy="76451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2D08D1-1A97-4603-A427-99009BFCC3E8}">
      <dsp:nvSpPr>
        <dsp:cNvPr id="0" name=""/>
        <dsp:cNvSpPr/>
      </dsp:nvSpPr>
      <dsp:spPr>
        <a:xfrm>
          <a:off x="231267" y="3040474"/>
          <a:ext cx="420485" cy="4204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E8F323-E358-42BE-B1B0-6CCAA483D319}">
      <dsp:nvSpPr>
        <dsp:cNvPr id="0" name=""/>
        <dsp:cNvSpPr/>
      </dsp:nvSpPr>
      <dsp:spPr>
        <a:xfrm>
          <a:off x="883020" y="2868457"/>
          <a:ext cx="10146594" cy="764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912" tIns="80912" rIns="80912" bIns="80912" numCol="1" spcCol="1270" anchor="ctr" anchorCtr="0">
          <a:noAutofit/>
        </a:bodyPr>
        <a:lstStyle/>
        <a:p>
          <a:pPr marL="0" lvl="0" indent="0" algn="l" defTabSz="622300">
            <a:lnSpc>
              <a:spcPct val="100000"/>
            </a:lnSpc>
            <a:spcBef>
              <a:spcPct val="0"/>
            </a:spcBef>
            <a:spcAft>
              <a:spcPct val="35000"/>
            </a:spcAft>
            <a:buNone/>
          </a:pPr>
          <a:r>
            <a:rPr lang="en-GB" sz="1400" kern="1200"/>
            <a:t>Efron, S.E. and Ravid, R. (2019) </a:t>
          </a:r>
          <a:r>
            <a:rPr lang="en-GB" sz="1400" i="1" kern="1200"/>
            <a:t>Writing the literature review : a practical guide</a:t>
          </a:r>
          <a:r>
            <a:rPr lang="en-GB" sz="1400" kern="1200"/>
            <a:t>. New York ; Guilford Press.</a:t>
          </a:r>
          <a:endParaRPr lang="en-US" sz="1400" kern="1200"/>
        </a:p>
      </dsp:txBody>
      <dsp:txXfrm>
        <a:off x="883020" y="2868457"/>
        <a:ext cx="10146594" cy="76451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8:03:08.091"/>
    </inkml:context>
    <inkml:brush xml:id="br0">
      <inkml:brushProperty name="width" value="0.05" units="cm"/>
      <inkml:brushProperty name="height" value="0.05" units="cm"/>
    </inkml:brush>
  </inkml:definitions>
  <inkml:trace contextRef="#ctx0" brushRef="#br0">9994 1977 24498,'-4'78'0,"-7"0"0,-9-1 0,-7 0 0,-7-1 0,-8 0 0,-8-1 0,-7-1 0,-7 0 0,-7-2 0,-8-1 0,-7-1 0,-6-1 0,-7-2 0,-7-2 0,-6-1 0,-7-2 0,-5-2 0,-7-2 0,-5-2 0,-5-3 0,-6-1 0,-4-3 0,-6-2 0,-4-2 0,-4-4 0,-4-1 0,-4-4 0,-4-2 0,-3-3 0,-2-2 0,-4-4 0,-2-2 0,-2-4 0,-1-2 0,-2-3 0,-2-4 0,0-2 0,-1-4 0,0-2 0,0-4 0,0-2 0,1-4 0,0-2 0,2-4 0,1-3 0,3-2 0,1-4 0,2-2 0,4-4 0,2-2 0,3-3 0,4-2 0,4-4 0,4-1 0,4-4 0,4-2 0,6-2 0,4-3 0,6-1 0,5-3 0,5-2 0,7-2 0,5-2 0,7-2 0,6-1 0,7-2 0,7-2 0,6-1 0,7-1 0,8-1 0,7-2 0,7 0 0,7-1 0,8-1 0,8 0 0,7-1 0,7 0 0,9-1 0,7 0 0,8 1 0,7-1 0,9 1 0,7 0 0,7 1 0,8 0 0,8 1 0,7 0 0,7 2 0,7 1 0,8 1 0,7 1 0,6 1 0,7 2 0,7 2 0,6 1 0,7 2 0,5 2 0,7 2 0,5 2 0,5 2 0,6 3 0,4 2 0,6 2 0,4 2 0,4 3 0,4 3 0,4 3 0,4 2 0,3 3 0,2 2 0,4 4 0,2 2 0,1 4 0,3 2 0,1 3 0,2 4 0,0 2 0,1 4 0,0 2 0,0 4 0,0 2 0,-1 4 0,0 2 0,-2 4 0,-2 3 0,-1 2 0,-2 4 0,-2 2 0,-4 4 0,-2 2 0,-3 3 0,-4 2 0,-4 3 0,-4 3 0,-4 3 0,-4 2 0,-6 2 0,-4 2 0,-6 3 0,-5 2 0,-5 2 0,-7 2 0,-5 2 0,-7 2 0,-6 1 0,-7 2 0,-7 2 0,-6 1 0,-7 1 0,-8 1 0,-7 1 0,-7 2 0,-7 0 0,-8 1 0,-8 0 0,-7 1 0,-7 0 0,-9 1 0,-7-1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8:23:38.600"/>
    </inkml:context>
    <inkml:brush xml:id="br0">
      <inkml:brushProperty name="width" value="0.05" units="cm"/>
      <inkml:brushProperty name="height" value="0.05" units="cm"/>
    </inkml:brush>
  </inkml:definitions>
  <inkml:trace contextRef="#ctx0" brushRef="#br0">3002 1287 24514,'-1'50'0,"-2"0"0,-3 1 0,-2-1 0,-3-1 0,-1 1 0,-3-1 0,-2-1 0,-3 0 0,-1-1 0,-3-1 0,-1 0 0,-3-2 0,-2 0 0,-2-2 0,-2 0 0,-1-2 0,-3-1 0,-1-1 0,-2-2 0,-1-1 0,-2-1 0,-2-2 0,-1-2 0,-1-1 0,-2-2 0,0-1 0,-2-2 0,-1-2 0,-2-2 0,1-2 0,-2-1 0,0-2 0,-2-3 0,1-1 0,-1-2 0,-1-2 0,1-2 0,-1-2 0,0-2 0,0-2 0,0-2 0,1-2 0,-1-2 0,1-2 0,1-2 0,0-1 0,0-3 0,2-2 0,0-1 0,1-2 0,1-2 0,1-2 0,1-2 0,1-1 0,2-2 0,1-1 0,1-2 0,2-2 0,2-1 0,1-1 0,2-2 0,1-1 0,3-1 0,1-2 0,2 0 0,2-2 0,3 0 0,1-2 0,2 0 0,3-1 0,1-1 0,3 0 0,2-1 0,3-1 0,1 1 0,3-1 0,3-1 0,1 1 0,3 0 0,2-1 0,3 1 0,1-1 0,3 1 0,3 1 0,1-1 0,3 1 0,2 1 0,3 0 0,1 1 0,3 1 0,2 0 0,1 2 0,3 0 0,2 2 0,2 0 0,1 2 0,3 1 0,1 1 0,2 2 0,1 1 0,2 1 0,2 2 0,1 2 0,1 1 0,2 2 0,1 1 0,1 2 0,1 2 0,1 2 0,1 2 0,0 1 0,2 2 0,0 3 0,0 1 0,1 2 0,1 2 0,-1 2 0,1 2 0,0 2 0,0 2 0,0 2 0,-1 2 0,1 2 0,-1 2 0,-1 2 0,1 1 0,-2 3 0,0 2 0,-2 1 0,1 2 0,-2 2 0,-1 2 0,-2 2 0,0 1 0,-2 2 0,-1 1 0,-1 2 0,-2 2 0,-2 1 0,-1 1 0,-2 2 0,-1 1 0,-3 1 0,-1 2 0,-2 0 0,-2 2 0,-2 0 0,-3 2 0,-1 0 0,-3 1 0,-1 1 0,-3 0 0,-2 1 0,-3 1 0,-1-1 0,-3 1 0,-2 1 0,-3-1 0,-2 1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8:27:01.531"/>
    </inkml:context>
    <inkml:brush xml:id="br0">
      <inkml:brushProperty name="width" value="0.05" units="cm"/>
      <inkml:brushProperty name="height" value="0.05" units="cm"/>
    </inkml:brush>
  </inkml:definitions>
  <inkml:trace contextRef="#ctx0" brushRef="#br0">19379 3721 24050,'-7'146'0,"-16"-1"0,-14 1 0,-15-1 0,-15-2 0,-15 0 0,-14-2 0,-14-1 0,-15-2 0,-14-2 0,-13-2 0,-14-2 0,-13-4 0,-14-2 0,-12-2 0,-13-5 0,-11-2 0,-13-4 0,-10-4 0,-12-4 0,-10-3 0,-11-5 0,-9-5 0,-9-4 0,-9-4 0,-9-5 0,-7-5 0,-8-6 0,-6-4 0,-6-5 0,-7-6 0,-4-5 0,-5-6 0,-5-5 0,-2-5 0,-4-7 0,-2-5 0,-1-5 0,-2-7 0,0-5 0,-1-6 0,1-5 0,2-7 0,1-5 0,2-5 0,4-7 0,2-5 0,5-5 0,5-6 0,4-5 0,7-6 0,6-5 0,6-4 0,8-6 0,7-5 0,9-5 0,9-4 0,9-4 0,9-5 0,11-5 0,10-3 0,12-4 0,10-4 0,13-4 0,11-3 0,13-3 0,12-3 0,14-2 0,13-4 0,14-2 0,13-2 0,14-2 0,15-2 0,14-1 0,14-2 0,15 0 0,15-2 0,15-1 0,14 1 0,16-1 0,14-1 0,16 2 0,14-1 0,15 1 0,15 2 0,15 0 0,14 2 0,14 1 0,15 2 0,14 2 0,13 2 0,14 2 0,13 4 0,14 2 0,12 3 0,13 3 0,11 3 0,13 4 0,10 4 0,12 4 0,10 3 0,11 5 0,9 5 0,9 4 0,9 4 0,9 5 0,7 5 0,8 6 0,6 4 0,6 5 0,7 6 0,4 5 0,5 6 0,5 5 0,2 5 0,4 7 0,2 5 0,1 5 0,2 7 0,1 5 0,-1 6 0,0 5 0,-2 7 0,-1 5 0,-2 5 0,-4 7 0,-2 5 0,-5 5 0,-5 6 0,-4 5 0,-7 6 0,-6 5 0,-6 4 0,-8 6 0,-7 5 0,-9 5 0,-9 4 0,-9 4 0,-9 5 0,-11 5 0,-10 3 0,-12 4 0,-10 4 0,-13 4 0,-11 3 0,-13 3 0,-12 3 0,-14 2 0,-13 4 0,-14 2 0,-13 2 0,-14 2 0,-15 2 0,-14 1 0,-14 2 0,-15 0 0,-15 2 0,-15 1 0,-14-1 0,-16 2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6T18:28:57.060"/>
    </inkml:context>
    <inkml:brush xml:id="br0">
      <inkml:brushProperty name="width" value="0.05" units="cm"/>
      <inkml:brushProperty name="height" value="0.05" units="cm"/>
    </inkml:brush>
  </inkml:definitions>
  <inkml:trace contextRef="#ctx0" brushRef="#br0">33486 1475 23078,'-13'58'0,"-26"0"0,-25 0 0,-26-1 0,-26 0 0,-25 0 0,-25-1 0,-24-1 0,-26 0 0,-23-1 0,-25-1 0,-23-1 0,-23-1 0,-22-1 0,-23-1 0,-21-2 0,-20 0 0,-22-3 0,-18 0 0,-20-3 0,-18 0 0,-17-3 0,-18-1 0,-15-2 0,-15-2 0,-15-2 0,-13-2 0,-13-1 0,-11-3 0,-12-2 0,-9-2 0,-9-2 0,-8-2 0,-7-2 0,-7-3 0,-4-2 0,-4-2 0,-3-2 0,-3-3 0,0-1 0,0-4 0,0-1 0,3-3 0,3-2 0,4-2 0,4-2 0,7-3 0,7-2 0,8-2 0,9-2 0,9-2 0,12-2 0,11-3 0,13-1 0,13-2 0,15-2 0,15-2 0,15-2 0,18-1 0,17-3 0,18 0 0,20-3 0,18 0 0,22-3 0,20 0 0,21-2 0,23-1 0,22-1 0,23-1 0,23-1 0,25-1 0,23-1 0,26 0 0,24-1 0,25-1 0,25 0 0,26 0 0,26-1 0,25 0 0,26 0 0,26 0 0,26 1 0,25-1 0,26 1 0,26-1 0,25 2 0,25 0 0,24 0 0,26 2 0,23 0 0,25 1 0,23 1 0,23 0 0,22 2 0,23 2 0,21 0 0,20 2 0,22 1 0,18 2 0,20 1 0,18 2 0,17 1 0,18 3 0,15 1 0,15 2 0,15 1 0,13 3 0,13 2 0,11 2 0,12 1 0,9 3 0,9 2 0,8 2 0,7 3 0,7 1 0,4 3 0,4 2 0,3 3 0,3 1 0,0 3 0,0 2 0,0 3 0,-3 1 0,-3 3 0,-4 2 0,-4 3 0,-7 1 0,-7 3 0,-8 2 0,-9 2 0,-9 3 0,-12 1 0,-11 2 0,-13 2 0,-13 3 0,-15 1 0,-15 2 0,-15 1 0,-18 3 0,-17 1 0,-18 2 0,-20 1 0,-18 2 0,-22 1 0,-20 2 0,-21 0 0,-23 2 0,-22 2 0,-23 0 0,-23 1 0,-25 1 0,-23 0 0,-26 2 0,-24 0 0,-25 0 0,-25 2 0,-26-1 0,-26 1 0,-25-1 0,-26 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5EBC14-0956-4E58-B205-02387DCB4F9D}" type="datetimeFigureOut">
              <a:rPr lang="en-GB" smtClean="0"/>
              <a:t>15/07/2026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C573B9-A0CB-4786-A29A-C05F3BDCE4C8}" type="slidenum">
              <a:rPr lang="en-GB" smtClean="0"/>
              <a:t>‹#›</a:t>
            </a:fld>
            <a:endParaRPr lang="en-GB"/>
          </a:p>
        </p:txBody>
      </p:sp>
    </p:spTree>
    <p:extLst>
      <p:ext uri="{BB962C8B-B14F-4D97-AF65-F5344CB8AC3E}">
        <p14:creationId xmlns:p14="http://schemas.microsoft.com/office/powerpoint/2010/main" val="1673239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Please conduct a re-cap of what was previously taught and get students to reflect and complete </a:t>
            </a:r>
            <a:r>
              <a:rPr lang="en-GB"/>
              <a:t>the reflection work sheets. </a:t>
            </a:r>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2</a:t>
            </a:fld>
            <a:endParaRPr lang="en-GB"/>
          </a:p>
        </p:txBody>
      </p:sp>
    </p:spTree>
    <p:extLst>
      <p:ext uri="{BB962C8B-B14F-4D97-AF65-F5344CB8AC3E}">
        <p14:creationId xmlns:p14="http://schemas.microsoft.com/office/powerpoint/2010/main" val="20931872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Please ask students complete the KWL worksheet, share thoughts with their partner and share with the class. This is a great way to assess prior knowledge of the idea of research </a:t>
            </a:r>
          </a:p>
        </p:txBody>
      </p:sp>
      <p:sp>
        <p:nvSpPr>
          <p:cNvPr id="4" name="Slide Number Placeholder 3"/>
          <p:cNvSpPr>
            <a:spLocks noGrp="1"/>
          </p:cNvSpPr>
          <p:nvPr>
            <p:ph type="sldNum" sz="quarter" idx="5"/>
          </p:nvPr>
        </p:nvSpPr>
        <p:spPr/>
        <p:txBody>
          <a:bodyPr/>
          <a:lstStyle/>
          <a:p>
            <a:fld id="{73C573B9-A0CB-4786-A29A-C05F3BDCE4C8}" type="slidenum">
              <a:rPr lang="en-GB" smtClean="0"/>
              <a:t>5</a:t>
            </a:fld>
            <a:endParaRPr lang="en-GB"/>
          </a:p>
        </p:txBody>
      </p:sp>
    </p:spTree>
    <p:extLst>
      <p:ext uri="{BB962C8B-B14F-4D97-AF65-F5344CB8AC3E}">
        <p14:creationId xmlns:p14="http://schemas.microsoft.com/office/powerpoint/2010/main" val="15572816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Many students find the idea of conducting research intimidating, which can affect their confidence and willingness to engage. To open up this topic, invite students to write down a single thought or emotion that comes to mind when they hear the word </a:t>
            </a:r>
            <a:r>
              <a:rPr lang="en-GB" i="1" dirty="0">
                <a:effectLst/>
              </a:rPr>
              <a:t>research</a:t>
            </a:r>
            <a:r>
              <a:rPr lang="en-GB" dirty="0"/>
              <a:t>. They can jot this on a </a:t>
            </a:r>
            <a:r>
              <a:rPr lang="en-GB" dirty="0" err="1"/>
              <a:t>post‑it</a:t>
            </a:r>
            <a:r>
              <a:rPr lang="en-GB" dirty="0"/>
              <a:t> note or add it to a shared flip chart. This activity helps normalise the wide range of feelings associated with research and allows students to see that their peers often share similar experiences. </a:t>
            </a:r>
          </a:p>
        </p:txBody>
      </p:sp>
      <p:sp>
        <p:nvSpPr>
          <p:cNvPr id="4" name="Slide Number Placeholder 3"/>
          <p:cNvSpPr>
            <a:spLocks noGrp="1"/>
          </p:cNvSpPr>
          <p:nvPr>
            <p:ph type="sldNum" sz="quarter" idx="5"/>
          </p:nvPr>
        </p:nvSpPr>
        <p:spPr/>
        <p:txBody>
          <a:bodyPr/>
          <a:lstStyle/>
          <a:p>
            <a:fld id="{73C573B9-A0CB-4786-A29A-C05F3BDCE4C8}" type="slidenum">
              <a:rPr lang="en-GB" smtClean="0"/>
              <a:t>6</a:t>
            </a:fld>
            <a:endParaRPr lang="en-GB"/>
          </a:p>
        </p:txBody>
      </p:sp>
    </p:spTree>
    <p:extLst>
      <p:ext uri="{BB962C8B-B14F-4D97-AF65-F5344CB8AC3E}">
        <p14:creationId xmlns:p14="http://schemas.microsoft.com/office/powerpoint/2010/main" val="3850625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Emphasise that research is something we all do every day, often without even realising it. By naming this, students can draw on their own lived experiences of investigating, comparing, checking, and exploring in real life. It helps them see that academic research isn’t a separate, abstract activity, but an extension of the thinking and questioning they already do in the world.</a:t>
            </a:r>
          </a:p>
          <a:p>
            <a:endParaRPr lang="en-GB" dirty="0"/>
          </a:p>
          <a:p>
            <a:r>
              <a:rPr lang="en-GB" b="1" i="1" dirty="0"/>
              <a:t>Examples: </a:t>
            </a:r>
          </a:p>
          <a:p>
            <a:r>
              <a:rPr lang="en-GB" b="1" dirty="0">
                <a:effectLst/>
              </a:rPr>
              <a:t>Choosing what to buy:</a:t>
            </a:r>
            <a:r>
              <a:rPr lang="en-GB" dirty="0">
                <a:effectLst/>
              </a:rPr>
              <a:t> comparing prices, reading reviews, checking features, asking friends.</a:t>
            </a:r>
          </a:p>
          <a:p>
            <a:r>
              <a:rPr lang="en-GB" b="1" dirty="0">
                <a:effectLst/>
              </a:rPr>
              <a:t>Planning travel:</a:t>
            </a:r>
            <a:r>
              <a:rPr lang="en-GB" dirty="0">
                <a:effectLst/>
              </a:rPr>
              <a:t> looking up routes, weather, transport options, accommodation, safety, and costs.</a:t>
            </a:r>
          </a:p>
          <a:p>
            <a:r>
              <a:rPr lang="en-GB" b="1" dirty="0">
                <a:effectLst/>
              </a:rPr>
              <a:t>Learning how to do something: </a:t>
            </a:r>
            <a:r>
              <a:rPr lang="en-GB" dirty="0"/>
              <a:t>watching tutorials, reading guides, asking someone experienced.</a:t>
            </a:r>
          </a:p>
          <a:p>
            <a:r>
              <a:rPr lang="en-GB" b="1" dirty="0">
                <a:effectLst/>
              </a:rPr>
              <a:t>Comparing services:</a:t>
            </a:r>
            <a:r>
              <a:rPr lang="en-GB" dirty="0"/>
              <a:t> phone contracts, insurance, utilities, gyms, streaming platforms</a:t>
            </a:r>
          </a:p>
        </p:txBody>
      </p:sp>
      <p:sp>
        <p:nvSpPr>
          <p:cNvPr id="4" name="Slide Number Placeholder 3"/>
          <p:cNvSpPr>
            <a:spLocks noGrp="1"/>
          </p:cNvSpPr>
          <p:nvPr>
            <p:ph type="sldNum" sz="quarter" idx="5"/>
          </p:nvPr>
        </p:nvSpPr>
        <p:spPr/>
        <p:txBody>
          <a:bodyPr/>
          <a:lstStyle/>
          <a:p>
            <a:fld id="{73C573B9-A0CB-4786-A29A-C05F3BDCE4C8}" type="slidenum">
              <a:rPr lang="en-GB" smtClean="0"/>
              <a:t>7</a:t>
            </a:fld>
            <a:endParaRPr lang="en-GB"/>
          </a:p>
        </p:txBody>
      </p:sp>
    </p:spTree>
    <p:extLst>
      <p:ext uri="{BB962C8B-B14F-4D97-AF65-F5344CB8AC3E}">
        <p14:creationId xmlns:p14="http://schemas.microsoft.com/office/powerpoint/2010/main" val="935238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same steps businesses take when making strategic decisions — gather information, evaluate reliability, choose the best option.”</a:t>
            </a:r>
          </a:p>
        </p:txBody>
      </p:sp>
      <p:sp>
        <p:nvSpPr>
          <p:cNvPr id="4" name="Slide Number Placeholder 3"/>
          <p:cNvSpPr>
            <a:spLocks noGrp="1"/>
          </p:cNvSpPr>
          <p:nvPr>
            <p:ph type="sldNum" sz="quarter" idx="5"/>
          </p:nvPr>
        </p:nvSpPr>
        <p:spPr/>
        <p:txBody>
          <a:bodyPr/>
          <a:lstStyle/>
          <a:p>
            <a:fld id="{73C573B9-A0CB-4786-A29A-C05F3BDCE4C8}" type="slidenum">
              <a:rPr lang="en-GB" smtClean="0"/>
              <a:t>8</a:t>
            </a:fld>
            <a:endParaRPr lang="en-GB"/>
          </a:p>
        </p:txBody>
      </p:sp>
    </p:spTree>
    <p:extLst>
      <p:ext uri="{BB962C8B-B14F-4D97-AF65-F5344CB8AC3E}">
        <p14:creationId xmlns:p14="http://schemas.microsoft.com/office/powerpoint/2010/main" val="21926377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rPr>
              <a:t>You already use everyday examples (insurance, holidays, shopping). Add a business parallel:</a:t>
            </a:r>
            <a:endParaRPr lang="en-GB" dirty="0"/>
          </a:p>
          <a:p>
            <a:r>
              <a:rPr lang="en-GB" dirty="0">
                <a:effectLst/>
              </a:rPr>
              <a:t>“Businesses do the same — comparing suppliers, analysing customer behaviour, and evaluating financial options.”</a:t>
            </a:r>
            <a:endParaRPr lang="en-GB" dirty="0"/>
          </a:p>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9</a:t>
            </a:fld>
            <a:endParaRPr lang="en-GB"/>
          </a:p>
        </p:txBody>
      </p:sp>
    </p:spTree>
    <p:extLst>
      <p:ext uri="{BB962C8B-B14F-4D97-AF65-F5344CB8AC3E}">
        <p14:creationId xmlns:p14="http://schemas.microsoft.com/office/powerpoint/2010/main" val="3027546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Now students know what research is, put this question to students to get them to think of why research is important. To make it more relatable to themselves, you prompt them to think about an area of their lives which has changed overtime. </a:t>
            </a:r>
          </a:p>
          <a:p>
            <a:r>
              <a:rPr lang="en-GB" dirty="0"/>
              <a:t>Add a business‑focused bullet:</a:t>
            </a:r>
          </a:p>
          <a:p>
            <a:r>
              <a:rPr lang="en-GB" dirty="0"/>
              <a:t>Helps organisations make evidence‑based decisions</a:t>
            </a:r>
          </a:p>
          <a:p>
            <a:r>
              <a:rPr lang="en-GB" dirty="0"/>
              <a:t>Supports innovation, product development, and strategic planning</a:t>
            </a:r>
          </a:p>
          <a:p>
            <a:r>
              <a:rPr lang="en-GB" dirty="0"/>
              <a:t>Reduces risk by relying on credible information</a:t>
            </a:r>
          </a:p>
        </p:txBody>
      </p:sp>
      <p:sp>
        <p:nvSpPr>
          <p:cNvPr id="4" name="Slide Number Placeholder 3"/>
          <p:cNvSpPr>
            <a:spLocks noGrp="1"/>
          </p:cNvSpPr>
          <p:nvPr>
            <p:ph type="sldNum" sz="quarter" idx="5"/>
          </p:nvPr>
        </p:nvSpPr>
        <p:spPr/>
        <p:txBody>
          <a:bodyPr/>
          <a:lstStyle/>
          <a:p>
            <a:fld id="{73C573B9-A0CB-4786-A29A-C05F3BDCE4C8}" type="slidenum">
              <a:rPr lang="en-GB" smtClean="0"/>
              <a:t>10</a:t>
            </a:fld>
            <a:endParaRPr lang="en-GB"/>
          </a:p>
        </p:txBody>
      </p:sp>
    </p:spTree>
    <p:extLst>
      <p:ext uri="{BB962C8B-B14F-4D97-AF65-F5344CB8AC3E}">
        <p14:creationId xmlns:p14="http://schemas.microsoft.com/office/powerpoint/2010/main" val="2418179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Think, pair, share activity. Provide students 5 minuets to think about the question, then share their answers with their partner and then the whole class. </a:t>
            </a:r>
          </a:p>
        </p:txBody>
      </p:sp>
      <p:sp>
        <p:nvSpPr>
          <p:cNvPr id="4" name="Slide Number Placeholder 3"/>
          <p:cNvSpPr>
            <a:spLocks noGrp="1"/>
          </p:cNvSpPr>
          <p:nvPr>
            <p:ph type="sldNum" sz="quarter" idx="5"/>
          </p:nvPr>
        </p:nvSpPr>
        <p:spPr/>
        <p:txBody>
          <a:bodyPr/>
          <a:lstStyle/>
          <a:p>
            <a:fld id="{73C573B9-A0CB-4786-A29A-C05F3BDCE4C8}" type="slidenum">
              <a:rPr lang="en-GB" smtClean="0"/>
              <a:t>11</a:t>
            </a:fld>
            <a:endParaRPr lang="en-GB"/>
          </a:p>
        </p:txBody>
      </p:sp>
    </p:spTree>
    <p:extLst>
      <p:ext uri="{BB962C8B-B14F-4D97-AF65-F5344CB8AC3E}">
        <p14:creationId xmlns:p14="http://schemas.microsoft.com/office/powerpoint/2010/main" val="4257681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Please tell students that the reading list is in the process of being uploaded to the module; however, using their module handbooks there is a reading list and they can find these sources by manually searching for them in the UWTSD online library. </a:t>
            </a:r>
          </a:p>
          <a:p>
            <a:endParaRPr lang="en-GB" dirty="0"/>
          </a:p>
          <a:p>
            <a:r>
              <a:rPr lang="en-GB" dirty="0"/>
              <a:t>Business Link: “Businesses rely on databases, reports, and analytics tools in the same way you rely on the online library — to access high‑quality, reliable information.”</a:t>
            </a:r>
          </a:p>
        </p:txBody>
      </p:sp>
      <p:sp>
        <p:nvSpPr>
          <p:cNvPr id="4" name="Slide Number Placeholder 3"/>
          <p:cNvSpPr>
            <a:spLocks noGrp="1"/>
          </p:cNvSpPr>
          <p:nvPr>
            <p:ph type="sldNum" sz="quarter" idx="5"/>
          </p:nvPr>
        </p:nvSpPr>
        <p:spPr/>
        <p:txBody>
          <a:bodyPr/>
          <a:lstStyle/>
          <a:p>
            <a:fld id="{73C573B9-A0CB-4786-A29A-C05F3BDCE4C8}" type="slidenum">
              <a:rPr lang="en-GB" smtClean="0"/>
              <a:t>12</a:t>
            </a:fld>
            <a:endParaRPr lang="en-GB"/>
          </a:p>
        </p:txBody>
      </p:sp>
    </p:spTree>
    <p:extLst>
      <p:ext uri="{BB962C8B-B14F-4D97-AF65-F5344CB8AC3E}">
        <p14:creationId xmlns:p14="http://schemas.microsoft.com/office/powerpoint/2010/main" val="1539884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Link: “Businesses rely on databases, reports, and analytics tools in the same way you rely on the online library — to access high‑quality, reliable information.”</a:t>
            </a:r>
          </a:p>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13</a:t>
            </a:fld>
            <a:endParaRPr lang="en-GB"/>
          </a:p>
        </p:txBody>
      </p:sp>
    </p:spTree>
    <p:extLst>
      <p:ext uri="{BB962C8B-B14F-4D97-AF65-F5344CB8AC3E}">
        <p14:creationId xmlns:p14="http://schemas.microsoft.com/office/powerpoint/2010/main" val="63120960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Highlight these common mistakes student make when starting their assignment. </a:t>
            </a:r>
          </a:p>
          <a:p>
            <a:r>
              <a:rPr lang="en-GB" dirty="0"/>
              <a:t>For the first example, explain that when students start to write without reading often leads to confusion and the incompletion of work. </a:t>
            </a:r>
          </a:p>
          <a:p>
            <a:r>
              <a:rPr lang="en-GB" dirty="0"/>
              <a:t>For the second example, explain that students often search through places like Google, and Google Scholar, but unfortunately, some or even most of the works are behind a pay wall therefore making it difficult to access. </a:t>
            </a:r>
          </a:p>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14</a:t>
            </a:fld>
            <a:endParaRPr lang="en-GB"/>
          </a:p>
        </p:txBody>
      </p:sp>
    </p:spTree>
    <p:extLst>
      <p:ext uri="{BB962C8B-B14F-4D97-AF65-F5344CB8AC3E}">
        <p14:creationId xmlns:p14="http://schemas.microsoft.com/office/powerpoint/2010/main" val="782939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“Businesses rely on databases, reports, and analytics tools in the same way you rely on the online library — to access high‑quality, reliable information.”</a:t>
            </a:r>
          </a:p>
        </p:txBody>
      </p:sp>
      <p:sp>
        <p:nvSpPr>
          <p:cNvPr id="4" name="Slide Number Placeholder 3"/>
          <p:cNvSpPr>
            <a:spLocks noGrp="1"/>
          </p:cNvSpPr>
          <p:nvPr>
            <p:ph type="sldNum" sz="quarter" idx="5"/>
          </p:nvPr>
        </p:nvSpPr>
        <p:spPr/>
        <p:txBody>
          <a:bodyPr/>
          <a:lstStyle/>
          <a:p>
            <a:fld id="{73C573B9-A0CB-4786-A29A-C05F3BDCE4C8}" type="slidenum">
              <a:rPr lang="en-GB" smtClean="0"/>
              <a:t>16</a:t>
            </a:fld>
            <a:endParaRPr lang="en-GB"/>
          </a:p>
        </p:txBody>
      </p:sp>
    </p:spTree>
    <p:extLst>
      <p:ext uri="{BB962C8B-B14F-4D97-AF65-F5344CB8AC3E}">
        <p14:creationId xmlns:p14="http://schemas.microsoft.com/office/powerpoint/2010/main" val="176619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17</a:t>
            </a:fld>
            <a:endParaRPr lang="en-GB"/>
          </a:p>
        </p:txBody>
      </p:sp>
    </p:spTree>
    <p:extLst>
      <p:ext uri="{BB962C8B-B14F-4D97-AF65-F5344CB8AC3E}">
        <p14:creationId xmlns:p14="http://schemas.microsoft.com/office/powerpoint/2010/main" val="3632408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From this slide (slide 22) to slide 23, walk through the steps to access the online library. During this process, encourage students to follow along with you so they can practice the steps of accessing the online library. </a:t>
            </a:r>
          </a:p>
        </p:txBody>
      </p:sp>
      <p:sp>
        <p:nvSpPr>
          <p:cNvPr id="4" name="Slide Number Placeholder 3"/>
          <p:cNvSpPr>
            <a:spLocks noGrp="1"/>
          </p:cNvSpPr>
          <p:nvPr>
            <p:ph type="sldNum" sz="quarter" idx="5"/>
          </p:nvPr>
        </p:nvSpPr>
        <p:spPr/>
        <p:txBody>
          <a:bodyPr/>
          <a:lstStyle/>
          <a:p>
            <a:fld id="{73C573B9-A0CB-4786-A29A-C05F3BDCE4C8}" type="slidenum">
              <a:rPr lang="en-GB" smtClean="0"/>
              <a:t>18</a:t>
            </a:fld>
            <a:endParaRPr lang="en-GB"/>
          </a:p>
        </p:txBody>
      </p:sp>
    </p:spTree>
    <p:extLst>
      <p:ext uri="{BB962C8B-B14F-4D97-AF65-F5344CB8AC3E}">
        <p14:creationId xmlns:p14="http://schemas.microsoft.com/office/powerpoint/2010/main" val="10772948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20</a:t>
            </a:fld>
            <a:endParaRPr lang="en-GB"/>
          </a:p>
        </p:txBody>
      </p:sp>
    </p:spTree>
    <p:extLst>
      <p:ext uri="{BB962C8B-B14F-4D97-AF65-F5344CB8AC3E}">
        <p14:creationId xmlns:p14="http://schemas.microsoft.com/office/powerpoint/2010/main" val="3345973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this slide, highlight that there are additional resources which are very useful in developing their researching skills. </a:t>
            </a:r>
          </a:p>
        </p:txBody>
      </p:sp>
      <p:sp>
        <p:nvSpPr>
          <p:cNvPr id="4" name="Slide Number Placeholder 3"/>
          <p:cNvSpPr>
            <a:spLocks noGrp="1"/>
          </p:cNvSpPr>
          <p:nvPr>
            <p:ph type="sldNum" sz="quarter" idx="5"/>
          </p:nvPr>
        </p:nvSpPr>
        <p:spPr/>
        <p:txBody>
          <a:bodyPr/>
          <a:lstStyle/>
          <a:p>
            <a:fld id="{73C573B9-A0CB-4786-A29A-C05F3BDCE4C8}" type="slidenum">
              <a:rPr lang="en-GB" smtClean="0"/>
              <a:t>21</a:t>
            </a:fld>
            <a:endParaRPr lang="en-GB"/>
          </a:p>
        </p:txBody>
      </p:sp>
    </p:spTree>
    <p:extLst>
      <p:ext uri="{BB962C8B-B14F-4D97-AF65-F5344CB8AC3E}">
        <p14:creationId xmlns:p14="http://schemas.microsoft.com/office/powerpoint/2010/main" val="37051863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a search strategy is not too dissimilar from businesses; for example, companies use search strategies too — to gather market data, analyse trends, and make strategic decisions.</a:t>
            </a:r>
          </a:p>
        </p:txBody>
      </p:sp>
      <p:sp>
        <p:nvSpPr>
          <p:cNvPr id="4" name="Slide Number Placeholder 3"/>
          <p:cNvSpPr>
            <a:spLocks noGrp="1"/>
          </p:cNvSpPr>
          <p:nvPr>
            <p:ph type="sldNum" sz="quarter" idx="5"/>
          </p:nvPr>
        </p:nvSpPr>
        <p:spPr/>
        <p:txBody>
          <a:bodyPr/>
          <a:lstStyle/>
          <a:p>
            <a:fld id="{73C573B9-A0CB-4786-A29A-C05F3BDCE4C8}" type="slidenum">
              <a:rPr lang="en-GB" smtClean="0"/>
              <a:t>23</a:t>
            </a:fld>
            <a:endParaRPr lang="en-GB"/>
          </a:p>
        </p:txBody>
      </p:sp>
    </p:spTree>
    <p:extLst>
      <p:ext uri="{BB962C8B-B14F-4D97-AF65-F5344CB8AC3E}">
        <p14:creationId xmlns:p14="http://schemas.microsoft.com/office/powerpoint/2010/main" val="77155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is a simple table that can be used to keep a log out what you have researched. It is important that you keep track of what you have searched and gathered to avoid repeating yourself. </a:t>
            </a:r>
          </a:p>
        </p:txBody>
      </p:sp>
      <p:sp>
        <p:nvSpPr>
          <p:cNvPr id="4" name="Slide Number Placeholder 3"/>
          <p:cNvSpPr>
            <a:spLocks noGrp="1"/>
          </p:cNvSpPr>
          <p:nvPr>
            <p:ph type="sldNum" sz="quarter" idx="5"/>
          </p:nvPr>
        </p:nvSpPr>
        <p:spPr/>
        <p:txBody>
          <a:bodyPr/>
          <a:lstStyle/>
          <a:p>
            <a:fld id="{73C573B9-A0CB-4786-A29A-C05F3BDCE4C8}" type="slidenum">
              <a:rPr lang="en-GB" smtClean="0"/>
              <a:t>30</a:t>
            </a:fld>
            <a:endParaRPr lang="en-GB"/>
          </a:p>
        </p:txBody>
      </p:sp>
    </p:spTree>
    <p:extLst>
      <p:ext uri="{BB962C8B-B14F-4D97-AF65-F5344CB8AC3E}">
        <p14:creationId xmlns:p14="http://schemas.microsoft.com/office/powerpoint/2010/main" val="22481259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rPr>
              <a:t>What </a:t>
            </a:r>
            <a:r>
              <a:rPr lang="en-GB" i="1" dirty="0">
                <a:effectLst/>
              </a:rPr>
              <a:t>keywords</a:t>
            </a:r>
            <a:r>
              <a:rPr lang="en-GB" dirty="0">
                <a:effectLst/>
              </a:rPr>
              <a:t> could you use to search for information? (e.g., customer loyalty, marketing strategies, consumer behaviour)</a:t>
            </a:r>
            <a:endParaRPr lang="en-GB" dirty="0"/>
          </a:p>
          <a:p>
            <a:r>
              <a:rPr lang="en-GB" dirty="0">
                <a:effectLst/>
              </a:rPr>
              <a:t>What </a:t>
            </a:r>
            <a:r>
              <a:rPr lang="en-GB" i="1" dirty="0">
                <a:effectLst/>
              </a:rPr>
              <a:t>alternative words or synonyms</a:t>
            </a:r>
            <a:r>
              <a:rPr lang="en-GB" dirty="0">
                <a:effectLst/>
              </a:rPr>
              <a:t> might help? (e.g., client retention, brand engagement, customer acquisition)</a:t>
            </a:r>
            <a:endParaRPr lang="en-GB" dirty="0"/>
          </a:p>
          <a:p>
            <a:r>
              <a:rPr lang="en-GB" dirty="0">
                <a:effectLst/>
              </a:rPr>
              <a:t>What words </a:t>
            </a:r>
            <a:r>
              <a:rPr lang="en-GB" i="1" dirty="0">
                <a:effectLst/>
              </a:rPr>
              <a:t>would not help</a:t>
            </a:r>
            <a:r>
              <a:rPr lang="en-GB" dirty="0">
                <a:effectLst/>
              </a:rPr>
              <a:t> your search? (e.g., unrelated terms like “finance”, “operations”, “HR”)</a:t>
            </a:r>
            <a:endParaRPr lang="en-GB" dirty="0"/>
          </a:p>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32</a:t>
            </a:fld>
            <a:endParaRPr lang="en-GB"/>
          </a:p>
        </p:txBody>
      </p:sp>
    </p:spTree>
    <p:extLst>
      <p:ext uri="{BB962C8B-B14F-4D97-AF65-F5344CB8AC3E}">
        <p14:creationId xmlns:p14="http://schemas.microsoft.com/office/powerpoint/2010/main" val="37875093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1" dirty="0">
                <a:effectLst/>
              </a:rPr>
              <a:t>Key concepts:</a:t>
            </a:r>
            <a:r>
              <a:rPr lang="en-GB" dirty="0">
                <a:effectLst/>
              </a:rPr>
              <a:t> small businesses, challenges, solutions</a:t>
            </a:r>
            <a:endParaRPr lang="en-GB" dirty="0"/>
          </a:p>
          <a:p>
            <a:r>
              <a:rPr lang="en-GB" b="1" dirty="0">
                <a:effectLst/>
              </a:rPr>
              <a:t>Keywords:</a:t>
            </a:r>
            <a:r>
              <a:rPr lang="en-GB" dirty="0">
                <a:effectLst/>
              </a:rPr>
              <a:t> small business challenges, business growth, business barriers</a:t>
            </a:r>
            <a:endParaRPr lang="en-GB" dirty="0"/>
          </a:p>
          <a:p>
            <a:r>
              <a:rPr lang="en-GB" b="1" dirty="0">
                <a:effectLst/>
              </a:rPr>
              <a:t>Alternative words:</a:t>
            </a:r>
            <a:r>
              <a:rPr lang="en-GB" dirty="0">
                <a:effectLst/>
              </a:rPr>
              <a:t> SMEs, business obstacles, business strategies, entrepreneurship</a:t>
            </a:r>
            <a:endParaRPr lang="en-GB" dirty="0"/>
          </a:p>
          <a:p>
            <a:r>
              <a:rPr lang="en-GB" b="1" dirty="0">
                <a:effectLst/>
              </a:rPr>
              <a:t>Searchable terms:</a:t>
            </a:r>
            <a:r>
              <a:rPr lang="en-GB" dirty="0">
                <a:effectLst/>
              </a:rPr>
              <a:t> “SME challenges UK”, “small business success factors”, “barriers to business growth”</a:t>
            </a:r>
            <a:endParaRPr lang="en-GB" dirty="0"/>
          </a:p>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33</a:t>
            </a:fld>
            <a:endParaRPr lang="en-GB"/>
          </a:p>
        </p:txBody>
      </p:sp>
    </p:spTree>
    <p:extLst>
      <p:ext uri="{BB962C8B-B14F-4D97-AF65-F5344CB8AC3E}">
        <p14:creationId xmlns:p14="http://schemas.microsoft.com/office/powerpoint/2010/main" val="29667989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this activity, students are going to find resources related to the question in the slide. In the first instance, students are going to identify the key concepts/ideas within the question and turn them into key words which they will input into the online library. If students have completed the infoskill units (finding information unit 1 and 2) they should know what a Boolean operators are (AND, OR, BUT) </a:t>
            </a:r>
          </a:p>
        </p:txBody>
      </p:sp>
      <p:sp>
        <p:nvSpPr>
          <p:cNvPr id="4" name="Slide Number Placeholder 3"/>
          <p:cNvSpPr>
            <a:spLocks noGrp="1"/>
          </p:cNvSpPr>
          <p:nvPr>
            <p:ph type="sldNum" sz="quarter" idx="5"/>
          </p:nvPr>
        </p:nvSpPr>
        <p:spPr/>
        <p:txBody>
          <a:bodyPr/>
          <a:lstStyle/>
          <a:p>
            <a:fld id="{73C573B9-A0CB-4786-A29A-C05F3BDCE4C8}" type="slidenum">
              <a:rPr lang="en-GB" smtClean="0"/>
              <a:t>34</a:t>
            </a:fld>
            <a:endParaRPr lang="en-GB"/>
          </a:p>
        </p:txBody>
      </p:sp>
    </p:spTree>
    <p:extLst>
      <p:ext uri="{BB962C8B-B14F-4D97-AF65-F5344CB8AC3E}">
        <p14:creationId xmlns:p14="http://schemas.microsoft.com/office/powerpoint/2010/main" val="1777646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 students, you may come across book  with hundred of pages, a journal articles with 30 pages and websites with several paragraphs, and this may be overwhelming. However, you do not have time to read all these, but the good news is, using these reading strategies will help you become quick and efficient with your reading. </a:t>
            </a:r>
          </a:p>
        </p:txBody>
      </p:sp>
      <p:sp>
        <p:nvSpPr>
          <p:cNvPr id="4" name="Slide Number Placeholder 3"/>
          <p:cNvSpPr>
            <a:spLocks noGrp="1"/>
          </p:cNvSpPr>
          <p:nvPr>
            <p:ph type="sldNum" sz="quarter" idx="5"/>
          </p:nvPr>
        </p:nvSpPr>
        <p:spPr/>
        <p:txBody>
          <a:bodyPr/>
          <a:lstStyle/>
          <a:p>
            <a:fld id="{73C573B9-A0CB-4786-A29A-C05F3BDCE4C8}" type="slidenum">
              <a:rPr lang="en-GB" smtClean="0"/>
              <a:t>38</a:t>
            </a:fld>
            <a:endParaRPr lang="en-GB"/>
          </a:p>
        </p:txBody>
      </p:sp>
    </p:spTree>
    <p:extLst>
      <p:ext uri="{BB962C8B-B14F-4D97-AF65-F5344CB8AC3E}">
        <p14:creationId xmlns:p14="http://schemas.microsoft.com/office/powerpoint/2010/main" val="23908574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Provide students with a quick copy of page 2 (the forward) and give them 30-60 seconds to skim read the passage to get an idea of what the report is about </a:t>
            </a:r>
          </a:p>
        </p:txBody>
      </p:sp>
      <p:sp>
        <p:nvSpPr>
          <p:cNvPr id="4" name="Slide Number Placeholder 3"/>
          <p:cNvSpPr>
            <a:spLocks noGrp="1"/>
          </p:cNvSpPr>
          <p:nvPr>
            <p:ph type="sldNum" sz="quarter" idx="5"/>
          </p:nvPr>
        </p:nvSpPr>
        <p:spPr/>
        <p:txBody>
          <a:bodyPr/>
          <a:lstStyle/>
          <a:p>
            <a:fld id="{73C573B9-A0CB-4786-A29A-C05F3BDCE4C8}" type="slidenum">
              <a:rPr lang="en-GB" smtClean="0"/>
              <a:t>41</a:t>
            </a:fld>
            <a:endParaRPr lang="en-GB"/>
          </a:p>
        </p:txBody>
      </p:sp>
    </p:spTree>
    <p:extLst>
      <p:ext uri="{BB962C8B-B14F-4D97-AF65-F5344CB8AC3E}">
        <p14:creationId xmlns:p14="http://schemas.microsoft.com/office/powerpoint/2010/main" val="73670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Provide students with a copy of page 9 and ask them to scan read to find specific pieces of information from this report.</a:t>
            </a:r>
          </a:p>
        </p:txBody>
      </p:sp>
      <p:sp>
        <p:nvSpPr>
          <p:cNvPr id="4" name="Slide Number Placeholder 3"/>
          <p:cNvSpPr>
            <a:spLocks noGrp="1"/>
          </p:cNvSpPr>
          <p:nvPr>
            <p:ph type="sldNum" sz="quarter" idx="5"/>
          </p:nvPr>
        </p:nvSpPr>
        <p:spPr/>
        <p:txBody>
          <a:bodyPr/>
          <a:lstStyle/>
          <a:p>
            <a:fld id="{73C573B9-A0CB-4786-A29A-C05F3BDCE4C8}" type="slidenum">
              <a:rPr lang="en-GB" smtClean="0"/>
              <a:t>42</a:t>
            </a:fld>
            <a:endParaRPr lang="en-GB"/>
          </a:p>
        </p:txBody>
      </p:sp>
    </p:spTree>
    <p:extLst>
      <p:ext uri="{BB962C8B-B14F-4D97-AF65-F5344CB8AC3E}">
        <p14:creationId xmlns:p14="http://schemas.microsoft.com/office/powerpoint/2010/main" val="1712088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43</a:t>
            </a:fld>
            <a:endParaRPr lang="en-GB"/>
          </a:p>
        </p:txBody>
      </p:sp>
    </p:spTree>
    <p:extLst>
      <p:ext uri="{BB962C8B-B14F-4D97-AF65-F5344CB8AC3E}">
        <p14:creationId xmlns:p14="http://schemas.microsoft.com/office/powerpoint/2010/main" val="137633976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just quickly highlight that a journal article will generally have a standard structure, and knowing the structure will allow them to read and find information quickly. </a:t>
            </a:r>
          </a:p>
        </p:txBody>
      </p:sp>
      <p:sp>
        <p:nvSpPr>
          <p:cNvPr id="4" name="Slide Number Placeholder 3"/>
          <p:cNvSpPr>
            <a:spLocks noGrp="1"/>
          </p:cNvSpPr>
          <p:nvPr>
            <p:ph type="sldNum" sz="quarter" idx="5"/>
          </p:nvPr>
        </p:nvSpPr>
        <p:spPr/>
        <p:txBody>
          <a:bodyPr/>
          <a:lstStyle/>
          <a:p>
            <a:fld id="{73C573B9-A0CB-4786-A29A-C05F3BDCE4C8}" type="slidenum">
              <a:rPr lang="en-GB" smtClean="0"/>
              <a:t>44</a:t>
            </a:fld>
            <a:endParaRPr lang="en-GB"/>
          </a:p>
        </p:txBody>
      </p:sp>
    </p:spTree>
    <p:extLst>
      <p:ext uri="{BB962C8B-B14F-4D97-AF65-F5344CB8AC3E}">
        <p14:creationId xmlns:p14="http://schemas.microsoft.com/office/powerpoint/2010/main" val="126902946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573B9-A0CB-4786-A29A-C05F3BDCE4C8}" type="slidenum">
              <a:rPr lang="en-GB" smtClean="0"/>
              <a:t>45</a:t>
            </a:fld>
            <a:endParaRPr lang="en-GB"/>
          </a:p>
        </p:txBody>
      </p:sp>
    </p:spTree>
    <p:extLst>
      <p:ext uri="{BB962C8B-B14F-4D97-AF65-F5344CB8AC3E}">
        <p14:creationId xmlns:p14="http://schemas.microsoft.com/office/powerpoint/2010/main" val="4641795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next week, please encourage students to complete “Harvard Referencing the Basics” and “Harvard Referencing Mechanics” as this will help them have basic knowledge of what referencing is. </a:t>
            </a:r>
          </a:p>
        </p:txBody>
      </p:sp>
      <p:sp>
        <p:nvSpPr>
          <p:cNvPr id="4" name="Slide Number Placeholder 3"/>
          <p:cNvSpPr>
            <a:spLocks noGrp="1"/>
          </p:cNvSpPr>
          <p:nvPr>
            <p:ph type="sldNum" sz="quarter" idx="5"/>
          </p:nvPr>
        </p:nvSpPr>
        <p:spPr/>
        <p:txBody>
          <a:bodyPr/>
          <a:lstStyle/>
          <a:p>
            <a:fld id="{73C573B9-A0CB-4786-A29A-C05F3BDCE4C8}" type="slidenum">
              <a:rPr lang="en-GB" smtClean="0"/>
              <a:t>47</a:t>
            </a:fld>
            <a:endParaRPr lang="en-GB"/>
          </a:p>
        </p:txBody>
      </p:sp>
    </p:spTree>
    <p:extLst>
      <p:ext uri="{BB962C8B-B14F-4D97-AF65-F5344CB8AC3E}">
        <p14:creationId xmlns:p14="http://schemas.microsoft.com/office/powerpoint/2010/main" val="92235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7/15/2026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19157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7/15/2026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6758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7/15/2026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18072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7/15/2026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8042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7/15/2026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8647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7/15/2026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1723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7/15/2026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555891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7/15/2026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679772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7/15/2026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84749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7/15/2026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5814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7/15/2026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7562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7/15/2026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753637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nago.com/academy/how-to-gather-information-for-research-smartly/"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6.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330.png"/><Relationship Id="rId3" Type="http://schemas.openxmlformats.org/officeDocument/2006/relationships/image" Target="../media/image22.png"/><Relationship Id="rId7" Type="http://schemas.openxmlformats.org/officeDocument/2006/relationships/customXml" Target="../ink/ink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4.jpe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35.pn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580.png"/><Relationship Id="rId4" Type="http://schemas.openxmlformats.org/officeDocument/2006/relationships/customXml" Target="../ink/ink2.xml"/></Relationships>
</file>

<file path=ppt/slides/_rels/slide19.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600.pn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620.png"/><Relationship Id="rId4" Type="http://schemas.openxmlformats.org/officeDocument/2006/relationships/customXml" Target="../ink/ink4.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22.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42.jpeg"/><Relationship Id="rId7" Type="http://schemas.openxmlformats.org/officeDocument/2006/relationships/diagramColors" Target="../diagrams/colors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2" Type="http://schemas.openxmlformats.org/officeDocument/2006/relationships/image" Target="../media/image48.sv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51.jpeg"/><Relationship Id="rId7" Type="http://schemas.openxmlformats.org/officeDocument/2006/relationships/diagramColors" Target="../diagrams/colors1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43.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65.png"/><Relationship Id="rId7" Type="http://schemas.openxmlformats.org/officeDocument/2006/relationships/diagramColors" Target="../diagrams/colors15.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4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image" Target="../media/image67.jpeg"/><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46306D-5ADD-463A-949A-DEEBA39D7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473A035-1F9A-4381-AC96-683CD2DF5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CF4ED641-0671-4D88-92E6-026A8C9F1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4341"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7A02EF2F-E7B1-40FC-885B-C4D89902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4">
            <a:extLst>
              <a:ext uri="{FF2B5EF4-FFF2-40B4-BE49-F238E27FC236}">
                <a16:creationId xmlns:a16="http://schemas.microsoft.com/office/drawing/2014/main" id="{CC545C98-C551-C7B7-5979-41329B69F9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623" r="-1" b="10621"/>
          <a:stretch>
            <a:fillRect/>
          </a:stretch>
        </p:blipFill>
        <p:spPr>
          <a:xfrm>
            <a:off x="446532" y="599725"/>
            <a:ext cx="11292143" cy="3557252"/>
          </a:xfrm>
          <a:prstGeom prst="rect">
            <a:avLst/>
          </a:prstGeom>
        </p:spPr>
      </p:pic>
      <p:sp>
        <p:nvSpPr>
          <p:cNvPr id="19" name="Rectangle 18">
            <a:extLst>
              <a:ext uri="{FF2B5EF4-FFF2-40B4-BE49-F238E27FC236}">
                <a16:creationId xmlns:a16="http://schemas.microsoft.com/office/drawing/2014/main" id="{9180D5DB-9658-40A6-A418-7C6998222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199467"/>
            <a:ext cx="11296733" cy="219109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0240933-5D47-2A7A-D67C-76D99C00BABE}"/>
              </a:ext>
            </a:extLst>
          </p:cNvPr>
          <p:cNvSpPr>
            <a:spLocks noGrp="1"/>
          </p:cNvSpPr>
          <p:nvPr>
            <p:ph type="ctrTitle"/>
          </p:nvPr>
        </p:nvSpPr>
        <p:spPr>
          <a:xfrm>
            <a:off x="627120" y="4319752"/>
            <a:ext cx="10947620" cy="1155959"/>
          </a:xfrm>
        </p:spPr>
        <p:txBody>
          <a:bodyPr>
            <a:normAutofit/>
          </a:bodyPr>
          <a:lstStyle/>
          <a:p>
            <a:pPr>
              <a:lnSpc>
                <a:spcPct val="90000"/>
              </a:lnSpc>
            </a:pPr>
            <a:r>
              <a:rPr lang="en-GB">
                <a:solidFill>
                  <a:srgbClr val="FFFFFF"/>
                </a:solidFill>
              </a:rPr>
              <a:t>From Curiosity to Confidence: Building Research Skills:</a:t>
            </a:r>
          </a:p>
        </p:txBody>
      </p:sp>
      <p:sp>
        <p:nvSpPr>
          <p:cNvPr id="6" name="TextBox 5">
            <a:extLst>
              <a:ext uri="{FF2B5EF4-FFF2-40B4-BE49-F238E27FC236}">
                <a16:creationId xmlns:a16="http://schemas.microsoft.com/office/drawing/2014/main" id="{3898E3F4-AAB9-6B7F-3D70-7698AAF74550}"/>
              </a:ext>
            </a:extLst>
          </p:cNvPr>
          <p:cNvSpPr txBox="1"/>
          <p:nvPr/>
        </p:nvSpPr>
        <p:spPr>
          <a:xfrm>
            <a:off x="9149505" y="3956922"/>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nago.com/academy/how-to-gather-information-for-research-smart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99933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49C0B-D252-6800-EDF6-52C1E220334E}"/>
              </a:ext>
            </a:extLst>
          </p:cNvPr>
          <p:cNvSpPr>
            <a:spLocks noGrp="1"/>
          </p:cNvSpPr>
          <p:nvPr>
            <p:ph type="title"/>
          </p:nvPr>
        </p:nvSpPr>
        <p:spPr>
          <a:xfrm>
            <a:off x="743682" y="2161050"/>
            <a:ext cx="4507382" cy="3071906"/>
          </a:xfrm>
        </p:spPr>
        <p:txBody>
          <a:bodyPr vert="horz" lIns="91440" tIns="45720" rIns="91440" bIns="45720" rtlCol="0" anchor="t">
            <a:normAutofit/>
          </a:bodyPr>
          <a:lstStyle/>
          <a:p>
            <a:r>
              <a:rPr lang="en-US" sz="4000" kern="1200" dirty="0">
                <a:solidFill>
                  <a:schemeClr val="tx1"/>
                </a:solidFill>
                <a:latin typeface="+mj-lt"/>
                <a:ea typeface="+mj-ea"/>
                <a:cs typeface="+mj-cs"/>
              </a:rPr>
              <a:t>Previously in… </a:t>
            </a:r>
          </a:p>
        </p:txBody>
      </p:sp>
      <p:sp>
        <p:nvSpPr>
          <p:cNvPr id="3" name="Content Placeholder 2">
            <a:extLst>
              <a:ext uri="{FF2B5EF4-FFF2-40B4-BE49-F238E27FC236}">
                <a16:creationId xmlns:a16="http://schemas.microsoft.com/office/drawing/2014/main" id="{99A77A14-5260-E968-BB07-CDB924F2B6B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552504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D1E0B-E702-DFD0-7997-7FC421BF77DE}"/>
              </a:ext>
            </a:extLst>
          </p:cNvPr>
          <p:cNvSpPr>
            <a:spLocks noGrp="1"/>
          </p:cNvSpPr>
          <p:nvPr>
            <p:ph type="title"/>
          </p:nvPr>
        </p:nvSpPr>
        <p:spPr>
          <a:xfrm>
            <a:off x="581192" y="702156"/>
            <a:ext cx="11029616" cy="1188720"/>
          </a:xfrm>
        </p:spPr>
        <p:txBody>
          <a:bodyPr>
            <a:normAutofit/>
          </a:bodyPr>
          <a:lstStyle/>
          <a:p>
            <a:r>
              <a:rPr lang="en-GB" dirty="0"/>
              <a:t>Lecture Content </a:t>
            </a:r>
          </a:p>
        </p:txBody>
      </p:sp>
      <p:graphicFrame>
        <p:nvGraphicFramePr>
          <p:cNvPr id="5" name="Content Placeholder 2">
            <a:extLst>
              <a:ext uri="{FF2B5EF4-FFF2-40B4-BE49-F238E27FC236}">
                <a16:creationId xmlns:a16="http://schemas.microsoft.com/office/drawing/2014/main" id="{AF356DBA-DB9E-3FF1-E29E-C3F63B7DFD42}"/>
              </a:ext>
            </a:extLst>
          </p:cNvPr>
          <p:cNvGraphicFramePr>
            <a:graphicFrameLocks noGrp="1"/>
          </p:cNvGraphicFramePr>
          <p:nvPr>
            <p:ph idx="1"/>
            <p:extLst>
              <p:ext uri="{D42A27DB-BD31-4B8C-83A1-F6EECF244321}">
                <p14:modId xmlns:p14="http://schemas.microsoft.com/office/powerpoint/2010/main" val="804887964"/>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9183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E636D-DD08-9DF8-4957-AD9729192C39}"/>
              </a:ext>
            </a:extLst>
          </p:cNvPr>
          <p:cNvSpPr>
            <a:spLocks noGrp="1"/>
          </p:cNvSpPr>
          <p:nvPr>
            <p:ph type="title"/>
          </p:nvPr>
        </p:nvSpPr>
        <p:spPr>
          <a:xfrm>
            <a:off x="6797040" y="0"/>
            <a:ext cx="4363720" cy="1325563"/>
          </a:xfrm>
        </p:spPr>
        <p:txBody>
          <a:bodyPr/>
          <a:lstStyle/>
          <a:p>
            <a:pPr algn="ctr"/>
            <a:r>
              <a:rPr lang="en-GB" dirty="0"/>
              <a:t>Aim and Objectives </a:t>
            </a:r>
          </a:p>
        </p:txBody>
      </p:sp>
      <p:pic>
        <p:nvPicPr>
          <p:cNvPr id="1026" name="Picture 2" descr="A business man climbing the mountain and put a red flag on the cliff.  Business financial success overcome obstacles Leadership. Cartoon vector  illustration 5611264 Vector Art at Vecteezy">
            <a:extLst>
              <a:ext uri="{FF2B5EF4-FFF2-40B4-BE49-F238E27FC236}">
                <a16:creationId xmlns:a16="http://schemas.microsoft.com/office/drawing/2014/main" id="{7C6B5D5C-E0E2-829C-79AD-78D38E95486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3049"/>
            <a:ext cx="12191999" cy="688104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02EEBA98-91B4-3F1A-FFB1-F0377E22B3AF}"/>
              </a:ext>
            </a:extLst>
          </p:cNvPr>
          <p:cNvSpPr/>
          <p:nvPr/>
        </p:nvSpPr>
        <p:spPr>
          <a:xfrm>
            <a:off x="0" y="0"/>
            <a:ext cx="2590800" cy="2021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demonstrate the application of fundamental research skills for retrieving information for assignments </a:t>
            </a:r>
          </a:p>
        </p:txBody>
      </p:sp>
      <p:sp>
        <p:nvSpPr>
          <p:cNvPr id="5" name="Rectangle 4">
            <a:extLst>
              <a:ext uri="{FF2B5EF4-FFF2-40B4-BE49-F238E27FC236}">
                <a16:creationId xmlns:a16="http://schemas.microsoft.com/office/drawing/2014/main" id="{EEA03FE0-88D6-4DA8-5174-0AD6ACE33484}"/>
              </a:ext>
            </a:extLst>
          </p:cNvPr>
          <p:cNvSpPr/>
          <p:nvPr/>
        </p:nvSpPr>
        <p:spPr>
          <a:xfrm>
            <a:off x="8580120" y="5281105"/>
            <a:ext cx="3566160" cy="8026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describe the process of finding information </a:t>
            </a:r>
          </a:p>
          <a:p>
            <a:pPr algn="ctr"/>
            <a:endParaRPr lang="en-GB" dirty="0"/>
          </a:p>
        </p:txBody>
      </p:sp>
      <p:sp>
        <p:nvSpPr>
          <p:cNvPr id="6" name="Rectangle 5">
            <a:extLst>
              <a:ext uri="{FF2B5EF4-FFF2-40B4-BE49-F238E27FC236}">
                <a16:creationId xmlns:a16="http://schemas.microsoft.com/office/drawing/2014/main" id="{589D9205-8C52-822D-4A6C-1F32F3A09BBB}"/>
              </a:ext>
            </a:extLst>
          </p:cNvPr>
          <p:cNvSpPr/>
          <p:nvPr/>
        </p:nvSpPr>
        <p:spPr>
          <a:xfrm>
            <a:off x="5013960" y="1576895"/>
            <a:ext cx="3566160" cy="10972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demonstrate how and where to search for information </a:t>
            </a:r>
          </a:p>
          <a:p>
            <a:pPr algn="ctr"/>
            <a:endParaRPr lang="en-GB" dirty="0"/>
          </a:p>
          <a:p>
            <a:pPr algn="ctr"/>
            <a:endParaRPr lang="en-GB" dirty="0"/>
          </a:p>
        </p:txBody>
      </p:sp>
      <p:sp>
        <p:nvSpPr>
          <p:cNvPr id="7" name="Rectangle 6">
            <a:extLst>
              <a:ext uri="{FF2B5EF4-FFF2-40B4-BE49-F238E27FC236}">
                <a16:creationId xmlns:a16="http://schemas.microsoft.com/office/drawing/2014/main" id="{88683F31-C8F7-2115-A546-E29EE5295280}"/>
              </a:ext>
            </a:extLst>
          </p:cNvPr>
          <p:cNvSpPr/>
          <p:nvPr/>
        </p:nvSpPr>
        <p:spPr>
          <a:xfrm>
            <a:off x="6159499" y="3417475"/>
            <a:ext cx="3566160" cy="10972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To demonstrate reading strategies to extract information </a:t>
            </a:r>
          </a:p>
          <a:p>
            <a:pPr algn="ctr"/>
            <a:r>
              <a:rPr lang="en-GB" dirty="0"/>
              <a:t> </a:t>
            </a:r>
          </a:p>
          <a:p>
            <a:pPr algn="ctr"/>
            <a:endParaRPr lang="en-GB" dirty="0"/>
          </a:p>
        </p:txBody>
      </p:sp>
    </p:spTree>
    <p:extLst>
      <p:ext uri="{BB962C8B-B14F-4D97-AF65-F5344CB8AC3E}">
        <p14:creationId xmlns:p14="http://schemas.microsoft.com/office/powerpoint/2010/main" val="2895038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8" name="Rectangle 2057">
            <a:extLst>
              <a:ext uri="{FF2B5EF4-FFF2-40B4-BE49-F238E27FC236}">
                <a16:creationId xmlns:a16="http://schemas.microsoft.com/office/drawing/2014/main" id="{00401440-1DC9-4C9E-A3BA-4DECEEB46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4" name="Picture 6" descr="Pair and pause for deeper conversations">
            <a:extLst>
              <a:ext uri="{FF2B5EF4-FFF2-40B4-BE49-F238E27FC236}">
                <a16:creationId xmlns:a16="http://schemas.microsoft.com/office/drawing/2014/main" id="{8CBFFB2A-10A6-5B40-8486-F4CBD353A58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41139" y="1226035"/>
            <a:ext cx="5331481" cy="2065949"/>
          </a:xfrm>
          <a:prstGeom prst="rect">
            <a:avLst/>
          </a:prstGeom>
          <a:noFill/>
          <a:extLst>
            <a:ext uri="{909E8E84-426E-40DD-AFC4-6F175D3DCCD1}">
              <a14:hiddenFill xmlns:a14="http://schemas.microsoft.com/office/drawing/2010/main">
                <a:solidFill>
                  <a:srgbClr val="FFFFFF"/>
                </a:solidFill>
              </a14:hiddenFill>
            </a:ext>
          </a:extLst>
        </p:spPr>
      </p:pic>
      <p:cxnSp>
        <p:nvCxnSpPr>
          <p:cNvPr id="2060" name="Straight Connector 2059">
            <a:extLst>
              <a:ext uri="{FF2B5EF4-FFF2-40B4-BE49-F238E27FC236}">
                <a16:creationId xmlns:a16="http://schemas.microsoft.com/office/drawing/2014/main" id="{EEE3F140-02CB-4BBC-ABC0-8BF046C9D1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436050"/>
            <a:ext cx="0" cy="1645920"/>
          </a:xfrm>
          <a:prstGeom prst="line">
            <a:avLst/>
          </a:prstGeom>
          <a:ln w="19050">
            <a:solidFill>
              <a:srgbClr val="465359"/>
            </a:solidFill>
          </a:ln>
        </p:spPr>
        <p:style>
          <a:lnRef idx="1">
            <a:schemeClr val="accent1"/>
          </a:lnRef>
          <a:fillRef idx="0">
            <a:schemeClr val="accent1"/>
          </a:fillRef>
          <a:effectRef idx="0">
            <a:schemeClr val="accent1"/>
          </a:effectRef>
          <a:fontRef idx="minor">
            <a:schemeClr val="tx1"/>
          </a:fontRef>
        </p:style>
      </p:cxnSp>
      <p:pic>
        <p:nvPicPr>
          <p:cNvPr id="2052" name="Picture 4" descr="🎓 Research Methodology - Article 05: Research Design and Strategies | by  Ru Academy | Medium">
            <a:extLst>
              <a:ext uri="{FF2B5EF4-FFF2-40B4-BE49-F238E27FC236}">
                <a16:creationId xmlns:a16="http://schemas.microsoft.com/office/drawing/2014/main" id="{5FCB902F-BF65-FA81-35D8-D34AE2783D8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17735" y="541064"/>
            <a:ext cx="5147403" cy="3435892"/>
          </a:xfrm>
          <a:prstGeom prst="rect">
            <a:avLst/>
          </a:prstGeom>
          <a:noFill/>
          <a:extLst>
            <a:ext uri="{909E8E84-426E-40DD-AFC4-6F175D3DCCD1}">
              <a14:hiddenFill xmlns:a14="http://schemas.microsoft.com/office/drawing/2010/main">
                <a:solidFill>
                  <a:srgbClr val="FFFFFF"/>
                </a:solidFill>
              </a14:hiddenFill>
            </a:ext>
          </a:extLst>
        </p:spPr>
      </p:pic>
      <p:sp>
        <p:nvSpPr>
          <p:cNvPr id="2065" name="Rectangle 2064">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7" name="Rectangle 2066">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59623"/>
            <a:ext cx="11303626" cy="2051143"/>
          </a:xfrm>
          <a:prstGeom prst="rect">
            <a:avLst/>
          </a:prstGeom>
          <a:solidFill>
            <a:srgbClr val="465359"/>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93C14D9-990F-0DE0-95E0-1C6CBFD30CE4}"/>
              </a:ext>
            </a:extLst>
          </p:cNvPr>
          <p:cNvSpPr>
            <a:spLocks noGrp="1"/>
          </p:cNvSpPr>
          <p:nvPr>
            <p:ph type="title"/>
          </p:nvPr>
        </p:nvSpPr>
        <p:spPr>
          <a:xfrm>
            <a:off x="679600" y="4596992"/>
            <a:ext cx="3353432" cy="1607013"/>
          </a:xfrm>
        </p:spPr>
        <p:txBody>
          <a:bodyPr anchor="ctr">
            <a:normAutofit/>
          </a:bodyPr>
          <a:lstStyle/>
          <a:p>
            <a:r>
              <a:rPr lang="en-GB">
                <a:solidFill>
                  <a:srgbClr val="FFFFFF"/>
                </a:solidFill>
              </a:rPr>
              <a:t>What is research? </a:t>
            </a:r>
          </a:p>
        </p:txBody>
      </p:sp>
      <p:sp>
        <p:nvSpPr>
          <p:cNvPr id="2056" name="Content Placeholder 2055">
            <a:extLst>
              <a:ext uri="{FF2B5EF4-FFF2-40B4-BE49-F238E27FC236}">
                <a16:creationId xmlns:a16="http://schemas.microsoft.com/office/drawing/2014/main" id="{A80245CC-0A7A-C926-3A5C-A187A75F71FE}"/>
              </a:ext>
            </a:extLst>
          </p:cNvPr>
          <p:cNvSpPr>
            <a:spLocks noGrp="1"/>
          </p:cNvSpPr>
          <p:nvPr>
            <p:ph idx="1"/>
          </p:nvPr>
        </p:nvSpPr>
        <p:spPr>
          <a:xfrm>
            <a:off x="4271491" y="4596992"/>
            <a:ext cx="7240909" cy="1607012"/>
          </a:xfrm>
        </p:spPr>
        <p:txBody>
          <a:bodyPr>
            <a:normAutofit/>
          </a:bodyPr>
          <a:lstStyle/>
          <a:p>
            <a:pPr marL="0" indent="0">
              <a:buNone/>
            </a:pPr>
            <a:r>
              <a:rPr lang="en-US">
                <a:solidFill>
                  <a:srgbClr val="FFFFFF"/>
                </a:solidFill>
              </a:rPr>
              <a:t>To answer this question, please follow the follow steps: </a:t>
            </a:r>
          </a:p>
          <a:p>
            <a:pPr marL="0" indent="0">
              <a:buNone/>
            </a:pPr>
            <a:r>
              <a:rPr lang="en-US">
                <a:solidFill>
                  <a:srgbClr val="FFFFFF"/>
                </a:solidFill>
              </a:rPr>
              <a:t>1:Think about what you already know about research </a:t>
            </a:r>
          </a:p>
          <a:p>
            <a:pPr marL="0" indent="0">
              <a:buNone/>
            </a:pPr>
            <a:r>
              <a:rPr lang="en-US">
                <a:solidFill>
                  <a:srgbClr val="FFFFFF"/>
                </a:solidFill>
              </a:rPr>
              <a:t>2: Share with the person next to you </a:t>
            </a:r>
          </a:p>
          <a:p>
            <a:pPr marL="0" indent="0">
              <a:buNone/>
            </a:pPr>
            <a:r>
              <a:rPr lang="en-US">
                <a:solidFill>
                  <a:srgbClr val="FFFFFF"/>
                </a:solidFill>
              </a:rPr>
              <a:t>3: Share answers with the class </a:t>
            </a:r>
          </a:p>
        </p:txBody>
      </p:sp>
    </p:spTree>
    <p:extLst>
      <p:ext uri="{BB962C8B-B14F-4D97-AF65-F5344CB8AC3E}">
        <p14:creationId xmlns:p14="http://schemas.microsoft.com/office/powerpoint/2010/main" val="2089177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3D498B1-F6E2-5A9C-E031-25F5DADDCFE5}"/>
              </a:ext>
            </a:extLst>
          </p:cNvPr>
          <p:cNvSpPr>
            <a:spLocks noGrp="1"/>
          </p:cNvSpPr>
          <p:nvPr>
            <p:ph type="title"/>
          </p:nvPr>
        </p:nvSpPr>
        <p:spPr>
          <a:xfrm>
            <a:off x="4602822" y="938022"/>
            <a:ext cx="6658013" cy="1188720"/>
          </a:xfrm>
        </p:spPr>
        <p:txBody>
          <a:bodyPr>
            <a:normAutofit/>
          </a:bodyPr>
          <a:lstStyle/>
          <a:p>
            <a:r>
              <a:rPr lang="en-GB" dirty="0">
                <a:solidFill>
                  <a:srgbClr val="FFFFFF"/>
                </a:solidFill>
              </a:rPr>
              <a:t>What comes to mind when you hear the word Research? Activity: </a:t>
            </a:r>
          </a:p>
        </p:txBody>
      </p:sp>
      <p:sp>
        <p:nvSpPr>
          <p:cNvPr id="30" name="Rectangle 29">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1" name="Graphic 20" descr="Pencil">
            <a:extLst>
              <a:ext uri="{FF2B5EF4-FFF2-40B4-BE49-F238E27FC236}">
                <a16:creationId xmlns:a16="http://schemas.microsoft.com/office/drawing/2014/main" id="{59749950-2467-EA4D-BDDB-D37AE1AACA3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4700" y="2049354"/>
            <a:ext cx="3053422" cy="3053422"/>
          </a:xfrm>
          <a:prstGeom prst="rect">
            <a:avLst/>
          </a:prstGeom>
        </p:spPr>
      </p:pic>
      <p:sp>
        <p:nvSpPr>
          <p:cNvPr id="3" name="Content Placeholder 2">
            <a:extLst>
              <a:ext uri="{FF2B5EF4-FFF2-40B4-BE49-F238E27FC236}">
                <a16:creationId xmlns:a16="http://schemas.microsoft.com/office/drawing/2014/main" id="{7C5631EA-659D-2A78-1DA5-A8B1D1AFAC79}"/>
              </a:ext>
            </a:extLst>
          </p:cNvPr>
          <p:cNvSpPr>
            <a:spLocks noGrp="1"/>
          </p:cNvSpPr>
          <p:nvPr>
            <p:ph idx="1"/>
          </p:nvPr>
        </p:nvSpPr>
        <p:spPr>
          <a:xfrm>
            <a:off x="4602822" y="2340864"/>
            <a:ext cx="6658013" cy="3793237"/>
          </a:xfrm>
        </p:spPr>
        <p:txBody>
          <a:bodyPr>
            <a:normAutofit/>
          </a:bodyPr>
          <a:lstStyle/>
          <a:p>
            <a:r>
              <a:rPr lang="en-GB" dirty="0">
                <a:solidFill>
                  <a:srgbClr val="FFFFFF"/>
                </a:solidFill>
              </a:rPr>
              <a:t>Write one word or phrase on a post it/board and stick it on the wall.</a:t>
            </a:r>
          </a:p>
          <a:p>
            <a:r>
              <a:rPr lang="en-GB" dirty="0">
                <a:solidFill>
                  <a:srgbClr val="FFFFFF"/>
                </a:solidFill>
              </a:rPr>
              <a:t>Examples: </a:t>
            </a:r>
            <a:r>
              <a:rPr lang="en-GB" i="1" dirty="0">
                <a:solidFill>
                  <a:srgbClr val="FFFFFF"/>
                </a:solidFill>
              </a:rPr>
              <a:t>confusing, exciting, boring, important, overwhelming, interesting.</a:t>
            </a:r>
            <a:endParaRPr lang="en-GB" dirty="0">
              <a:solidFill>
                <a:srgbClr val="FFFFFF"/>
              </a:solidFill>
            </a:endParaRPr>
          </a:p>
          <a:p>
            <a:r>
              <a:rPr lang="en-GB" dirty="0">
                <a:solidFill>
                  <a:srgbClr val="FFFFFF"/>
                </a:solidFill>
              </a:rPr>
              <a:t>Then you cluster the post its into themes and discuss what this tells us about the group’s starting point.</a:t>
            </a:r>
          </a:p>
        </p:txBody>
      </p:sp>
    </p:spTree>
    <p:extLst>
      <p:ext uri="{BB962C8B-B14F-4D97-AF65-F5344CB8AC3E}">
        <p14:creationId xmlns:p14="http://schemas.microsoft.com/office/powerpoint/2010/main" val="207732247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3" name="Rectangle 3082">
            <a:extLst>
              <a:ext uri="{FF2B5EF4-FFF2-40B4-BE49-F238E27FC236}">
                <a16:creationId xmlns:a16="http://schemas.microsoft.com/office/drawing/2014/main" id="{2AD936F5-D47C-418E-957B-E67FE0AB7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E383D63D-AFF6-450E-9563-88C596AE6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7" name="Rectangle 3086">
            <a:extLst>
              <a:ext uri="{FF2B5EF4-FFF2-40B4-BE49-F238E27FC236}">
                <a16:creationId xmlns:a16="http://schemas.microsoft.com/office/drawing/2014/main" id="{1E16AD71-390C-4868-A5FB-5EB087437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3088">
            <a:extLst>
              <a:ext uri="{FF2B5EF4-FFF2-40B4-BE49-F238E27FC236}">
                <a16:creationId xmlns:a16="http://schemas.microsoft.com/office/drawing/2014/main" id="{831BE33D-0E67-4BB0-8A1B-581C9F3C4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Rectangle 3090">
            <a:extLst>
              <a:ext uri="{FF2B5EF4-FFF2-40B4-BE49-F238E27FC236}">
                <a16:creationId xmlns:a16="http://schemas.microsoft.com/office/drawing/2014/main" id="{FC428F49-D716-4BA1-9E15-BCC588E96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5" y="619432"/>
            <a:ext cx="3697570" cy="5771133"/>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4DEEB-968F-A46C-B53E-8A42200F08C0}"/>
              </a:ext>
            </a:extLst>
          </p:cNvPr>
          <p:cNvSpPr>
            <a:spLocks noGrp="1"/>
          </p:cNvSpPr>
          <p:nvPr>
            <p:ph type="title"/>
          </p:nvPr>
        </p:nvSpPr>
        <p:spPr>
          <a:xfrm>
            <a:off x="581192" y="702155"/>
            <a:ext cx="3433547" cy="1366281"/>
          </a:xfrm>
        </p:spPr>
        <p:txBody>
          <a:bodyPr>
            <a:normAutofit/>
          </a:bodyPr>
          <a:lstStyle/>
          <a:p>
            <a:r>
              <a:rPr lang="en-GB" dirty="0">
                <a:solidFill>
                  <a:srgbClr val="FFFFFF"/>
                </a:solidFill>
              </a:rPr>
              <a:t>You might not think it but… </a:t>
            </a:r>
            <a:endParaRPr lang="en-GB">
              <a:solidFill>
                <a:srgbClr val="FFFFFF"/>
              </a:solidFill>
            </a:endParaRPr>
          </a:p>
        </p:txBody>
      </p:sp>
      <p:sp>
        <p:nvSpPr>
          <p:cNvPr id="3" name="Content Placeholder 2">
            <a:extLst>
              <a:ext uri="{FF2B5EF4-FFF2-40B4-BE49-F238E27FC236}">
                <a16:creationId xmlns:a16="http://schemas.microsoft.com/office/drawing/2014/main" id="{9EADA37B-7F3C-53FF-1715-DEDDC64B2093}"/>
              </a:ext>
            </a:extLst>
          </p:cNvPr>
          <p:cNvSpPr>
            <a:spLocks noGrp="1"/>
          </p:cNvSpPr>
          <p:nvPr>
            <p:ph idx="1"/>
          </p:nvPr>
        </p:nvSpPr>
        <p:spPr>
          <a:xfrm>
            <a:off x="661361" y="2335388"/>
            <a:ext cx="3221427" cy="3523411"/>
          </a:xfrm>
        </p:spPr>
        <p:txBody>
          <a:bodyPr>
            <a:normAutofit/>
          </a:bodyPr>
          <a:lstStyle/>
          <a:p>
            <a:r>
              <a:rPr lang="en-GB" sz="1600">
                <a:solidFill>
                  <a:srgbClr val="FFFFFF"/>
                </a:solidFill>
              </a:rPr>
              <a:t>We are all researchers in our right. </a:t>
            </a:r>
          </a:p>
          <a:p>
            <a:r>
              <a:rPr lang="en-GB" sz="1600">
                <a:solidFill>
                  <a:srgbClr val="FFFFFF"/>
                </a:solidFill>
              </a:rPr>
              <a:t>We conduct research every single day </a:t>
            </a:r>
            <a:r>
              <a:rPr lang="en-GB" sz="1600" b="1" i="1">
                <a:solidFill>
                  <a:srgbClr val="FFFFFF"/>
                </a:solidFill>
              </a:rPr>
              <a:t>(car insurance, holidays, food shopping) </a:t>
            </a:r>
          </a:p>
        </p:txBody>
      </p:sp>
      <p:pic>
        <p:nvPicPr>
          <p:cNvPr id="3076" name="Picture 4" descr="Navigating the Grocery Store: Tips for Healthy Food Shopping | Superlean -  Next Level Prep">
            <a:extLst>
              <a:ext uri="{FF2B5EF4-FFF2-40B4-BE49-F238E27FC236}">
                <a16:creationId xmlns:a16="http://schemas.microsoft.com/office/drawing/2014/main" id="{86B12161-E934-507A-329A-E9B6EBB271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3182" b="4"/>
          <a:stretch>
            <a:fillRect/>
          </a:stretch>
        </p:blipFill>
        <p:spPr bwMode="auto">
          <a:xfrm>
            <a:off x="4241827" y="619432"/>
            <a:ext cx="3703320" cy="284716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F1A9093D-FAEB-3F44-4E65-0C8C5F610908}"/>
              </a:ext>
            </a:extLst>
          </p:cNvPr>
          <p:cNvPicPr>
            <a:picLocks noChangeAspect="1"/>
          </p:cNvPicPr>
          <p:nvPr/>
        </p:nvPicPr>
        <p:blipFill>
          <a:blip r:embed="rId4"/>
          <a:srcRect l="24331" r="885"/>
          <a:stretch>
            <a:fillRect/>
          </a:stretch>
        </p:blipFill>
        <p:spPr>
          <a:xfrm>
            <a:off x="8042503" y="619432"/>
            <a:ext cx="3702973" cy="2847165"/>
          </a:xfrm>
          <a:prstGeom prst="rect">
            <a:avLst/>
          </a:prstGeom>
        </p:spPr>
      </p:pic>
      <p:pic>
        <p:nvPicPr>
          <p:cNvPr id="3078" name="Picture 6" descr="Your renewal price explained | Stroll Insurance">
            <a:extLst>
              <a:ext uri="{FF2B5EF4-FFF2-40B4-BE49-F238E27FC236}">
                <a16:creationId xmlns:a16="http://schemas.microsoft.com/office/drawing/2014/main" id="{D49FD383-AB2E-7C81-687C-B4290053F69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20768" r="592" b="1"/>
          <a:stretch>
            <a:fillRect/>
          </a:stretch>
        </p:blipFill>
        <p:spPr bwMode="auto">
          <a:xfrm>
            <a:off x="4241821" y="3562350"/>
            <a:ext cx="3703320" cy="282549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Best package holiday providers 2025 - Which?">
            <a:extLst>
              <a:ext uri="{FF2B5EF4-FFF2-40B4-BE49-F238E27FC236}">
                <a16:creationId xmlns:a16="http://schemas.microsoft.com/office/drawing/2014/main" id="{E5B64FB8-9336-482E-9BCE-CF2FC1BF45D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16490" r="17980" b="-3"/>
          <a:stretch>
            <a:fillRect/>
          </a:stretch>
        </p:blipFill>
        <p:spPr bwMode="auto">
          <a:xfrm>
            <a:off x="8037116" y="3562351"/>
            <a:ext cx="3702973" cy="2825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644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5" name="Rectangle 14">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7" name="Rectangle 16">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6C7BC328-34C6-D5E7-07C4-94D512781607}"/>
              </a:ext>
            </a:extLst>
          </p:cNvPr>
          <p:cNvSpPr>
            <a:spLocks noGrp="1"/>
          </p:cNvSpPr>
          <p:nvPr>
            <p:ph type="title"/>
          </p:nvPr>
        </p:nvSpPr>
        <p:spPr>
          <a:xfrm>
            <a:off x="601255" y="702155"/>
            <a:ext cx="3409783" cy="1300365"/>
          </a:xfrm>
        </p:spPr>
        <p:txBody>
          <a:bodyPr vert="horz" lIns="91440" tIns="45720" rIns="91440" bIns="45720" rtlCol="0" anchor="b">
            <a:normAutofit/>
          </a:bodyPr>
          <a:lstStyle/>
          <a:p>
            <a:r>
              <a:rPr lang="en-US">
                <a:solidFill>
                  <a:srgbClr val="FFFFFF"/>
                </a:solidFill>
              </a:rPr>
              <a:t>Research Activity </a:t>
            </a:r>
          </a:p>
        </p:txBody>
      </p:sp>
      <p:sp>
        <p:nvSpPr>
          <p:cNvPr id="4" name="TextBox 3">
            <a:extLst>
              <a:ext uri="{FF2B5EF4-FFF2-40B4-BE49-F238E27FC236}">
                <a16:creationId xmlns:a16="http://schemas.microsoft.com/office/drawing/2014/main" id="{AE48CC08-F8D3-0B98-CAA0-7E5392CD8F9D}"/>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ct val="20000"/>
              </a:spcBef>
              <a:spcAft>
                <a:spcPts val="600"/>
              </a:spcAft>
              <a:buClr>
                <a:srgbClr val="DA828B"/>
              </a:buClr>
              <a:buSzPct val="92000"/>
              <a:buFontTx/>
              <a:buNone/>
              <a:tabLst/>
              <a:defRPr/>
            </a:pPr>
            <a:r>
              <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In pairs,  list </a:t>
            </a: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three everyday decisions</a:t>
            </a:r>
            <a:r>
              <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 you made recently (e.g., buying trainers, choosing a phone contract, comparing meal deals). For each one, identify:</a:t>
            </a:r>
          </a:p>
          <a:p>
            <a:pPr marL="0" marR="0" lvl="0" indent="0" algn="l" defTabSz="457200" rtl="0" eaLnBrk="1" fontAlgn="auto" latinLnBrk="0" hangingPunct="1">
              <a:lnSpc>
                <a:spcPct val="100000"/>
              </a:lnSpc>
              <a:spcBef>
                <a:spcPct val="20000"/>
              </a:spcBef>
              <a:spcAft>
                <a:spcPts val="600"/>
              </a:spcAft>
              <a:buClr>
                <a:srgbClr val="DA828B"/>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What information they gathered</a:t>
            </a: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0" marR="0" lvl="0" indent="0" algn="l" defTabSz="457200" rtl="0" eaLnBrk="1" fontAlgn="auto" latinLnBrk="0" hangingPunct="1">
              <a:lnSpc>
                <a:spcPct val="100000"/>
              </a:lnSpc>
              <a:spcBef>
                <a:spcPct val="20000"/>
              </a:spcBef>
              <a:spcAft>
                <a:spcPts val="600"/>
              </a:spcAft>
              <a:buClr>
                <a:srgbClr val="DA828B"/>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Where they looked</a:t>
            </a: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0" marR="0" lvl="0" indent="0" algn="l" defTabSz="457200" rtl="0" eaLnBrk="1" fontAlgn="auto" latinLnBrk="0" hangingPunct="1">
              <a:lnSpc>
                <a:spcPct val="100000"/>
              </a:lnSpc>
              <a:spcBef>
                <a:spcPct val="20000"/>
              </a:spcBef>
              <a:spcAft>
                <a:spcPts val="600"/>
              </a:spcAft>
              <a:buClr>
                <a:srgbClr val="DA828B"/>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How they decided what was trustworthy</a:t>
            </a: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a:p>
            <a:pPr marL="0" marR="0" lvl="0" indent="0" algn="l" defTabSz="457200" rtl="0" eaLnBrk="1" fontAlgn="auto" latinLnBrk="0" hangingPunct="1">
              <a:lnSpc>
                <a:spcPct val="100000"/>
              </a:lnSpc>
              <a:spcBef>
                <a:spcPct val="20000"/>
              </a:spcBef>
              <a:spcAft>
                <a:spcPts val="600"/>
              </a:spcAft>
              <a:buClr>
                <a:srgbClr val="DA828B"/>
              </a:buClr>
              <a:buSzPct val="92000"/>
              <a:buFont typeface="Wingdings 2" panose="05020102010507070707" pitchFamily="18" charset="2"/>
              <a:buChar char=""/>
              <a:tabLst/>
              <a:defRPr/>
            </a:pPr>
            <a:r>
              <a:rPr kumimoji="0" lang="en-US" sz="1800" b="1" i="0" u="none" strike="noStrike" kern="1200" cap="none" spc="0" normalizeH="0" baseline="0" noProof="0" dirty="0">
                <a:ln>
                  <a:noFill/>
                </a:ln>
                <a:solidFill>
                  <a:srgbClr val="FFFFFF"/>
                </a:solidFill>
                <a:effectLst/>
                <a:uLnTx/>
                <a:uFillTx/>
                <a:latin typeface="Franklin Gothic Book" panose="020B0502020104020203"/>
                <a:ea typeface="+mn-ea"/>
                <a:cs typeface="+mn-cs"/>
              </a:rPr>
              <a:t>What the outcome was</a:t>
            </a:r>
            <a:endPar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endParaRPr>
          </a:p>
        </p:txBody>
      </p:sp>
      <p:pic>
        <p:nvPicPr>
          <p:cNvPr id="8" name="Graphic 7" descr="Share With Person">
            <a:extLst>
              <a:ext uri="{FF2B5EF4-FFF2-40B4-BE49-F238E27FC236}">
                <a16:creationId xmlns:a16="http://schemas.microsoft.com/office/drawing/2014/main" id="{59E0D568-4B6B-55FD-810D-100F002C09D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23830" y="936141"/>
            <a:ext cx="4968305" cy="4968305"/>
          </a:xfrm>
          <a:prstGeom prst="rect">
            <a:avLst/>
          </a:prstGeom>
        </p:spPr>
      </p:pic>
    </p:spTree>
    <p:extLst>
      <p:ext uri="{BB962C8B-B14F-4D97-AF65-F5344CB8AC3E}">
        <p14:creationId xmlns:p14="http://schemas.microsoft.com/office/powerpoint/2010/main" val="26265061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113" name="Rectangle 411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4" name="Rectangle 41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68C0927E-349D-C77B-8C9B-EB8F28A1E9A4}"/>
              </a:ext>
            </a:extLst>
          </p:cNvPr>
          <p:cNvSpPr>
            <a:spLocks noGrp="1"/>
          </p:cNvSpPr>
          <p:nvPr>
            <p:ph type="title"/>
          </p:nvPr>
        </p:nvSpPr>
        <p:spPr>
          <a:xfrm>
            <a:off x="771671" y="675861"/>
            <a:ext cx="3259016" cy="986148"/>
          </a:xfrm>
        </p:spPr>
        <p:txBody>
          <a:bodyPr>
            <a:normAutofit/>
          </a:bodyPr>
          <a:lstStyle/>
          <a:p>
            <a:r>
              <a:rPr lang="en-GB" dirty="0">
                <a:solidFill>
                  <a:srgbClr val="FFFFFF"/>
                </a:solidFill>
              </a:rPr>
              <a:t>What is research? </a:t>
            </a:r>
          </a:p>
        </p:txBody>
      </p:sp>
      <p:sp>
        <p:nvSpPr>
          <p:cNvPr id="4115" name="Rectangle 41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16" name="Rectangle 41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117" name="Rectangle 4116">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4098" name="Picture 2" descr="Graduate School Strategies: What is Academic Research? - Graduate Programs  for Educators">
            <a:extLst>
              <a:ext uri="{FF2B5EF4-FFF2-40B4-BE49-F238E27FC236}">
                <a16:creationId xmlns:a16="http://schemas.microsoft.com/office/drawing/2014/main" id="{C77F582C-939E-706E-1855-0D2A6FF3DD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893" r="-1" b="-1"/>
          <a:stretch>
            <a:fillRect/>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7" name="Content Placeholder 2">
            <a:extLst>
              <a:ext uri="{FF2B5EF4-FFF2-40B4-BE49-F238E27FC236}">
                <a16:creationId xmlns:a16="http://schemas.microsoft.com/office/drawing/2014/main" id="{61B3EA8C-D940-528D-A58C-1D1F7315819A}"/>
              </a:ext>
            </a:extLst>
          </p:cNvPr>
          <p:cNvGraphicFramePr>
            <a:graphicFrameLocks noGrp="1"/>
          </p:cNvGraphicFramePr>
          <p:nvPr>
            <p:ph idx="1"/>
            <p:extLst>
              <p:ext uri="{D42A27DB-BD31-4B8C-83A1-F6EECF244321}">
                <p14:modId xmlns:p14="http://schemas.microsoft.com/office/powerpoint/2010/main" val="3714891426"/>
              </p:ext>
            </p:extLst>
          </p:nvPr>
        </p:nvGraphicFramePr>
        <p:xfrm>
          <a:off x="671513" y="1662009"/>
          <a:ext cx="3123783" cy="47285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811814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56" name="Rectangle 5155">
            <a:extLst>
              <a:ext uri="{FF2B5EF4-FFF2-40B4-BE49-F238E27FC236}">
                <a16:creationId xmlns:a16="http://schemas.microsoft.com/office/drawing/2014/main" id="{35E47987-51DD-47D8-82CB-3239C10410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58" name="Rectangle 5157">
            <a:extLst>
              <a:ext uri="{FF2B5EF4-FFF2-40B4-BE49-F238E27FC236}">
                <a16:creationId xmlns:a16="http://schemas.microsoft.com/office/drawing/2014/main" id="{343B51BC-A337-4FC1-8BEC-2C71D3B3F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60" name="Rectangle 5159">
            <a:extLst>
              <a:ext uri="{FF2B5EF4-FFF2-40B4-BE49-F238E27FC236}">
                <a16:creationId xmlns:a16="http://schemas.microsoft.com/office/drawing/2014/main" id="{F06EB04D-98C2-4D74-86BC-1E95ECF55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62" name="Rectangle 5161">
            <a:extLst>
              <a:ext uri="{FF2B5EF4-FFF2-40B4-BE49-F238E27FC236}">
                <a16:creationId xmlns:a16="http://schemas.microsoft.com/office/drawing/2014/main" id="{5FE21824-8381-405C-BDEF-3859DE644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164" name="Rectangle 5163">
            <a:extLst>
              <a:ext uri="{FF2B5EF4-FFF2-40B4-BE49-F238E27FC236}">
                <a16:creationId xmlns:a16="http://schemas.microsoft.com/office/drawing/2014/main" id="{6EA7B49C-1DDA-4A36-B615-CCE52D770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66" name="Rectangle 5165">
            <a:extLst>
              <a:ext uri="{FF2B5EF4-FFF2-40B4-BE49-F238E27FC236}">
                <a16:creationId xmlns:a16="http://schemas.microsoft.com/office/drawing/2014/main" id="{0349BF0E-90A2-447D-851A-A1C4FC5E5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911" y="638175"/>
            <a:ext cx="3682784" cy="57523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CA56513-5341-502E-8B77-CACF0D42BC89}"/>
              </a:ext>
            </a:extLst>
          </p:cNvPr>
          <p:cNvSpPr>
            <a:spLocks noGrp="1"/>
          </p:cNvSpPr>
          <p:nvPr>
            <p:ph type="title"/>
          </p:nvPr>
        </p:nvSpPr>
        <p:spPr>
          <a:xfrm>
            <a:off x="700218" y="1656292"/>
            <a:ext cx="3150659" cy="2085869"/>
          </a:xfrm>
        </p:spPr>
        <p:txBody>
          <a:bodyPr vert="horz" lIns="91440" tIns="45720" rIns="91440" bIns="45720" rtlCol="0" anchor="b">
            <a:normAutofit/>
          </a:bodyPr>
          <a:lstStyle/>
          <a:p>
            <a:pPr algn="ctr"/>
            <a:r>
              <a:rPr lang="en-US" sz="3600" dirty="0">
                <a:solidFill>
                  <a:srgbClr val="FFFFFF"/>
                </a:solidFill>
              </a:rPr>
              <a:t>Why is research important? </a:t>
            </a:r>
          </a:p>
        </p:txBody>
      </p:sp>
      <p:sp>
        <p:nvSpPr>
          <p:cNvPr id="5168" name="Rectangle 5167">
            <a:extLst>
              <a:ext uri="{FF2B5EF4-FFF2-40B4-BE49-F238E27FC236}">
                <a16:creationId xmlns:a16="http://schemas.microsoft.com/office/drawing/2014/main" id="{5B432A1A-7A25-4237-B64F-E0244D852B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70" name="Rectangle 5169">
            <a:extLst>
              <a:ext uri="{FF2B5EF4-FFF2-40B4-BE49-F238E27FC236}">
                <a16:creationId xmlns:a16="http://schemas.microsoft.com/office/drawing/2014/main" id="{371419D3-21C1-47D3-9BB6-2E08FCE81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4341"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72" name="Rectangle 5171">
            <a:extLst>
              <a:ext uri="{FF2B5EF4-FFF2-40B4-BE49-F238E27FC236}">
                <a16:creationId xmlns:a16="http://schemas.microsoft.com/office/drawing/2014/main" id="{99383C2D-F910-444C-AFBF-2A6C72EB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74" name="Rectangle 5173">
            <a:extLst>
              <a:ext uri="{FF2B5EF4-FFF2-40B4-BE49-F238E27FC236}">
                <a16:creationId xmlns:a16="http://schemas.microsoft.com/office/drawing/2014/main" id="{8AC7279F-774B-48BD-8EC4-E7346A34A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2242" y="627940"/>
            <a:ext cx="3704425" cy="2837094"/>
          </a:xfrm>
          <a:prstGeom prst="rect">
            <a:avLst/>
          </a:prstGeom>
          <a:solidFill>
            <a:srgbClr val="FFFFFF"/>
          </a:solidFill>
          <a:ln w="19050">
            <a:solidFill>
              <a:schemeClr val="accent4">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8" name="Picture 8" descr="What Age Do Houses Need Rewiring? - House Rewiring London">
            <a:extLst>
              <a:ext uri="{FF2B5EF4-FFF2-40B4-BE49-F238E27FC236}">
                <a16:creationId xmlns:a16="http://schemas.microsoft.com/office/drawing/2014/main" id="{7CE2622F-65D2-385B-993F-79F430736F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57639" y="799041"/>
            <a:ext cx="1865639" cy="2487519"/>
          </a:xfrm>
          <a:prstGeom prst="rect">
            <a:avLst/>
          </a:prstGeom>
          <a:noFill/>
          <a:extLst>
            <a:ext uri="{909E8E84-426E-40DD-AFC4-6F175D3DCCD1}">
              <a14:hiddenFill xmlns:a14="http://schemas.microsoft.com/office/drawing/2010/main">
                <a:solidFill>
                  <a:srgbClr val="FFFFFF"/>
                </a:solidFill>
              </a14:hiddenFill>
            </a:ext>
          </a:extLst>
        </p:spPr>
      </p:pic>
      <p:sp>
        <p:nvSpPr>
          <p:cNvPr id="5176" name="Rectangle 5175">
            <a:extLst>
              <a:ext uri="{FF2B5EF4-FFF2-40B4-BE49-F238E27FC236}">
                <a16:creationId xmlns:a16="http://schemas.microsoft.com/office/drawing/2014/main" id="{7DDFE527-440F-4625-B425-54376B60C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2736" y="627940"/>
            <a:ext cx="3704425" cy="2847329"/>
          </a:xfrm>
          <a:prstGeom prst="rect">
            <a:avLst/>
          </a:prstGeom>
          <a:solidFill>
            <a:srgbClr val="FFFFFF"/>
          </a:solidFill>
          <a:ln w="19050">
            <a:solidFill>
              <a:schemeClr val="accent4">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Here are the 20 current supercars you should know about | Top Gear">
            <a:extLst>
              <a:ext uri="{FF2B5EF4-FFF2-40B4-BE49-F238E27FC236}">
                <a16:creationId xmlns:a16="http://schemas.microsoft.com/office/drawing/2014/main" id="{A8DAA387-12C5-B703-78A7-E3EBD82F587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223232" y="1094271"/>
            <a:ext cx="3372551" cy="1897059"/>
          </a:xfrm>
          <a:prstGeom prst="rect">
            <a:avLst/>
          </a:prstGeom>
          <a:noFill/>
          <a:extLst>
            <a:ext uri="{909E8E84-426E-40DD-AFC4-6F175D3DCCD1}">
              <a14:hiddenFill xmlns:a14="http://schemas.microsoft.com/office/drawing/2010/main">
                <a:solidFill>
                  <a:srgbClr val="FFFFFF"/>
                </a:solidFill>
              </a14:hiddenFill>
            </a:ext>
          </a:extLst>
        </p:spPr>
      </p:pic>
      <p:sp>
        <p:nvSpPr>
          <p:cNvPr id="5178" name="Rectangle 5177">
            <a:extLst>
              <a:ext uri="{FF2B5EF4-FFF2-40B4-BE49-F238E27FC236}">
                <a16:creationId xmlns:a16="http://schemas.microsoft.com/office/drawing/2014/main" id="{8C2E4842-085B-4316-A26B-BFB4CF215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0762" y="3572039"/>
            <a:ext cx="3704425" cy="2818526"/>
          </a:xfrm>
          <a:prstGeom prst="rect">
            <a:avLst/>
          </a:prstGeom>
          <a:solidFill>
            <a:srgbClr val="FFFFFF"/>
          </a:solidFill>
          <a:ln w="19050">
            <a:solidFill>
              <a:schemeClr val="accent4">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WOMAN RIDING HORSE CARRIAGE &amp; ORIGINAL VICTORIAN PHOTO | eBay UK">
            <a:extLst>
              <a:ext uri="{FF2B5EF4-FFF2-40B4-BE49-F238E27FC236}">
                <a16:creationId xmlns:a16="http://schemas.microsoft.com/office/drawing/2014/main" id="{75DDD730-2328-2B4A-831C-CDED238D8B5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689029" y="3742160"/>
            <a:ext cx="2802858" cy="2487537"/>
          </a:xfrm>
          <a:prstGeom prst="rect">
            <a:avLst/>
          </a:prstGeom>
          <a:noFill/>
          <a:extLst>
            <a:ext uri="{909E8E84-426E-40DD-AFC4-6F175D3DCCD1}">
              <a14:hiddenFill xmlns:a14="http://schemas.microsoft.com/office/drawing/2010/main">
                <a:solidFill>
                  <a:srgbClr val="FFFFFF"/>
                </a:solidFill>
              </a14:hiddenFill>
            </a:ext>
          </a:extLst>
        </p:spPr>
      </p:pic>
      <p:sp>
        <p:nvSpPr>
          <p:cNvPr id="5180" name="Rectangle 5179">
            <a:extLst>
              <a:ext uri="{FF2B5EF4-FFF2-40B4-BE49-F238E27FC236}">
                <a16:creationId xmlns:a16="http://schemas.microsoft.com/office/drawing/2014/main" id="{E8015A85-E7C2-4028-A775-8B61DA2C2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3247" y="3572038"/>
            <a:ext cx="3704425" cy="2818526"/>
          </a:xfrm>
          <a:prstGeom prst="rect">
            <a:avLst/>
          </a:prstGeom>
          <a:solidFill>
            <a:srgbClr val="FFFFFF"/>
          </a:solidFill>
          <a:ln w="19050">
            <a:solidFill>
              <a:schemeClr val="accent4">
                <a:alpha val="9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6" name="Picture 6" descr="Passion for the Past: In the Nighttime: Living in the Age of Candles in  Colonial Times - The Light at its Brightest">
            <a:extLst>
              <a:ext uri="{FF2B5EF4-FFF2-40B4-BE49-F238E27FC236}">
                <a16:creationId xmlns:a16="http://schemas.microsoft.com/office/drawing/2014/main" id="{3F39DA89-0D8B-343A-3059-898B95FA112C}"/>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251149" y="3742160"/>
            <a:ext cx="3316716" cy="24875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976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148" name="Rectangle 6147">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9" name="Rectangle 6148">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146" name="Picture 2" descr="Searching | Search &amp; Write">
            <a:extLst>
              <a:ext uri="{FF2B5EF4-FFF2-40B4-BE49-F238E27FC236}">
                <a16:creationId xmlns:a16="http://schemas.microsoft.com/office/drawing/2014/main" id="{EC1E4A56-4E9A-D334-E299-4F3FBC71AD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544" r="12366"/>
          <a:stretch>
            <a:fillRect/>
          </a:stretch>
        </p:blipFill>
        <p:spPr bwMode="auto">
          <a:xfrm>
            <a:off x="882878" y="634550"/>
            <a:ext cx="5151891" cy="5789365"/>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3CCF0AA-6766-BFC4-96D7-310C47A2A866}"/>
              </a:ext>
            </a:extLst>
          </p:cNvPr>
          <p:cNvSpPr>
            <a:spLocks noGrp="1"/>
          </p:cNvSpPr>
          <p:nvPr>
            <p:ph type="title"/>
          </p:nvPr>
        </p:nvSpPr>
        <p:spPr>
          <a:xfrm>
            <a:off x="6873606" y="938022"/>
            <a:ext cx="4597758" cy="1188720"/>
          </a:xfrm>
        </p:spPr>
        <p:txBody>
          <a:bodyPr>
            <a:normAutofit/>
          </a:bodyPr>
          <a:lstStyle/>
          <a:p>
            <a:r>
              <a:rPr lang="en-GB" dirty="0">
                <a:solidFill>
                  <a:srgbClr val="FFFFFF"/>
                </a:solidFill>
              </a:rPr>
              <a:t>Researching for Assignments </a:t>
            </a:r>
          </a:p>
        </p:txBody>
      </p:sp>
      <p:sp>
        <p:nvSpPr>
          <p:cNvPr id="3" name="Content Placeholder 2">
            <a:extLst>
              <a:ext uri="{FF2B5EF4-FFF2-40B4-BE49-F238E27FC236}">
                <a16:creationId xmlns:a16="http://schemas.microsoft.com/office/drawing/2014/main" id="{FA46F20C-9440-5777-EF10-A1D0D658A20B}"/>
              </a:ext>
            </a:extLst>
          </p:cNvPr>
          <p:cNvSpPr>
            <a:spLocks noGrp="1"/>
          </p:cNvSpPr>
          <p:nvPr>
            <p:ph idx="1"/>
          </p:nvPr>
        </p:nvSpPr>
        <p:spPr>
          <a:xfrm>
            <a:off x="6873606" y="2340864"/>
            <a:ext cx="4597758" cy="3793237"/>
          </a:xfrm>
        </p:spPr>
        <p:txBody>
          <a:bodyPr>
            <a:normAutofit/>
          </a:bodyPr>
          <a:lstStyle/>
          <a:p>
            <a:pPr marL="0" indent="0">
              <a:buNone/>
            </a:pPr>
            <a:r>
              <a:rPr lang="en-GB" b="1" i="1" dirty="0">
                <a:solidFill>
                  <a:srgbClr val="FFFFFF"/>
                </a:solidFill>
              </a:rPr>
              <a:t>You have been given an assignment brief, but where would be the best place to start looking?</a:t>
            </a:r>
          </a:p>
          <a:p>
            <a:pPr marL="0" indent="0">
              <a:buNone/>
            </a:pPr>
            <a:endParaRPr lang="en-GB" b="1" i="1" dirty="0">
              <a:solidFill>
                <a:srgbClr val="FFFFFF"/>
              </a:solidFill>
            </a:endParaRPr>
          </a:p>
          <a:p>
            <a:pPr marL="0" indent="0" algn="ctr">
              <a:buNone/>
            </a:pPr>
            <a:r>
              <a:rPr lang="en-GB" dirty="0">
                <a:solidFill>
                  <a:srgbClr val="FFFFFF"/>
                </a:solidFill>
              </a:rPr>
              <a:t> Just like businesses start with a brief, your assignment brief is your ‘client problem’; research helps you solve it.</a:t>
            </a:r>
          </a:p>
        </p:txBody>
      </p:sp>
    </p:spTree>
    <p:extLst>
      <p:ext uri="{BB962C8B-B14F-4D97-AF65-F5344CB8AC3E}">
        <p14:creationId xmlns:p14="http://schemas.microsoft.com/office/powerpoint/2010/main" val="609433045"/>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0FF14-EB19-93C7-0B41-4A8D978B8143}"/>
              </a:ext>
            </a:extLst>
          </p:cNvPr>
          <p:cNvSpPr>
            <a:spLocks noGrp="1"/>
          </p:cNvSpPr>
          <p:nvPr>
            <p:ph type="title"/>
          </p:nvPr>
        </p:nvSpPr>
        <p:spPr>
          <a:xfrm>
            <a:off x="2950804" y="5887522"/>
            <a:ext cx="5257800" cy="1325563"/>
          </a:xfrm>
        </p:spPr>
        <p:txBody>
          <a:bodyPr/>
          <a:lstStyle/>
          <a:p>
            <a:pPr algn="ctr"/>
            <a:r>
              <a:rPr lang="en-GB" b="1" i="1" dirty="0"/>
              <a:t>Module Reading Lists </a:t>
            </a:r>
          </a:p>
        </p:txBody>
      </p:sp>
      <p:pic>
        <p:nvPicPr>
          <p:cNvPr id="4" name="object 4">
            <a:extLst>
              <a:ext uri="{FF2B5EF4-FFF2-40B4-BE49-F238E27FC236}">
                <a16:creationId xmlns:a16="http://schemas.microsoft.com/office/drawing/2014/main" id="{2152A8CA-A281-C75D-2FBF-D95DCA4CFA83}"/>
              </a:ext>
            </a:extLst>
          </p:cNvPr>
          <p:cNvPicPr>
            <a:picLocks noGrp="1"/>
          </p:cNvPicPr>
          <p:nvPr>
            <p:ph idx="1"/>
          </p:nvPr>
        </p:nvPicPr>
        <p:blipFill>
          <a:blip r:embed="rId3" cstate="print"/>
          <a:stretch>
            <a:fillRect/>
          </a:stretch>
        </p:blipFill>
        <p:spPr>
          <a:xfrm>
            <a:off x="9144000" y="-63907"/>
            <a:ext cx="3048000" cy="3824499"/>
          </a:xfrm>
          <a:prstGeom prst="rect">
            <a:avLst/>
          </a:prstGeom>
        </p:spPr>
      </p:pic>
      <p:pic>
        <p:nvPicPr>
          <p:cNvPr id="7" name="Picture 6">
            <a:extLst>
              <a:ext uri="{FF2B5EF4-FFF2-40B4-BE49-F238E27FC236}">
                <a16:creationId xmlns:a16="http://schemas.microsoft.com/office/drawing/2014/main" id="{1FA3194B-CE7B-027C-20B4-01D330A4B7C4}"/>
              </a:ext>
            </a:extLst>
          </p:cNvPr>
          <p:cNvPicPr>
            <a:picLocks noChangeAspect="1"/>
          </p:cNvPicPr>
          <p:nvPr/>
        </p:nvPicPr>
        <p:blipFill>
          <a:blip r:embed="rId4"/>
          <a:stretch>
            <a:fillRect/>
          </a:stretch>
        </p:blipFill>
        <p:spPr>
          <a:xfrm>
            <a:off x="0" y="3711279"/>
            <a:ext cx="12192000" cy="3161489"/>
          </a:xfrm>
          <a:prstGeom prst="rect">
            <a:avLst/>
          </a:prstGeom>
        </p:spPr>
      </p:pic>
      <p:pic>
        <p:nvPicPr>
          <p:cNvPr id="9" name="Picture 8">
            <a:extLst>
              <a:ext uri="{FF2B5EF4-FFF2-40B4-BE49-F238E27FC236}">
                <a16:creationId xmlns:a16="http://schemas.microsoft.com/office/drawing/2014/main" id="{E8B3C767-57DD-E2E2-4E06-746CAD79EC96}"/>
              </a:ext>
            </a:extLst>
          </p:cNvPr>
          <p:cNvPicPr>
            <a:picLocks noChangeAspect="1"/>
          </p:cNvPicPr>
          <p:nvPr/>
        </p:nvPicPr>
        <p:blipFill>
          <a:blip r:embed="rId5"/>
          <a:stretch>
            <a:fillRect/>
          </a:stretch>
        </p:blipFill>
        <p:spPr>
          <a:xfrm>
            <a:off x="0" y="135259"/>
            <a:ext cx="4648200" cy="3561251"/>
          </a:xfrm>
          <a:prstGeom prst="rect">
            <a:avLst/>
          </a:prstGeom>
        </p:spPr>
      </p:pic>
      <p:pic>
        <p:nvPicPr>
          <p:cNvPr id="10" name="object 3">
            <a:extLst>
              <a:ext uri="{FF2B5EF4-FFF2-40B4-BE49-F238E27FC236}">
                <a16:creationId xmlns:a16="http://schemas.microsoft.com/office/drawing/2014/main" id="{84C1F08F-6E84-4548-FC48-D540145333FB}"/>
              </a:ext>
            </a:extLst>
          </p:cNvPr>
          <p:cNvPicPr/>
          <p:nvPr/>
        </p:nvPicPr>
        <p:blipFill>
          <a:blip r:embed="rId6" cstate="print"/>
          <a:stretch>
            <a:fillRect/>
          </a:stretch>
        </p:blipFill>
        <p:spPr>
          <a:xfrm>
            <a:off x="4560310" y="0"/>
            <a:ext cx="4638735" cy="3827548"/>
          </a:xfrm>
          <a:prstGeom prst="rect">
            <a:avLst/>
          </a:prstGeom>
        </p:spPr>
      </p:pic>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4FDCF8E1-073B-6899-B5E7-25DB18E88F53}"/>
                  </a:ext>
                </a:extLst>
              </p14:cNvPr>
              <p14:cNvContentPartPr/>
              <p14:nvPr/>
            </p14:nvContentPartPr>
            <p14:xfrm>
              <a:off x="8703824" y="5497892"/>
              <a:ext cx="3598266" cy="1424190"/>
            </p14:xfrm>
          </p:contentPart>
        </mc:Choice>
        <mc:Fallback xmlns="">
          <p:pic>
            <p:nvPicPr>
              <p:cNvPr id="12" name="Ink 11">
                <a:extLst>
                  <a:ext uri="{FF2B5EF4-FFF2-40B4-BE49-F238E27FC236}">
                    <a16:creationId xmlns:a16="http://schemas.microsoft.com/office/drawing/2014/main" id="{4FDCF8E1-073B-6899-B5E7-25DB18E88F53}"/>
                  </a:ext>
                </a:extLst>
              </p:cNvPr>
              <p:cNvPicPr/>
              <p:nvPr/>
            </p:nvPicPr>
            <p:blipFill>
              <a:blip r:embed="rId8"/>
              <a:stretch>
                <a:fillRect/>
              </a:stretch>
            </p:blipFill>
            <p:spPr>
              <a:xfrm>
                <a:off x="8694824" y="5488892"/>
                <a:ext cx="3615906" cy="1441830"/>
              </a:xfrm>
              <a:prstGeom prst="rect">
                <a:avLst/>
              </a:prstGeom>
            </p:spPr>
          </p:pic>
        </mc:Fallback>
      </mc:AlternateContent>
      <p:sp>
        <p:nvSpPr>
          <p:cNvPr id="13" name="Arrow: Up 12">
            <a:extLst>
              <a:ext uri="{FF2B5EF4-FFF2-40B4-BE49-F238E27FC236}">
                <a16:creationId xmlns:a16="http://schemas.microsoft.com/office/drawing/2014/main" id="{BAF418D5-84FC-3646-6194-09EACA6CCAEF}"/>
              </a:ext>
            </a:extLst>
          </p:cNvPr>
          <p:cNvSpPr/>
          <p:nvPr/>
        </p:nvSpPr>
        <p:spPr>
          <a:xfrm rot="18690627">
            <a:off x="6222985" y="1783243"/>
            <a:ext cx="723014" cy="502044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Reading list </a:t>
            </a:r>
          </a:p>
        </p:txBody>
      </p:sp>
    </p:spTree>
    <p:extLst>
      <p:ext uri="{BB962C8B-B14F-4D97-AF65-F5344CB8AC3E}">
        <p14:creationId xmlns:p14="http://schemas.microsoft.com/office/powerpoint/2010/main" val="3444209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CBC91-4E98-89AE-0331-93767155C7FA}"/>
              </a:ext>
            </a:extLst>
          </p:cNvPr>
          <p:cNvSpPr>
            <a:spLocks noGrp="1"/>
          </p:cNvSpPr>
          <p:nvPr>
            <p:ph type="title"/>
          </p:nvPr>
        </p:nvSpPr>
        <p:spPr>
          <a:xfrm>
            <a:off x="266742" y="773088"/>
            <a:ext cx="4629141" cy="5583126"/>
          </a:xfrm>
        </p:spPr>
        <p:txBody>
          <a:bodyPr>
            <a:normAutofit/>
          </a:bodyPr>
          <a:lstStyle/>
          <a:p>
            <a:pPr algn="ctr"/>
            <a:r>
              <a:rPr lang="en-GB" sz="6200" dirty="0"/>
              <a:t>Why are reading lists important? </a:t>
            </a:r>
          </a:p>
        </p:txBody>
      </p:sp>
      <p:graphicFrame>
        <p:nvGraphicFramePr>
          <p:cNvPr id="15" name="Content Placeholder 2">
            <a:extLst>
              <a:ext uri="{FF2B5EF4-FFF2-40B4-BE49-F238E27FC236}">
                <a16:creationId xmlns:a16="http://schemas.microsoft.com/office/drawing/2014/main" id="{8173CC1D-FBE5-560F-1B33-C2FE55E27C31}"/>
              </a:ext>
            </a:extLst>
          </p:cNvPr>
          <p:cNvGraphicFramePr>
            <a:graphicFrameLocks noGrp="1"/>
          </p:cNvGraphicFramePr>
          <p:nvPr>
            <p:ph idx="1"/>
            <p:extLst>
              <p:ext uri="{D42A27DB-BD31-4B8C-83A1-F6EECF244321}">
                <p14:modId xmlns:p14="http://schemas.microsoft.com/office/powerpoint/2010/main" val="173022063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191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170" name="Picture 2" descr="Mistake Stamp Stock Illustrations – 1,764 Mistake Stamp Stock  Illustrations, Vectors &amp; Clipart - Dreamstime">
            <a:extLst>
              <a:ext uri="{FF2B5EF4-FFF2-40B4-BE49-F238E27FC236}">
                <a16:creationId xmlns:a16="http://schemas.microsoft.com/office/drawing/2014/main" id="{42A4873F-9478-E722-BE85-C932036C9CC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0636" y="1845247"/>
            <a:ext cx="5476375" cy="3367970"/>
          </a:xfrm>
          <a:prstGeom prst="rect">
            <a:avLst/>
          </a:prstGeom>
          <a:noFill/>
          <a:extLst>
            <a:ext uri="{909E8E84-426E-40DD-AFC4-6F175D3DCCD1}">
              <a14:hiddenFill xmlns:a14="http://schemas.microsoft.com/office/drawing/2010/main">
                <a:solidFill>
                  <a:srgbClr val="FFFFFF"/>
                </a:solidFill>
              </a14:hiddenFill>
            </a:ext>
          </a:extLst>
        </p:spPr>
      </p:pic>
      <p:sp>
        <p:nvSpPr>
          <p:cNvPr id="7179" name="Rectangle 7178">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DD3EBB6-2FE2-C442-31FA-2F2507D37C20}"/>
              </a:ext>
            </a:extLst>
          </p:cNvPr>
          <p:cNvGraphicFramePr>
            <a:graphicFrameLocks noGrp="1"/>
          </p:cNvGraphicFramePr>
          <p:nvPr>
            <p:ph idx="1"/>
            <p:extLst>
              <p:ext uri="{D42A27DB-BD31-4B8C-83A1-F6EECF244321}">
                <p14:modId xmlns:p14="http://schemas.microsoft.com/office/powerpoint/2010/main" val="1400911768"/>
              </p:ext>
            </p:extLst>
          </p:nvPr>
        </p:nvGraphicFramePr>
        <p:xfrm>
          <a:off x="6873606" y="2340864"/>
          <a:ext cx="4597758" cy="37932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696919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Rectangle 7">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 name="Rectangle 19">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CE7D09A-E447-B3B9-0716-3E3CA5654C48}"/>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Online Library </a:t>
            </a:r>
          </a:p>
        </p:txBody>
      </p:sp>
      <p:pic>
        <p:nvPicPr>
          <p:cNvPr id="4" name="object 3">
            <a:extLst>
              <a:ext uri="{FF2B5EF4-FFF2-40B4-BE49-F238E27FC236}">
                <a16:creationId xmlns:a16="http://schemas.microsoft.com/office/drawing/2014/main" id="{3E0A0100-2B0A-BE99-4CC2-79AF8261A59C}"/>
              </a:ext>
            </a:extLst>
          </p:cNvPr>
          <p:cNvPicPr>
            <a:picLocks noGrp="1"/>
          </p:cNvPicPr>
          <p:nvPr>
            <p:ph idx="1"/>
          </p:nvPr>
        </p:nvPicPr>
        <p:blipFill>
          <a:blip r:embed="rId2" cstate="print"/>
          <a:srcRect l="1333"/>
          <a:stretch>
            <a:fillRect/>
          </a:stretch>
        </p:blipFill>
        <p:spPr>
          <a:xfrm>
            <a:off x="4765053" y="1514534"/>
            <a:ext cx="6764864" cy="3805222"/>
          </a:xfrm>
          <a:prstGeom prst="rect">
            <a:avLst/>
          </a:prstGeom>
        </p:spPr>
      </p:pic>
    </p:spTree>
    <p:extLst>
      <p:ext uri="{BB962C8B-B14F-4D97-AF65-F5344CB8AC3E}">
        <p14:creationId xmlns:p14="http://schemas.microsoft.com/office/powerpoint/2010/main" val="25900361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object 3">
            <a:extLst>
              <a:ext uri="{FF2B5EF4-FFF2-40B4-BE49-F238E27FC236}">
                <a16:creationId xmlns:a16="http://schemas.microsoft.com/office/drawing/2014/main" id="{739C516B-6019-CE20-70A6-EFD3EEB4D63A}"/>
              </a:ext>
            </a:extLst>
          </p:cNvPr>
          <p:cNvPicPr>
            <a:picLocks/>
          </p:cNvPicPr>
          <p:nvPr/>
        </p:nvPicPr>
        <p:blipFill>
          <a:blip r:embed="rId3" cstate="print">
            <a:duotone>
              <a:prstClr val="black"/>
              <a:schemeClr val="tx2">
                <a:tint val="45000"/>
                <a:satMod val="400000"/>
              </a:schemeClr>
            </a:duotone>
            <a:alphaModFix amt="25000"/>
          </a:blip>
          <a:srcRect l="133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172CC13-E918-42A3-1711-40A2CCE4D6A7}"/>
              </a:ext>
            </a:extLst>
          </p:cNvPr>
          <p:cNvSpPr>
            <a:spLocks noGrp="1"/>
          </p:cNvSpPr>
          <p:nvPr>
            <p:ph type="title"/>
          </p:nvPr>
        </p:nvSpPr>
        <p:spPr/>
        <p:txBody>
          <a:bodyPr>
            <a:normAutofit/>
          </a:bodyPr>
          <a:lstStyle/>
          <a:p>
            <a:pPr algn="ctr"/>
            <a:r>
              <a:rPr lang="en-GB" dirty="0"/>
              <a:t>Online Library: Why is it important? </a:t>
            </a:r>
          </a:p>
        </p:txBody>
      </p:sp>
      <p:graphicFrame>
        <p:nvGraphicFramePr>
          <p:cNvPr id="6" name="Content Placeholder 2">
            <a:extLst>
              <a:ext uri="{FF2B5EF4-FFF2-40B4-BE49-F238E27FC236}">
                <a16:creationId xmlns:a16="http://schemas.microsoft.com/office/drawing/2014/main" id="{C9B594DF-C811-6D8E-0FD6-31F5C39DAE40}"/>
              </a:ext>
            </a:extLst>
          </p:cNvPr>
          <p:cNvGraphicFramePr>
            <a:graphicFrameLocks noGrp="1"/>
          </p:cNvGraphicFramePr>
          <p:nvPr>
            <p:ph idx="1"/>
            <p:extLst>
              <p:ext uri="{D42A27DB-BD31-4B8C-83A1-F6EECF244321}">
                <p14:modId xmlns:p14="http://schemas.microsoft.com/office/powerpoint/2010/main" val="4106522735"/>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82084380"/>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064F81E-D082-A8A0-406D-524806363952}"/>
              </a:ext>
            </a:extLst>
          </p:cNvPr>
          <p:cNvSpPr>
            <a:spLocks noGrp="1"/>
          </p:cNvSpPr>
          <p:nvPr>
            <p:ph type="title"/>
          </p:nvPr>
        </p:nvSpPr>
        <p:spPr>
          <a:xfrm>
            <a:off x="601255" y="702155"/>
            <a:ext cx="3409783" cy="1300365"/>
          </a:xfrm>
        </p:spPr>
        <p:txBody>
          <a:bodyPr>
            <a:normAutofit/>
          </a:bodyPr>
          <a:lstStyle/>
          <a:p>
            <a:r>
              <a:rPr lang="en-GB">
                <a:solidFill>
                  <a:srgbClr val="FFFFFF"/>
                </a:solidFill>
              </a:rPr>
              <a:t>This is common…</a:t>
            </a:r>
          </a:p>
        </p:txBody>
      </p:sp>
      <p:sp>
        <p:nvSpPr>
          <p:cNvPr id="8" name="Content Placeholder 7">
            <a:extLst>
              <a:ext uri="{FF2B5EF4-FFF2-40B4-BE49-F238E27FC236}">
                <a16:creationId xmlns:a16="http://schemas.microsoft.com/office/drawing/2014/main" id="{35CBDB15-2E63-7736-6BEC-C9B202DD1929}"/>
              </a:ext>
            </a:extLst>
          </p:cNvPr>
          <p:cNvSpPr>
            <a:spLocks noGrp="1"/>
          </p:cNvSpPr>
          <p:nvPr>
            <p:ph idx="1"/>
          </p:nvPr>
        </p:nvSpPr>
        <p:spPr>
          <a:xfrm>
            <a:off x="601255" y="2177142"/>
            <a:ext cx="3409782" cy="3823607"/>
          </a:xfrm>
        </p:spPr>
        <p:txBody>
          <a:bodyPr>
            <a:normAutofit/>
          </a:bodyPr>
          <a:lstStyle/>
          <a:p>
            <a:pPr marL="0" indent="0">
              <a:buNone/>
            </a:pPr>
            <a:r>
              <a:rPr lang="en-US" dirty="0">
                <a:solidFill>
                  <a:srgbClr val="FFFFFF"/>
                </a:solidFill>
              </a:rPr>
              <a:t>Student are often overwhelmed or afraid of using the library as there is plenty of options and resources. </a:t>
            </a:r>
          </a:p>
        </p:txBody>
      </p:sp>
      <p:pic>
        <p:nvPicPr>
          <p:cNvPr id="4" name="Content Placeholder 3">
            <a:extLst>
              <a:ext uri="{FF2B5EF4-FFF2-40B4-BE49-F238E27FC236}">
                <a16:creationId xmlns:a16="http://schemas.microsoft.com/office/drawing/2014/main" id="{E7068B3E-8091-828C-034C-9E24FA68D5EC}"/>
              </a:ext>
            </a:extLst>
          </p:cNvPr>
          <p:cNvPicPr>
            <a:picLocks noChangeAspect="1"/>
          </p:cNvPicPr>
          <p:nvPr/>
        </p:nvPicPr>
        <p:blipFill>
          <a:blip r:embed="rId3"/>
          <a:srcRect r="12972"/>
          <a:stretch>
            <a:fillRect/>
          </a:stretch>
        </p:blipFill>
        <p:spPr>
          <a:xfrm>
            <a:off x="5797383" y="936141"/>
            <a:ext cx="4421198" cy="4968305"/>
          </a:xfrm>
          <a:prstGeom prst="rect">
            <a:avLst/>
          </a:prstGeom>
        </p:spPr>
      </p:pic>
      <p:sp>
        <p:nvSpPr>
          <p:cNvPr id="5" name="Arrow: Up 4">
            <a:extLst>
              <a:ext uri="{FF2B5EF4-FFF2-40B4-BE49-F238E27FC236}">
                <a16:creationId xmlns:a16="http://schemas.microsoft.com/office/drawing/2014/main" id="{76FF0C1C-04FC-49B2-53E8-33F544A91CED}"/>
              </a:ext>
            </a:extLst>
          </p:cNvPr>
          <p:cNvSpPr/>
          <p:nvPr/>
        </p:nvSpPr>
        <p:spPr>
          <a:xfrm rot="5400000">
            <a:off x="3088197" y="958249"/>
            <a:ext cx="616688" cy="4256766"/>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555706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F4F0F-A21C-5253-877E-3B117882882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chemeClr val="tx1"/>
                </a:solidFill>
                <a:latin typeface="+mj-lt"/>
                <a:ea typeface="+mj-ea"/>
                <a:cs typeface="+mj-cs"/>
              </a:rPr>
              <a:t>How to access the library… </a:t>
            </a:r>
            <a:endParaRPr lang="en-US" sz="4000" kern="1200" dirty="0">
              <a:solidFill>
                <a:schemeClr val="tx1"/>
              </a:solidFill>
              <a:latin typeface="+mj-lt"/>
              <a:ea typeface="+mj-ea"/>
              <a:cs typeface="+mj-cs"/>
            </a:endParaRPr>
          </a:p>
        </p:txBody>
      </p:sp>
      <p:pic>
        <p:nvPicPr>
          <p:cNvPr id="5" name="Content Placeholder 4">
            <a:extLst>
              <a:ext uri="{FF2B5EF4-FFF2-40B4-BE49-F238E27FC236}">
                <a16:creationId xmlns:a16="http://schemas.microsoft.com/office/drawing/2014/main" id="{A60BB564-F20F-FD32-D885-49CFA002EF05}"/>
              </a:ext>
            </a:extLst>
          </p:cNvPr>
          <p:cNvPicPr>
            <a:picLocks noGrp="1" noChangeAspect="1"/>
          </p:cNvPicPr>
          <p:nvPr>
            <p:ph idx="1"/>
          </p:nvPr>
        </p:nvPicPr>
        <p:blipFill>
          <a:blip r:embed="rId3"/>
          <a:stretch>
            <a:fillRect/>
          </a:stretch>
        </p:blipFill>
        <p:spPr>
          <a:xfrm>
            <a:off x="4038604" y="-17820"/>
            <a:ext cx="8153396" cy="6723419"/>
          </a:xfrm>
          <a:prstGeom prst="rect">
            <a:avLst/>
          </a:prstGeom>
        </p:spPr>
      </p:pic>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E0D6B90A-8684-5475-3367-7BF20E55C021}"/>
                  </a:ext>
                </a:extLst>
              </p14:cNvPr>
              <p14:cNvContentPartPr/>
              <p14:nvPr/>
            </p14:nvContentPartPr>
            <p14:xfrm>
              <a:off x="10653823" y="1166484"/>
              <a:ext cx="1080974" cy="926640"/>
            </p14:xfrm>
          </p:contentPart>
        </mc:Choice>
        <mc:Fallback xmlns="">
          <p:pic>
            <p:nvPicPr>
              <p:cNvPr id="9" name="Ink 8">
                <a:extLst>
                  <a:ext uri="{FF2B5EF4-FFF2-40B4-BE49-F238E27FC236}">
                    <a16:creationId xmlns:a16="http://schemas.microsoft.com/office/drawing/2014/main" id="{E0D6B90A-8684-5475-3367-7BF20E55C021}"/>
                  </a:ext>
                </a:extLst>
              </p:cNvPr>
              <p:cNvPicPr/>
              <p:nvPr/>
            </p:nvPicPr>
            <p:blipFill>
              <a:blip r:embed="rId5"/>
              <a:stretch>
                <a:fillRect/>
              </a:stretch>
            </p:blipFill>
            <p:spPr>
              <a:xfrm>
                <a:off x="10644824" y="1157484"/>
                <a:ext cx="1098612" cy="944280"/>
              </a:xfrm>
              <a:prstGeom prst="rect">
                <a:avLst/>
              </a:prstGeom>
            </p:spPr>
          </p:pic>
        </mc:Fallback>
      </mc:AlternateContent>
      <p:sp>
        <p:nvSpPr>
          <p:cNvPr id="11" name="Arrow: Up 10">
            <a:extLst>
              <a:ext uri="{FF2B5EF4-FFF2-40B4-BE49-F238E27FC236}">
                <a16:creationId xmlns:a16="http://schemas.microsoft.com/office/drawing/2014/main" id="{1933C472-ACEA-BBB5-A42E-1B85EADBC8B5}"/>
              </a:ext>
            </a:extLst>
          </p:cNvPr>
          <p:cNvSpPr/>
          <p:nvPr/>
        </p:nvSpPr>
        <p:spPr>
          <a:xfrm rot="5400000">
            <a:off x="8593971" y="215674"/>
            <a:ext cx="1080974" cy="2828260"/>
          </a:xfrm>
          <a:prstGeom prst="up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1</a:t>
            </a:r>
            <a:endParaRPr lang="en-GB" dirty="0"/>
          </a:p>
        </p:txBody>
      </p:sp>
    </p:spTree>
    <p:extLst>
      <p:ext uri="{BB962C8B-B14F-4D97-AF65-F5344CB8AC3E}">
        <p14:creationId xmlns:p14="http://schemas.microsoft.com/office/powerpoint/2010/main" val="39499895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0C93F65-1402-E061-678A-F6026BFC4EDD}"/>
              </a:ext>
            </a:extLst>
          </p:cNvPr>
          <p:cNvPicPr>
            <a:picLocks noGrp="1" noChangeAspect="1"/>
          </p:cNvPicPr>
          <p:nvPr>
            <p:ph idx="1"/>
          </p:nvPr>
        </p:nvPicPr>
        <p:blipFill>
          <a:blip r:embed="rId2"/>
          <a:stretch>
            <a:fillRect/>
          </a:stretch>
        </p:blipFill>
        <p:spPr>
          <a:xfrm>
            <a:off x="0" y="0"/>
            <a:ext cx="12192000"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E8AC599B-E119-29BD-21CF-720C8C761B9A}"/>
                  </a:ext>
                </a:extLst>
              </p14:cNvPr>
              <p14:cNvContentPartPr/>
              <p14:nvPr/>
            </p14:nvContentPartPr>
            <p14:xfrm>
              <a:off x="-406658" y="4177624"/>
              <a:ext cx="6976800" cy="2679120"/>
            </p14:xfrm>
          </p:contentPart>
        </mc:Choice>
        <mc:Fallback xmlns="">
          <p:pic>
            <p:nvPicPr>
              <p:cNvPr id="11" name="Ink 10">
                <a:extLst>
                  <a:ext uri="{FF2B5EF4-FFF2-40B4-BE49-F238E27FC236}">
                    <a16:creationId xmlns:a16="http://schemas.microsoft.com/office/drawing/2014/main" id="{E8AC599B-E119-29BD-21CF-720C8C761B9A}"/>
                  </a:ext>
                </a:extLst>
              </p:cNvPr>
              <p:cNvPicPr/>
              <p:nvPr/>
            </p:nvPicPr>
            <p:blipFill>
              <a:blip r:embed="rId4"/>
              <a:stretch>
                <a:fillRect/>
              </a:stretch>
            </p:blipFill>
            <p:spPr>
              <a:xfrm>
                <a:off x="-415658" y="4168624"/>
                <a:ext cx="6994440" cy="2696760"/>
              </a:xfrm>
              <a:prstGeom prst="rect">
                <a:avLst/>
              </a:prstGeom>
            </p:spPr>
          </p:pic>
        </mc:Fallback>
      </mc:AlternateContent>
      <p:sp>
        <p:nvSpPr>
          <p:cNvPr id="12" name="Arrow: Down 11">
            <a:extLst>
              <a:ext uri="{FF2B5EF4-FFF2-40B4-BE49-F238E27FC236}">
                <a16:creationId xmlns:a16="http://schemas.microsoft.com/office/drawing/2014/main" id="{12461052-A5C2-67D8-C6E7-F91692C8E833}"/>
              </a:ext>
            </a:extLst>
          </p:cNvPr>
          <p:cNvSpPr/>
          <p:nvPr/>
        </p:nvSpPr>
        <p:spPr>
          <a:xfrm>
            <a:off x="3519377" y="1807535"/>
            <a:ext cx="999460" cy="22860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2</a:t>
            </a:r>
          </a:p>
        </p:txBody>
      </p:sp>
    </p:spTree>
    <p:extLst>
      <p:ext uri="{BB962C8B-B14F-4D97-AF65-F5344CB8AC3E}">
        <p14:creationId xmlns:p14="http://schemas.microsoft.com/office/powerpoint/2010/main" val="2431346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4CCB3-8A6E-4C58-6CF8-D8D8D0798446}"/>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BD44F59-0D6A-D7DF-6544-5B08500D8244}"/>
              </a:ext>
            </a:extLst>
          </p:cNvPr>
          <p:cNvPicPr>
            <a:picLocks noGrp="1" noChangeAspect="1"/>
          </p:cNvPicPr>
          <p:nvPr>
            <p:ph idx="1"/>
          </p:nvPr>
        </p:nvPicPr>
        <p:blipFill>
          <a:blip r:embed="rId3"/>
          <a:stretch>
            <a:fillRect/>
          </a:stretch>
        </p:blipFill>
        <p:spPr>
          <a:xfrm>
            <a:off x="-74428" y="0"/>
            <a:ext cx="12192000" cy="6858000"/>
          </a:xfrm>
          <a:prstGeom prst="rect">
            <a:avLst/>
          </a:prstGeom>
        </p:spPr>
      </p:pic>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325A244B-5EA5-2945-F623-FE624C70AF6E}"/>
                  </a:ext>
                </a:extLst>
              </p14:cNvPr>
              <p14:cNvContentPartPr/>
              <p14:nvPr/>
            </p14:nvContentPartPr>
            <p14:xfrm>
              <a:off x="-245260" y="628275"/>
              <a:ext cx="12055320" cy="1062413"/>
            </p14:xfrm>
          </p:contentPart>
        </mc:Choice>
        <mc:Fallback xmlns="">
          <p:pic>
            <p:nvPicPr>
              <p:cNvPr id="7" name="Ink 6">
                <a:extLst>
                  <a:ext uri="{FF2B5EF4-FFF2-40B4-BE49-F238E27FC236}">
                    <a16:creationId xmlns:a16="http://schemas.microsoft.com/office/drawing/2014/main" id="{325A244B-5EA5-2945-F623-FE624C70AF6E}"/>
                  </a:ext>
                </a:extLst>
              </p:cNvPr>
              <p:cNvPicPr/>
              <p:nvPr/>
            </p:nvPicPr>
            <p:blipFill>
              <a:blip r:embed="rId5"/>
              <a:stretch>
                <a:fillRect/>
              </a:stretch>
            </p:blipFill>
            <p:spPr>
              <a:xfrm>
                <a:off x="-254260" y="619278"/>
                <a:ext cx="12072960" cy="1080048"/>
              </a:xfrm>
              <a:prstGeom prst="rect">
                <a:avLst/>
              </a:prstGeom>
            </p:spPr>
          </p:pic>
        </mc:Fallback>
      </mc:AlternateContent>
      <p:sp>
        <p:nvSpPr>
          <p:cNvPr id="8" name="Arrow: Up 7">
            <a:extLst>
              <a:ext uri="{FF2B5EF4-FFF2-40B4-BE49-F238E27FC236}">
                <a16:creationId xmlns:a16="http://schemas.microsoft.com/office/drawing/2014/main" id="{B8DE6DC7-2105-E28A-D95B-C003FE932606}"/>
              </a:ext>
            </a:extLst>
          </p:cNvPr>
          <p:cNvSpPr/>
          <p:nvPr/>
        </p:nvSpPr>
        <p:spPr>
          <a:xfrm>
            <a:off x="6021572" y="1499191"/>
            <a:ext cx="786809" cy="2519916"/>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3</a:t>
            </a:r>
          </a:p>
        </p:txBody>
      </p:sp>
    </p:spTree>
    <p:extLst>
      <p:ext uri="{BB962C8B-B14F-4D97-AF65-F5344CB8AC3E}">
        <p14:creationId xmlns:p14="http://schemas.microsoft.com/office/powerpoint/2010/main" val="26014907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70229-1AD9-3FC1-D37D-CD612EA19A63}"/>
              </a:ext>
            </a:extLst>
          </p:cNvPr>
          <p:cNvSpPr>
            <a:spLocks noGrp="1"/>
          </p:cNvSpPr>
          <p:nvPr>
            <p:ph type="title"/>
          </p:nvPr>
        </p:nvSpPr>
        <p:spPr>
          <a:xfrm>
            <a:off x="2902688" y="556511"/>
            <a:ext cx="4146697" cy="1325563"/>
          </a:xfrm>
        </p:spPr>
        <p:txBody>
          <a:bodyPr/>
          <a:lstStyle/>
          <a:p>
            <a:pPr algn="ctr"/>
            <a:r>
              <a:rPr lang="en-GB" b="1" spc="50" dirty="0">
                <a:ln w="0"/>
                <a:solidFill>
                  <a:schemeClr val="bg2"/>
                </a:solidFill>
                <a:effectLst>
                  <a:innerShdw blurRad="63500" dist="50800" dir="13500000">
                    <a:srgbClr val="000000">
                      <a:alpha val="50000"/>
                    </a:srgbClr>
                  </a:innerShdw>
                </a:effectLst>
              </a:rPr>
              <a:t>Important Resources </a:t>
            </a:r>
          </a:p>
        </p:txBody>
      </p:sp>
      <p:pic>
        <p:nvPicPr>
          <p:cNvPr id="5" name="Content Placeholder 4">
            <a:extLst>
              <a:ext uri="{FF2B5EF4-FFF2-40B4-BE49-F238E27FC236}">
                <a16:creationId xmlns:a16="http://schemas.microsoft.com/office/drawing/2014/main" id="{C5D245B1-1F83-7DA6-7EC1-AEDE357B4A0C}"/>
              </a:ext>
            </a:extLst>
          </p:cNvPr>
          <p:cNvPicPr>
            <a:picLocks noGrp="1" noChangeAspect="1"/>
          </p:cNvPicPr>
          <p:nvPr>
            <p:ph idx="1"/>
          </p:nvPr>
        </p:nvPicPr>
        <p:blipFill>
          <a:blip r:embed="rId3"/>
          <a:stretch>
            <a:fillRect/>
          </a:stretch>
        </p:blipFill>
        <p:spPr>
          <a:xfrm>
            <a:off x="581025" y="2430431"/>
            <a:ext cx="11029950" cy="3456051"/>
          </a:xfrm>
          <a:prstGeom prst="rect">
            <a:avLst/>
          </a:prstGeom>
        </p:spPr>
      </p:pic>
      <p:pic>
        <p:nvPicPr>
          <p:cNvPr id="6" name="Content Placeholder 4">
            <a:extLst>
              <a:ext uri="{FF2B5EF4-FFF2-40B4-BE49-F238E27FC236}">
                <a16:creationId xmlns:a16="http://schemas.microsoft.com/office/drawing/2014/main" id="{1D8AB4E4-4016-3AAE-19A3-C445AF1D492C}"/>
              </a:ext>
            </a:extLst>
          </p:cNvPr>
          <p:cNvPicPr>
            <a:picLocks noChangeAspect="1"/>
          </p:cNvPicPr>
          <p:nvPr/>
        </p:nvPicPr>
        <p:blipFill>
          <a:blip r:embed="rId4"/>
          <a:stretch>
            <a:fillRect/>
          </a:stretch>
        </p:blipFill>
        <p:spPr>
          <a:xfrm>
            <a:off x="0" y="0"/>
            <a:ext cx="12192000" cy="3429000"/>
          </a:xfrm>
          <a:prstGeom prst="rect">
            <a:avLst/>
          </a:prstGeom>
        </p:spPr>
      </p:pic>
      <p:sp>
        <p:nvSpPr>
          <p:cNvPr id="7" name="Arrow: Down 6">
            <a:extLst>
              <a:ext uri="{FF2B5EF4-FFF2-40B4-BE49-F238E27FC236}">
                <a16:creationId xmlns:a16="http://schemas.microsoft.com/office/drawing/2014/main" id="{468581C9-F9DB-F4BD-92B2-3875CCD5F8BC}"/>
              </a:ext>
            </a:extLst>
          </p:cNvPr>
          <p:cNvSpPr/>
          <p:nvPr/>
        </p:nvSpPr>
        <p:spPr>
          <a:xfrm>
            <a:off x="4043301" y="1882074"/>
            <a:ext cx="808382" cy="2532903"/>
          </a:xfrm>
          <a:prstGeom prst="down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3A8A1734-E585-5D6B-0472-DC843848461B}"/>
              </a:ext>
            </a:extLst>
          </p:cNvPr>
          <p:cNvSpPr/>
          <p:nvPr/>
        </p:nvSpPr>
        <p:spPr>
          <a:xfrm>
            <a:off x="7049385" y="1882074"/>
            <a:ext cx="808382" cy="2532903"/>
          </a:xfrm>
          <a:prstGeom prst="down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1336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DB6BBCE0-9424-F46D-BA0D-0F58AFBD4A8A}"/>
              </a:ext>
            </a:extLst>
          </p:cNvPr>
          <p:cNvPicPr>
            <a:picLocks noChangeAspect="1"/>
          </p:cNvPicPr>
          <p:nvPr/>
        </p:nvPicPr>
        <p:blipFill>
          <a:blip r:embed="rId2">
            <a:alphaModFix amt="50000"/>
          </a:blip>
          <a:srcRect t="9000" b="6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7C747236-0F36-AA2F-9364-3BC50894B47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Break</a:t>
            </a:r>
          </a:p>
        </p:txBody>
      </p:sp>
    </p:spTree>
    <p:extLst>
      <p:ext uri="{BB962C8B-B14F-4D97-AF65-F5344CB8AC3E}">
        <p14:creationId xmlns:p14="http://schemas.microsoft.com/office/powerpoint/2010/main" val="85397327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02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1" name="Rectangle 1030">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29D2057-212E-DC14-1D21-540FDCB6B357}"/>
              </a:ext>
            </a:extLst>
          </p:cNvPr>
          <p:cNvSpPr>
            <a:spLocks noGrp="1"/>
          </p:cNvSpPr>
          <p:nvPr>
            <p:ph type="title"/>
          </p:nvPr>
        </p:nvSpPr>
        <p:spPr>
          <a:xfrm>
            <a:off x="601255" y="702155"/>
            <a:ext cx="3409783" cy="1300365"/>
          </a:xfrm>
        </p:spPr>
        <p:txBody>
          <a:bodyPr>
            <a:normAutofit/>
          </a:bodyPr>
          <a:lstStyle/>
          <a:p>
            <a:r>
              <a:rPr lang="en-GB">
                <a:solidFill>
                  <a:srgbClr val="FFFFFF"/>
                </a:solidFill>
              </a:rPr>
              <a:t>Starting your research </a:t>
            </a:r>
          </a:p>
        </p:txBody>
      </p:sp>
      <p:pic>
        <p:nvPicPr>
          <p:cNvPr id="1026" name="Picture 2" descr="Andy Dwyer - Imgflip">
            <a:extLst>
              <a:ext uri="{FF2B5EF4-FFF2-40B4-BE49-F238E27FC236}">
                <a16:creationId xmlns:a16="http://schemas.microsoft.com/office/drawing/2014/main" id="{F53F6E48-1B93-5A1E-B565-90E414771B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346" r="14199" b="-1"/>
          <a:stretch>
            <a:fillRect/>
          </a:stretch>
        </p:blipFill>
        <p:spPr bwMode="auto">
          <a:xfrm>
            <a:off x="5797366" y="936141"/>
            <a:ext cx="4421233" cy="496830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8" name="Content Placeholder 2">
            <a:extLst>
              <a:ext uri="{FF2B5EF4-FFF2-40B4-BE49-F238E27FC236}">
                <a16:creationId xmlns:a16="http://schemas.microsoft.com/office/drawing/2014/main" id="{1C6A80F7-7587-D6F7-9CB0-BDA5BC808CC5}"/>
              </a:ext>
            </a:extLst>
          </p:cNvPr>
          <p:cNvGraphicFramePr>
            <a:graphicFrameLocks noGrp="1"/>
          </p:cNvGraphicFramePr>
          <p:nvPr>
            <p:ph idx="1"/>
            <p:extLst>
              <p:ext uri="{D42A27DB-BD31-4B8C-83A1-F6EECF244321}">
                <p14:modId xmlns:p14="http://schemas.microsoft.com/office/powerpoint/2010/main" val="600648744"/>
              </p:ext>
            </p:extLst>
          </p:nvPr>
        </p:nvGraphicFramePr>
        <p:xfrm>
          <a:off x="601255" y="2177142"/>
          <a:ext cx="3409782" cy="38236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05209107"/>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113999-64DB-57F8-012D-704D43478970}"/>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What is a search strategy(ss)? </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445C3BCC-32FA-82C8-FE66-B19D46C0560C}"/>
              </a:ext>
            </a:extLst>
          </p:cNvPr>
          <p:cNvGraphicFramePr>
            <a:graphicFrameLocks noGrp="1"/>
          </p:cNvGraphicFramePr>
          <p:nvPr>
            <p:ph idx="1"/>
            <p:extLst>
              <p:ext uri="{D42A27DB-BD31-4B8C-83A1-F6EECF244321}">
                <p14:modId xmlns:p14="http://schemas.microsoft.com/office/powerpoint/2010/main" val="377278443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163442"/>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8" name="Rectangle 27">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1EC12C9-3371-CFBC-F602-50E8A858CC6C}"/>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rgbClr val="FFFFFF"/>
                </a:solidFill>
              </a:rPr>
              <a:t>What is a search strategy purpose? </a:t>
            </a:r>
          </a:p>
        </p:txBody>
      </p:sp>
      <p:sp>
        <p:nvSpPr>
          <p:cNvPr id="30" name="Rectangle 29">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13" name="Content Placeholder 2">
            <a:extLst>
              <a:ext uri="{FF2B5EF4-FFF2-40B4-BE49-F238E27FC236}">
                <a16:creationId xmlns:a16="http://schemas.microsoft.com/office/drawing/2014/main" id="{06F1632B-298B-8180-9A41-129280BCDEFF}"/>
              </a:ext>
            </a:extLst>
          </p:cNvPr>
          <p:cNvGraphicFramePr>
            <a:graphicFrameLocks noGrp="1"/>
          </p:cNvGraphicFramePr>
          <p:nvPr>
            <p:ph idx="1"/>
          </p:nvPr>
        </p:nvGraphicFramePr>
        <p:xfrm>
          <a:off x="1086678" y="1903004"/>
          <a:ext cx="10336696"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7537412"/>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61CC7-3795-B05E-EB8F-7734A54284EF}"/>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The benefits of a search strategy(ss)</a:t>
            </a: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568FAA39-A037-9166-6ED5-C78681D2F1B9}"/>
              </a:ext>
            </a:extLst>
          </p:cNvPr>
          <p:cNvGraphicFramePr>
            <a:graphicFrameLocks noGrp="1"/>
          </p:cNvGraphicFramePr>
          <p:nvPr>
            <p:ph idx="1"/>
            <p:extLst>
              <p:ext uri="{D42A27DB-BD31-4B8C-83A1-F6EECF244321}">
                <p14:modId xmlns:p14="http://schemas.microsoft.com/office/powerpoint/2010/main" val="1249081110"/>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9274998"/>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5F5197E-361A-E480-23A9-10159F83E0B2}"/>
              </a:ext>
            </a:extLst>
          </p:cNvPr>
          <p:cNvSpPr>
            <a:spLocks noGrp="1"/>
          </p:cNvSpPr>
          <p:nvPr>
            <p:ph type="title"/>
          </p:nvPr>
        </p:nvSpPr>
        <p:spPr>
          <a:xfrm>
            <a:off x="807559" y="938022"/>
            <a:ext cx="6647905" cy="1188720"/>
          </a:xfrm>
        </p:spPr>
        <p:txBody>
          <a:bodyPr>
            <a:normAutofit/>
          </a:bodyPr>
          <a:lstStyle/>
          <a:p>
            <a:r>
              <a:rPr lang="en-GB">
                <a:solidFill>
                  <a:srgbClr val="FFFFFF"/>
                </a:solidFill>
              </a:rPr>
              <a:t>Steps in developing your search strategy </a:t>
            </a:r>
          </a:p>
        </p:txBody>
      </p:sp>
      <p:sp>
        <p:nvSpPr>
          <p:cNvPr id="16" name="Rectangle 15">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98FB8A9-EFBE-1763-5968-AC3D316AAF86}"/>
              </a:ext>
            </a:extLst>
          </p:cNvPr>
          <p:cNvSpPr>
            <a:spLocks noGrp="1"/>
          </p:cNvSpPr>
          <p:nvPr>
            <p:ph idx="1"/>
          </p:nvPr>
        </p:nvSpPr>
        <p:spPr>
          <a:xfrm>
            <a:off x="807559" y="2340864"/>
            <a:ext cx="6690843" cy="3793237"/>
          </a:xfrm>
        </p:spPr>
        <p:txBody>
          <a:bodyPr>
            <a:normAutofit/>
          </a:bodyPr>
          <a:lstStyle/>
          <a:p>
            <a:pPr marL="0" indent="0">
              <a:buNone/>
            </a:pPr>
            <a:r>
              <a:rPr lang="en-GB">
                <a:solidFill>
                  <a:srgbClr val="FFFFFF"/>
                </a:solidFill>
              </a:rPr>
              <a:t>Aveyard (2014) suggests that a search strategy should not be overly complicated and should only include two steps: </a:t>
            </a:r>
          </a:p>
          <a:p>
            <a:r>
              <a:rPr lang="en-GB">
                <a:solidFill>
                  <a:srgbClr val="FFFFFF"/>
                </a:solidFill>
              </a:rPr>
              <a:t>Planning </a:t>
            </a:r>
          </a:p>
          <a:p>
            <a:r>
              <a:rPr lang="en-GB">
                <a:solidFill>
                  <a:srgbClr val="FFFFFF"/>
                </a:solidFill>
              </a:rPr>
              <a:t>Implementing </a:t>
            </a:r>
          </a:p>
        </p:txBody>
      </p:sp>
      <p:pic>
        <p:nvPicPr>
          <p:cNvPr id="7" name="Graphic 6" descr="Magnifying glass">
            <a:extLst>
              <a:ext uri="{FF2B5EF4-FFF2-40B4-BE49-F238E27FC236}">
                <a16:creationId xmlns:a16="http://schemas.microsoft.com/office/drawing/2014/main" id="{DF208D8A-1E6B-1717-620C-DBC499C2EC1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476761" y="2049354"/>
            <a:ext cx="3053422" cy="3053422"/>
          </a:xfrm>
          <a:prstGeom prst="rect">
            <a:avLst/>
          </a:prstGeom>
        </p:spPr>
      </p:pic>
    </p:spTree>
    <p:extLst>
      <p:ext uri="{BB962C8B-B14F-4D97-AF65-F5344CB8AC3E}">
        <p14:creationId xmlns:p14="http://schemas.microsoft.com/office/powerpoint/2010/main" val="206484488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9" name="Rectangle 28">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pic>
        <p:nvPicPr>
          <p:cNvPr id="5" name="Content Placeholder 4">
            <a:extLst>
              <a:ext uri="{FF2B5EF4-FFF2-40B4-BE49-F238E27FC236}">
                <a16:creationId xmlns:a16="http://schemas.microsoft.com/office/drawing/2014/main" id="{50063ED3-32AB-D2D8-F381-25C70CD4B8C3}"/>
              </a:ext>
            </a:extLst>
          </p:cNvPr>
          <p:cNvPicPr>
            <a:picLocks noGrp="1" noChangeAspect="1"/>
          </p:cNvPicPr>
          <p:nvPr>
            <p:ph idx="1"/>
          </p:nvPr>
        </p:nvPicPr>
        <p:blipFill>
          <a:blip r:embed="rId2"/>
          <a:srcRect r="-1" b="3726"/>
          <a:stretch>
            <a:fillRect/>
          </a:stretch>
        </p:blipFill>
        <p:spPr>
          <a:xfrm>
            <a:off x="453302" y="457200"/>
            <a:ext cx="7588885" cy="5899650"/>
          </a:xfrm>
          <a:prstGeom prst="rect">
            <a:avLst/>
          </a:prstGeom>
        </p:spPr>
      </p:pic>
      <p:sp>
        <p:nvSpPr>
          <p:cNvPr id="30" name="Rectangle 2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3B633CF-483D-8A45-6883-C9886261F2CB}"/>
              </a:ext>
            </a:extLst>
          </p:cNvPr>
          <p:cNvSpPr>
            <a:spLocks noGrp="1"/>
          </p:cNvSpPr>
          <p:nvPr>
            <p:ph type="title"/>
          </p:nvPr>
        </p:nvSpPr>
        <p:spPr>
          <a:xfrm>
            <a:off x="8372723" y="850791"/>
            <a:ext cx="3202016" cy="4198288"/>
          </a:xfrm>
        </p:spPr>
        <p:txBody>
          <a:bodyPr vert="horz" lIns="91440" tIns="45720" rIns="91440" bIns="45720" rtlCol="0" anchor="ctr">
            <a:normAutofit/>
          </a:bodyPr>
          <a:lstStyle/>
          <a:p>
            <a:r>
              <a:rPr lang="en-US" sz="3600">
                <a:solidFill>
                  <a:srgbClr val="FFFFFF"/>
                </a:solidFill>
              </a:rPr>
              <a:t>The process of finding information </a:t>
            </a:r>
          </a:p>
        </p:txBody>
      </p:sp>
      <p:sp>
        <p:nvSpPr>
          <p:cNvPr id="31" name="Rectangle 30">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 name="TextBox 5">
            <a:extLst>
              <a:ext uri="{FF2B5EF4-FFF2-40B4-BE49-F238E27FC236}">
                <a16:creationId xmlns:a16="http://schemas.microsoft.com/office/drawing/2014/main" id="{893C56E2-21EE-EFDC-07A3-67A482EE4782}"/>
              </a:ext>
            </a:extLst>
          </p:cNvPr>
          <p:cNvSpPr txBox="1"/>
          <p:nvPr/>
        </p:nvSpPr>
        <p:spPr>
          <a:xfrm>
            <a:off x="8372723" y="5545331"/>
            <a:ext cx="3202016" cy="649222"/>
          </a:xfrm>
          <a:prstGeom prst="rect">
            <a:avLst/>
          </a:prstGeom>
          <a:noFill/>
        </p:spPr>
        <p:txBody>
          <a:bodyPr vert="horz" lIns="91440" tIns="45720" rIns="91440" bIns="45720" rtlCol="0" anchor="ctr">
            <a:normAutofit/>
          </a:bodyPr>
          <a:lstStyle/>
          <a:p>
            <a:pPr defTabSz="457200">
              <a:spcBef>
                <a:spcPct val="20000"/>
              </a:spcBef>
              <a:spcAft>
                <a:spcPts val="600"/>
              </a:spcAft>
              <a:buClr>
                <a:schemeClr val="accent1"/>
              </a:buClr>
              <a:buSzPct val="92000"/>
            </a:pPr>
            <a:r>
              <a:rPr lang="en-US" cap="all">
                <a:solidFill>
                  <a:srgbClr val="FFFFFF">
                    <a:alpha val="75000"/>
                  </a:srgbClr>
                </a:solidFill>
              </a:rPr>
              <a:t>(Efron and Ravid, 2019, p.58)</a:t>
            </a:r>
          </a:p>
        </p:txBody>
      </p:sp>
    </p:spTree>
    <p:extLst>
      <p:ext uri="{BB962C8B-B14F-4D97-AF65-F5344CB8AC3E}">
        <p14:creationId xmlns:p14="http://schemas.microsoft.com/office/powerpoint/2010/main" val="2519867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2A4B93-7E6B-8C6D-D9E2-627161FA1510}"/>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Record your findings </a:t>
            </a:r>
          </a:p>
        </p:txBody>
      </p:sp>
      <p:sp>
        <p:nvSpPr>
          <p:cNvPr id="8" name="Rectangle 7">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34FFFF6D-F746-ED4F-02B3-9DACDBEA6CEA}"/>
              </a:ext>
            </a:extLst>
          </p:cNvPr>
          <p:cNvGraphicFramePr>
            <a:graphicFrameLocks noGrp="1"/>
          </p:cNvGraphicFramePr>
          <p:nvPr>
            <p:ph idx="1"/>
            <p:extLst>
              <p:ext uri="{D42A27DB-BD31-4B8C-83A1-F6EECF244321}">
                <p14:modId xmlns:p14="http://schemas.microsoft.com/office/powerpoint/2010/main" val="1069463185"/>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2467745"/>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049F5-E785-72BA-E8E5-E2B0D5177F66}"/>
              </a:ext>
            </a:extLst>
          </p:cNvPr>
          <p:cNvSpPr>
            <a:spLocks noGrp="1"/>
          </p:cNvSpPr>
          <p:nvPr>
            <p:ph type="title"/>
          </p:nvPr>
        </p:nvSpPr>
        <p:spPr/>
        <p:txBody>
          <a:bodyPr/>
          <a:lstStyle/>
          <a:p>
            <a:pPr algn="ctr"/>
            <a:r>
              <a:rPr lang="en-GB" dirty="0"/>
              <a:t>Recording your searches </a:t>
            </a:r>
          </a:p>
        </p:txBody>
      </p:sp>
      <p:graphicFrame>
        <p:nvGraphicFramePr>
          <p:cNvPr id="7" name="Content Placeholder 6">
            <a:extLst>
              <a:ext uri="{FF2B5EF4-FFF2-40B4-BE49-F238E27FC236}">
                <a16:creationId xmlns:a16="http://schemas.microsoft.com/office/drawing/2014/main" id="{F7AF1D71-030B-C28A-7233-EEE63222FE41}"/>
              </a:ext>
            </a:extLst>
          </p:cNvPr>
          <p:cNvGraphicFramePr>
            <a:graphicFrameLocks noGrp="1"/>
          </p:cNvGraphicFramePr>
          <p:nvPr>
            <p:ph idx="1"/>
          </p:nvPr>
        </p:nvGraphicFramePr>
        <p:xfrm>
          <a:off x="838200" y="2291879"/>
          <a:ext cx="10515600" cy="3418829"/>
        </p:xfrm>
        <a:graphic>
          <a:graphicData uri="http://schemas.openxmlformats.org/drawingml/2006/table">
            <a:tbl>
              <a:tblPr firstRow="1" bandRow="1">
                <a:tableStyleId>{5C22544A-7EE6-4342-B048-85BDC9FD1C3A}</a:tableStyleId>
              </a:tblPr>
              <a:tblGrid>
                <a:gridCol w="1752600">
                  <a:extLst>
                    <a:ext uri="{9D8B030D-6E8A-4147-A177-3AD203B41FA5}">
                      <a16:colId xmlns:a16="http://schemas.microsoft.com/office/drawing/2014/main" val="3613402629"/>
                    </a:ext>
                  </a:extLst>
                </a:gridCol>
                <a:gridCol w="1752600">
                  <a:extLst>
                    <a:ext uri="{9D8B030D-6E8A-4147-A177-3AD203B41FA5}">
                      <a16:colId xmlns:a16="http://schemas.microsoft.com/office/drawing/2014/main" val="2459201093"/>
                    </a:ext>
                  </a:extLst>
                </a:gridCol>
                <a:gridCol w="1752600">
                  <a:extLst>
                    <a:ext uri="{9D8B030D-6E8A-4147-A177-3AD203B41FA5}">
                      <a16:colId xmlns:a16="http://schemas.microsoft.com/office/drawing/2014/main" val="3344274450"/>
                    </a:ext>
                  </a:extLst>
                </a:gridCol>
                <a:gridCol w="1752600">
                  <a:extLst>
                    <a:ext uri="{9D8B030D-6E8A-4147-A177-3AD203B41FA5}">
                      <a16:colId xmlns:a16="http://schemas.microsoft.com/office/drawing/2014/main" val="2345349330"/>
                    </a:ext>
                  </a:extLst>
                </a:gridCol>
                <a:gridCol w="1752600">
                  <a:extLst>
                    <a:ext uri="{9D8B030D-6E8A-4147-A177-3AD203B41FA5}">
                      <a16:colId xmlns:a16="http://schemas.microsoft.com/office/drawing/2014/main" val="1576034697"/>
                    </a:ext>
                  </a:extLst>
                </a:gridCol>
                <a:gridCol w="1752600">
                  <a:extLst>
                    <a:ext uri="{9D8B030D-6E8A-4147-A177-3AD203B41FA5}">
                      <a16:colId xmlns:a16="http://schemas.microsoft.com/office/drawing/2014/main" val="3186442610"/>
                    </a:ext>
                  </a:extLst>
                </a:gridCol>
              </a:tblGrid>
              <a:tr h="887089">
                <a:tc>
                  <a:txBody>
                    <a:bodyPr/>
                    <a:lstStyle/>
                    <a:p>
                      <a:pPr>
                        <a:lnSpc>
                          <a:spcPct val="115000"/>
                        </a:lnSpc>
                        <a:spcAft>
                          <a:spcPts val="800"/>
                        </a:spcAft>
                        <a:buNone/>
                      </a:pPr>
                      <a:r>
                        <a:rPr lang="en-GB" sz="1500" kern="100" dirty="0">
                          <a:effectLst/>
                        </a:rPr>
                        <a:t>Date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Database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Keywords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Parameters (year, location, source type)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Results (Number)</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88274" marR="88274" marT="44137" marB="44137"/>
                </a:tc>
                <a:tc>
                  <a:txBody>
                    <a:bodyPr/>
                    <a:lstStyle/>
                    <a:p>
                      <a:pPr algn="ctr">
                        <a:lnSpc>
                          <a:spcPct val="115000"/>
                        </a:lnSpc>
                        <a:spcAft>
                          <a:spcPts val="800"/>
                        </a:spcAft>
                        <a:buNone/>
                      </a:pPr>
                      <a:r>
                        <a:rPr lang="en-GB" sz="1500" kern="100">
                          <a:effectLst/>
                        </a:rPr>
                        <a:t>Reference/ Link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1242223298"/>
                  </a:ext>
                </a:extLst>
              </a:tr>
              <a:tr h="506348">
                <a:tc>
                  <a:txBody>
                    <a:bodyPr/>
                    <a:lstStyle/>
                    <a:p>
                      <a:pPr>
                        <a:lnSpc>
                          <a:spcPct val="115000"/>
                        </a:lnSpc>
                        <a:buNone/>
                      </a:pPr>
                      <a:endParaRPr lang="en-GB" sz="1200" kern="100" dirty="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14546690"/>
                  </a:ext>
                </a:extLst>
              </a:tr>
              <a:tr h="506348">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298863001"/>
                  </a:ext>
                </a:extLst>
              </a:tr>
              <a:tr h="506348">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76104393"/>
                  </a:ext>
                </a:extLst>
              </a:tr>
              <a:tr h="506348">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3581813239"/>
                  </a:ext>
                </a:extLst>
              </a:tr>
              <a:tr h="506348">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buNone/>
                      </a:pPr>
                      <a:endParaRPr lang="en-GB" sz="1200" kern="100">
                        <a:effectLst/>
                        <a:latin typeface="Aptos" panose="020B0004020202020204" pitchFamily="34" charset="0"/>
                      </a:endParaRPr>
                    </a:p>
                  </a:txBody>
                  <a:tcPr marL="88274" marR="88274" marT="44137" marB="44137"/>
                </a:tc>
                <a:tc>
                  <a:txBody>
                    <a:bodyPr/>
                    <a:lstStyle/>
                    <a:p>
                      <a:pPr>
                        <a:lnSpc>
                          <a:spcPct val="115000"/>
                        </a:lnSpc>
                        <a:spcAft>
                          <a:spcPts val="800"/>
                        </a:spcAft>
                        <a:buNone/>
                      </a:pPr>
                      <a:r>
                        <a:rPr lang="en-GB" sz="1500" kern="100" dirty="0">
                          <a:effectLst/>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261367338"/>
                  </a:ext>
                </a:extLst>
              </a:tr>
            </a:tbl>
          </a:graphicData>
        </a:graphic>
      </p:graphicFrame>
    </p:spTree>
    <p:extLst>
      <p:ext uri="{BB962C8B-B14F-4D97-AF65-F5344CB8AC3E}">
        <p14:creationId xmlns:p14="http://schemas.microsoft.com/office/powerpoint/2010/main" val="27016028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E73FD8E-E1C4-DC9A-0FBB-92F9C9A04C4E}"/>
              </a:ext>
            </a:extLst>
          </p:cNvPr>
          <p:cNvSpPr>
            <a:spLocks noGrp="1"/>
          </p:cNvSpPr>
          <p:nvPr>
            <p:ph type="title"/>
          </p:nvPr>
        </p:nvSpPr>
        <p:spPr>
          <a:xfrm>
            <a:off x="672280" y="944752"/>
            <a:ext cx="3259016" cy="1462692"/>
          </a:xfrm>
        </p:spPr>
        <p:txBody>
          <a:bodyPr>
            <a:normAutofit/>
          </a:bodyPr>
          <a:lstStyle/>
          <a:p>
            <a:r>
              <a:rPr lang="en-GB">
                <a:solidFill>
                  <a:srgbClr val="FFFFFF"/>
                </a:solidFill>
              </a:rPr>
              <a:t>Keyword Research</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658A4888-FE24-3EFC-416C-236963432432}"/>
              </a:ext>
            </a:extLst>
          </p:cNvPr>
          <p:cNvSpPr>
            <a:spLocks noGrp="1"/>
          </p:cNvSpPr>
          <p:nvPr>
            <p:ph idx="1"/>
          </p:nvPr>
        </p:nvSpPr>
        <p:spPr>
          <a:xfrm>
            <a:off x="671513" y="2536031"/>
            <a:ext cx="3123783" cy="3671936"/>
          </a:xfrm>
        </p:spPr>
        <p:txBody>
          <a:bodyPr anchor="t">
            <a:normAutofit/>
          </a:bodyPr>
          <a:lstStyle/>
          <a:p>
            <a:pPr marL="0" indent="0">
              <a:lnSpc>
                <a:spcPct val="100000"/>
              </a:lnSpc>
              <a:buNone/>
            </a:pPr>
            <a:r>
              <a:rPr lang="en-US" sz="1400">
                <a:solidFill>
                  <a:srgbClr val="FFFFFF"/>
                </a:solidFill>
              </a:rPr>
              <a:t>Before you search, you need the </a:t>
            </a:r>
            <a:r>
              <a:rPr lang="en-US" sz="1400" b="1">
                <a:solidFill>
                  <a:srgbClr val="FFFFFF"/>
                </a:solidFill>
              </a:rPr>
              <a:t>right words</a:t>
            </a:r>
            <a:r>
              <a:rPr lang="en-US" sz="1400">
                <a:solidFill>
                  <a:srgbClr val="FFFFFF"/>
                </a:solidFill>
              </a:rPr>
              <a:t>. Good searching starts with </a:t>
            </a:r>
            <a:r>
              <a:rPr lang="en-US" sz="1400" b="1">
                <a:solidFill>
                  <a:srgbClr val="FFFFFF"/>
                </a:solidFill>
              </a:rPr>
              <a:t>thinking</a:t>
            </a:r>
            <a:r>
              <a:rPr lang="en-US" sz="1400">
                <a:solidFill>
                  <a:srgbClr val="FFFFFF"/>
                </a:solidFill>
              </a:rPr>
              <a:t>, not clicking.</a:t>
            </a:r>
          </a:p>
          <a:p>
            <a:pPr>
              <a:lnSpc>
                <a:spcPct val="100000"/>
              </a:lnSpc>
            </a:pPr>
            <a:endParaRPr lang="en-US" sz="1400">
              <a:solidFill>
                <a:srgbClr val="FFFFFF"/>
              </a:solidFill>
            </a:endParaRPr>
          </a:p>
          <a:p>
            <a:pPr marL="742950" indent="-742950">
              <a:lnSpc>
                <a:spcPct val="100000"/>
              </a:lnSpc>
              <a:buFont typeface="+mj-lt"/>
              <a:buAutoNum type="arabicPeriod"/>
            </a:pPr>
            <a:r>
              <a:rPr lang="en-US" sz="1400">
                <a:solidFill>
                  <a:srgbClr val="FFFFFF"/>
                </a:solidFill>
              </a:rPr>
              <a:t>What are the key concepts?</a:t>
            </a:r>
          </a:p>
          <a:p>
            <a:pPr marL="742950" indent="-742950">
              <a:lnSpc>
                <a:spcPct val="100000"/>
              </a:lnSpc>
              <a:buFont typeface="+mj-lt"/>
              <a:buAutoNum type="arabicPeriod"/>
            </a:pPr>
            <a:endParaRPr lang="en-US" sz="1400">
              <a:solidFill>
                <a:srgbClr val="FFFFFF"/>
              </a:solidFill>
            </a:endParaRPr>
          </a:p>
          <a:p>
            <a:pPr marL="742950" indent="-742950">
              <a:lnSpc>
                <a:spcPct val="100000"/>
              </a:lnSpc>
              <a:buFont typeface="+mj-lt"/>
              <a:buAutoNum type="arabicPeriod"/>
            </a:pPr>
            <a:r>
              <a:rPr lang="en-US" sz="1400">
                <a:solidFill>
                  <a:srgbClr val="FFFFFF"/>
                </a:solidFill>
              </a:rPr>
              <a:t>Turn your concepts into searchable words</a:t>
            </a:r>
          </a:p>
          <a:p>
            <a:pPr marL="742950" indent="-742950">
              <a:lnSpc>
                <a:spcPct val="100000"/>
              </a:lnSpc>
              <a:buFont typeface="+mj-lt"/>
              <a:buAutoNum type="arabicPeriod"/>
            </a:pPr>
            <a:endParaRPr lang="en-US" sz="1400">
              <a:solidFill>
                <a:srgbClr val="FFFFFF"/>
              </a:solidFill>
            </a:endParaRPr>
          </a:p>
          <a:p>
            <a:pPr marL="742950" indent="-742950">
              <a:lnSpc>
                <a:spcPct val="100000"/>
              </a:lnSpc>
              <a:buFont typeface="+mj-lt"/>
              <a:buAutoNum type="arabicPeriod"/>
            </a:pPr>
            <a:r>
              <a:rPr lang="en-US" sz="1400">
                <a:solidFill>
                  <a:srgbClr val="FFFFFF"/>
                </a:solidFill>
              </a:rPr>
              <a:t>What alternative words/synonyms are there?</a:t>
            </a:r>
          </a:p>
          <a:p>
            <a:pPr>
              <a:lnSpc>
                <a:spcPct val="100000"/>
              </a:lnSpc>
            </a:pPr>
            <a:endParaRPr lang="en-GB" sz="1400">
              <a:solidFill>
                <a:srgbClr val="FFFFFF"/>
              </a:solidFill>
            </a:endParaRPr>
          </a:p>
        </p:txBody>
      </p:sp>
      <p:pic>
        <p:nvPicPr>
          <p:cNvPr id="5" name="Picture 4">
            <a:extLst>
              <a:ext uri="{FF2B5EF4-FFF2-40B4-BE49-F238E27FC236}">
                <a16:creationId xmlns:a16="http://schemas.microsoft.com/office/drawing/2014/main" id="{90348E71-D8CD-D922-7CC2-E4952564F966}"/>
              </a:ext>
            </a:extLst>
          </p:cNvPr>
          <p:cNvPicPr>
            <a:picLocks noChangeAspect="1"/>
          </p:cNvPicPr>
          <p:nvPr/>
        </p:nvPicPr>
        <p:blipFill>
          <a:blip r:embed="rId2"/>
          <a:srcRect t="18221" r="1" b="5204"/>
          <a:stretch>
            <a:fillRect/>
          </a:stretch>
        </p:blipFill>
        <p:spPr>
          <a:xfrm>
            <a:off x="4241830" y="601200"/>
            <a:ext cx="7503636" cy="5789365"/>
          </a:xfrm>
          <a:prstGeom prst="rect">
            <a:avLst/>
          </a:prstGeom>
        </p:spPr>
      </p:pic>
    </p:spTree>
    <p:extLst>
      <p:ext uri="{BB962C8B-B14F-4D97-AF65-F5344CB8AC3E}">
        <p14:creationId xmlns:p14="http://schemas.microsoft.com/office/powerpoint/2010/main" val="886805874"/>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531B2-C773-12D4-50B3-D99EEC495769}"/>
              </a:ext>
            </a:extLst>
          </p:cNvPr>
          <p:cNvSpPr>
            <a:spLocks noGrp="1"/>
          </p:cNvSpPr>
          <p:nvPr>
            <p:ph type="title"/>
          </p:nvPr>
        </p:nvSpPr>
        <p:spPr>
          <a:xfrm>
            <a:off x="746228" y="1037967"/>
            <a:ext cx="3054091" cy="4709131"/>
          </a:xfrm>
        </p:spPr>
        <p:txBody>
          <a:bodyPr anchor="ctr">
            <a:normAutofit/>
          </a:bodyPr>
          <a:lstStyle/>
          <a:p>
            <a:r>
              <a:rPr lang="en-US" dirty="0">
                <a:solidFill>
                  <a:schemeClr val="bg1">
                    <a:lumMod val="85000"/>
                    <a:lumOff val="15000"/>
                  </a:schemeClr>
                </a:solidFill>
              </a:rPr>
              <a:t>Keyword research </a:t>
            </a:r>
            <a:endParaRPr lang="en-GB" dirty="0">
              <a:solidFill>
                <a:schemeClr val="bg1">
                  <a:lumMod val="85000"/>
                  <a:lumOff val="15000"/>
                </a:schemeClr>
              </a:solidFill>
            </a:endParaRPr>
          </a:p>
        </p:txBody>
      </p:sp>
      <p:sp>
        <p:nvSpPr>
          <p:cNvPr id="12" name="Rectangle 11">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8111BF5E-E1EE-153C-58AB-1CDE706C26D3}"/>
              </a:ext>
            </a:extLst>
          </p:cNvPr>
          <p:cNvGraphicFramePr>
            <a:graphicFrameLocks noGrp="1"/>
          </p:cNvGraphicFramePr>
          <p:nvPr>
            <p:ph idx="1"/>
            <p:extLst>
              <p:ext uri="{D42A27DB-BD31-4B8C-83A1-F6EECF244321}">
                <p14:modId xmlns:p14="http://schemas.microsoft.com/office/powerpoint/2010/main" val="2307847034"/>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45004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Rectangle 6">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73F3823-8655-0DDE-6274-45EE519D4A0B}"/>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Keywords search: Let’s try together… </a:t>
            </a:r>
          </a:p>
        </p:txBody>
      </p:sp>
      <p:sp>
        <p:nvSpPr>
          <p:cNvPr id="3" name="Content Placeholder 2">
            <a:extLst>
              <a:ext uri="{FF2B5EF4-FFF2-40B4-BE49-F238E27FC236}">
                <a16:creationId xmlns:a16="http://schemas.microsoft.com/office/drawing/2014/main" id="{CB5A9A51-776B-7A2F-0B5C-B99876AF6D25}"/>
              </a:ext>
            </a:extLst>
          </p:cNvPr>
          <p:cNvSpPr>
            <a:spLocks noGrp="1"/>
          </p:cNvSpPr>
          <p:nvPr>
            <p:ph idx="1"/>
          </p:nvPr>
        </p:nvSpPr>
        <p:spPr>
          <a:xfrm>
            <a:off x="4534935" y="1037968"/>
            <a:ext cx="6725899" cy="4820832"/>
          </a:xfrm>
        </p:spPr>
        <p:txBody>
          <a:bodyPr>
            <a:normAutofit/>
          </a:bodyPr>
          <a:lstStyle/>
          <a:p>
            <a:pPr marL="0" indent="0">
              <a:buNone/>
            </a:pPr>
            <a:endParaRPr lang="en-US" dirty="0"/>
          </a:p>
          <a:p>
            <a:pPr marL="0" indent="0" algn="ctr">
              <a:buNone/>
            </a:pPr>
            <a:r>
              <a:rPr lang="en-GB" dirty="0"/>
              <a:t>What challenges do small businesses face, and how can they overcome them</a:t>
            </a:r>
            <a:r>
              <a:rPr lang="en-US" b="1" i="1" dirty="0"/>
              <a:t>?</a:t>
            </a:r>
          </a:p>
          <a:p>
            <a:endParaRPr lang="en-US" dirty="0"/>
          </a:p>
          <a:p>
            <a:pPr marL="742950" indent="-742950">
              <a:buFont typeface="+mj-lt"/>
              <a:buAutoNum type="arabicPeriod"/>
            </a:pPr>
            <a:r>
              <a:rPr lang="en-US" dirty="0"/>
              <a:t>What are the key concepts?</a:t>
            </a:r>
          </a:p>
          <a:p>
            <a:pPr marL="742950" indent="-742950">
              <a:buFont typeface="+mj-lt"/>
              <a:buAutoNum type="arabicPeriod"/>
            </a:pPr>
            <a:endParaRPr lang="en-US" dirty="0"/>
          </a:p>
          <a:p>
            <a:pPr marL="742950" indent="-742950">
              <a:buFont typeface="+mj-lt"/>
              <a:buAutoNum type="arabicPeriod"/>
            </a:pPr>
            <a:r>
              <a:rPr lang="en-US" dirty="0"/>
              <a:t>Turn your concepts into searchable words</a:t>
            </a:r>
          </a:p>
          <a:p>
            <a:pPr marL="742950" indent="-742950">
              <a:buFont typeface="+mj-lt"/>
              <a:buAutoNum type="arabicPeriod"/>
            </a:pPr>
            <a:endParaRPr lang="en-US" dirty="0"/>
          </a:p>
          <a:p>
            <a:pPr marL="742950" indent="-742950">
              <a:buFont typeface="+mj-lt"/>
              <a:buAutoNum type="arabicPeriod"/>
            </a:pPr>
            <a:r>
              <a:rPr lang="en-US" dirty="0"/>
              <a:t>What alternative words/synonyms are there?</a:t>
            </a:r>
          </a:p>
          <a:p>
            <a:pPr marL="742950" indent="-742950">
              <a:buFont typeface="+mj-lt"/>
              <a:buAutoNum type="arabicPeriod"/>
            </a:pPr>
            <a:endParaRPr lang="en-US" dirty="0"/>
          </a:p>
          <a:p>
            <a:pPr marL="0" indent="0">
              <a:buNone/>
            </a:pPr>
            <a:r>
              <a:rPr lang="en-US" dirty="0"/>
              <a:t>Write down 3-5 key words with as many alternative words as you can for each</a:t>
            </a:r>
            <a:endParaRPr lang="en-GB" dirty="0"/>
          </a:p>
        </p:txBody>
      </p:sp>
    </p:spTree>
    <p:extLst>
      <p:ext uri="{BB962C8B-B14F-4D97-AF65-F5344CB8AC3E}">
        <p14:creationId xmlns:p14="http://schemas.microsoft.com/office/powerpoint/2010/main" val="41137889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4E1DCA8-5B8D-BA09-2E96-6B1D4C73B177}"/>
              </a:ext>
            </a:extLst>
          </p:cNvPr>
          <p:cNvSpPr>
            <a:spLocks noGrp="1"/>
          </p:cNvSpPr>
          <p:nvPr>
            <p:ph type="title"/>
          </p:nvPr>
        </p:nvSpPr>
        <p:spPr>
          <a:xfrm>
            <a:off x="671513" y="645531"/>
            <a:ext cx="3259016" cy="727731"/>
          </a:xfrm>
        </p:spPr>
        <p:txBody>
          <a:bodyPr>
            <a:normAutofit/>
          </a:bodyPr>
          <a:lstStyle/>
          <a:p>
            <a:r>
              <a:rPr lang="en-GB" dirty="0">
                <a:solidFill>
                  <a:srgbClr val="FFFFFF"/>
                </a:solidFill>
              </a:rPr>
              <a:t>Your turn… </a:t>
            </a:r>
          </a:p>
        </p:txBody>
      </p:sp>
      <p:sp>
        <p:nvSpPr>
          <p:cNvPr id="22" name="Rectangle 21">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6" name="Rectangle 25">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4">
            <a:extLst>
              <a:ext uri="{FF2B5EF4-FFF2-40B4-BE49-F238E27FC236}">
                <a16:creationId xmlns:a16="http://schemas.microsoft.com/office/drawing/2014/main" id="{B02F9C00-D323-DAAE-744A-0E9D9DDE6E1D}"/>
              </a:ext>
            </a:extLst>
          </p:cNvPr>
          <p:cNvPicPr>
            <a:picLocks noChangeAspect="1"/>
          </p:cNvPicPr>
          <p:nvPr/>
        </p:nvPicPr>
        <p:blipFill>
          <a:blip r:embed="rId3"/>
          <a:srcRect l="10074" r="17021" b="2"/>
          <a:stretch>
            <a:fillRect/>
          </a:stretch>
        </p:blipFill>
        <p:spPr>
          <a:xfrm>
            <a:off x="4241830" y="601200"/>
            <a:ext cx="7503636" cy="5789365"/>
          </a:xfrm>
          <a:prstGeom prst="rect">
            <a:avLst/>
          </a:prstGeom>
        </p:spPr>
      </p:pic>
      <p:graphicFrame>
        <p:nvGraphicFramePr>
          <p:cNvPr id="13" name="Content Placeholder 2">
            <a:extLst>
              <a:ext uri="{FF2B5EF4-FFF2-40B4-BE49-F238E27FC236}">
                <a16:creationId xmlns:a16="http://schemas.microsoft.com/office/drawing/2014/main" id="{49EE1638-70DB-4720-5C4F-49136B904655}"/>
              </a:ext>
            </a:extLst>
          </p:cNvPr>
          <p:cNvGraphicFramePr>
            <a:graphicFrameLocks noGrp="1"/>
          </p:cNvGraphicFramePr>
          <p:nvPr>
            <p:ph idx="1"/>
            <p:extLst>
              <p:ext uri="{D42A27DB-BD31-4B8C-83A1-F6EECF244321}">
                <p14:modId xmlns:p14="http://schemas.microsoft.com/office/powerpoint/2010/main" val="3688472463"/>
              </p:ext>
            </p:extLst>
          </p:nvPr>
        </p:nvGraphicFramePr>
        <p:xfrm>
          <a:off x="671513" y="1417593"/>
          <a:ext cx="3123783" cy="47903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012801"/>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7B862E8C-111C-D83B-9360-06444628E33C}"/>
              </a:ext>
            </a:extLst>
          </p:cNvPr>
          <p:cNvPicPr>
            <a:picLocks noChangeAspect="1"/>
          </p:cNvPicPr>
          <p:nvPr/>
        </p:nvPicPr>
        <p:blipFill>
          <a:blip r:embed="rId2"/>
          <a:srcRect t="9001" b="6730"/>
          <a:stretch>
            <a:fillRect/>
          </a:stretch>
        </p:blipFill>
        <p:spPr>
          <a:xfrm>
            <a:off x="-3047" y="10"/>
            <a:ext cx="12191999" cy="6857990"/>
          </a:xfrm>
          <a:prstGeom prst="rect">
            <a:avLst/>
          </a:prstGeom>
        </p:spPr>
      </p:pic>
      <p:sp>
        <p:nvSpPr>
          <p:cNvPr id="2" name="Title 1">
            <a:extLst>
              <a:ext uri="{FF2B5EF4-FFF2-40B4-BE49-F238E27FC236}">
                <a16:creationId xmlns:a16="http://schemas.microsoft.com/office/drawing/2014/main" id="{0C31FFF7-940B-50D4-4E96-2C74C283AB32}"/>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Break</a:t>
            </a:r>
          </a:p>
        </p:txBody>
      </p:sp>
    </p:spTree>
    <p:extLst>
      <p:ext uri="{BB962C8B-B14F-4D97-AF65-F5344CB8AC3E}">
        <p14:creationId xmlns:p14="http://schemas.microsoft.com/office/powerpoint/2010/main" val="22618269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C4ABA-6D2F-36AE-6493-27D88DD4186F}"/>
              </a:ext>
            </a:extLst>
          </p:cNvPr>
          <p:cNvSpPr>
            <a:spLocks noGrp="1"/>
          </p:cNvSpPr>
          <p:nvPr>
            <p:ph type="title"/>
          </p:nvPr>
        </p:nvSpPr>
        <p:spPr>
          <a:xfrm>
            <a:off x="1001684" y="170412"/>
            <a:ext cx="10178934" cy="1328730"/>
          </a:xfrm>
        </p:spPr>
        <p:txBody>
          <a:bodyPr vert="horz" lIns="91440" tIns="45720" rIns="91440" bIns="45720" rtlCol="0" anchor="b">
            <a:normAutofit/>
          </a:bodyPr>
          <a:lstStyle/>
          <a:p>
            <a:pPr algn="ctr"/>
            <a:r>
              <a:rPr lang="en-US" sz="5200" kern="1200" dirty="0">
                <a:solidFill>
                  <a:schemeClr val="tx1"/>
                </a:solidFill>
                <a:latin typeface="+mj-lt"/>
                <a:ea typeface="+mj-ea"/>
                <a:cs typeface="+mj-cs"/>
              </a:rPr>
              <a:t>Who likes reading? </a:t>
            </a:r>
          </a:p>
        </p:txBody>
      </p:sp>
      <p:pic>
        <p:nvPicPr>
          <p:cNvPr id="3074" name="Picture 2" descr="Top 10 Books That Will Change Your Life in 2016 | Live Happy">
            <a:extLst>
              <a:ext uri="{FF2B5EF4-FFF2-40B4-BE49-F238E27FC236}">
                <a16:creationId xmlns:a16="http://schemas.microsoft.com/office/drawing/2014/main" id="{C229C3EF-20E0-0EC1-751B-1E2D2C75F21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1484" r="14234"/>
          <a:stretch>
            <a:fillRect/>
          </a:stretch>
        </p:blipFill>
        <p:spPr bwMode="auto">
          <a:xfrm>
            <a:off x="198741" y="2410448"/>
            <a:ext cx="5803323" cy="389035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31,700+ Sad Book Stock Photos, Pictures &amp; Royalty-Free Images - iStock | Sad  reading, Books">
            <a:extLst>
              <a:ext uri="{FF2B5EF4-FFF2-40B4-BE49-F238E27FC236}">
                <a16:creationId xmlns:a16="http://schemas.microsoft.com/office/drawing/2014/main" id="{3E4DD18F-8781-3977-9F42-99FD3B7107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6891"/>
          <a:stretch>
            <a:fillRect/>
          </a:stretch>
        </p:blipFill>
        <p:spPr bwMode="auto">
          <a:xfrm>
            <a:off x="6189934" y="2410448"/>
            <a:ext cx="5803323" cy="3890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2866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E04E3-E553-489F-58D4-64A85215AEA4}"/>
              </a:ext>
            </a:extLst>
          </p:cNvPr>
          <p:cNvSpPr>
            <a:spLocks noGrp="1"/>
          </p:cNvSpPr>
          <p:nvPr>
            <p:ph type="title"/>
          </p:nvPr>
        </p:nvSpPr>
        <p:spPr>
          <a:xfrm>
            <a:off x="479394" y="1070800"/>
            <a:ext cx="3939688" cy="5583126"/>
          </a:xfrm>
        </p:spPr>
        <p:txBody>
          <a:bodyPr>
            <a:normAutofit/>
          </a:bodyPr>
          <a:lstStyle/>
          <a:p>
            <a:pPr algn="ctr"/>
            <a:r>
              <a:rPr lang="en-GB" sz="8000" dirty="0"/>
              <a:t>Best place to start… </a:t>
            </a:r>
          </a:p>
        </p:txBody>
      </p:sp>
      <p:graphicFrame>
        <p:nvGraphicFramePr>
          <p:cNvPr id="5" name="Content Placeholder 2">
            <a:extLst>
              <a:ext uri="{FF2B5EF4-FFF2-40B4-BE49-F238E27FC236}">
                <a16:creationId xmlns:a16="http://schemas.microsoft.com/office/drawing/2014/main" id="{64A52D1C-F116-3FAE-5BA4-16AE7770C4F4}"/>
              </a:ext>
            </a:extLst>
          </p:cNvPr>
          <p:cNvGraphicFramePr>
            <a:graphicFrameLocks noGrp="1"/>
          </p:cNvGraphicFramePr>
          <p:nvPr>
            <p:ph idx="1"/>
            <p:extLst>
              <p:ext uri="{D42A27DB-BD31-4B8C-83A1-F6EECF244321}">
                <p14:modId xmlns:p14="http://schemas.microsoft.com/office/powerpoint/2010/main" val="979660718"/>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37797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45074-D8AE-E654-C82B-F7D5214E4CF5}"/>
              </a:ext>
            </a:extLst>
          </p:cNvPr>
          <p:cNvSpPr>
            <a:spLocks noGrp="1"/>
          </p:cNvSpPr>
          <p:nvPr>
            <p:ph type="title"/>
          </p:nvPr>
        </p:nvSpPr>
        <p:spPr>
          <a:xfrm>
            <a:off x="746228" y="1037967"/>
            <a:ext cx="3054091" cy="4709131"/>
          </a:xfrm>
        </p:spPr>
        <p:txBody>
          <a:bodyPr anchor="ctr">
            <a:normAutofit/>
          </a:bodyPr>
          <a:lstStyle/>
          <a:p>
            <a:r>
              <a:rPr lang="en-GB">
                <a:solidFill>
                  <a:schemeClr val="bg1">
                    <a:lumMod val="85000"/>
                    <a:lumOff val="15000"/>
                  </a:schemeClr>
                </a:solidFill>
              </a:rPr>
              <a:t>Reading Strategies </a:t>
            </a:r>
          </a:p>
        </p:txBody>
      </p:sp>
      <p:sp>
        <p:nvSpPr>
          <p:cNvPr id="21" name="Rectangle 20">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CC7246D-C8D0-0AF2-5394-AB84679C3C5F}"/>
              </a:ext>
            </a:extLst>
          </p:cNvPr>
          <p:cNvGraphicFramePr>
            <a:graphicFrameLocks noGrp="1"/>
          </p:cNvGraphicFramePr>
          <p:nvPr>
            <p:ph idx="1"/>
            <p:extLst>
              <p:ext uri="{D42A27DB-BD31-4B8C-83A1-F6EECF244321}">
                <p14:modId xmlns:p14="http://schemas.microsoft.com/office/powerpoint/2010/main" val="1175813346"/>
              </p:ext>
            </p:extLst>
          </p:nvPr>
        </p:nvGraphicFramePr>
        <p:xfrm>
          <a:off x="4598438" y="1207783"/>
          <a:ext cx="7012370" cy="47091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9983303"/>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B5A727A-75E5-8142-AB72-5F49767FCBED}"/>
              </a:ext>
            </a:extLst>
          </p:cNvPr>
          <p:cNvSpPr>
            <a:spLocks noGrp="1"/>
          </p:cNvSpPr>
          <p:nvPr>
            <p:ph type="title"/>
          </p:nvPr>
        </p:nvSpPr>
        <p:spPr>
          <a:xfrm>
            <a:off x="4602822" y="938022"/>
            <a:ext cx="6658013" cy="1188720"/>
          </a:xfrm>
        </p:spPr>
        <p:txBody>
          <a:bodyPr>
            <a:normAutofit/>
          </a:bodyPr>
          <a:lstStyle/>
          <a:p>
            <a:r>
              <a:rPr lang="en-GB">
                <a:solidFill>
                  <a:srgbClr val="FFFFFF"/>
                </a:solidFill>
              </a:rPr>
              <a:t>Prediction reading  </a:t>
            </a:r>
          </a:p>
        </p:txBody>
      </p:sp>
      <p:sp>
        <p:nvSpPr>
          <p:cNvPr id="15" name="Rectangle 14">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85059CD1-8190-3C26-933B-9FDDD20EA4FA}"/>
              </a:ext>
            </a:extLst>
          </p:cNvPr>
          <p:cNvPicPr>
            <a:picLocks noChangeAspect="1"/>
          </p:cNvPicPr>
          <p:nvPr/>
        </p:nvPicPr>
        <p:blipFill>
          <a:blip r:embed="rId2"/>
          <a:stretch>
            <a:fillRect/>
          </a:stretch>
        </p:blipFill>
        <p:spPr>
          <a:xfrm>
            <a:off x="774700" y="1296361"/>
            <a:ext cx="3053422" cy="4559408"/>
          </a:xfrm>
          <a:prstGeom prst="rect">
            <a:avLst/>
          </a:prstGeom>
        </p:spPr>
      </p:pic>
      <p:sp>
        <p:nvSpPr>
          <p:cNvPr id="4" name="Content Placeholder 3">
            <a:extLst>
              <a:ext uri="{FF2B5EF4-FFF2-40B4-BE49-F238E27FC236}">
                <a16:creationId xmlns:a16="http://schemas.microsoft.com/office/drawing/2014/main" id="{8A0A0EE4-D4E0-F6A3-EECF-B3760539D17A}"/>
              </a:ext>
            </a:extLst>
          </p:cNvPr>
          <p:cNvSpPr>
            <a:spLocks noGrp="1"/>
          </p:cNvSpPr>
          <p:nvPr>
            <p:ph idx="1"/>
          </p:nvPr>
        </p:nvSpPr>
        <p:spPr>
          <a:xfrm>
            <a:off x="4602822" y="2340864"/>
            <a:ext cx="6658013" cy="3793237"/>
          </a:xfrm>
        </p:spPr>
        <p:txBody>
          <a:bodyPr>
            <a:normAutofit/>
          </a:bodyPr>
          <a:lstStyle/>
          <a:p>
            <a:r>
              <a:rPr lang="en-GB">
                <a:solidFill>
                  <a:srgbClr val="FFFFFF"/>
                </a:solidFill>
              </a:rPr>
              <a:t>What do you think this book might be about?</a:t>
            </a:r>
          </a:p>
          <a:p>
            <a:r>
              <a:rPr lang="en-GB">
                <a:solidFill>
                  <a:srgbClr val="FFFFFF"/>
                </a:solidFill>
              </a:rPr>
              <a:t>What on the cover makes you think that?</a:t>
            </a:r>
          </a:p>
          <a:p>
            <a:r>
              <a:rPr lang="en-GB">
                <a:solidFill>
                  <a:srgbClr val="FFFFFF"/>
                </a:solidFill>
              </a:rPr>
              <a:t>What would expect to find in this book? </a:t>
            </a:r>
          </a:p>
        </p:txBody>
      </p:sp>
    </p:spTree>
    <p:extLst>
      <p:ext uri="{BB962C8B-B14F-4D97-AF65-F5344CB8AC3E}">
        <p14:creationId xmlns:p14="http://schemas.microsoft.com/office/powerpoint/2010/main" val="2843218139"/>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44DBAF48-B17B-4AA7-9E99-4EC0C9905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3C969062-9679-4FA4-A989-31950EAD3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B66E388-4431-4DFA-AA86-DD137BA91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5BF7E26F-1916-4328-9F98-CAD58E30B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C083B205-6028-4ADD-8441-F968CAC3E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B3534E70-F5E1-5FC3-31DF-30C483C0486C}"/>
              </a:ext>
            </a:extLst>
          </p:cNvPr>
          <p:cNvPicPr>
            <a:picLocks noChangeAspect="1"/>
          </p:cNvPicPr>
          <p:nvPr/>
        </p:nvPicPr>
        <p:blipFill>
          <a:blip r:embed="rId2"/>
          <a:srcRect l="1681" r="2372" b="3"/>
          <a:stretch>
            <a:fillRect/>
          </a:stretch>
        </p:blipFill>
        <p:spPr>
          <a:xfrm>
            <a:off x="446534" y="638175"/>
            <a:ext cx="3702877" cy="5762625"/>
          </a:xfrm>
          <a:prstGeom prst="rect">
            <a:avLst/>
          </a:prstGeom>
        </p:spPr>
      </p:pic>
      <p:pic>
        <p:nvPicPr>
          <p:cNvPr id="5" name="Content Placeholder 4">
            <a:extLst>
              <a:ext uri="{FF2B5EF4-FFF2-40B4-BE49-F238E27FC236}">
                <a16:creationId xmlns:a16="http://schemas.microsoft.com/office/drawing/2014/main" id="{2108D9DC-BE37-22F7-D6B7-84215BD38B56}"/>
              </a:ext>
            </a:extLst>
          </p:cNvPr>
          <p:cNvPicPr>
            <a:picLocks noGrp="1" noChangeAspect="1"/>
          </p:cNvPicPr>
          <p:nvPr>
            <p:ph idx="1"/>
          </p:nvPr>
        </p:nvPicPr>
        <p:blipFill>
          <a:blip r:embed="rId3"/>
          <a:srcRect r="1223" b="1"/>
          <a:stretch>
            <a:fillRect/>
          </a:stretch>
        </p:blipFill>
        <p:spPr>
          <a:xfrm>
            <a:off x="4241386" y="638175"/>
            <a:ext cx="3702877" cy="5762625"/>
          </a:xfrm>
          <a:prstGeom prst="rect">
            <a:avLst/>
          </a:prstGeom>
        </p:spPr>
      </p:pic>
      <p:sp>
        <p:nvSpPr>
          <p:cNvPr id="27" name="Rectangle 26">
            <a:extLst>
              <a:ext uri="{FF2B5EF4-FFF2-40B4-BE49-F238E27FC236}">
                <a16:creationId xmlns:a16="http://schemas.microsoft.com/office/drawing/2014/main" id="{6ECB580F-FB4F-4766-9EBF-6C4D87510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36240" y="638175"/>
            <a:ext cx="3709227" cy="57523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520BC9E-27C1-E9C2-850E-57BA4C79251F}"/>
              </a:ext>
            </a:extLst>
          </p:cNvPr>
          <p:cNvSpPr>
            <a:spLocks noGrp="1"/>
          </p:cNvSpPr>
          <p:nvPr>
            <p:ph type="title"/>
          </p:nvPr>
        </p:nvSpPr>
        <p:spPr>
          <a:xfrm>
            <a:off x="8296274" y="1656292"/>
            <a:ext cx="3150659" cy="2085869"/>
          </a:xfrm>
        </p:spPr>
        <p:txBody>
          <a:bodyPr vert="horz" lIns="91440" tIns="45720" rIns="91440" bIns="45720" rtlCol="0" anchor="b">
            <a:normAutofit/>
          </a:bodyPr>
          <a:lstStyle/>
          <a:p>
            <a:r>
              <a:rPr lang="en-US" sz="3600">
                <a:solidFill>
                  <a:srgbClr val="FFFFFF"/>
                </a:solidFill>
              </a:rPr>
              <a:t>Let’s see… </a:t>
            </a:r>
          </a:p>
        </p:txBody>
      </p:sp>
    </p:spTree>
    <p:extLst>
      <p:ext uri="{BB962C8B-B14F-4D97-AF65-F5344CB8AC3E}">
        <p14:creationId xmlns:p14="http://schemas.microsoft.com/office/powerpoint/2010/main" val="37723094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9" name="Rectangle 3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42" name="Rectangle 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63F9CE23-2BD5-8CDA-FD18-E4677BA60ADE}"/>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Skim reading </a:t>
            </a:r>
          </a:p>
        </p:txBody>
      </p:sp>
      <p:pic>
        <p:nvPicPr>
          <p:cNvPr id="8" name="Content Placeholder 7">
            <a:extLst>
              <a:ext uri="{FF2B5EF4-FFF2-40B4-BE49-F238E27FC236}">
                <a16:creationId xmlns:a16="http://schemas.microsoft.com/office/drawing/2014/main" id="{8374B91F-EF5B-2164-8404-AF357484C945}"/>
              </a:ext>
            </a:extLst>
          </p:cNvPr>
          <p:cNvPicPr>
            <a:picLocks noGrp="1" noChangeAspect="1"/>
          </p:cNvPicPr>
          <p:nvPr>
            <p:ph idx="1"/>
          </p:nvPr>
        </p:nvPicPr>
        <p:blipFill>
          <a:blip r:embed="rId3"/>
          <a:stretch>
            <a:fillRect/>
          </a:stretch>
        </p:blipFill>
        <p:spPr>
          <a:xfrm>
            <a:off x="5888679" y="0"/>
            <a:ext cx="5006009" cy="6565260"/>
          </a:xfrm>
          <a:prstGeom prst="rect">
            <a:avLst/>
          </a:prstGeom>
        </p:spPr>
      </p:pic>
    </p:spTree>
    <p:extLst>
      <p:ext uri="{BB962C8B-B14F-4D97-AF65-F5344CB8AC3E}">
        <p14:creationId xmlns:p14="http://schemas.microsoft.com/office/powerpoint/2010/main" val="32539209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38">
            <a:extLst>
              <a:ext uri="{FF2B5EF4-FFF2-40B4-BE49-F238E27FC236}">
                <a16:creationId xmlns:a16="http://schemas.microsoft.com/office/drawing/2014/main" id="{44DBAF48-B17B-4AA7-9E99-4EC0C9905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1" name="Rectangle 40">
            <a:extLst>
              <a:ext uri="{FF2B5EF4-FFF2-40B4-BE49-F238E27FC236}">
                <a16:creationId xmlns:a16="http://schemas.microsoft.com/office/drawing/2014/main" id="{C592B42C-58FA-4A86-86F9-BA64DFB52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49AE81AC-D16D-497C-95C0-16E491F11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44">
            <a:extLst>
              <a:ext uri="{FF2B5EF4-FFF2-40B4-BE49-F238E27FC236}">
                <a16:creationId xmlns:a16="http://schemas.microsoft.com/office/drawing/2014/main" id="{2465720C-012A-4C28-8AA5-75E0C7CC2A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F2137993-2819-4F0D-9767-4F7C41F33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48">
            <a:extLst>
              <a:ext uri="{FF2B5EF4-FFF2-40B4-BE49-F238E27FC236}">
                <a16:creationId xmlns:a16="http://schemas.microsoft.com/office/drawing/2014/main" id="{FC9E8B1E-9FF3-4471-BF13-F774FD86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652" y="638175"/>
            <a:ext cx="3700760" cy="575239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DDC460D-EA1B-A417-31FB-1DACA2B7FF7C}"/>
              </a:ext>
            </a:extLst>
          </p:cNvPr>
          <p:cNvSpPr>
            <a:spLocks noGrp="1"/>
          </p:cNvSpPr>
          <p:nvPr>
            <p:ph type="title"/>
          </p:nvPr>
        </p:nvSpPr>
        <p:spPr>
          <a:xfrm>
            <a:off x="700218" y="1656292"/>
            <a:ext cx="3150659" cy="2085869"/>
          </a:xfrm>
        </p:spPr>
        <p:txBody>
          <a:bodyPr vert="horz" lIns="91440" tIns="45720" rIns="91440" bIns="45720" rtlCol="0" anchor="b">
            <a:normAutofit/>
          </a:bodyPr>
          <a:lstStyle/>
          <a:p>
            <a:r>
              <a:rPr lang="en-US" sz="3600">
                <a:solidFill>
                  <a:srgbClr val="FFFFFF"/>
                </a:solidFill>
              </a:rPr>
              <a:t>Scanning: </a:t>
            </a:r>
          </a:p>
        </p:txBody>
      </p:sp>
      <p:pic>
        <p:nvPicPr>
          <p:cNvPr id="4" name="Picture 3">
            <a:extLst>
              <a:ext uri="{FF2B5EF4-FFF2-40B4-BE49-F238E27FC236}">
                <a16:creationId xmlns:a16="http://schemas.microsoft.com/office/drawing/2014/main" id="{8B30B367-0F33-E1E5-C84E-72ECB908F821}"/>
              </a:ext>
            </a:extLst>
          </p:cNvPr>
          <p:cNvPicPr>
            <a:picLocks noChangeAspect="1"/>
          </p:cNvPicPr>
          <p:nvPr/>
        </p:nvPicPr>
        <p:blipFill>
          <a:blip r:embed="rId3"/>
          <a:srcRect r="9500" b="3"/>
          <a:stretch>
            <a:fillRect/>
          </a:stretch>
        </p:blipFill>
        <p:spPr>
          <a:xfrm>
            <a:off x="4243791" y="638175"/>
            <a:ext cx="3702877" cy="5762625"/>
          </a:xfrm>
          <a:prstGeom prst="rect">
            <a:avLst/>
          </a:prstGeom>
        </p:spPr>
      </p:pic>
      <p:pic>
        <p:nvPicPr>
          <p:cNvPr id="8" name="Picture 7">
            <a:extLst>
              <a:ext uri="{FF2B5EF4-FFF2-40B4-BE49-F238E27FC236}">
                <a16:creationId xmlns:a16="http://schemas.microsoft.com/office/drawing/2014/main" id="{F3E7F9E8-8B5C-7D0E-2D3E-1963581E6862}"/>
              </a:ext>
            </a:extLst>
          </p:cNvPr>
          <p:cNvPicPr>
            <a:picLocks noChangeAspect="1"/>
          </p:cNvPicPr>
          <p:nvPr/>
        </p:nvPicPr>
        <p:blipFill>
          <a:blip r:embed="rId4"/>
          <a:srcRect r="8534" b="3"/>
          <a:stretch>
            <a:fillRect/>
          </a:stretch>
        </p:blipFill>
        <p:spPr>
          <a:xfrm>
            <a:off x="8036240" y="638175"/>
            <a:ext cx="3702877" cy="5762625"/>
          </a:xfrm>
          <a:prstGeom prst="rect">
            <a:avLst/>
          </a:prstGeom>
        </p:spPr>
      </p:pic>
    </p:spTree>
    <p:extLst>
      <p:ext uri="{BB962C8B-B14F-4D97-AF65-F5344CB8AC3E}">
        <p14:creationId xmlns:p14="http://schemas.microsoft.com/office/powerpoint/2010/main" val="1508079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B4225C0-FD3C-13C1-6C82-A036A6B56989}"/>
              </a:ext>
            </a:extLst>
          </p:cNvPr>
          <p:cNvSpPr>
            <a:spLocks noGrp="1"/>
          </p:cNvSpPr>
          <p:nvPr>
            <p:ph type="title"/>
          </p:nvPr>
        </p:nvSpPr>
        <p:spPr>
          <a:xfrm>
            <a:off x="672280" y="944752"/>
            <a:ext cx="3259016" cy="1462692"/>
          </a:xfrm>
        </p:spPr>
        <p:txBody>
          <a:bodyPr>
            <a:normAutofit/>
          </a:bodyPr>
          <a:lstStyle/>
          <a:p>
            <a:r>
              <a:rPr lang="en-GB">
                <a:solidFill>
                  <a:srgbClr val="FFFFFF"/>
                </a:solidFill>
              </a:rPr>
              <a:t>What is a Journal Article</a:t>
            </a:r>
          </a:p>
        </p:txBody>
      </p:sp>
      <p:sp>
        <p:nvSpPr>
          <p:cNvPr id="16" name="Rectangle 15">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17">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0" name="Rectangle 19">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5" name="Picture 4">
            <a:extLst>
              <a:ext uri="{FF2B5EF4-FFF2-40B4-BE49-F238E27FC236}">
                <a16:creationId xmlns:a16="http://schemas.microsoft.com/office/drawing/2014/main" id="{3671212B-3D0A-9E69-8453-BD278A0CFB2F}"/>
              </a:ext>
            </a:extLst>
          </p:cNvPr>
          <p:cNvPicPr>
            <a:picLocks noChangeAspect="1"/>
          </p:cNvPicPr>
          <p:nvPr/>
        </p:nvPicPr>
        <p:blipFill>
          <a:blip r:embed="rId3"/>
          <a:srcRect r="2" b="26512"/>
          <a:stretch>
            <a:fillRect/>
          </a:stretch>
        </p:blipFill>
        <p:spPr>
          <a:xfrm>
            <a:off x="4241830" y="601200"/>
            <a:ext cx="7503636" cy="5789365"/>
          </a:xfrm>
          <a:prstGeom prst="rect">
            <a:avLst/>
          </a:prstGeom>
        </p:spPr>
      </p:pic>
      <p:graphicFrame>
        <p:nvGraphicFramePr>
          <p:cNvPr id="7" name="Content Placeholder 2">
            <a:extLst>
              <a:ext uri="{FF2B5EF4-FFF2-40B4-BE49-F238E27FC236}">
                <a16:creationId xmlns:a16="http://schemas.microsoft.com/office/drawing/2014/main" id="{B24C8926-E52E-5913-01C1-C1E4EB3CABAC}"/>
              </a:ext>
            </a:extLst>
          </p:cNvPr>
          <p:cNvGraphicFramePr>
            <a:graphicFrameLocks noGrp="1"/>
          </p:cNvGraphicFramePr>
          <p:nvPr>
            <p:ph idx="1"/>
            <p:extLst>
              <p:ext uri="{D42A27DB-BD31-4B8C-83A1-F6EECF244321}">
                <p14:modId xmlns:p14="http://schemas.microsoft.com/office/powerpoint/2010/main" val="1461343210"/>
              </p:ext>
            </p:extLst>
          </p:nvPr>
        </p:nvGraphicFramePr>
        <p:xfrm>
          <a:off x="671513" y="2536031"/>
          <a:ext cx="3123783" cy="3671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84692715"/>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07ECAB1-7007-6143-CEB1-1B1FD2670F94}"/>
              </a:ext>
            </a:extLst>
          </p:cNvPr>
          <p:cNvSpPr>
            <a:spLocks noGrp="1"/>
          </p:cNvSpPr>
          <p:nvPr>
            <p:ph type="title"/>
          </p:nvPr>
        </p:nvSpPr>
        <p:spPr>
          <a:xfrm>
            <a:off x="672280" y="944752"/>
            <a:ext cx="3259016" cy="1462692"/>
          </a:xfrm>
        </p:spPr>
        <p:txBody>
          <a:bodyPr>
            <a:normAutofit/>
          </a:bodyPr>
          <a:lstStyle/>
          <a:p>
            <a:r>
              <a:rPr lang="en-GB">
                <a:solidFill>
                  <a:srgbClr val="FFFFFF"/>
                </a:solidFill>
              </a:rPr>
              <a:t>Journal article structure </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0EB8B5F0-312A-0551-40DE-7F322E4A0CEB}"/>
              </a:ext>
            </a:extLst>
          </p:cNvPr>
          <p:cNvSpPr>
            <a:spLocks noGrp="1"/>
          </p:cNvSpPr>
          <p:nvPr>
            <p:ph idx="1"/>
          </p:nvPr>
        </p:nvSpPr>
        <p:spPr>
          <a:xfrm>
            <a:off x="671513" y="2536031"/>
            <a:ext cx="3123783" cy="3671936"/>
          </a:xfrm>
        </p:spPr>
        <p:txBody>
          <a:bodyPr anchor="t">
            <a:normAutofit/>
          </a:bodyPr>
          <a:lstStyle/>
          <a:p>
            <a:r>
              <a:rPr lang="en-GB">
                <a:solidFill>
                  <a:srgbClr val="FFFFFF"/>
                </a:solidFill>
              </a:rPr>
              <a:t>Abstract </a:t>
            </a:r>
          </a:p>
          <a:p>
            <a:r>
              <a:rPr lang="en-GB">
                <a:solidFill>
                  <a:srgbClr val="FFFFFF"/>
                </a:solidFill>
              </a:rPr>
              <a:t>Introduction </a:t>
            </a:r>
          </a:p>
          <a:p>
            <a:r>
              <a:rPr lang="en-GB">
                <a:solidFill>
                  <a:srgbClr val="FFFFFF"/>
                </a:solidFill>
              </a:rPr>
              <a:t>Methods/Methodology </a:t>
            </a:r>
          </a:p>
          <a:p>
            <a:r>
              <a:rPr lang="en-GB">
                <a:solidFill>
                  <a:srgbClr val="FFFFFF"/>
                </a:solidFill>
              </a:rPr>
              <a:t>Literature Review </a:t>
            </a:r>
          </a:p>
          <a:p>
            <a:r>
              <a:rPr lang="en-GB">
                <a:solidFill>
                  <a:srgbClr val="FFFFFF"/>
                </a:solidFill>
              </a:rPr>
              <a:t>Findings </a:t>
            </a:r>
          </a:p>
          <a:p>
            <a:r>
              <a:rPr lang="en-GB">
                <a:solidFill>
                  <a:srgbClr val="FFFFFF"/>
                </a:solidFill>
              </a:rPr>
              <a:t>Discussions </a:t>
            </a:r>
          </a:p>
          <a:p>
            <a:r>
              <a:rPr lang="en-GB">
                <a:solidFill>
                  <a:srgbClr val="FFFFFF"/>
                </a:solidFill>
              </a:rPr>
              <a:t>Conclusion </a:t>
            </a:r>
          </a:p>
          <a:p>
            <a:r>
              <a:rPr lang="en-GB">
                <a:solidFill>
                  <a:srgbClr val="FFFFFF"/>
                </a:solidFill>
              </a:rPr>
              <a:t>Reference List </a:t>
            </a:r>
          </a:p>
        </p:txBody>
      </p:sp>
      <p:pic>
        <p:nvPicPr>
          <p:cNvPr id="5" name="Picture 4">
            <a:extLst>
              <a:ext uri="{FF2B5EF4-FFF2-40B4-BE49-F238E27FC236}">
                <a16:creationId xmlns:a16="http://schemas.microsoft.com/office/drawing/2014/main" id="{28C8B319-0D0E-ED39-0AA6-54E2918C6BAE}"/>
              </a:ext>
            </a:extLst>
          </p:cNvPr>
          <p:cNvPicPr>
            <a:picLocks noChangeAspect="1"/>
          </p:cNvPicPr>
          <p:nvPr/>
        </p:nvPicPr>
        <p:blipFill>
          <a:blip r:embed="rId3"/>
          <a:srcRect r="2" b="26512"/>
          <a:stretch>
            <a:fillRect/>
          </a:stretch>
        </p:blipFill>
        <p:spPr>
          <a:xfrm>
            <a:off x="4241830" y="601200"/>
            <a:ext cx="7503636" cy="5789365"/>
          </a:xfrm>
          <a:prstGeom prst="rect">
            <a:avLst/>
          </a:prstGeom>
        </p:spPr>
      </p:pic>
    </p:spTree>
    <p:extLst>
      <p:ext uri="{BB962C8B-B14F-4D97-AF65-F5344CB8AC3E}">
        <p14:creationId xmlns:p14="http://schemas.microsoft.com/office/powerpoint/2010/main" val="1320279896"/>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8D5E985-9CBA-936C-B1D6-0370F490A8CC}"/>
              </a:ext>
            </a:extLst>
          </p:cNvPr>
          <p:cNvSpPr>
            <a:spLocks noGrp="1"/>
          </p:cNvSpPr>
          <p:nvPr>
            <p:ph type="title"/>
          </p:nvPr>
        </p:nvSpPr>
        <p:spPr>
          <a:xfrm>
            <a:off x="672280" y="944752"/>
            <a:ext cx="3259016" cy="1462692"/>
          </a:xfrm>
        </p:spPr>
        <p:txBody>
          <a:bodyPr>
            <a:normAutofit/>
          </a:bodyPr>
          <a:lstStyle/>
          <a:p>
            <a:r>
              <a:rPr lang="en-GB">
                <a:solidFill>
                  <a:srgbClr val="FFFFFF"/>
                </a:solidFill>
              </a:rPr>
              <a:t>How to read a journal article</a:t>
            </a:r>
          </a:p>
        </p:txBody>
      </p:sp>
      <p:sp>
        <p:nvSpPr>
          <p:cNvPr id="17" name="Rectangle 16">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1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1" name="Rectangle 20">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84D2C922-317A-D2A7-EB22-982AF31B8572}"/>
              </a:ext>
            </a:extLst>
          </p:cNvPr>
          <p:cNvSpPr>
            <a:spLocks noGrp="1"/>
          </p:cNvSpPr>
          <p:nvPr>
            <p:ph idx="1"/>
          </p:nvPr>
        </p:nvSpPr>
        <p:spPr>
          <a:xfrm>
            <a:off x="671513" y="2536031"/>
            <a:ext cx="3123783" cy="3671936"/>
          </a:xfrm>
        </p:spPr>
        <p:txBody>
          <a:bodyPr anchor="t">
            <a:normAutofit/>
          </a:bodyPr>
          <a:lstStyle/>
          <a:p>
            <a:pPr marL="0" indent="0">
              <a:buNone/>
            </a:pPr>
            <a:r>
              <a:rPr lang="en-GB">
                <a:solidFill>
                  <a:srgbClr val="FFFFFF"/>
                </a:solidFill>
              </a:rPr>
              <a:t>When reading any journal article, you want to think about the following three questions: </a:t>
            </a:r>
          </a:p>
          <a:p>
            <a:pPr marL="0" indent="0">
              <a:buNone/>
            </a:pPr>
            <a:r>
              <a:rPr lang="en-GB">
                <a:solidFill>
                  <a:srgbClr val="FFFFFF"/>
                </a:solidFill>
              </a:rPr>
              <a:t>What did the authors do?</a:t>
            </a:r>
          </a:p>
          <a:p>
            <a:pPr marL="0" indent="0">
              <a:buNone/>
            </a:pPr>
            <a:r>
              <a:rPr lang="en-GB">
                <a:solidFill>
                  <a:srgbClr val="FFFFFF"/>
                </a:solidFill>
              </a:rPr>
              <a:t>What did the authors find? </a:t>
            </a:r>
          </a:p>
          <a:p>
            <a:pPr marL="0" indent="0">
              <a:buNone/>
            </a:pPr>
            <a:r>
              <a:rPr lang="en-GB">
                <a:solidFill>
                  <a:srgbClr val="FFFFFF"/>
                </a:solidFill>
              </a:rPr>
              <a:t>What are points of interest?</a:t>
            </a:r>
          </a:p>
        </p:txBody>
      </p:sp>
      <p:pic>
        <p:nvPicPr>
          <p:cNvPr id="8" name="Picture 7">
            <a:extLst>
              <a:ext uri="{FF2B5EF4-FFF2-40B4-BE49-F238E27FC236}">
                <a16:creationId xmlns:a16="http://schemas.microsoft.com/office/drawing/2014/main" id="{DCC79454-1607-FFF1-3C9F-66166E136CF8}"/>
              </a:ext>
            </a:extLst>
          </p:cNvPr>
          <p:cNvPicPr>
            <a:picLocks noChangeAspect="1"/>
          </p:cNvPicPr>
          <p:nvPr/>
        </p:nvPicPr>
        <p:blipFill>
          <a:blip r:embed="rId3"/>
          <a:srcRect r="2" b="26512"/>
          <a:stretch>
            <a:fillRect/>
          </a:stretch>
        </p:blipFill>
        <p:spPr>
          <a:xfrm>
            <a:off x="4241830" y="601200"/>
            <a:ext cx="7503636" cy="5789365"/>
          </a:xfrm>
          <a:prstGeom prst="rect">
            <a:avLst/>
          </a:prstGeom>
        </p:spPr>
      </p:pic>
    </p:spTree>
    <p:extLst>
      <p:ext uri="{BB962C8B-B14F-4D97-AF65-F5344CB8AC3E}">
        <p14:creationId xmlns:p14="http://schemas.microsoft.com/office/powerpoint/2010/main" val="3435634007"/>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8E6D16-32F4-3BFE-B565-7721728DB14C}"/>
              </a:ext>
            </a:extLst>
          </p:cNvPr>
          <p:cNvPicPr>
            <a:picLocks noChangeAspect="1"/>
          </p:cNvPicPr>
          <p:nvPr/>
        </p:nvPicPr>
        <p:blipFill>
          <a:blip r:embed="rId2">
            <a:duotone>
              <a:schemeClr val="bg2">
                <a:shade val="45000"/>
                <a:satMod val="135000"/>
              </a:schemeClr>
              <a:prstClr val="white"/>
            </a:duotone>
          </a:blip>
          <a:srcRect t="6953" b="3679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00E3410-0759-5E1F-D404-9E2DD314DA44}"/>
              </a:ext>
            </a:extLst>
          </p:cNvPr>
          <p:cNvSpPr>
            <a:spLocks noGrp="1"/>
          </p:cNvSpPr>
          <p:nvPr>
            <p:ph type="title"/>
          </p:nvPr>
        </p:nvSpPr>
        <p:spPr/>
        <p:txBody>
          <a:bodyPr>
            <a:normAutofit/>
          </a:bodyPr>
          <a:lstStyle/>
          <a:p>
            <a:r>
              <a:rPr lang="en-GB" dirty="0"/>
              <a:t>How to read a journal article</a:t>
            </a:r>
          </a:p>
        </p:txBody>
      </p:sp>
      <p:graphicFrame>
        <p:nvGraphicFramePr>
          <p:cNvPr id="5" name="Content Placeholder 2">
            <a:extLst>
              <a:ext uri="{FF2B5EF4-FFF2-40B4-BE49-F238E27FC236}">
                <a16:creationId xmlns:a16="http://schemas.microsoft.com/office/drawing/2014/main" id="{042762D8-BA3C-AAB6-8BE4-438E2BC9717B}"/>
              </a:ext>
            </a:extLst>
          </p:cNvPr>
          <p:cNvGraphicFramePr>
            <a:graphicFrameLocks noGrp="1"/>
          </p:cNvGraphicFramePr>
          <p:nvPr>
            <p:ph idx="1"/>
            <p:extLst>
              <p:ext uri="{D42A27DB-BD31-4B8C-83A1-F6EECF244321}">
                <p14:modId xmlns:p14="http://schemas.microsoft.com/office/powerpoint/2010/main" val="749845558"/>
              </p:ext>
            </p:extLst>
          </p:nvPr>
        </p:nvGraphicFramePr>
        <p:xfrm>
          <a:off x="581025" y="2341563"/>
          <a:ext cx="11029950" cy="36337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945363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37A55F-4D57-06E6-1BED-531BBDD9CE4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3B41A9-7367-1446-9E9E-044AF30CEE6D}"/>
              </a:ext>
            </a:extLst>
          </p:cNvPr>
          <p:cNvSpPr>
            <a:spLocks noGrp="1"/>
          </p:cNvSpPr>
          <p:nvPr>
            <p:ph type="title"/>
          </p:nvPr>
        </p:nvSpPr>
        <p:spPr>
          <a:xfrm>
            <a:off x="2902688" y="556511"/>
            <a:ext cx="4146697" cy="1325563"/>
          </a:xfrm>
        </p:spPr>
        <p:txBody>
          <a:bodyPr/>
          <a:lstStyle/>
          <a:p>
            <a:pPr algn="ctr"/>
            <a:r>
              <a:rPr lang="en-GB" b="1" spc="50" dirty="0">
                <a:ln w="0"/>
                <a:solidFill>
                  <a:schemeClr val="bg2"/>
                </a:solidFill>
                <a:effectLst>
                  <a:innerShdw blurRad="63500" dist="50800" dir="13500000">
                    <a:srgbClr val="000000">
                      <a:alpha val="50000"/>
                    </a:srgbClr>
                  </a:innerShdw>
                </a:effectLst>
              </a:rPr>
              <a:t>Important Resources </a:t>
            </a:r>
          </a:p>
        </p:txBody>
      </p:sp>
      <p:pic>
        <p:nvPicPr>
          <p:cNvPr id="5" name="Content Placeholder 4">
            <a:extLst>
              <a:ext uri="{FF2B5EF4-FFF2-40B4-BE49-F238E27FC236}">
                <a16:creationId xmlns:a16="http://schemas.microsoft.com/office/drawing/2014/main" id="{74933CEE-DB0B-17EA-3014-1CD22F9D33F8}"/>
              </a:ext>
            </a:extLst>
          </p:cNvPr>
          <p:cNvPicPr>
            <a:picLocks noGrp="1" noChangeAspect="1"/>
          </p:cNvPicPr>
          <p:nvPr>
            <p:ph idx="1"/>
          </p:nvPr>
        </p:nvPicPr>
        <p:blipFill>
          <a:blip r:embed="rId3"/>
          <a:stretch>
            <a:fillRect/>
          </a:stretch>
        </p:blipFill>
        <p:spPr>
          <a:xfrm>
            <a:off x="581025" y="2430431"/>
            <a:ext cx="11029950" cy="3456051"/>
          </a:xfrm>
          <a:prstGeom prst="rect">
            <a:avLst/>
          </a:prstGeom>
        </p:spPr>
      </p:pic>
      <p:pic>
        <p:nvPicPr>
          <p:cNvPr id="6" name="Content Placeholder 4">
            <a:extLst>
              <a:ext uri="{FF2B5EF4-FFF2-40B4-BE49-F238E27FC236}">
                <a16:creationId xmlns:a16="http://schemas.microsoft.com/office/drawing/2014/main" id="{908ECEF1-E1CB-D827-5199-F7A036A2FD7C}"/>
              </a:ext>
            </a:extLst>
          </p:cNvPr>
          <p:cNvPicPr>
            <a:picLocks noChangeAspect="1"/>
          </p:cNvPicPr>
          <p:nvPr/>
        </p:nvPicPr>
        <p:blipFill>
          <a:blip r:embed="rId4"/>
          <a:stretch>
            <a:fillRect/>
          </a:stretch>
        </p:blipFill>
        <p:spPr>
          <a:xfrm>
            <a:off x="0" y="0"/>
            <a:ext cx="12192000" cy="3429000"/>
          </a:xfrm>
          <a:prstGeom prst="rect">
            <a:avLst/>
          </a:prstGeom>
        </p:spPr>
      </p:pic>
      <p:sp>
        <p:nvSpPr>
          <p:cNvPr id="7" name="Arrow: Down 6">
            <a:extLst>
              <a:ext uri="{FF2B5EF4-FFF2-40B4-BE49-F238E27FC236}">
                <a16:creationId xmlns:a16="http://schemas.microsoft.com/office/drawing/2014/main" id="{2EE9D7D5-3FBA-6E67-5DF2-D6527A350E1B}"/>
              </a:ext>
            </a:extLst>
          </p:cNvPr>
          <p:cNvSpPr/>
          <p:nvPr/>
        </p:nvSpPr>
        <p:spPr>
          <a:xfrm>
            <a:off x="4043301" y="1882074"/>
            <a:ext cx="808382" cy="2532903"/>
          </a:xfrm>
          <a:prstGeom prst="down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B6672597-F3A0-48AB-C855-C38326117385}"/>
              </a:ext>
            </a:extLst>
          </p:cNvPr>
          <p:cNvSpPr/>
          <p:nvPr/>
        </p:nvSpPr>
        <p:spPr>
          <a:xfrm>
            <a:off x="7049385" y="1882074"/>
            <a:ext cx="808382" cy="2532903"/>
          </a:xfrm>
          <a:prstGeom prst="downArrow">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976906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23591-2629-0704-A001-6C64DD47F1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333356-7465-4B7E-0D52-6B9D3611F8A2}"/>
              </a:ext>
            </a:extLst>
          </p:cNvPr>
          <p:cNvSpPr>
            <a:spLocks noGrp="1"/>
          </p:cNvSpPr>
          <p:nvPr>
            <p:ph type="title"/>
          </p:nvPr>
        </p:nvSpPr>
        <p:spPr>
          <a:xfrm>
            <a:off x="6797040" y="0"/>
            <a:ext cx="4363720" cy="1325563"/>
          </a:xfrm>
        </p:spPr>
        <p:txBody>
          <a:bodyPr/>
          <a:lstStyle/>
          <a:p>
            <a:pPr algn="ctr"/>
            <a:r>
              <a:rPr lang="en-GB" dirty="0"/>
              <a:t>Aim and Objectives re-visit</a:t>
            </a:r>
          </a:p>
        </p:txBody>
      </p:sp>
      <p:pic>
        <p:nvPicPr>
          <p:cNvPr id="1026" name="Picture 2" descr="A business man climbing the mountain and put a red flag on the cliff.  Business financial success overcome obstacles Leadership. Cartoon vector  illustration 5611264 Vector Art at Vecteezy">
            <a:extLst>
              <a:ext uri="{FF2B5EF4-FFF2-40B4-BE49-F238E27FC236}">
                <a16:creationId xmlns:a16="http://schemas.microsoft.com/office/drawing/2014/main" id="{3CEA7437-3335-221E-9EA1-8287B438053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23049"/>
            <a:ext cx="12191999" cy="688104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6644E27-1AAE-3A4F-FA48-4C13AD7AC9D3}"/>
              </a:ext>
            </a:extLst>
          </p:cNvPr>
          <p:cNvSpPr/>
          <p:nvPr/>
        </p:nvSpPr>
        <p:spPr>
          <a:xfrm>
            <a:off x="0" y="0"/>
            <a:ext cx="2590800" cy="20218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To demonstrate the application of fundamental research skills for retrieving information for assignments </a:t>
            </a:r>
          </a:p>
        </p:txBody>
      </p:sp>
      <p:sp>
        <p:nvSpPr>
          <p:cNvPr id="5" name="Rectangle 4">
            <a:extLst>
              <a:ext uri="{FF2B5EF4-FFF2-40B4-BE49-F238E27FC236}">
                <a16:creationId xmlns:a16="http://schemas.microsoft.com/office/drawing/2014/main" id="{607D485D-B583-B366-C61E-F3A3774E8F38}"/>
              </a:ext>
            </a:extLst>
          </p:cNvPr>
          <p:cNvSpPr/>
          <p:nvPr/>
        </p:nvSpPr>
        <p:spPr>
          <a:xfrm>
            <a:off x="8580120" y="5281105"/>
            <a:ext cx="3566160" cy="80264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To describe the process of finding information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6" name="Rectangle 5">
            <a:extLst>
              <a:ext uri="{FF2B5EF4-FFF2-40B4-BE49-F238E27FC236}">
                <a16:creationId xmlns:a16="http://schemas.microsoft.com/office/drawing/2014/main" id="{63BE20CE-9C86-484F-2340-4012576402C7}"/>
              </a:ext>
            </a:extLst>
          </p:cNvPr>
          <p:cNvSpPr/>
          <p:nvPr/>
        </p:nvSpPr>
        <p:spPr>
          <a:xfrm>
            <a:off x="5013960" y="1576895"/>
            <a:ext cx="3566160" cy="10972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To demonstrate how and where to search for information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7" name="Rectangle 6">
            <a:extLst>
              <a:ext uri="{FF2B5EF4-FFF2-40B4-BE49-F238E27FC236}">
                <a16:creationId xmlns:a16="http://schemas.microsoft.com/office/drawing/2014/main" id="{AF9C4B0A-3F3C-E195-62C9-49578904F61E}"/>
              </a:ext>
            </a:extLst>
          </p:cNvPr>
          <p:cNvSpPr/>
          <p:nvPr/>
        </p:nvSpPr>
        <p:spPr>
          <a:xfrm>
            <a:off x="6159499" y="3417475"/>
            <a:ext cx="3566160" cy="109728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To demonstrate reading strategies to extract information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4122841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5E17-FF14-631D-179D-86CB325C965F}"/>
              </a:ext>
            </a:extLst>
          </p:cNvPr>
          <p:cNvSpPr>
            <a:spLocks noGrp="1"/>
          </p:cNvSpPr>
          <p:nvPr>
            <p:ph type="title"/>
          </p:nvPr>
        </p:nvSpPr>
        <p:spPr/>
        <p:txBody>
          <a:bodyPr/>
          <a:lstStyle/>
          <a:p>
            <a:pPr algn="ctr"/>
            <a:r>
              <a:rPr lang="en-GB" dirty="0"/>
              <a:t>Test your Knowledge </a:t>
            </a:r>
          </a:p>
        </p:txBody>
      </p:sp>
      <p:pic>
        <p:nvPicPr>
          <p:cNvPr id="1025" name="Picture 1" descr="Session QR Code">
            <a:extLst>
              <a:ext uri="{FF2B5EF4-FFF2-40B4-BE49-F238E27FC236}">
                <a16:creationId xmlns:a16="http://schemas.microsoft.com/office/drawing/2014/main" id="{06A6ED99-E868-5872-83F5-B82AB26C433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3268" y="2369412"/>
            <a:ext cx="3111776" cy="3111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19806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54EA1-FA18-ACBB-EB97-F7935E497473}"/>
              </a:ext>
            </a:extLst>
          </p:cNvPr>
          <p:cNvSpPr>
            <a:spLocks noGrp="1"/>
          </p:cNvSpPr>
          <p:nvPr>
            <p:ph type="title"/>
          </p:nvPr>
        </p:nvSpPr>
        <p:spPr/>
        <p:txBody>
          <a:bodyPr/>
          <a:lstStyle/>
          <a:p>
            <a:r>
              <a:rPr lang="en-GB" dirty="0"/>
              <a:t>Reference List </a:t>
            </a:r>
          </a:p>
        </p:txBody>
      </p:sp>
      <p:graphicFrame>
        <p:nvGraphicFramePr>
          <p:cNvPr id="5" name="Content Placeholder 2">
            <a:extLst>
              <a:ext uri="{FF2B5EF4-FFF2-40B4-BE49-F238E27FC236}">
                <a16:creationId xmlns:a16="http://schemas.microsoft.com/office/drawing/2014/main" id="{64D6D178-B5AA-8755-3F43-D0B2165FC42B}"/>
              </a:ext>
            </a:extLst>
          </p:cNvPr>
          <p:cNvGraphicFramePr>
            <a:graphicFrameLocks noGrp="1"/>
          </p:cNvGraphicFramePr>
          <p:nvPr>
            <p:ph idx="1"/>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9467662"/>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3C3522"/>
      </a:dk2>
      <a:lt2>
        <a:srgbClr val="E2E8E7"/>
      </a:lt2>
      <a:accent1>
        <a:srgbClr val="DA828B"/>
      </a:accent1>
      <a:accent2>
        <a:srgbClr val="D28866"/>
      </a:accent2>
      <a:accent3>
        <a:srgbClr val="BAA262"/>
      </a:accent3>
      <a:accent4>
        <a:srgbClr val="9CA952"/>
      </a:accent4>
      <a:accent5>
        <a:srgbClr val="86AE67"/>
      </a:accent5>
      <a:accent6>
        <a:srgbClr val="5AB558"/>
      </a:accent6>
      <a:hlink>
        <a:srgbClr val="568E88"/>
      </a:hlink>
      <a:folHlink>
        <a:srgbClr val="7F7F7F"/>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2836</Words>
  <Application>Microsoft Office PowerPoint</Application>
  <PresentationFormat>Widescreen</PresentationFormat>
  <Paragraphs>276</Paragraphs>
  <Slides>50</Slides>
  <Notes>28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50</vt:i4>
      </vt:variant>
    </vt:vector>
  </HeadingPairs>
  <TitlesOfParts>
    <vt:vector size="56" baseType="lpstr">
      <vt:lpstr>Aptos</vt:lpstr>
      <vt:lpstr>Franklin Gothic Book</vt:lpstr>
      <vt:lpstr>Franklin Gothic Demi</vt:lpstr>
      <vt:lpstr>Gill Sans MT</vt:lpstr>
      <vt:lpstr>Wingdings 2</vt:lpstr>
      <vt:lpstr>DividendVTI</vt:lpstr>
      <vt:lpstr>From Curiosity to Confidence: Building Research Skills:</vt:lpstr>
      <vt:lpstr>Previously in… </vt:lpstr>
      <vt:lpstr>Lecture Content </vt:lpstr>
      <vt:lpstr>Aim and Objectives </vt:lpstr>
      <vt:lpstr>What is research? </vt:lpstr>
      <vt:lpstr>What comes to mind when you hear the word Research? Activity: </vt:lpstr>
      <vt:lpstr>You might not think it but… </vt:lpstr>
      <vt:lpstr>Research Activity </vt:lpstr>
      <vt:lpstr>What is research? </vt:lpstr>
      <vt:lpstr>Why is research important? </vt:lpstr>
      <vt:lpstr>Researching for Assignments </vt:lpstr>
      <vt:lpstr>Module Reading Lists </vt:lpstr>
      <vt:lpstr>Why are reading lists important? </vt:lpstr>
      <vt:lpstr>PowerPoint Presentation</vt:lpstr>
      <vt:lpstr>Online Library </vt:lpstr>
      <vt:lpstr>Online Library: Why is it important? </vt:lpstr>
      <vt:lpstr>This is common…</vt:lpstr>
      <vt:lpstr>How to access the library… </vt:lpstr>
      <vt:lpstr>PowerPoint Presentation</vt:lpstr>
      <vt:lpstr>PowerPoint Presentation</vt:lpstr>
      <vt:lpstr>Important Resources </vt:lpstr>
      <vt:lpstr>Break</vt:lpstr>
      <vt:lpstr>Starting your research </vt:lpstr>
      <vt:lpstr>What is a search strategy(ss)? </vt:lpstr>
      <vt:lpstr>What is a search strategy purpose? </vt:lpstr>
      <vt:lpstr>The benefits of a search strategy(ss)</vt:lpstr>
      <vt:lpstr>Steps in developing your search strategy </vt:lpstr>
      <vt:lpstr>The process of finding information </vt:lpstr>
      <vt:lpstr>Record your findings </vt:lpstr>
      <vt:lpstr>Recording your searches </vt:lpstr>
      <vt:lpstr>Keyword Research</vt:lpstr>
      <vt:lpstr>Keyword research </vt:lpstr>
      <vt:lpstr>Keywords search: Let’s try together… </vt:lpstr>
      <vt:lpstr>Your turn… </vt:lpstr>
      <vt:lpstr>Break</vt:lpstr>
      <vt:lpstr>Who likes reading? </vt:lpstr>
      <vt:lpstr>Best place to start… </vt:lpstr>
      <vt:lpstr>Reading Strategies </vt:lpstr>
      <vt:lpstr>Prediction reading  </vt:lpstr>
      <vt:lpstr>Let’s see… </vt:lpstr>
      <vt:lpstr>Skim reading </vt:lpstr>
      <vt:lpstr>Scanning: </vt:lpstr>
      <vt:lpstr>What is a Journal Article</vt:lpstr>
      <vt:lpstr>Journal article structure </vt:lpstr>
      <vt:lpstr>How to read a journal article</vt:lpstr>
      <vt:lpstr>How to read a journal article</vt:lpstr>
      <vt:lpstr>Important Resources </vt:lpstr>
      <vt:lpstr>Aim and Objectives re-visit</vt:lpstr>
      <vt:lpstr>Test your Knowledge </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1</cp:revision>
  <dcterms:created xsi:type="dcterms:W3CDTF">2026-02-26T16:13:56Z</dcterms:created>
  <dcterms:modified xsi:type="dcterms:W3CDTF">2026-07-15T18:23:29Z</dcterms:modified>
</cp:coreProperties>
</file>