
<file path=[Content_Types].xml><?xml version="1.0" encoding="utf-8"?>
<Types xmlns="http://schemas.openxmlformats.org/package/2006/content-types">
  <Default Extension="xml" ContentType="application/xml"/>
  <Default Extension="jpeg" ContentType="image/jpeg"/>
  <Default Extension="bin" ContentType="application/vnd.openxmlformats-officedocument.presentationml.printerSettings"/>
  <Default Extension="rels" ContentType="application/vnd.openxmlformats-package.relationship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tags/tag1.xml" ContentType="application/vnd.openxmlformats-officedocument.presentationml.tags+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1"/>
  </p:notesMasterIdLst>
  <p:sldIdLst>
    <p:sldId id="287" r:id="rId2"/>
    <p:sldId id="288" r:id="rId3"/>
    <p:sldId id="258" r:id="rId4"/>
    <p:sldId id="259" r:id="rId5"/>
    <p:sldId id="260" r:id="rId6"/>
    <p:sldId id="261" r:id="rId7"/>
    <p:sldId id="262" r:id="rId8"/>
    <p:sldId id="264" r:id="rId9"/>
    <p:sldId id="265" r:id="rId10"/>
    <p:sldId id="266" r:id="rId11"/>
    <p:sldId id="267" r:id="rId12"/>
    <p:sldId id="268" r:id="rId13"/>
    <p:sldId id="269" r:id="rId14"/>
    <p:sldId id="270" r:id="rId15"/>
    <p:sldId id="271" r:id="rId16"/>
    <p:sldId id="272" r:id="rId17"/>
    <p:sldId id="273" r:id="rId18"/>
    <p:sldId id="274" r:id="rId19"/>
    <p:sldId id="275" r:id="rId20"/>
    <p:sldId id="276" r:id="rId21"/>
    <p:sldId id="277" r:id="rId22"/>
    <p:sldId id="278" r:id="rId23"/>
    <p:sldId id="279" r:id="rId24"/>
    <p:sldId id="280" r:id="rId25"/>
    <p:sldId id="286" r:id="rId26"/>
    <p:sldId id="282" r:id="rId27"/>
    <p:sldId id="283" r:id="rId28"/>
    <p:sldId id="284" r:id="rId29"/>
    <p:sldId id="285" r:id="rId30"/>
  </p:sldIdLst>
  <p:sldSz cx="9144000" cy="6858000" type="screen4x3"/>
  <p:notesSz cx="6858000" cy="9144000"/>
  <p:custDataLst>
    <p:tags r:id="rId33"/>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 xmlns:p15="http://schemas.microsoft.com/office/powerpoint/2012/main">
        <p15:guide id="1" orient="horz" pos="2160">
          <p15:clr>
            <a:srgbClr val="A4A3A4"/>
          </p15:clr>
        </p15:guide>
        <p15:guide id="2" orient="horz" pos="1445">
          <p15:clr>
            <a:srgbClr val="A4A3A4"/>
          </p15:clr>
        </p15:guide>
        <p15:guide id="3" orient="horz" pos="731">
          <p15:clr>
            <a:srgbClr val="A4A3A4"/>
          </p15:clr>
        </p15:guide>
        <p15:guide id="4" pos="2880">
          <p15:clr>
            <a:srgbClr val="A4A3A4"/>
          </p15:clr>
        </p15:guide>
        <p15:guide id="5" pos="305">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shansamp" initials="SS" lastIdx="2" clrIdx="0"/>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0157" autoAdjust="0"/>
    <p:restoredTop sz="80713" autoAdjust="0"/>
  </p:normalViewPr>
  <p:slideViewPr>
    <p:cSldViewPr>
      <p:cViewPr varScale="1">
        <p:scale>
          <a:sx n="198" d="100"/>
          <a:sy n="198" d="100"/>
        </p:scale>
        <p:origin x="-2408" y="-104"/>
      </p:cViewPr>
      <p:guideLst>
        <p:guide orient="horz" pos="2160"/>
        <p:guide orient="horz" pos="1445"/>
        <p:guide orient="horz" pos="731"/>
        <p:guide pos="2880"/>
        <p:guide pos="305"/>
      </p:guideLst>
    </p:cSldViewPr>
  </p:slideViewPr>
  <p:notesTextViewPr>
    <p:cViewPr>
      <p:scale>
        <a:sx n="1" d="1"/>
        <a:sy n="1" d="1"/>
      </p:scale>
      <p:origin x="0" y="0"/>
    </p:cViewPr>
  </p:notesTextViewPr>
  <p:sorterViewPr>
    <p:cViewPr>
      <p:scale>
        <a:sx n="100" d="100"/>
        <a:sy n="100" d="100"/>
      </p:scale>
      <p:origin x="0" y="3978"/>
    </p:cViewPr>
  </p:sorterViewPr>
  <p:gridSpacing cx="72008" cy="72008"/>
</p:viewPr>
</file>

<file path=ppt/_rels/presentation.xml.rels><?xml version="1.0" encoding="UTF-8" standalone="yes"?>
<Relationships xmlns="http://schemas.openxmlformats.org/package/2006/relationships"><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slide" Target="slides/slide21.xml"/><Relationship Id="rId23" Type="http://schemas.openxmlformats.org/officeDocument/2006/relationships/slide" Target="slides/slide22.xml"/><Relationship Id="rId24" Type="http://schemas.openxmlformats.org/officeDocument/2006/relationships/slide" Target="slides/slide23.xml"/><Relationship Id="rId25" Type="http://schemas.openxmlformats.org/officeDocument/2006/relationships/slide" Target="slides/slide24.xml"/><Relationship Id="rId26" Type="http://schemas.openxmlformats.org/officeDocument/2006/relationships/slide" Target="slides/slide25.xml"/><Relationship Id="rId27" Type="http://schemas.openxmlformats.org/officeDocument/2006/relationships/slide" Target="slides/slide26.xml"/><Relationship Id="rId28" Type="http://schemas.openxmlformats.org/officeDocument/2006/relationships/slide" Target="slides/slide27.xml"/><Relationship Id="rId29" Type="http://schemas.openxmlformats.org/officeDocument/2006/relationships/slide" Target="slides/slide28.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30" Type="http://schemas.openxmlformats.org/officeDocument/2006/relationships/slide" Target="slides/slide29.xml"/><Relationship Id="rId31" Type="http://schemas.openxmlformats.org/officeDocument/2006/relationships/notesMaster" Target="notesMasters/notesMaster1.xml"/><Relationship Id="rId32" Type="http://schemas.openxmlformats.org/officeDocument/2006/relationships/printerSettings" Target="printerSettings/printerSettings1.bin"/><Relationship Id="rId9" Type="http://schemas.openxmlformats.org/officeDocument/2006/relationships/slide" Target="slides/slide8.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33" Type="http://schemas.openxmlformats.org/officeDocument/2006/relationships/tags" Target="tags/tag1.xml"/><Relationship Id="rId34" Type="http://schemas.openxmlformats.org/officeDocument/2006/relationships/commentAuthors" Target="commentAuthors.xml"/><Relationship Id="rId35" Type="http://schemas.openxmlformats.org/officeDocument/2006/relationships/presProps" Target="presProps.xml"/><Relationship Id="rId36" Type="http://schemas.openxmlformats.org/officeDocument/2006/relationships/viewProps" Target="viewProps.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37" Type="http://schemas.openxmlformats.org/officeDocument/2006/relationships/theme" Target="theme/theme1.xml"/><Relationship Id="rId38"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98663C5E-1C89-4BD0-A6B2-2F8B0AE52A8F}" type="datetimeFigureOut">
              <a:rPr lang="en-GB" smtClean="0"/>
              <a:pPr/>
              <a:t>10/3/17</a:t>
            </a:fld>
            <a:endParaRPr lang="en-GB"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FB7B3EFD-17D2-40BA-BB8D-891C35F2CBD4}" type="slidenum">
              <a:rPr lang="en-GB" smtClean="0"/>
              <a:pPr/>
              <a:t>‹#›</a:t>
            </a:fld>
            <a:endParaRPr lang="en-GB" dirty="0"/>
          </a:p>
        </p:txBody>
      </p:sp>
    </p:spTree>
    <p:extLst>
      <p:ext uri="{BB962C8B-B14F-4D97-AF65-F5344CB8AC3E}">
        <p14:creationId xmlns:p14="http://schemas.microsoft.com/office/powerpoint/2010/main" val="179161445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7.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8.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9.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0.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2.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3.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4.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5.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6.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7.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8.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9.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0.xml"/></Relationships>
</file>

<file path=ppt/notesSlides/_rels/notesSlide1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1.xml"/></Relationships>
</file>

<file path=ppt/notesSlides/_rels/notesSlide1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2.xml"/></Relationships>
</file>

<file path=ppt/notesSlides/_rels/notesSlide1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3.xml"/></Relationships>
</file>

<file path=ppt/notesSlides/_rels/notesSlide1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4.xml"/></Relationships>
</file>

<file path=ppt/notesSlides/_rels/notesSlide2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7.xml"/></Relationships>
</file>

<file path=ppt/notesSlides/_rels/notesSlide2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8.xml"/></Relationships>
</file>

<file path=ppt/notesSlides/_rels/notesSlide2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9.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p:cNvSpPr>
            <a:spLocks noGrp="1" noRot="1" noChangeAspect="1" noChangeArrowheads="1" noTextEdit="1"/>
          </p:cNvSpPr>
          <p:nvPr>
            <p:ph type="sldImg"/>
          </p:nvPr>
        </p:nvSpPr>
        <p:spPr>
          <a:xfrm>
            <a:off x="1150938" y="692150"/>
            <a:ext cx="4556125" cy="3416300"/>
          </a:xfrm>
          <a:ln cap="flat"/>
        </p:spPr>
      </p:sp>
      <p:sp>
        <p:nvSpPr>
          <p:cNvPr id="32771" name="Rectangle 3"/>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smtClean="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p:cNvSpPr>
            <a:spLocks noGrp="1" noRot="1" noChangeAspect="1" noChangeArrowheads="1" noTextEdit="1"/>
          </p:cNvSpPr>
          <p:nvPr>
            <p:ph type="sldImg"/>
          </p:nvPr>
        </p:nvSpPr>
        <p:spPr>
          <a:xfrm>
            <a:off x="1150938" y="692150"/>
            <a:ext cx="4556125" cy="3416300"/>
          </a:xfrm>
          <a:ln cap="flat"/>
        </p:spPr>
      </p:sp>
      <p:sp>
        <p:nvSpPr>
          <p:cNvPr id="33795" name="Rectangle 3"/>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smtClean="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p:cNvSpPr>
            <a:spLocks noGrp="1" noRot="1" noChangeAspect="1" noChangeArrowheads="1" noTextEdit="1"/>
          </p:cNvSpPr>
          <p:nvPr>
            <p:ph type="sldImg"/>
          </p:nvPr>
        </p:nvSpPr>
        <p:spPr>
          <a:xfrm>
            <a:off x="1150938" y="692150"/>
            <a:ext cx="4556125" cy="3416300"/>
          </a:xfrm>
          <a:ln cap="flat"/>
        </p:spPr>
      </p:sp>
      <p:sp>
        <p:nvSpPr>
          <p:cNvPr id="34819" name="Rectangle 3"/>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smtClean="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p:cNvSpPr>
            <a:spLocks noGrp="1" noRot="1" noChangeAspect="1" noChangeArrowheads="1" noTextEdit="1"/>
          </p:cNvSpPr>
          <p:nvPr>
            <p:ph type="sldImg"/>
          </p:nvPr>
        </p:nvSpPr>
        <p:spPr>
          <a:xfrm>
            <a:off x="1150938" y="692150"/>
            <a:ext cx="4556125" cy="3416300"/>
          </a:xfrm>
          <a:ln cap="flat"/>
        </p:spPr>
      </p:sp>
      <p:sp>
        <p:nvSpPr>
          <p:cNvPr id="36867" name="Rectangle 3"/>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smtClean="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2"/>
          <p:cNvSpPr>
            <a:spLocks noGrp="1" noRot="1" noChangeAspect="1" noChangeArrowheads="1" noTextEdit="1"/>
          </p:cNvSpPr>
          <p:nvPr>
            <p:ph type="sldImg"/>
          </p:nvPr>
        </p:nvSpPr>
        <p:spPr>
          <a:xfrm>
            <a:off x="1150938" y="692150"/>
            <a:ext cx="4556125" cy="3416300"/>
          </a:xfrm>
          <a:ln cap="flat"/>
        </p:spPr>
      </p:sp>
      <p:sp>
        <p:nvSpPr>
          <p:cNvPr id="37891" name="Rectangle 3"/>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smtClean="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2"/>
          <p:cNvSpPr>
            <a:spLocks noGrp="1" noRot="1" noChangeAspect="1" noChangeArrowheads="1" noTextEdit="1"/>
          </p:cNvSpPr>
          <p:nvPr>
            <p:ph type="sldImg"/>
          </p:nvPr>
        </p:nvSpPr>
        <p:spPr>
          <a:xfrm>
            <a:off x="1150938" y="692150"/>
            <a:ext cx="4556125" cy="3416300"/>
          </a:xfrm>
          <a:ln cap="flat"/>
        </p:spPr>
      </p:sp>
      <p:sp>
        <p:nvSpPr>
          <p:cNvPr id="38915" name="Rectangle 3"/>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smtClean="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2050"/>
          <p:cNvSpPr>
            <a:spLocks noGrp="1" noRot="1" noChangeAspect="1" noChangeArrowheads="1" noTextEdit="1"/>
          </p:cNvSpPr>
          <p:nvPr>
            <p:ph type="sldImg"/>
          </p:nvPr>
        </p:nvSpPr>
        <p:spPr>
          <a:xfrm>
            <a:off x="1150938" y="692150"/>
            <a:ext cx="4556125" cy="3416300"/>
          </a:xfrm>
          <a:ln cap="flat"/>
        </p:spPr>
      </p:sp>
      <p:sp>
        <p:nvSpPr>
          <p:cNvPr id="39939" name="Rectangle 2051"/>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smtClean="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p:cNvSpPr>
            <a:spLocks noGrp="1" noRot="1" noChangeAspect="1" noChangeArrowheads="1" noTextEdit="1"/>
          </p:cNvSpPr>
          <p:nvPr>
            <p:ph type="sldImg"/>
          </p:nvPr>
        </p:nvSpPr>
        <p:spPr>
          <a:xfrm>
            <a:off x="1150938" y="692150"/>
            <a:ext cx="4556125" cy="3416300"/>
          </a:xfrm>
          <a:ln cap="flat"/>
        </p:spPr>
      </p:sp>
      <p:sp>
        <p:nvSpPr>
          <p:cNvPr id="40963" name="Rectangle 3"/>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smtClean="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2"/>
          <p:cNvSpPr>
            <a:spLocks noGrp="1" noRot="1" noChangeAspect="1" noChangeArrowheads="1" noTextEdit="1"/>
          </p:cNvSpPr>
          <p:nvPr>
            <p:ph type="sldImg"/>
          </p:nvPr>
        </p:nvSpPr>
        <p:spPr>
          <a:xfrm>
            <a:off x="1150938" y="692150"/>
            <a:ext cx="4556125" cy="3416300"/>
          </a:xfrm>
          <a:ln cap="flat"/>
        </p:spPr>
      </p:sp>
      <p:sp>
        <p:nvSpPr>
          <p:cNvPr id="41987" name="Rectangle 3"/>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smtClean="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2"/>
          <p:cNvSpPr>
            <a:spLocks noGrp="1" noRot="1" noChangeAspect="1" noChangeArrowheads="1" noTextEdit="1"/>
          </p:cNvSpPr>
          <p:nvPr>
            <p:ph type="sldImg"/>
          </p:nvPr>
        </p:nvSpPr>
        <p:spPr>
          <a:xfrm>
            <a:off x="1150938" y="692150"/>
            <a:ext cx="4556125" cy="3416300"/>
          </a:xfrm>
          <a:ln cap="flat"/>
        </p:spPr>
      </p:sp>
      <p:sp>
        <p:nvSpPr>
          <p:cNvPr id="43011" name="Rectangle 3"/>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smtClean="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p:cNvSpPr>
            <a:spLocks noGrp="1" noRot="1" noChangeAspect="1" noChangeArrowheads="1" noTextEdit="1"/>
          </p:cNvSpPr>
          <p:nvPr>
            <p:ph type="sldImg"/>
          </p:nvPr>
        </p:nvSpPr>
        <p:spPr>
          <a:xfrm>
            <a:off x="1150938" y="692150"/>
            <a:ext cx="4556125" cy="3416300"/>
          </a:xfrm>
          <a:ln cap="flat"/>
        </p:spPr>
      </p:sp>
      <p:sp>
        <p:nvSpPr>
          <p:cNvPr id="44035" name="Rectangle 3"/>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smtClean="0"/>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2"/>
          <p:cNvSpPr>
            <a:spLocks noGrp="1" noRot="1" noChangeAspect="1" noChangeArrowheads="1" noTextEdit="1"/>
          </p:cNvSpPr>
          <p:nvPr>
            <p:ph type="sldImg"/>
          </p:nvPr>
        </p:nvSpPr>
        <p:spPr>
          <a:xfrm>
            <a:off x="1150938" y="692150"/>
            <a:ext cx="4556125" cy="3416300"/>
          </a:xfrm>
          <a:ln cap="flat"/>
        </p:spPr>
      </p:sp>
      <p:sp>
        <p:nvSpPr>
          <p:cNvPr id="45059" name="Rectangle 3"/>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smtClean="0"/>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2"/>
          <p:cNvSpPr>
            <a:spLocks noGrp="1" noRot="1" noChangeAspect="1" noChangeArrowheads="1" noTextEdit="1"/>
          </p:cNvSpPr>
          <p:nvPr>
            <p:ph type="sldImg"/>
          </p:nvPr>
        </p:nvSpPr>
        <p:spPr>
          <a:xfrm>
            <a:off x="1150938" y="692150"/>
            <a:ext cx="4556125" cy="3416300"/>
          </a:xfrm>
          <a:ln cap="flat"/>
        </p:spPr>
      </p:sp>
      <p:sp>
        <p:nvSpPr>
          <p:cNvPr id="46083" name="Rectangle 3"/>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smtClean="0"/>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p:cNvSpPr>
            <a:spLocks noGrp="1" noRot="1" noChangeAspect="1" noChangeArrowheads="1" noTextEdit="1"/>
          </p:cNvSpPr>
          <p:nvPr>
            <p:ph type="sldImg"/>
          </p:nvPr>
        </p:nvSpPr>
        <p:spPr>
          <a:xfrm>
            <a:off x="1150938" y="692150"/>
            <a:ext cx="4556125" cy="3416300"/>
          </a:xfrm>
          <a:ln cap="flat"/>
        </p:spPr>
      </p:sp>
      <p:sp>
        <p:nvSpPr>
          <p:cNvPr id="47107" name="Rectangle 3"/>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smtClean="0"/>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2"/>
          <p:cNvSpPr>
            <a:spLocks noGrp="1" noRot="1" noChangeAspect="1" noChangeArrowheads="1" noTextEdit="1"/>
          </p:cNvSpPr>
          <p:nvPr>
            <p:ph type="sldImg"/>
          </p:nvPr>
        </p:nvSpPr>
        <p:spPr>
          <a:xfrm>
            <a:off x="1150938" y="692150"/>
            <a:ext cx="4556125" cy="3416300"/>
          </a:xfrm>
          <a:ln cap="flat"/>
        </p:spPr>
      </p:sp>
      <p:sp>
        <p:nvSpPr>
          <p:cNvPr id="48131" name="Rectangle 3"/>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smtClean="0"/>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2"/>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smtClean="0"/>
              <a:t>In developing product marketing, basic considerations will include an examination of customers and consideration of the product lifecycle. However, it rapidly becomes clear that product issues will benefit from careful consideration of the areas above. (Doyle, Chapter 3)</a:t>
            </a:r>
          </a:p>
          <a:p>
            <a:r>
              <a:rPr lang="en-GB" altLang="en-US" i="1" dirty="0" smtClean="0"/>
              <a:t>Identify market segment(s)</a:t>
            </a:r>
            <a:r>
              <a:rPr lang="en-GB" altLang="en-US" dirty="0" smtClean="0"/>
              <a:t>: studying the needs of particular parts of the market will allow marketing to be more directed and persuasive.</a:t>
            </a:r>
          </a:p>
          <a:p>
            <a:r>
              <a:rPr lang="en-GB" altLang="en-US" dirty="0" smtClean="0"/>
              <a:t>1. Identify customer needs and segment the market</a:t>
            </a:r>
          </a:p>
          <a:p>
            <a:r>
              <a:rPr lang="en-GB" altLang="en-US" dirty="0" smtClean="0"/>
              <a:t>2. Develop profiles of resulting segments</a:t>
            </a:r>
          </a:p>
          <a:p>
            <a:r>
              <a:rPr lang="en-GB" altLang="en-US" i="1" dirty="0" smtClean="0"/>
              <a:t>Evaluate market segments</a:t>
            </a:r>
            <a:r>
              <a:rPr lang="en-GB" altLang="en-US" dirty="0" smtClean="0"/>
              <a:t>: some segments will be more attractive than others. These need to be identified and targeted for the highest potential.</a:t>
            </a:r>
          </a:p>
          <a:p>
            <a:r>
              <a:rPr lang="en-GB" altLang="en-US" dirty="0" smtClean="0"/>
              <a:t>1. Evaluate attractiveness of each segment</a:t>
            </a:r>
          </a:p>
          <a:p>
            <a:r>
              <a:rPr lang="en-GB" altLang="en-US" dirty="0" smtClean="0"/>
              <a:t>2. Select target segments</a:t>
            </a:r>
          </a:p>
          <a:p>
            <a:r>
              <a:rPr lang="en-GB" altLang="en-US" i="1" dirty="0" smtClean="0"/>
              <a:t>Position within market segment</a:t>
            </a:r>
            <a:r>
              <a:rPr lang="en-GB" altLang="en-US" dirty="0" smtClean="0"/>
              <a:t>: within the chosen segment, companies then need to build a differential advantage over competitors. A marketing mix is then needed to implement this position.</a:t>
            </a:r>
          </a:p>
          <a:p>
            <a:r>
              <a:rPr lang="en-GB" altLang="en-US" dirty="0" smtClean="0"/>
              <a:t>1. Identify differential advantage for chosen segment (s).</a:t>
            </a:r>
          </a:p>
          <a:p>
            <a:r>
              <a:rPr lang="en-GB" altLang="en-US" dirty="0" smtClean="0"/>
              <a:t>2. Develop marketing mix to implement</a:t>
            </a:r>
          </a:p>
          <a:p>
            <a:r>
              <a:rPr lang="en-GB" altLang="en-US" i="1" dirty="0" smtClean="0"/>
              <a:t>Marketing planning</a:t>
            </a:r>
            <a:r>
              <a:rPr lang="en-GB" altLang="en-US" dirty="0" smtClean="0"/>
              <a:t>: within each segment, a plan is then required to implement the positioning strategy from a prescriptive perspective.</a:t>
            </a:r>
          </a:p>
          <a:p>
            <a:r>
              <a:rPr lang="en-GB" altLang="en-US" dirty="0" smtClean="0"/>
              <a:t> </a:t>
            </a:r>
          </a:p>
        </p:txBody>
      </p:sp>
      <p:sp>
        <p:nvSpPr>
          <p:cNvPr id="49155" name="Rectangle 3"/>
          <p:cNvSpPr>
            <a:spLocks noGrp="1" noRot="1" noChangeAspect="1" noChangeArrowheads="1" noTextEdit="1"/>
          </p:cNvSpPr>
          <p:nvPr>
            <p:ph type="sldImg"/>
          </p:nvPr>
        </p:nvSpPr>
        <p:spPr>
          <a:xfrm>
            <a:off x="1150938" y="692150"/>
            <a:ext cx="4556125" cy="3416300"/>
          </a:xfrm>
          <a:ln cap="flat"/>
        </p:spPr>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2"/>
          <p:cNvSpPr>
            <a:spLocks noGrp="1" noRot="1" noChangeAspect="1" noChangeArrowheads="1" noTextEdit="1"/>
          </p:cNvSpPr>
          <p:nvPr>
            <p:ph type="sldImg"/>
          </p:nvPr>
        </p:nvSpPr>
        <p:spPr>
          <a:xfrm>
            <a:off x="1150938" y="692150"/>
            <a:ext cx="4556125" cy="3416300"/>
          </a:xfrm>
          <a:ln cap="flat"/>
        </p:spPr>
      </p:sp>
      <p:sp>
        <p:nvSpPr>
          <p:cNvPr id="50179" name="Rectangle 3"/>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smtClean="0"/>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2"/>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smtClean="0"/>
              <a:t>In developing product marketing, basic considerations will include an examination of customers and consideration of the product lifecycle. However, it rapidly becomes clear that product issues will benefit from careful consideration of the areas above. (Doyle, Chapter 3)</a:t>
            </a:r>
          </a:p>
          <a:p>
            <a:r>
              <a:rPr lang="en-GB" altLang="en-US" i="1" dirty="0" smtClean="0"/>
              <a:t>Identify market segment(s)</a:t>
            </a:r>
            <a:r>
              <a:rPr lang="en-GB" altLang="en-US" dirty="0" smtClean="0"/>
              <a:t>: studying the needs of particular parts of the market will allow marketing to be more directed and persuasive.</a:t>
            </a:r>
          </a:p>
          <a:p>
            <a:r>
              <a:rPr lang="en-GB" altLang="en-US" dirty="0" smtClean="0"/>
              <a:t>1. Identify customer needs and segment the market</a:t>
            </a:r>
          </a:p>
          <a:p>
            <a:r>
              <a:rPr lang="en-GB" altLang="en-US" dirty="0" smtClean="0"/>
              <a:t>2. Develop profiles of resulting segments</a:t>
            </a:r>
          </a:p>
          <a:p>
            <a:r>
              <a:rPr lang="en-GB" altLang="en-US" i="1" dirty="0" smtClean="0"/>
              <a:t>Evaluate market segments</a:t>
            </a:r>
            <a:r>
              <a:rPr lang="en-GB" altLang="en-US" dirty="0" smtClean="0"/>
              <a:t>: some segments will be more attractive than others. These need to be identified and targeted for the highest potential.</a:t>
            </a:r>
          </a:p>
          <a:p>
            <a:r>
              <a:rPr lang="en-GB" altLang="en-US" dirty="0" smtClean="0"/>
              <a:t>1. Evaluate attractiveness of each segment</a:t>
            </a:r>
          </a:p>
          <a:p>
            <a:r>
              <a:rPr lang="en-GB" altLang="en-US" dirty="0" smtClean="0"/>
              <a:t>2. Select target segments</a:t>
            </a:r>
          </a:p>
          <a:p>
            <a:r>
              <a:rPr lang="en-GB" altLang="en-US" i="1" dirty="0" smtClean="0"/>
              <a:t>Position within market segment</a:t>
            </a:r>
            <a:r>
              <a:rPr lang="en-GB" altLang="en-US" dirty="0" smtClean="0"/>
              <a:t>: within the chosen segment, companies then need to build a differential advantage over competitors. A marketing mix is then needed to implement this position.</a:t>
            </a:r>
          </a:p>
          <a:p>
            <a:r>
              <a:rPr lang="en-GB" altLang="en-US" dirty="0" smtClean="0"/>
              <a:t>1. Identify differential advantage for chosen segment (s).</a:t>
            </a:r>
          </a:p>
          <a:p>
            <a:r>
              <a:rPr lang="en-GB" altLang="en-US" dirty="0" smtClean="0"/>
              <a:t>2. Develop marketing mix to implement</a:t>
            </a:r>
          </a:p>
          <a:p>
            <a:r>
              <a:rPr lang="en-GB" altLang="en-US" i="1" dirty="0" smtClean="0"/>
              <a:t>Marketing planning</a:t>
            </a:r>
            <a:r>
              <a:rPr lang="en-GB" altLang="en-US" dirty="0" smtClean="0"/>
              <a:t>: within each segment, a plan is then required to implement the positioning strategy from a prescriptive perspective.</a:t>
            </a:r>
          </a:p>
          <a:p>
            <a:r>
              <a:rPr lang="en-GB" altLang="en-US" dirty="0" smtClean="0"/>
              <a:t> </a:t>
            </a:r>
          </a:p>
        </p:txBody>
      </p:sp>
      <p:sp>
        <p:nvSpPr>
          <p:cNvPr id="51203" name="Rectangle 3"/>
          <p:cNvSpPr>
            <a:spLocks noGrp="1" noRot="1" noChangeAspect="1" noChangeArrowheads="1" noTextEdit="1"/>
          </p:cNvSpPr>
          <p:nvPr>
            <p:ph type="sldImg"/>
          </p:nvPr>
        </p:nvSpPr>
        <p:spPr>
          <a:xfrm>
            <a:off x="1150938" y="692150"/>
            <a:ext cx="4556125" cy="3416300"/>
          </a:xfrm>
          <a:ln cap="flat"/>
        </p:spPr>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2"/>
          <p:cNvSpPr>
            <a:spLocks noGrp="1" noRot="1" noChangeAspect="1" noChangeArrowheads="1" noTextEdit="1"/>
          </p:cNvSpPr>
          <p:nvPr>
            <p:ph type="sldImg"/>
          </p:nvPr>
        </p:nvSpPr>
        <p:spPr>
          <a:xfrm>
            <a:off x="1150938" y="692150"/>
            <a:ext cx="4556125" cy="3416300"/>
          </a:xfrm>
          <a:ln cap="flat"/>
        </p:spPr>
      </p:sp>
      <p:sp>
        <p:nvSpPr>
          <p:cNvPr id="52227" name="Rectangle 3"/>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smtClean="0"/>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2"/>
          <p:cNvSpPr>
            <a:spLocks noGrp="1" noRot="1" noChangeAspect="1" noChangeArrowheads="1" noTextEdit="1"/>
          </p:cNvSpPr>
          <p:nvPr>
            <p:ph type="sldImg"/>
          </p:nvPr>
        </p:nvSpPr>
        <p:spPr>
          <a:xfrm>
            <a:off x="1150938" y="692150"/>
            <a:ext cx="4556125" cy="3416300"/>
          </a:xfrm>
          <a:ln cap="flat"/>
        </p:spPr>
      </p:sp>
      <p:sp>
        <p:nvSpPr>
          <p:cNvPr id="53251" name="Rectangle 3"/>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smtClean="0"/>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2"/>
          <p:cNvSpPr>
            <a:spLocks noGrp="1" noRot="1" noChangeAspect="1" noChangeArrowheads="1" noTextEdit="1"/>
          </p:cNvSpPr>
          <p:nvPr>
            <p:ph type="sldImg"/>
          </p:nvPr>
        </p:nvSpPr>
        <p:spPr>
          <a:xfrm>
            <a:off x="1150938" y="692150"/>
            <a:ext cx="4556125" cy="3416300"/>
          </a:xfrm>
          <a:ln cap="flat"/>
        </p:spPr>
      </p:sp>
      <p:sp>
        <p:nvSpPr>
          <p:cNvPr id="54275" name="Rectangle 3"/>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smtClean="0"/>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2"/>
          <p:cNvSpPr>
            <a:spLocks noGrp="1" noRot="1" noChangeAspect="1" noChangeArrowheads="1" noTextEdit="1"/>
          </p:cNvSpPr>
          <p:nvPr>
            <p:ph type="sldImg"/>
          </p:nvPr>
        </p:nvSpPr>
        <p:spPr>
          <a:xfrm>
            <a:off x="1150938" y="692150"/>
            <a:ext cx="4556125" cy="3416300"/>
          </a:xfrm>
          <a:ln cap="flat"/>
        </p:spPr>
      </p:sp>
      <p:sp>
        <p:nvSpPr>
          <p:cNvPr id="55299" name="Rectangle 3"/>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smtClean="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9" name="Title 8"/>
          <p:cNvSpPr>
            <a:spLocks noGrp="1"/>
          </p:cNvSpPr>
          <p:nvPr>
            <p:ph type="ctrTitle"/>
          </p:nvPr>
        </p:nvSpPr>
        <p:spPr>
          <a:xfrm>
            <a:off x="533400" y="1371600"/>
            <a:ext cx="7851648" cy="1828800"/>
          </a:xfrm>
          <a:ln>
            <a:noFill/>
          </a:ln>
        </p:spPr>
        <p:txBody>
          <a:bodyPr vert="horz" tIns="0" rIns="18288" bIns="0" anchor="b">
            <a:normAutofit/>
            <a:scene3d>
              <a:camera prst="orthographicFront"/>
              <a:lightRig rig="freezing" dir="t">
                <a:rot lat="0" lon="0" rev="5640000"/>
              </a:lightRig>
            </a:scene3d>
            <a:sp3d prstMaterial="flat">
              <a:bevelT w="38100" h="38100"/>
              <a:contourClr>
                <a:schemeClr val="tx2"/>
              </a:contourClr>
            </a:sp3d>
          </a:bodyPr>
          <a:lstStyle>
            <a:lvl1pPr algn="r" rtl="0">
              <a:spcBef>
                <a:spcPct val="0"/>
              </a:spcBef>
              <a:buNone/>
              <a:defRPr sz="5600" b="1">
                <a:ln>
                  <a:noFill/>
                </a:ln>
                <a:solidFill>
                  <a:schemeClr val="accent3">
                    <a:tint val="90000"/>
                    <a:satMod val="120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smtClean="0"/>
              <a:t>Click to edit Master title style</a:t>
            </a:r>
            <a:endParaRPr kumimoji="0" lang="en-US"/>
          </a:p>
        </p:txBody>
      </p:sp>
      <p:sp>
        <p:nvSpPr>
          <p:cNvPr id="17" name="Subtitle 16"/>
          <p:cNvSpPr>
            <a:spLocks noGrp="1"/>
          </p:cNvSpPr>
          <p:nvPr>
            <p:ph type="subTitle" idx="1"/>
          </p:nvPr>
        </p:nvSpPr>
        <p:spPr>
          <a:xfrm>
            <a:off x="533400" y="3228536"/>
            <a:ext cx="7854696" cy="1752600"/>
          </a:xfrm>
        </p:spPr>
        <p:txBody>
          <a:bodyPr lIns="0" rIns="18288"/>
          <a:lstStyle>
            <a:lvl1pPr marL="0" marR="45720" indent="0" algn="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30" name="Date Placeholder 29"/>
          <p:cNvSpPr>
            <a:spLocks noGrp="1"/>
          </p:cNvSpPr>
          <p:nvPr>
            <p:ph type="dt" sz="half" idx="10"/>
          </p:nvPr>
        </p:nvSpPr>
        <p:spPr/>
        <p:txBody>
          <a:bodyPr/>
          <a:lstStyle/>
          <a:p>
            <a:fld id="{13C9FFA6-67A9-479D-9BD4-62928104EA88}" type="datetimeFigureOut">
              <a:rPr lang="en-GB" smtClean="0"/>
              <a:pPr/>
              <a:t>10/3/17</a:t>
            </a:fld>
            <a:endParaRPr lang="en-GB" dirty="0"/>
          </a:p>
        </p:txBody>
      </p:sp>
      <p:sp>
        <p:nvSpPr>
          <p:cNvPr id="19" name="Footer Placeholder 18"/>
          <p:cNvSpPr>
            <a:spLocks noGrp="1"/>
          </p:cNvSpPr>
          <p:nvPr>
            <p:ph type="ftr" sz="quarter" idx="11"/>
          </p:nvPr>
        </p:nvSpPr>
        <p:spPr/>
        <p:txBody>
          <a:bodyPr/>
          <a:lstStyle/>
          <a:p>
            <a:endParaRPr lang="en-GB" dirty="0"/>
          </a:p>
        </p:txBody>
      </p:sp>
      <p:sp>
        <p:nvSpPr>
          <p:cNvPr id="27" name="Slide Number Placeholder 26"/>
          <p:cNvSpPr>
            <a:spLocks noGrp="1"/>
          </p:cNvSpPr>
          <p:nvPr>
            <p:ph type="sldNum" sz="quarter" idx="12"/>
          </p:nvPr>
        </p:nvSpPr>
        <p:spPr/>
        <p:txBody>
          <a:bodyPr/>
          <a:lstStyle/>
          <a:p>
            <a:fld id="{D08937B1-FAF3-456E-A982-F9442353202B}" type="slidenum">
              <a:rPr lang="en-GB" smtClean="0"/>
              <a:pPr/>
              <a:t>‹#›</a:t>
            </a:fld>
            <a:endParaRPr lang="en-GB"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13C9FFA6-67A9-479D-9BD4-62928104EA88}" type="datetimeFigureOut">
              <a:rPr lang="en-GB" smtClean="0"/>
              <a:pPr/>
              <a:t>10/3/17</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D08937B1-FAF3-456E-A982-F9442353202B}" type="slidenum">
              <a:rPr lang="en-GB" smtClean="0"/>
              <a:pPr/>
              <a:t>‹#›</a:t>
            </a:fld>
            <a:endParaRPr lang="en-GB"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530352" y="1316736"/>
            <a:ext cx="7772400" cy="1362456"/>
          </a:xfrm>
          <a:ln>
            <a:noFill/>
          </a:ln>
        </p:spPr>
        <p:txBody>
          <a:bodyPr vert="horz" tIns="0" bIns="0" anchor="b">
            <a:noAutofit/>
            <a:scene3d>
              <a:camera prst="orthographicFront"/>
              <a:lightRig rig="freezing" dir="t">
                <a:rot lat="0" lon="0" rev="5640000"/>
              </a:lightRig>
            </a:scene3d>
            <a:sp3d prstMaterial="flat">
              <a:bevelT w="38100" h="38100"/>
            </a:sp3d>
          </a:bodyPr>
          <a:lstStyle>
            <a:lvl1pPr algn="l" rtl="0">
              <a:spcBef>
                <a:spcPct val="0"/>
              </a:spcBef>
              <a:buNone/>
              <a:defRPr lang="en-US" sz="5600" b="1" cap="none" baseline="0" dirty="0">
                <a:ln w="635">
                  <a:noFill/>
                </a:ln>
                <a:solidFill>
                  <a:schemeClr val="accent4">
                    <a:tint val="90000"/>
                    <a:satMod val="125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dirty="0" smtClean="0"/>
              <a:t>Click to edit Master title style</a:t>
            </a:r>
            <a:endParaRPr kumimoji="0" lang="en-US" dirty="0"/>
          </a:p>
        </p:txBody>
      </p:sp>
      <p:sp>
        <p:nvSpPr>
          <p:cNvPr id="3" name="Text Placeholder 2"/>
          <p:cNvSpPr>
            <a:spLocks noGrp="1"/>
          </p:cNvSpPr>
          <p:nvPr>
            <p:ph type="body" idx="1"/>
          </p:nvPr>
        </p:nvSpPr>
        <p:spPr>
          <a:xfrm>
            <a:off x="530352" y="2704664"/>
            <a:ext cx="7772400" cy="1509712"/>
          </a:xfrm>
        </p:spPr>
        <p:txBody>
          <a:bodyPr lIns="45720" rIns="45720" anchor="t"/>
          <a:lstStyle>
            <a:lvl1pPr marL="0" indent="0">
              <a:buNone/>
              <a:defRPr sz="22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13C9FFA6-67A9-479D-9BD4-62928104EA88}" type="datetimeFigureOut">
              <a:rPr lang="en-GB" smtClean="0"/>
              <a:pPr/>
              <a:t>10/3/17</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D08937B1-FAF3-456E-A982-F9442353202B}" type="slidenum">
              <a:rPr lang="en-GB" smtClean="0"/>
              <a:pPr/>
              <a:t>‹#›</a:t>
            </a:fld>
            <a:endParaRPr lang="en-GB"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13C9FFA6-67A9-479D-9BD4-62928104EA88}" type="datetimeFigureOut">
              <a:rPr lang="en-GB" smtClean="0"/>
              <a:pPr/>
              <a:t>10/3/17</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D08937B1-FAF3-456E-A982-F9442353202B}" type="slidenum">
              <a:rPr lang="en-GB" smtClean="0"/>
              <a:pPr/>
              <a:t>‹#›</a:t>
            </a:fld>
            <a:endParaRPr lang="en-GB"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tIns="45720" anchor="b"/>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855248"/>
            <a:ext cx="4040188" cy="659352"/>
          </a:xfrm>
        </p:spPr>
        <p:txBody>
          <a:bodyPr lIns="45720" tIns="0" rIns="45720" bIns="0" anchor="ctr">
            <a:noAutofit/>
          </a:bodyP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5" y="1859757"/>
            <a:ext cx="4041775" cy="654843"/>
          </a:xfrm>
        </p:spPr>
        <p:txBody>
          <a:bodyPr lIns="45720" tIns="0" rIns="45720" bIns="0" anchor="ct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2514600"/>
            <a:ext cx="4040188"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2514600"/>
            <a:ext cx="4041775"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13C9FFA6-67A9-479D-9BD4-62928104EA88}" type="datetimeFigureOut">
              <a:rPr lang="en-GB" smtClean="0"/>
              <a:pPr/>
              <a:t>10/3/17</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D08937B1-FAF3-456E-A982-F9442353202B}" type="slidenum">
              <a:rPr lang="en-GB" smtClean="0"/>
              <a:pPr/>
              <a:t>‹#›</a:t>
            </a:fld>
            <a:endParaRPr lang="en-GB"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305800" cy="1143000"/>
          </a:xfrm>
        </p:spPr>
        <p:txBody>
          <a:bodyPr vert="horz" tIns="45720" bIns="0" anchor="b">
            <a:normAutofit/>
            <a:scene3d>
              <a:camera prst="orthographicFront"/>
              <a:lightRig rig="freezing" dir="t">
                <a:rot lat="0" lon="0" rev="5640000"/>
              </a:lightRig>
            </a:scene3d>
            <a:sp3d prstMaterial="flat">
              <a:contourClr>
                <a:schemeClr val="tx2"/>
              </a:contourClr>
            </a:sp3d>
          </a:bodyPr>
          <a:lstStyle>
            <a:lvl1pPr algn="l" rtl="0">
              <a:spcBef>
                <a:spcPct val="0"/>
              </a:spcBef>
              <a:buNone/>
              <a:defRPr sz="5000" b="0">
                <a:ln>
                  <a:noFill/>
                </a:ln>
                <a:solidFill>
                  <a:schemeClr val="tx2"/>
                </a:solidFill>
                <a:effectLst/>
                <a:latin typeface="+mj-lt"/>
                <a:ea typeface="+mj-ea"/>
                <a:cs typeface="+mj-cs"/>
              </a:defRPr>
            </a:lvl1p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13C9FFA6-67A9-479D-9BD4-62928104EA88}" type="datetimeFigureOut">
              <a:rPr lang="en-GB" smtClean="0"/>
              <a:pPr/>
              <a:t>10/3/17</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D08937B1-FAF3-456E-A982-F9442353202B}" type="slidenum">
              <a:rPr lang="en-GB" smtClean="0"/>
              <a:pPr/>
              <a:t>‹#›</a:t>
            </a:fld>
            <a:endParaRPr lang="en-GB"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fld id="{D08937B1-FAF3-456E-A982-F9442353202B}" type="slidenum">
              <a:rPr lang="en-GB" smtClean="0"/>
              <a:pPr/>
              <a:t>‹#›</a:t>
            </a:fld>
            <a:endParaRPr lang="en-GB"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514352"/>
            <a:ext cx="2743200" cy="1162050"/>
          </a:xfrm>
        </p:spPr>
        <p:txBody>
          <a:bodyPr lIns="0" anchor="b">
            <a:noAutofit/>
          </a:bodyPr>
          <a:lstStyle>
            <a:lvl1pPr algn="l" rtl="0">
              <a:spcBef>
                <a:spcPct val="0"/>
              </a:spcBef>
              <a:buNone/>
              <a:defRPr sz="2600" b="0">
                <a:ln>
                  <a:noFill/>
                </a:ln>
                <a:solidFill>
                  <a:schemeClr val="tx2"/>
                </a:solidFill>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685800" y="1676400"/>
            <a:ext cx="2743200" cy="4572000"/>
          </a:xfrm>
        </p:spPr>
        <p:txBody>
          <a:bodyPr lIns="18288" rIns="18288"/>
          <a:lstStyle>
            <a:lvl1pPr marL="0" indent="0" algn="l">
              <a:buNone/>
              <a:defRPr sz="1400"/>
            </a:lvl1pPr>
            <a:lvl2pPr indent="0" algn="l">
              <a:buNone/>
              <a:defRPr sz="1200"/>
            </a:lvl2pPr>
            <a:lvl3pPr indent="0" algn="l">
              <a:buNone/>
              <a:defRPr sz="1000"/>
            </a:lvl3pPr>
            <a:lvl4pPr indent="0" algn="l">
              <a:buNone/>
              <a:defRPr sz="900"/>
            </a:lvl4pPr>
            <a:lvl5pPr indent="0" algn="l">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3575050" y="1676400"/>
            <a:ext cx="5111750" cy="4572000"/>
          </a:xfrm>
        </p:spPr>
        <p:txBody>
          <a:bodyPr tIns="0"/>
          <a:lstStyle>
            <a:lvl1pPr>
              <a:defRPr sz="2800"/>
            </a:lvl1pPr>
            <a:lvl2pPr>
              <a:defRPr sz="2600"/>
            </a:lvl2pPr>
            <a:lvl3pPr>
              <a:defRPr sz="2400"/>
            </a:lvl3pPr>
            <a:lvl4pPr>
              <a:defRPr sz="20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13C9FFA6-67A9-479D-9BD4-62928104EA88}" type="datetimeFigureOut">
              <a:rPr lang="en-GB" smtClean="0"/>
              <a:pPr/>
              <a:t>10/3/17</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D08937B1-FAF3-456E-A982-F9442353202B}" type="slidenum">
              <a:rPr lang="en-GB" smtClean="0"/>
              <a:pPr/>
              <a:t>‹#›</a:t>
            </a:fld>
            <a:endParaRPr lang="en-GB"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Snip and Round Single Corner Rectangle 8"/>
          <p:cNvSpPr/>
          <p:nvPr/>
        </p:nvSpPr>
        <p:spPr>
          <a:xfrm rot="420000" flipV="1">
            <a:off x="3165753" y="1108077"/>
            <a:ext cx="5257800" cy="4114800"/>
          </a:xfrm>
          <a:prstGeom prst="snipRoundRect">
            <a:avLst>
              <a:gd name="adj1" fmla="val 0"/>
              <a:gd name="adj2" fmla="val 3646"/>
            </a:avLst>
          </a:prstGeom>
          <a:solidFill>
            <a:srgbClr val="FFFFFF"/>
          </a:solidFill>
          <a:ln w="3175" cap="rnd" cmpd="sng" algn="ctr">
            <a:solidFill>
              <a:srgbClr val="C0C0C0"/>
            </a:solidFill>
            <a:prstDash val="solid"/>
          </a:ln>
          <a:effectLst>
            <a:outerShdw blurRad="63500" dist="38500" dir="7500000" sx="98500" sy="100080" kx="100000" algn="tl" rotWithShape="0">
              <a:srgbClr val="000000">
                <a:alpha val="25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dirty="0"/>
          </a:p>
        </p:txBody>
      </p:sp>
      <p:sp>
        <p:nvSpPr>
          <p:cNvPr id="12" name="Right Triangle 11"/>
          <p:cNvSpPr/>
          <p:nvPr/>
        </p:nvSpPr>
        <p:spPr>
          <a:xfrm rot="420000" flipV="1">
            <a:off x="8004134" y="5359769"/>
            <a:ext cx="155448" cy="155448"/>
          </a:xfrm>
          <a:prstGeom prst="rtTriangle">
            <a:avLst/>
          </a:prstGeom>
          <a:solidFill>
            <a:srgbClr val="FFFFFF"/>
          </a:solidFill>
          <a:ln w="12700" cap="flat" cmpd="sng" algn="ctr">
            <a:solidFill>
              <a:srgbClr val="FFFFFF"/>
            </a:solidFill>
            <a:prstDash val="solid"/>
            <a:bevel/>
          </a:ln>
          <a:effectLst>
            <a:outerShdw blurRad="19685" dist="6350" dir="12900000" algn="tl" rotWithShape="0">
              <a:srgbClr val="000000">
                <a:alpha val="47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dirty="0"/>
          </a:p>
        </p:txBody>
      </p:sp>
      <p:sp>
        <p:nvSpPr>
          <p:cNvPr id="2" name="Title 1"/>
          <p:cNvSpPr>
            <a:spLocks noGrp="1"/>
          </p:cNvSpPr>
          <p:nvPr>
            <p:ph type="title"/>
          </p:nvPr>
        </p:nvSpPr>
        <p:spPr>
          <a:xfrm>
            <a:off x="609600" y="1176996"/>
            <a:ext cx="2212848" cy="1582621"/>
          </a:xfrm>
        </p:spPr>
        <p:txBody>
          <a:bodyPr vert="horz" lIns="45720" tIns="45720" rIns="45720" bIns="45720" anchor="b"/>
          <a:lstStyle>
            <a:lvl1pPr algn="l">
              <a:buNone/>
              <a:defRPr sz="2000" b="1">
                <a:solidFill>
                  <a:schemeClr val="tx2"/>
                </a:solidFill>
              </a:defRPr>
            </a:lvl1pPr>
          </a:lstStyle>
          <a:p>
            <a:r>
              <a:rPr kumimoji="0" lang="en-US" smtClean="0"/>
              <a:t>Click to edit Master title style</a:t>
            </a:r>
            <a:endParaRPr kumimoji="0" lang="en-US"/>
          </a:p>
        </p:txBody>
      </p:sp>
      <p:sp>
        <p:nvSpPr>
          <p:cNvPr id="4" name="Text Placeholder 3"/>
          <p:cNvSpPr>
            <a:spLocks noGrp="1"/>
          </p:cNvSpPr>
          <p:nvPr>
            <p:ph type="body" sz="half" idx="2"/>
          </p:nvPr>
        </p:nvSpPr>
        <p:spPr>
          <a:xfrm>
            <a:off x="609600" y="2828785"/>
            <a:ext cx="2209800" cy="2179320"/>
          </a:xfrm>
        </p:spPr>
        <p:txBody>
          <a:bodyPr lIns="64008" rIns="45720" bIns="45720" anchor="t"/>
          <a:lstStyle>
            <a:lvl1pPr marL="0" indent="0" algn="l">
              <a:spcBef>
                <a:spcPts val="250"/>
              </a:spcBef>
              <a:buFontTx/>
              <a:buNone/>
              <a:defRPr sz="13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13C9FFA6-67A9-479D-9BD4-62928104EA88}" type="datetimeFigureOut">
              <a:rPr lang="en-GB" smtClean="0"/>
              <a:pPr/>
              <a:t>10/3/17</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a:xfrm>
            <a:off x="8077200" y="6356350"/>
            <a:ext cx="609600" cy="365125"/>
          </a:xfrm>
        </p:spPr>
        <p:txBody>
          <a:bodyPr/>
          <a:lstStyle/>
          <a:p>
            <a:fld id="{D08937B1-FAF3-456E-A982-F9442353202B}" type="slidenum">
              <a:rPr lang="en-GB" smtClean="0"/>
              <a:pPr/>
              <a:t>‹#›</a:t>
            </a:fld>
            <a:endParaRPr lang="en-GB" dirty="0"/>
          </a:p>
        </p:txBody>
      </p:sp>
      <p:sp>
        <p:nvSpPr>
          <p:cNvPr id="3" name="Picture Placeholder 2"/>
          <p:cNvSpPr>
            <a:spLocks noGrp="1"/>
          </p:cNvSpPr>
          <p:nvPr>
            <p:ph type="pic" idx="1"/>
          </p:nvPr>
        </p:nvSpPr>
        <p:spPr>
          <a:xfrm rot="420000">
            <a:off x="3485793" y="1199517"/>
            <a:ext cx="4617720" cy="3931920"/>
          </a:xfrm>
          <a:prstGeom prst="rect">
            <a:avLst/>
          </a:prstGeom>
          <a:solidFill>
            <a:schemeClr val="bg2"/>
          </a:solidFill>
          <a:ln w="3000" cap="rnd">
            <a:solidFill>
              <a:srgbClr val="C0C0C0"/>
            </a:solidFill>
            <a:round/>
          </a:ln>
          <a:effectLst/>
        </p:spPr>
        <p:txBody>
          <a:bodyPr/>
          <a:lstStyle>
            <a:lvl1pPr marL="0" indent="0">
              <a:buNone/>
              <a:defRPr sz="3200"/>
            </a:lvl1pPr>
          </a:lstStyle>
          <a:p>
            <a:r>
              <a:rPr kumimoji="0" lang="en-US" dirty="0" smtClean="0"/>
              <a:t>Click icon to add picture</a:t>
            </a:r>
            <a:endParaRPr kumimoji="0" lang="en-US" dirty="0"/>
          </a:p>
        </p:txBody>
      </p:sp>
      <p:sp>
        <p:nvSpPr>
          <p:cNvPr id="10" name="Freeform 9"/>
          <p:cNvSpPr>
            <a:spLocks/>
          </p:cNvSpPr>
          <p:nvPr/>
        </p:nvSpPr>
        <p:spPr bwMode="auto">
          <a:xfrm flipV="1">
            <a:off x="-9525" y="5816600"/>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dirty="0">
              <a:solidFill>
                <a:schemeClr val="tx1"/>
              </a:solidFill>
              <a:latin typeface="+mn-lt"/>
              <a:ea typeface="+mn-ea"/>
              <a:cs typeface="+mn-cs"/>
            </a:endParaRPr>
          </a:p>
        </p:txBody>
      </p:sp>
      <p:sp>
        <p:nvSpPr>
          <p:cNvPr id="11" name="Freeform 10"/>
          <p:cNvSpPr>
            <a:spLocks/>
          </p:cNvSpPr>
          <p:nvPr/>
        </p:nvSpPr>
        <p:spPr bwMode="auto">
          <a:xfrm flipV="1">
            <a:off x="4381500" y="6219825"/>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dirty="0">
              <a:solidFill>
                <a:schemeClr val="tx1"/>
              </a:solidFill>
              <a:latin typeface="+mn-lt"/>
              <a:ea typeface="+mn-ea"/>
              <a:cs typeface="+mn-cs"/>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13C9FFA6-67A9-479D-9BD4-62928104EA88}" type="datetimeFigureOut">
              <a:rPr lang="en-GB" smtClean="0"/>
              <a:pPr/>
              <a:t>10/3/17</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D08937B1-FAF3-456E-A982-F9442353202B}" type="slidenum">
              <a:rPr lang="en-GB" smtClean="0"/>
              <a:pPr/>
              <a:t>‹#›</a:t>
            </a:fld>
            <a:endParaRPr lang="en-GB"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914401"/>
            <a:ext cx="2057400" cy="5211763"/>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914401"/>
            <a:ext cx="6019800" cy="5211763"/>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13C9FFA6-67A9-479D-9BD4-62928104EA88}" type="datetimeFigureOut">
              <a:rPr lang="en-GB" smtClean="0"/>
              <a:pPr/>
              <a:t>10/3/17</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D08937B1-FAF3-456E-A982-F9442353202B}" type="slidenum">
              <a:rPr lang="en-GB" smtClean="0"/>
              <a:pPr/>
              <a:t>‹#›</a:t>
            </a:fld>
            <a:endParaRPr lang="en-GB" dirty="0"/>
          </a:p>
        </p:txBody>
      </p:sp>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7" name="Freeform 6"/>
          <p:cNvSpPr>
            <a:spLocks/>
          </p:cNvSpPr>
          <p:nvPr/>
        </p:nvSpPr>
        <p:spPr bwMode="auto">
          <a:xfrm>
            <a:off x="-9525" y="-7144"/>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dirty="0">
              <a:solidFill>
                <a:schemeClr val="tx1"/>
              </a:solidFill>
              <a:latin typeface="+mn-lt"/>
              <a:ea typeface="+mn-ea"/>
              <a:cs typeface="+mn-cs"/>
            </a:endParaRPr>
          </a:p>
        </p:txBody>
      </p:sp>
      <p:sp>
        <p:nvSpPr>
          <p:cNvPr id="8" name="Freeform 7"/>
          <p:cNvSpPr>
            <a:spLocks/>
          </p:cNvSpPr>
          <p:nvPr/>
        </p:nvSpPr>
        <p:spPr bwMode="auto">
          <a:xfrm>
            <a:off x="4381500" y="-7144"/>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dirty="0">
              <a:solidFill>
                <a:schemeClr val="tx1"/>
              </a:solidFill>
              <a:latin typeface="+mn-lt"/>
              <a:ea typeface="+mn-ea"/>
              <a:cs typeface="+mn-cs"/>
            </a:endParaRPr>
          </a:p>
        </p:txBody>
      </p:sp>
      <p:sp>
        <p:nvSpPr>
          <p:cNvPr id="9" name="Title Placeholder 8"/>
          <p:cNvSpPr>
            <a:spLocks noGrp="1"/>
          </p:cNvSpPr>
          <p:nvPr>
            <p:ph type="title"/>
          </p:nvPr>
        </p:nvSpPr>
        <p:spPr>
          <a:xfrm>
            <a:off x="457200" y="704088"/>
            <a:ext cx="8229600" cy="1143000"/>
          </a:xfrm>
          <a:prstGeom prst="rect">
            <a:avLst/>
          </a:prstGeom>
        </p:spPr>
        <p:txBody>
          <a:bodyPr vert="horz" lIns="0" rIns="0" bIns="0" anchor="b">
            <a:normAutofit/>
          </a:bodyPr>
          <a:lstStyle/>
          <a:p>
            <a:r>
              <a:rPr kumimoji="0" lang="en-US" dirty="0" smtClean="0"/>
              <a:t>Click to edit Master title style</a:t>
            </a:r>
            <a:endParaRPr kumimoji="0" lang="en-US" dirty="0"/>
          </a:p>
        </p:txBody>
      </p:sp>
      <p:sp>
        <p:nvSpPr>
          <p:cNvPr id="30" name="Text Placeholder 29"/>
          <p:cNvSpPr>
            <a:spLocks noGrp="1"/>
          </p:cNvSpPr>
          <p:nvPr>
            <p:ph type="body" idx="1"/>
          </p:nvPr>
        </p:nvSpPr>
        <p:spPr>
          <a:xfrm>
            <a:off x="457200" y="1935480"/>
            <a:ext cx="8229600" cy="438912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0" name="Date Placeholder 9"/>
          <p:cNvSpPr>
            <a:spLocks noGrp="1"/>
          </p:cNvSpPr>
          <p:nvPr>
            <p:ph type="dt" sz="half" idx="2"/>
          </p:nvPr>
        </p:nvSpPr>
        <p:spPr>
          <a:xfrm>
            <a:off x="457200" y="6356350"/>
            <a:ext cx="21336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fld id="{13C9FFA6-67A9-479D-9BD4-62928104EA88}" type="datetimeFigureOut">
              <a:rPr lang="en-GB" smtClean="0"/>
              <a:pPr/>
              <a:t>10/3/17</a:t>
            </a:fld>
            <a:endParaRPr lang="en-GB" dirty="0"/>
          </a:p>
        </p:txBody>
      </p:sp>
      <p:sp>
        <p:nvSpPr>
          <p:cNvPr id="22" name="Footer Placeholder 21"/>
          <p:cNvSpPr>
            <a:spLocks noGrp="1"/>
          </p:cNvSpPr>
          <p:nvPr>
            <p:ph type="ftr" sz="quarter" idx="3"/>
          </p:nvPr>
        </p:nvSpPr>
        <p:spPr>
          <a:xfrm>
            <a:off x="2667000" y="6356350"/>
            <a:ext cx="33528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endParaRPr lang="en-GB" dirty="0"/>
          </a:p>
        </p:txBody>
      </p:sp>
      <p:sp>
        <p:nvSpPr>
          <p:cNvPr id="18" name="Slide Number Placeholder 17"/>
          <p:cNvSpPr>
            <a:spLocks noGrp="1"/>
          </p:cNvSpPr>
          <p:nvPr>
            <p:ph type="sldNum" sz="quarter" idx="4"/>
          </p:nvPr>
        </p:nvSpPr>
        <p:spPr>
          <a:xfrm>
            <a:off x="7924800" y="6356350"/>
            <a:ext cx="762000" cy="365125"/>
          </a:xfrm>
          <a:prstGeom prst="rect">
            <a:avLst/>
          </a:prstGeom>
        </p:spPr>
        <p:txBody>
          <a:bodyPr vert="horz" lIns="0" tIns="0" rIns="0" bIns="0" anchor="b"/>
          <a:lstStyle>
            <a:lvl1pPr algn="r" eaLnBrk="1" latinLnBrk="0" hangingPunct="1">
              <a:defRPr kumimoji="0" sz="1200">
                <a:solidFill>
                  <a:schemeClr val="tx2">
                    <a:shade val="90000"/>
                  </a:schemeClr>
                </a:solidFill>
              </a:defRPr>
            </a:lvl1pPr>
          </a:lstStyle>
          <a:p>
            <a:fld id="{D08937B1-FAF3-456E-A982-F9442353202B}" type="slidenum">
              <a:rPr lang="en-GB" smtClean="0"/>
              <a:pPr/>
              <a:t>‹#›</a:t>
            </a:fld>
            <a:endParaRPr lang="en-GB" dirty="0"/>
          </a:p>
        </p:txBody>
      </p:sp>
      <p:grpSp>
        <p:nvGrpSpPr>
          <p:cNvPr id="2" name="Group 1"/>
          <p:cNvGrpSpPr/>
          <p:nvPr/>
        </p:nvGrpSpPr>
        <p:grpSpPr>
          <a:xfrm>
            <a:off x="-19017" y="202408"/>
            <a:ext cx="9180548" cy="649224"/>
            <a:chOff x="-19045" y="216550"/>
            <a:chExt cx="9180548" cy="649224"/>
          </a:xfrm>
        </p:grpSpPr>
        <p:sp>
          <p:nvSpPr>
            <p:cNvPr id="12" name="Freeform 11"/>
            <p:cNvSpPr>
              <a:spLocks/>
            </p:cNvSpPr>
            <p:nvPr/>
          </p:nvSpPr>
          <p:spPr bwMode="auto">
            <a:xfrm rot="21435692">
              <a:off x="-19045" y="216550"/>
              <a:ext cx="9163050" cy="649224"/>
            </a:xfrm>
            <a:custGeom>
              <a:avLst>
                <a:gd name="A1" fmla="val 0"/>
                <a:gd name="A2" fmla="val 0"/>
                <a:gd name="A3" fmla="val 0"/>
                <a:gd name="A4" fmla="val 0"/>
                <a:gd name="A5" fmla="val 0"/>
                <a:gd name="A6" fmla="val 0"/>
                <a:gd name="A7" fmla="val 0"/>
                <a:gd name="A8" fmla="val 0"/>
              </a:avLst>
              <a:gdLst/>
              <a:ahLst/>
              <a:cxnLst>
                <a:cxn ang="0">
                  <a:pos x="0" y="966"/>
                </a:cxn>
                <a:cxn ang="0">
                  <a:pos x="1608" y="282"/>
                </a:cxn>
                <a:cxn ang="0">
                  <a:pos x="4110" y="1008"/>
                </a:cxn>
                <a:cxn ang="0">
                  <a:pos x="5772" y="0"/>
                </a:cxn>
              </a:cxnLst>
              <a:rect l="0" t="0" r="0" b="0"/>
              <a:pathLst>
                <a:path w="5772" h="1055">
                  <a:moveTo>
                    <a:pt x="0" y="966"/>
                  </a:moveTo>
                  <a:cubicBezTo>
                    <a:pt x="282" y="738"/>
                    <a:pt x="923" y="275"/>
                    <a:pt x="1608" y="282"/>
                  </a:cubicBezTo>
                  <a:cubicBezTo>
                    <a:pt x="2293" y="289"/>
                    <a:pt x="3416" y="1055"/>
                    <a:pt x="4110" y="1008"/>
                  </a:cubicBezTo>
                  <a:cubicBezTo>
                    <a:pt x="4804" y="961"/>
                    <a:pt x="5426" y="210"/>
                    <a:pt x="5772" y="0"/>
                  </a:cubicBezTo>
                </a:path>
              </a:pathLst>
            </a:custGeom>
            <a:noFill/>
            <a:ln w="10795" cap="flat" cmpd="sng" algn="ctr">
              <a:gradFill>
                <a:gsLst>
                  <a:gs pos="74000">
                    <a:schemeClr val="accent3">
                      <a:shade val="75000"/>
                    </a:schemeClr>
                  </a:gs>
                  <a:gs pos="86000">
                    <a:schemeClr val="tx1">
                      <a:alpha val="29000"/>
                    </a:schemeClr>
                  </a:gs>
                  <a:gs pos="16000">
                    <a:schemeClr val="accent2">
                      <a:shade val="75000"/>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3" name="Freeform 12"/>
            <p:cNvSpPr>
              <a:spLocks/>
            </p:cNvSpPr>
            <p:nvPr/>
          </p:nvSpPr>
          <p:spPr bwMode="auto">
            <a:xfrm rot="21435692">
              <a:off x="-14309" y="290003"/>
              <a:ext cx="9175812" cy="530352"/>
            </a:xfrm>
            <a:custGeom>
              <a:avLst>
                <a:gd name="A1" fmla="val 0"/>
                <a:gd name="A2" fmla="val 0"/>
                <a:gd name="A3" fmla="val 0"/>
                <a:gd name="A4" fmla="val 0"/>
                <a:gd name="A5" fmla="val 0"/>
                <a:gd name="A6" fmla="val 0"/>
                <a:gd name="A7" fmla="val 0"/>
                <a:gd name="A8" fmla="val 0"/>
              </a:avLst>
              <a:gdLst/>
              <a:ahLst/>
              <a:cxnLst>
                <a:cxn ang="0">
                  <a:pos x="0" y="732"/>
                </a:cxn>
                <a:cxn ang="0">
                  <a:pos x="1638" y="228"/>
                </a:cxn>
                <a:cxn ang="0">
                  <a:pos x="4122" y="816"/>
                </a:cxn>
                <a:cxn ang="0">
                  <a:pos x="5766" y="0"/>
                </a:cxn>
              </a:cxnLst>
              <a:rect l="0" t="0" r="0" b="0"/>
              <a:pathLst>
                <a:path w="5766" h="854">
                  <a:moveTo>
                    <a:pt x="0" y="732"/>
                  </a:moveTo>
                  <a:cubicBezTo>
                    <a:pt x="273" y="647"/>
                    <a:pt x="951" y="214"/>
                    <a:pt x="1638" y="228"/>
                  </a:cubicBezTo>
                  <a:cubicBezTo>
                    <a:pt x="2325" y="242"/>
                    <a:pt x="3434" y="854"/>
                    <a:pt x="4122" y="816"/>
                  </a:cubicBezTo>
                  <a:cubicBezTo>
                    <a:pt x="4810" y="778"/>
                    <a:pt x="5424" y="170"/>
                    <a:pt x="5766" y="0"/>
                  </a:cubicBezTo>
                </a:path>
              </a:pathLst>
            </a:custGeom>
            <a:noFill/>
            <a:ln w="9525" cap="flat" cmpd="sng" algn="ctr">
              <a:gradFill>
                <a:gsLst>
                  <a:gs pos="74000">
                    <a:schemeClr val="accent4"/>
                  </a:gs>
                  <a:gs pos="44000">
                    <a:schemeClr val="accent1"/>
                  </a:gs>
                  <a:gs pos="33000">
                    <a:schemeClr val="accent2">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dirty="0"/>
            </a:p>
          </p:txBody>
        </p:sp>
      </p:grpSp>
      <p:sp>
        <p:nvSpPr>
          <p:cNvPr id="14" name="Text Box 21"/>
          <p:cNvSpPr txBox="1">
            <a:spLocks noChangeArrowheads="1"/>
          </p:cNvSpPr>
          <p:nvPr userDrawn="1"/>
        </p:nvSpPr>
        <p:spPr bwMode="auto">
          <a:xfrm>
            <a:off x="0" y="0"/>
            <a:ext cx="806450" cy="217488"/>
          </a:xfrm>
          <a:prstGeom prst="rect">
            <a:avLst/>
          </a:prstGeom>
          <a:noFill/>
          <a:ln w="9525">
            <a:noFill/>
            <a:miter lim="800000"/>
            <a:headEnd/>
            <a:tailEnd/>
          </a:ln>
          <a:effectLst/>
        </p:spPr>
        <p:txBody>
          <a:bodyPr wrap="none"/>
          <a:lstStyle/>
          <a:p>
            <a:pPr>
              <a:defRPr/>
            </a:pPr>
            <a:r>
              <a:rPr lang="en-GB" altLang="en-US" sz="800" dirty="0">
                <a:solidFill>
                  <a:schemeClr val="tx1"/>
                </a:solidFill>
                <a:latin typeface="Arial" charset="0"/>
              </a:rPr>
              <a:t>Slide </a:t>
            </a:r>
            <a:r>
              <a:rPr lang="en-GB" altLang="en-US" sz="800" dirty="0" smtClean="0">
                <a:solidFill>
                  <a:schemeClr val="tx1"/>
                </a:solidFill>
                <a:latin typeface="Arial" charset="0"/>
              </a:rPr>
              <a:t>3.</a:t>
            </a:r>
            <a:fld id="{289F054F-3560-40DF-A0E8-383F13623F04}" type="slidenum">
              <a:rPr lang="en-GB" altLang="en-US" sz="800" smtClean="0">
                <a:solidFill>
                  <a:schemeClr val="tx1"/>
                </a:solidFill>
                <a:latin typeface="Arial" charset="0"/>
              </a:rPr>
              <a:pPr>
                <a:defRPr/>
              </a:pPr>
              <a:t>‹#›</a:t>
            </a:fld>
            <a:endParaRPr lang="en-GB" altLang="en-US" sz="800" dirty="0">
              <a:solidFill>
                <a:schemeClr val="tx1"/>
              </a:solidFill>
              <a:latin typeface="Times" pitchFamily="18" charset="0"/>
            </a:endParaRPr>
          </a:p>
        </p:txBody>
      </p:sp>
      <p:sp>
        <p:nvSpPr>
          <p:cNvPr id="15" name="Text Box 23"/>
          <p:cNvSpPr txBox="1">
            <a:spLocks noChangeArrowheads="1"/>
          </p:cNvSpPr>
          <p:nvPr userDrawn="1"/>
        </p:nvSpPr>
        <p:spPr bwMode="auto">
          <a:xfrm>
            <a:off x="219075" y="6524625"/>
            <a:ext cx="8642350" cy="188913"/>
          </a:xfrm>
          <a:prstGeom prst="rect">
            <a:avLst/>
          </a:prstGeom>
          <a:noFill/>
          <a:ln w="9525">
            <a:noFill/>
            <a:miter lim="800000"/>
            <a:headEnd/>
            <a:tailEnd/>
          </a:ln>
          <a:effectLst/>
        </p:spPr>
        <p:txBody>
          <a:bodyPr/>
          <a:lstStyle/>
          <a:p>
            <a:pPr algn="r">
              <a:defRPr/>
            </a:pPr>
            <a:r>
              <a:rPr lang="en-IN" altLang="en-US" sz="800" dirty="0" smtClean="0">
                <a:solidFill>
                  <a:schemeClr val="tx1"/>
                </a:solidFill>
                <a:latin typeface="Arial" charset="0"/>
                <a:cs typeface="Times New Roman" pitchFamily="18" charset="0"/>
              </a:rPr>
              <a:t>Lynch, </a:t>
            </a:r>
            <a:r>
              <a:rPr lang="en-IN" altLang="en-US" sz="800" i="1" dirty="0" smtClean="0">
                <a:solidFill>
                  <a:schemeClr val="tx1"/>
                </a:solidFill>
                <a:latin typeface="Arial" charset="0"/>
                <a:cs typeface="Times New Roman" pitchFamily="18" charset="0"/>
              </a:rPr>
              <a:t>Strategic Management </a:t>
            </a:r>
            <a:r>
              <a:rPr lang="en-IN" altLang="en-US" sz="800" i="1" dirty="0" err="1" smtClean="0">
                <a:solidFill>
                  <a:schemeClr val="tx1"/>
                </a:solidFill>
                <a:latin typeface="Arial" charset="0"/>
                <a:cs typeface="Times New Roman" pitchFamily="18" charset="0"/>
              </a:rPr>
              <a:t>PowerPoints</a:t>
            </a:r>
            <a:r>
              <a:rPr lang="en-IN" altLang="en-US" sz="800" i="1" dirty="0" smtClean="0">
                <a:solidFill>
                  <a:schemeClr val="tx1"/>
                </a:solidFill>
                <a:latin typeface="Arial" charset="0"/>
                <a:cs typeface="Times New Roman" pitchFamily="18" charset="0"/>
              </a:rPr>
              <a:t> on the Web</a:t>
            </a:r>
            <a:r>
              <a:rPr lang="en-IN" altLang="en-US" sz="800" dirty="0" smtClean="0">
                <a:solidFill>
                  <a:schemeClr val="tx1"/>
                </a:solidFill>
                <a:latin typeface="Arial" charset="0"/>
                <a:cs typeface="Times New Roman" pitchFamily="18" charset="0"/>
              </a:rPr>
              <a:t>, 7</a:t>
            </a:r>
            <a:r>
              <a:rPr lang="en-IN" altLang="en-US" sz="800" baseline="30000" dirty="0" smtClean="0">
                <a:solidFill>
                  <a:schemeClr val="tx1"/>
                </a:solidFill>
                <a:latin typeface="Arial" charset="0"/>
                <a:cs typeface="Times New Roman" pitchFamily="18" charset="0"/>
              </a:rPr>
              <a:t>th</a:t>
            </a:r>
            <a:r>
              <a:rPr lang="en-IN" altLang="en-US" sz="800" baseline="0" dirty="0" smtClean="0">
                <a:solidFill>
                  <a:schemeClr val="tx1"/>
                </a:solidFill>
                <a:latin typeface="Arial" charset="0"/>
                <a:cs typeface="Times New Roman" pitchFamily="18" charset="0"/>
              </a:rPr>
              <a:t> </a:t>
            </a:r>
            <a:r>
              <a:rPr lang="en-IN" altLang="en-US" sz="800" dirty="0" smtClean="0">
                <a:solidFill>
                  <a:schemeClr val="tx1"/>
                </a:solidFill>
                <a:latin typeface="Arial" charset="0"/>
                <a:cs typeface="Times New Roman" pitchFamily="18" charset="0"/>
              </a:rPr>
              <a:t>edition © Richard Lynch 2015</a:t>
            </a:r>
          </a:p>
          <a:p>
            <a:pPr algn="r">
              <a:defRPr/>
            </a:pPr>
            <a:endParaRPr lang="en-GB" altLang="en-US" sz="800" dirty="0">
              <a:solidFill>
                <a:schemeClr val="tx1"/>
              </a:solidFill>
              <a:latin typeface="Arial" charset="0"/>
              <a:cs typeface="Times New Roman" pitchFamily="18" charset="0"/>
            </a:endParaRPr>
          </a:p>
        </p:txBody>
      </p:sp>
    </p:spTree>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5000" b="0" kern="1200">
          <a:ln>
            <a:noFill/>
          </a:ln>
          <a:solidFill>
            <a:schemeClr val="tx2"/>
          </a:solidFill>
          <a:effectLst/>
          <a:latin typeface="+mj-lt"/>
          <a:ea typeface="+mj-ea"/>
          <a:cs typeface="+mj-cs"/>
        </a:defRPr>
      </a:lvl1pPr>
    </p:titleStyle>
    <p:bodyStyle>
      <a:lvl1pPr marL="274320" indent="-274320" algn="l" rtl="0" eaLnBrk="1" latinLnBrk="0" hangingPunct="1">
        <a:spcBef>
          <a:spcPct val="20000"/>
        </a:spcBef>
        <a:buClr>
          <a:schemeClr val="accent3"/>
        </a:buClr>
        <a:buSzPct val="95000"/>
        <a:buFont typeface="Wingdings 2"/>
        <a:buChar char=""/>
        <a:defRPr kumimoji="0" sz="2600" kern="1200">
          <a:solidFill>
            <a:schemeClr val="tx1"/>
          </a:solidFill>
          <a:latin typeface="+mn-lt"/>
          <a:ea typeface="+mn-ea"/>
          <a:cs typeface="+mn-cs"/>
        </a:defRPr>
      </a:lvl1pPr>
      <a:lvl2pPr marL="640080" indent="-246888" algn="l" rtl="0" eaLnBrk="1" latinLnBrk="0" hangingPunct="1">
        <a:spcBef>
          <a:spcPct val="20000"/>
        </a:spcBef>
        <a:buClr>
          <a:schemeClr val="accent1"/>
        </a:buClr>
        <a:buSzPct val="85000"/>
        <a:buFont typeface="Wingdings 2"/>
        <a:buChar char=""/>
        <a:defRPr kumimoji="0" sz="2400" kern="1200">
          <a:solidFill>
            <a:schemeClr val="tx1"/>
          </a:solidFill>
          <a:latin typeface="+mn-lt"/>
          <a:ea typeface="+mn-ea"/>
          <a:cs typeface="+mn-cs"/>
        </a:defRPr>
      </a:lvl2pPr>
      <a:lvl3pPr marL="914400" indent="-246888" algn="l" rtl="0" eaLnBrk="1" latinLnBrk="0" hangingPunct="1">
        <a:spcBef>
          <a:spcPct val="20000"/>
        </a:spcBef>
        <a:buClr>
          <a:schemeClr val="accent2"/>
        </a:buClr>
        <a:buSzPct val="70000"/>
        <a:buFont typeface="Wingdings 2"/>
        <a:buChar char=""/>
        <a:defRPr kumimoji="0" sz="2100" kern="1200">
          <a:solidFill>
            <a:schemeClr val="tx1"/>
          </a:solidFill>
          <a:latin typeface="+mn-lt"/>
          <a:ea typeface="+mn-ea"/>
          <a:cs typeface="+mn-cs"/>
        </a:defRPr>
      </a:lvl3pPr>
      <a:lvl4pPr marL="1188720" indent="-210312" algn="l" rtl="0" eaLnBrk="1" latinLnBrk="0" hangingPunct="1">
        <a:spcBef>
          <a:spcPct val="20000"/>
        </a:spcBef>
        <a:buClr>
          <a:schemeClr val="accent3"/>
        </a:buClr>
        <a:buSzPct val="65000"/>
        <a:buFont typeface="Wingdings 2"/>
        <a:buChar char=""/>
        <a:defRPr kumimoji="0" sz="2000" kern="1200">
          <a:solidFill>
            <a:schemeClr val="tx1"/>
          </a:solidFill>
          <a:latin typeface="+mn-lt"/>
          <a:ea typeface="+mn-ea"/>
          <a:cs typeface="+mn-cs"/>
        </a:defRPr>
      </a:lvl4pPr>
      <a:lvl5pPr marL="1463040" indent="-210312" algn="l" rtl="0" eaLnBrk="1" latinLnBrk="0" hangingPunct="1">
        <a:spcBef>
          <a:spcPct val="20000"/>
        </a:spcBef>
        <a:buClr>
          <a:schemeClr val="accent4"/>
        </a:buClr>
        <a:buSzPct val="65000"/>
        <a:buFont typeface="Wingdings 2"/>
        <a:buChar char=""/>
        <a:defRPr kumimoji="0" sz="2000" kern="1200">
          <a:solidFill>
            <a:schemeClr val="tx1"/>
          </a:solidFill>
          <a:latin typeface="+mn-lt"/>
          <a:ea typeface="+mn-ea"/>
          <a:cs typeface="+mn-cs"/>
        </a:defRPr>
      </a:lvl5pPr>
      <a:lvl6pPr marL="1737360" indent="-210312" algn="l" rtl="0" eaLnBrk="1" latinLnBrk="0" hangingPunct="1">
        <a:spcBef>
          <a:spcPct val="20000"/>
        </a:spcBef>
        <a:buClr>
          <a:schemeClr val="accent5"/>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6"/>
        </a:buClr>
        <a:buSzPct val="80000"/>
        <a:buFont typeface="Wingdings 2"/>
        <a:buChar char=""/>
        <a:defRPr kumimoji="0" sz="1600" kern="1200" baseline="0">
          <a:solidFill>
            <a:schemeClr val="tx1"/>
          </a:solidFill>
          <a:latin typeface="+mn-lt"/>
          <a:ea typeface="+mn-ea"/>
          <a:cs typeface="+mn-cs"/>
        </a:defRPr>
      </a:lvl7pPr>
      <a:lvl8pPr marL="2194560" indent="-182880" algn="l" rtl="0" eaLnBrk="1" latinLnBrk="0" hangingPunct="1">
        <a:spcBef>
          <a:spcPct val="20000"/>
        </a:spcBef>
        <a:buClr>
          <a:schemeClr val="tx2"/>
        </a:buClr>
        <a:buChar char="•"/>
        <a:defRPr kumimoji="0" sz="1600" kern="1200">
          <a:solidFill>
            <a:schemeClr val="tx1"/>
          </a:solidFill>
          <a:latin typeface="+mn-lt"/>
          <a:ea typeface="+mn-ea"/>
          <a:cs typeface="+mn-cs"/>
        </a:defRPr>
      </a:lvl8pPr>
      <a:lvl9pPr marL="2468880" indent="-182880" algn="l" rtl="0" eaLnBrk="1" latinLnBrk="0" hangingPunct="1">
        <a:spcBef>
          <a:spcPct val="20000"/>
        </a:spcBef>
        <a:buClr>
          <a:schemeClr val="tx2"/>
        </a:buClr>
        <a:buFontTx/>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5.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6.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8.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9.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0.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1.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3.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5.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6.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7.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8.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9.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0.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1.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a:spLocks noChangeArrowheads="1"/>
          </p:cNvSpPr>
          <p:nvPr/>
        </p:nvSpPr>
        <p:spPr bwMode="auto">
          <a:xfrm>
            <a:off x="520700" y="1382286"/>
            <a:ext cx="8102600" cy="4093428"/>
          </a:xfrm>
          <a:prstGeom prst="rect">
            <a:avLst/>
          </a:prstGeom>
          <a:noFill/>
          <a:ln w="9525">
            <a:noFill/>
            <a:miter lim="800000"/>
            <a:headEnd/>
            <a:tailEnd/>
          </a:ln>
        </p:spPr>
        <p:txBody>
          <a:bodyPr anchor="b">
            <a:spAutoFit/>
          </a:bodyPr>
          <a:lstStyle/>
          <a:p>
            <a:pPr algn="ctr">
              <a:defRPr/>
            </a:pPr>
            <a:r>
              <a:rPr lang="en-IE" sz="4000" kern="0" dirty="0">
                <a:latin typeface="Arial" pitchFamily="34" charset="0"/>
                <a:cs typeface="Arial" pitchFamily="34" charset="0"/>
              </a:rPr>
              <a:t>Part </a:t>
            </a:r>
            <a:r>
              <a:rPr lang="en-IE" sz="4000" kern="0" dirty="0" smtClean="0">
                <a:latin typeface="Arial" pitchFamily="34" charset="0"/>
                <a:cs typeface="Arial" pitchFamily="34" charset="0"/>
              </a:rPr>
              <a:t>2</a:t>
            </a:r>
            <a:endParaRPr lang="en-IE" sz="4000" kern="0" dirty="0">
              <a:latin typeface="Arial" pitchFamily="34" charset="0"/>
              <a:cs typeface="Arial" pitchFamily="34" charset="0"/>
            </a:endParaRPr>
          </a:p>
          <a:p>
            <a:pPr algn="ctr">
              <a:defRPr/>
            </a:pPr>
            <a:r>
              <a:rPr lang="en-IN" sz="3600" b="1" kern="0" dirty="0" smtClean="0">
                <a:latin typeface="Arial" pitchFamily="34" charset="0"/>
                <a:cs typeface="Arial" pitchFamily="34" charset="0"/>
              </a:rPr>
              <a:t>Strategic analysis and</a:t>
            </a:r>
          </a:p>
          <a:p>
            <a:pPr algn="ctr">
              <a:defRPr/>
            </a:pPr>
            <a:r>
              <a:rPr lang="en-IN" sz="3600" b="1" kern="0" dirty="0" smtClean="0">
                <a:latin typeface="Arial" pitchFamily="34" charset="0"/>
                <a:cs typeface="Arial" pitchFamily="34" charset="0"/>
              </a:rPr>
              <a:t>purpose</a:t>
            </a:r>
          </a:p>
          <a:p>
            <a:pPr algn="ctr">
              <a:defRPr/>
            </a:pPr>
            <a:endParaRPr lang="en-IE" sz="3600" b="1" kern="0" dirty="0">
              <a:latin typeface="Arial" pitchFamily="34" charset="0"/>
              <a:cs typeface="Arial" pitchFamily="34" charset="0"/>
            </a:endParaRPr>
          </a:p>
          <a:p>
            <a:pPr algn="ctr">
              <a:defRPr/>
            </a:pPr>
            <a:r>
              <a:rPr lang="en-IE" sz="4000" kern="0" dirty="0" smtClean="0">
                <a:latin typeface="Arial" pitchFamily="34" charset="0"/>
                <a:cs typeface="Arial" pitchFamily="34" charset="0"/>
              </a:rPr>
              <a:t>Chapter 3</a:t>
            </a:r>
          </a:p>
          <a:p>
            <a:pPr algn="ctr">
              <a:defRPr/>
            </a:pPr>
            <a:r>
              <a:rPr lang="en-IN" sz="3600" b="1" kern="0" dirty="0" smtClean="0">
                <a:latin typeface="Arial" pitchFamily="34" charset="0"/>
                <a:cs typeface="Arial" pitchFamily="34" charset="0"/>
              </a:rPr>
              <a:t>Analysing the strategic</a:t>
            </a:r>
          </a:p>
          <a:p>
            <a:pPr algn="ctr">
              <a:defRPr/>
            </a:pPr>
            <a:r>
              <a:rPr lang="en-IN" sz="3600" b="1" kern="0" dirty="0" smtClean="0">
                <a:latin typeface="Arial" pitchFamily="34" charset="0"/>
                <a:cs typeface="Arial" pitchFamily="34" charset="0"/>
              </a:rPr>
              <a:t>environment</a:t>
            </a:r>
            <a:endParaRPr lang="en-IN" sz="3600" b="1" kern="0" dirty="0">
              <a:latin typeface="Arial" pitchFamily="34" charset="0"/>
              <a:cs typeface="Arial" pitchFamily="34" charset="0"/>
            </a:endParaRPr>
          </a:p>
        </p:txBody>
      </p:sp>
    </p:spTree>
    <p:extLst>
      <p:ext uri="{BB962C8B-B14F-4D97-AF65-F5344CB8AC3E}">
        <p14:creationId xmlns:p14="http://schemas.microsoft.com/office/powerpoint/2010/main" val="3121389888"/>
      </p:ext>
    </p:extLst>
  </p:cSld>
  <p:clrMapOvr>
    <a:masterClrMapping/>
  </p:clrMapOvr>
  <p:transition xmlns:p14="http://schemas.microsoft.com/office/powerpoint/2010/main"/>
  <p:timing>
    <p:tnLst>
      <p:par>
        <p:cTn xmlns:p14="http://schemas.microsoft.com/office/powerpoint/2010/mai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a:spLocks noChangeArrowheads="1"/>
          </p:cNvSpPr>
          <p:nvPr/>
        </p:nvSpPr>
        <p:spPr bwMode="auto">
          <a:xfrm>
            <a:off x="520700" y="2767281"/>
            <a:ext cx="8102600" cy="1323439"/>
          </a:xfrm>
          <a:prstGeom prst="rect">
            <a:avLst/>
          </a:prstGeom>
          <a:noFill/>
          <a:ln w="9525">
            <a:noFill/>
            <a:miter lim="800000"/>
            <a:headEnd/>
            <a:tailEnd/>
          </a:ln>
        </p:spPr>
        <p:txBody>
          <a:bodyPr anchor="b">
            <a:spAutoFit/>
          </a:bodyPr>
          <a:lstStyle/>
          <a:p>
            <a:pPr algn="ctr" fontAlgn="auto">
              <a:spcBef>
                <a:spcPts val="0"/>
              </a:spcBef>
              <a:spcAft>
                <a:spcPts val="0"/>
              </a:spcAft>
              <a:defRPr/>
            </a:pPr>
            <a:r>
              <a:rPr lang="en-IN" sz="4000" b="1" kern="0" dirty="0" smtClean="0">
                <a:latin typeface="Arial" pitchFamily="34" charset="0"/>
                <a:cs typeface="Arial" pitchFamily="34" charset="0"/>
              </a:rPr>
              <a:t>How do we analyse the strategic environment? </a:t>
            </a:r>
            <a:endParaRPr lang="en-IN" sz="4000" b="1" kern="0" dirty="0">
              <a:latin typeface="Arial" pitchFamily="34" charset="0"/>
              <a:cs typeface="Arial" pitchFamily="34" charset="0"/>
            </a:endParaRPr>
          </a:p>
        </p:txBody>
      </p:sp>
    </p:spTree>
    <p:extLst>
      <p:ext uri="{BB962C8B-B14F-4D97-AF65-F5344CB8AC3E}">
        <p14:creationId xmlns:p14="http://schemas.microsoft.com/office/powerpoint/2010/main" val="1786230919"/>
      </p:ext>
    </p:extLst>
  </p:cSld>
  <p:clrMapOvr>
    <a:masterClrMapping/>
  </p:clrMapOvr>
  <p:transition xmlns:p14="http://schemas.microsoft.com/office/powerpoint/2010/main"/>
  <p:timing>
    <p:tnLst>
      <p:par>
        <p:cTn xmlns:p14="http://schemas.microsoft.com/office/powerpoint/2010/mai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7030" name="Rectangle 6"/>
          <p:cNvSpPr>
            <a:spLocks noGrp="1" noChangeArrowheads="1"/>
          </p:cNvSpPr>
          <p:nvPr>
            <p:ph type="title"/>
          </p:nvPr>
        </p:nvSpPr>
        <p:spPr>
          <a:xfrm>
            <a:off x="533400" y="557472"/>
            <a:ext cx="8229600" cy="685800"/>
          </a:xfrm>
        </p:spPr>
        <p:txBody>
          <a:bodyPr anchor="b"/>
          <a:lstStyle/>
          <a:p>
            <a:pPr>
              <a:defRPr/>
            </a:pPr>
            <a:r>
              <a:rPr lang="en-GB" sz="2800" b="1" dirty="0" smtClean="0"/>
              <a:t>Analysing the main elements of the environment</a:t>
            </a:r>
          </a:p>
        </p:txBody>
      </p:sp>
      <p:sp>
        <p:nvSpPr>
          <p:cNvPr id="257031" name="Oval 7"/>
          <p:cNvSpPr>
            <a:spLocks noChangeArrowheads="1"/>
          </p:cNvSpPr>
          <p:nvPr/>
        </p:nvSpPr>
        <p:spPr bwMode="auto">
          <a:xfrm>
            <a:off x="920750" y="2291804"/>
            <a:ext cx="1206500" cy="1206500"/>
          </a:xfrm>
          <a:prstGeom prst="ellipse">
            <a:avLst/>
          </a:prstGeom>
          <a:solidFill>
            <a:schemeClr val="accent1"/>
          </a:solidFill>
          <a:ln w="12700">
            <a:solidFill>
              <a:schemeClr val="tx1"/>
            </a:solidFill>
            <a:round/>
            <a:headEnd/>
            <a:tailEnd/>
          </a:ln>
          <a:effectLst>
            <a:outerShdw dist="107763" dir="2700000" algn="ctr" rotWithShape="0">
              <a:schemeClr val="bg2"/>
            </a:outerShdw>
          </a:effectLst>
        </p:spPr>
        <p:txBody>
          <a:bodyPr wrap="none" anchor="ctr"/>
          <a:lstStyle>
            <a:lvl1pPr>
              <a:defRPr sz="2400">
                <a:solidFill>
                  <a:schemeClr val="tx1"/>
                </a:solidFill>
                <a:latin typeface="Times New Roman" charset="0"/>
              </a:defRPr>
            </a:lvl1pPr>
            <a:lvl2pPr marL="742950" indent="-285750">
              <a:defRPr sz="2400">
                <a:solidFill>
                  <a:schemeClr val="tx1"/>
                </a:solidFill>
                <a:latin typeface="Times New Roman" charset="0"/>
              </a:defRPr>
            </a:lvl2pPr>
            <a:lvl3pPr marL="1143000" indent="-228600">
              <a:defRPr sz="2400">
                <a:solidFill>
                  <a:schemeClr val="tx1"/>
                </a:solidFill>
                <a:latin typeface="Times New Roman" charset="0"/>
              </a:defRPr>
            </a:lvl3pPr>
            <a:lvl4pPr marL="1600200" indent="-228600">
              <a:defRPr sz="2400">
                <a:solidFill>
                  <a:schemeClr val="tx1"/>
                </a:solidFill>
                <a:latin typeface="Times New Roman" charset="0"/>
              </a:defRPr>
            </a:lvl4pPr>
            <a:lvl5pPr marL="2057400" indent="-228600">
              <a:defRPr sz="2400">
                <a:solidFill>
                  <a:schemeClr val="tx1"/>
                </a:solidFill>
                <a:latin typeface="Times New Roman" charset="0"/>
              </a:defRPr>
            </a:lvl5pPr>
            <a:lvl6pPr marL="2514600" indent="-228600" eaLnBrk="0" fontAlgn="base" hangingPunct="0">
              <a:spcBef>
                <a:spcPct val="0"/>
              </a:spcBef>
              <a:spcAft>
                <a:spcPct val="0"/>
              </a:spcAft>
              <a:defRPr sz="2400">
                <a:solidFill>
                  <a:schemeClr val="tx1"/>
                </a:solidFill>
                <a:latin typeface="Times New Roman" charset="0"/>
              </a:defRPr>
            </a:lvl6pPr>
            <a:lvl7pPr marL="2971800" indent="-228600" eaLnBrk="0" fontAlgn="base" hangingPunct="0">
              <a:spcBef>
                <a:spcPct val="0"/>
              </a:spcBef>
              <a:spcAft>
                <a:spcPct val="0"/>
              </a:spcAft>
              <a:defRPr sz="2400">
                <a:solidFill>
                  <a:schemeClr val="tx1"/>
                </a:solidFill>
                <a:latin typeface="Times New Roman" charset="0"/>
              </a:defRPr>
            </a:lvl7pPr>
            <a:lvl8pPr marL="3429000" indent="-228600" eaLnBrk="0" fontAlgn="base" hangingPunct="0">
              <a:spcBef>
                <a:spcPct val="0"/>
              </a:spcBef>
              <a:spcAft>
                <a:spcPct val="0"/>
              </a:spcAft>
              <a:defRPr sz="2400">
                <a:solidFill>
                  <a:schemeClr val="tx1"/>
                </a:solidFill>
                <a:latin typeface="Times New Roman" charset="0"/>
              </a:defRPr>
            </a:lvl8pPr>
            <a:lvl9pPr marL="3886200" indent="-228600" eaLnBrk="0" fontAlgn="base" hangingPunct="0">
              <a:spcBef>
                <a:spcPct val="0"/>
              </a:spcBef>
              <a:spcAft>
                <a:spcPct val="0"/>
              </a:spcAft>
              <a:defRPr sz="2400">
                <a:solidFill>
                  <a:schemeClr val="tx1"/>
                </a:solidFill>
                <a:latin typeface="Times New Roman" charset="0"/>
              </a:defRPr>
            </a:lvl9pPr>
          </a:lstStyle>
          <a:p>
            <a:endParaRPr lang="en-US" altLang="en-US" dirty="0"/>
          </a:p>
        </p:txBody>
      </p:sp>
      <p:sp>
        <p:nvSpPr>
          <p:cNvPr id="3080" name="AutoShape 8"/>
          <p:cNvSpPr>
            <a:spLocks noChangeArrowheads="1"/>
          </p:cNvSpPr>
          <p:nvPr/>
        </p:nvSpPr>
        <p:spPr bwMode="auto">
          <a:xfrm rot="20340000" flipH="1">
            <a:off x="1758950" y="1758404"/>
            <a:ext cx="1816100" cy="977900"/>
          </a:xfrm>
          <a:prstGeom prst="rightArrow">
            <a:avLst>
              <a:gd name="adj1" fmla="val 50000"/>
              <a:gd name="adj2" fmla="val 92986"/>
            </a:avLst>
          </a:prstGeom>
          <a:solidFill>
            <a:schemeClr val="tx2"/>
          </a:solidFill>
          <a:ln w="12700">
            <a:solidFill>
              <a:schemeClr val="bg2"/>
            </a:solidFill>
            <a:miter lim="800000"/>
            <a:headEnd/>
            <a:tailEnd/>
          </a:ln>
        </p:spPr>
        <p:txBody>
          <a:bodyPr wrap="none" anchor="ctr"/>
          <a:lstStyle>
            <a:lvl1pPr>
              <a:defRPr sz="2400">
                <a:solidFill>
                  <a:schemeClr val="tx1"/>
                </a:solidFill>
                <a:latin typeface="Times New Roman" charset="0"/>
              </a:defRPr>
            </a:lvl1pPr>
            <a:lvl2pPr marL="742950" indent="-285750">
              <a:defRPr sz="2400">
                <a:solidFill>
                  <a:schemeClr val="tx1"/>
                </a:solidFill>
                <a:latin typeface="Times New Roman" charset="0"/>
              </a:defRPr>
            </a:lvl2pPr>
            <a:lvl3pPr marL="1143000" indent="-228600">
              <a:defRPr sz="2400">
                <a:solidFill>
                  <a:schemeClr val="tx1"/>
                </a:solidFill>
                <a:latin typeface="Times New Roman" charset="0"/>
              </a:defRPr>
            </a:lvl3pPr>
            <a:lvl4pPr marL="1600200" indent="-228600">
              <a:defRPr sz="2400">
                <a:solidFill>
                  <a:schemeClr val="tx1"/>
                </a:solidFill>
                <a:latin typeface="Times New Roman" charset="0"/>
              </a:defRPr>
            </a:lvl4pPr>
            <a:lvl5pPr marL="2057400" indent="-228600">
              <a:defRPr sz="2400">
                <a:solidFill>
                  <a:schemeClr val="tx1"/>
                </a:solidFill>
                <a:latin typeface="Times New Roman" charset="0"/>
              </a:defRPr>
            </a:lvl5pPr>
            <a:lvl6pPr marL="2514600" indent="-228600" eaLnBrk="0" fontAlgn="base" hangingPunct="0">
              <a:spcBef>
                <a:spcPct val="0"/>
              </a:spcBef>
              <a:spcAft>
                <a:spcPct val="0"/>
              </a:spcAft>
              <a:defRPr sz="2400">
                <a:solidFill>
                  <a:schemeClr val="tx1"/>
                </a:solidFill>
                <a:latin typeface="Times New Roman" charset="0"/>
              </a:defRPr>
            </a:lvl6pPr>
            <a:lvl7pPr marL="2971800" indent="-228600" eaLnBrk="0" fontAlgn="base" hangingPunct="0">
              <a:spcBef>
                <a:spcPct val="0"/>
              </a:spcBef>
              <a:spcAft>
                <a:spcPct val="0"/>
              </a:spcAft>
              <a:defRPr sz="2400">
                <a:solidFill>
                  <a:schemeClr val="tx1"/>
                </a:solidFill>
                <a:latin typeface="Times New Roman" charset="0"/>
              </a:defRPr>
            </a:lvl7pPr>
            <a:lvl8pPr marL="3429000" indent="-228600" eaLnBrk="0" fontAlgn="base" hangingPunct="0">
              <a:spcBef>
                <a:spcPct val="0"/>
              </a:spcBef>
              <a:spcAft>
                <a:spcPct val="0"/>
              </a:spcAft>
              <a:defRPr sz="2400">
                <a:solidFill>
                  <a:schemeClr val="tx1"/>
                </a:solidFill>
                <a:latin typeface="Times New Roman" charset="0"/>
              </a:defRPr>
            </a:lvl8pPr>
            <a:lvl9pPr marL="3886200" indent="-228600" eaLnBrk="0" fontAlgn="base" hangingPunct="0">
              <a:spcBef>
                <a:spcPct val="0"/>
              </a:spcBef>
              <a:spcAft>
                <a:spcPct val="0"/>
              </a:spcAft>
              <a:defRPr sz="2400">
                <a:solidFill>
                  <a:schemeClr val="tx1"/>
                </a:solidFill>
                <a:latin typeface="Times New Roman" charset="0"/>
              </a:defRPr>
            </a:lvl9pPr>
          </a:lstStyle>
          <a:p>
            <a:endParaRPr lang="en-US" altLang="en-US" dirty="0"/>
          </a:p>
        </p:txBody>
      </p:sp>
      <p:sp>
        <p:nvSpPr>
          <p:cNvPr id="257033" name="Oval 9"/>
          <p:cNvSpPr>
            <a:spLocks noChangeArrowheads="1"/>
          </p:cNvSpPr>
          <p:nvPr/>
        </p:nvSpPr>
        <p:spPr bwMode="auto">
          <a:xfrm>
            <a:off x="3816350" y="3511004"/>
            <a:ext cx="1206500" cy="1206500"/>
          </a:xfrm>
          <a:prstGeom prst="ellipse">
            <a:avLst/>
          </a:prstGeom>
          <a:solidFill>
            <a:schemeClr val="accent1"/>
          </a:solidFill>
          <a:ln w="12700">
            <a:solidFill>
              <a:schemeClr val="tx1"/>
            </a:solidFill>
            <a:round/>
            <a:headEnd/>
            <a:tailEnd/>
          </a:ln>
          <a:effectLst>
            <a:outerShdw dist="107763" dir="2700000" algn="ctr" rotWithShape="0">
              <a:schemeClr val="bg2"/>
            </a:outerShdw>
          </a:effectLst>
        </p:spPr>
        <p:txBody>
          <a:bodyPr wrap="none" anchor="ctr"/>
          <a:lstStyle>
            <a:lvl1pPr>
              <a:defRPr sz="2400">
                <a:solidFill>
                  <a:schemeClr val="tx1"/>
                </a:solidFill>
                <a:latin typeface="Times New Roman" charset="0"/>
              </a:defRPr>
            </a:lvl1pPr>
            <a:lvl2pPr marL="742950" indent="-285750">
              <a:defRPr sz="2400">
                <a:solidFill>
                  <a:schemeClr val="tx1"/>
                </a:solidFill>
                <a:latin typeface="Times New Roman" charset="0"/>
              </a:defRPr>
            </a:lvl2pPr>
            <a:lvl3pPr marL="1143000" indent="-228600">
              <a:defRPr sz="2400">
                <a:solidFill>
                  <a:schemeClr val="tx1"/>
                </a:solidFill>
                <a:latin typeface="Times New Roman" charset="0"/>
              </a:defRPr>
            </a:lvl3pPr>
            <a:lvl4pPr marL="1600200" indent="-228600">
              <a:defRPr sz="2400">
                <a:solidFill>
                  <a:schemeClr val="tx1"/>
                </a:solidFill>
                <a:latin typeface="Times New Roman" charset="0"/>
              </a:defRPr>
            </a:lvl4pPr>
            <a:lvl5pPr marL="2057400" indent="-228600">
              <a:defRPr sz="2400">
                <a:solidFill>
                  <a:schemeClr val="tx1"/>
                </a:solidFill>
                <a:latin typeface="Times New Roman" charset="0"/>
              </a:defRPr>
            </a:lvl5pPr>
            <a:lvl6pPr marL="2514600" indent="-228600" eaLnBrk="0" fontAlgn="base" hangingPunct="0">
              <a:spcBef>
                <a:spcPct val="0"/>
              </a:spcBef>
              <a:spcAft>
                <a:spcPct val="0"/>
              </a:spcAft>
              <a:defRPr sz="2400">
                <a:solidFill>
                  <a:schemeClr val="tx1"/>
                </a:solidFill>
                <a:latin typeface="Times New Roman" charset="0"/>
              </a:defRPr>
            </a:lvl6pPr>
            <a:lvl7pPr marL="2971800" indent="-228600" eaLnBrk="0" fontAlgn="base" hangingPunct="0">
              <a:spcBef>
                <a:spcPct val="0"/>
              </a:spcBef>
              <a:spcAft>
                <a:spcPct val="0"/>
              </a:spcAft>
              <a:defRPr sz="2400">
                <a:solidFill>
                  <a:schemeClr val="tx1"/>
                </a:solidFill>
                <a:latin typeface="Times New Roman" charset="0"/>
              </a:defRPr>
            </a:lvl7pPr>
            <a:lvl8pPr marL="3429000" indent="-228600" eaLnBrk="0" fontAlgn="base" hangingPunct="0">
              <a:spcBef>
                <a:spcPct val="0"/>
              </a:spcBef>
              <a:spcAft>
                <a:spcPct val="0"/>
              </a:spcAft>
              <a:defRPr sz="2400">
                <a:solidFill>
                  <a:schemeClr val="tx1"/>
                </a:solidFill>
                <a:latin typeface="Times New Roman" charset="0"/>
              </a:defRPr>
            </a:lvl8pPr>
            <a:lvl9pPr marL="3886200" indent="-228600" eaLnBrk="0" fontAlgn="base" hangingPunct="0">
              <a:spcBef>
                <a:spcPct val="0"/>
              </a:spcBef>
              <a:spcAft>
                <a:spcPct val="0"/>
              </a:spcAft>
              <a:defRPr sz="2400">
                <a:solidFill>
                  <a:schemeClr val="tx1"/>
                </a:solidFill>
                <a:latin typeface="Times New Roman" charset="0"/>
              </a:defRPr>
            </a:lvl9pPr>
          </a:lstStyle>
          <a:p>
            <a:endParaRPr lang="en-US" altLang="en-US" dirty="0"/>
          </a:p>
        </p:txBody>
      </p:sp>
      <p:sp>
        <p:nvSpPr>
          <p:cNvPr id="257034" name="Oval 10"/>
          <p:cNvSpPr>
            <a:spLocks noChangeArrowheads="1"/>
          </p:cNvSpPr>
          <p:nvPr/>
        </p:nvSpPr>
        <p:spPr bwMode="auto">
          <a:xfrm>
            <a:off x="2139950" y="3511004"/>
            <a:ext cx="1206500" cy="1206500"/>
          </a:xfrm>
          <a:prstGeom prst="ellipse">
            <a:avLst/>
          </a:prstGeom>
          <a:solidFill>
            <a:schemeClr val="accent1"/>
          </a:solidFill>
          <a:ln w="12700">
            <a:solidFill>
              <a:schemeClr val="tx1"/>
            </a:solidFill>
            <a:round/>
            <a:headEnd/>
            <a:tailEnd/>
          </a:ln>
          <a:effectLst>
            <a:outerShdw dist="107763" dir="2700000" algn="ctr" rotWithShape="0">
              <a:schemeClr val="bg2"/>
            </a:outerShdw>
          </a:effectLst>
        </p:spPr>
        <p:txBody>
          <a:bodyPr wrap="none" anchor="ctr"/>
          <a:lstStyle>
            <a:lvl1pPr>
              <a:defRPr sz="2400">
                <a:solidFill>
                  <a:schemeClr val="tx1"/>
                </a:solidFill>
                <a:latin typeface="Times New Roman" charset="0"/>
              </a:defRPr>
            </a:lvl1pPr>
            <a:lvl2pPr marL="742950" indent="-285750">
              <a:defRPr sz="2400">
                <a:solidFill>
                  <a:schemeClr val="tx1"/>
                </a:solidFill>
                <a:latin typeface="Times New Roman" charset="0"/>
              </a:defRPr>
            </a:lvl2pPr>
            <a:lvl3pPr marL="1143000" indent="-228600">
              <a:defRPr sz="2400">
                <a:solidFill>
                  <a:schemeClr val="tx1"/>
                </a:solidFill>
                <a:latin typeface="Times New Roman" charset="0"/>
              </a:defRPr>
            </a:lvl3pPr>
            <a:lvl4pPr marL="1600200" indent="-228600">
              <a:defRPr sz="2400">
                <a:solidFill>
                  <a:schemeClr val="tx1"/>
                </a:solidFill>
                <a:latin typeface="Times New Roman" charset="0"/>
              </a:defRPr>
            </a:lvl4pPr>
            <a:lvl5pPr marL="2057400" indent="-228600">
              <a:defRPr sz="2400">
                <a:solidFill>
                  <a:schemeClr val="tx1"/>
                </a:solidFill>
                <a:latin typeface="Times New Roman" charset="0"/>
              </a:defRPr>
            </a:lvl5pPr>
            <a:lvl6pPr marL="2514600" indent="-228600" eaLnBrk="0" fontAlgn="base" hangingPunct="0">
              <a:spcBef>
                <a:spcPct val="0"/>
              </a:spcBef>
              <a:spcAft>
                <a:spcPct val="0"/>
              </a:spcAft>
              <a:defRPr sz="2400">
                <a:solidFill>
                  <a:schemeClr val="tx1"/>
                </a:solidFill>
                <a:latin typeface="Times New Roman" charset="0"/>
              </a:defRPr>
            </a:lvl6pPr>
            <a:lvl7pPr marL="2971800" indent="-228600" eaLnBrk="0" fontAlgn="base" hangingPunct="0">
              <a:spcBef>
                <a:spcPct val="0"/>
              </a:spcBef>
              <a:spcAft>
                <a:spcPct val="0"/>
              </a:spcAft>
              <a:defRPr sz="2400">
                <a:solidFill>
                  <a:schemeClr val="tx1"/>
                </a:solidFill>
                <a:latin typeface="Times New Roman" charset="0"/>
              </a:defRPr>
            </a:lvl7pPr>
            <a:lvl8pPr marL="3429000" indent="-228600" eaLnBrk="0" fontAlgn="base" hangingPunct="0">
              <a:spcBef>
                <a:spcPct val="0"/>
              </a:spcBef>
              <a:spcAft>
                <a:spcPct val="0"/>
              </a:spcAft>
              <a:defRPr sz="2400">
                <a:solidFill>
                  <a:schemeClr val="tx1"/>
                </a:solidFill>
                <a:latin typeface="Times New Roman" charset="0"/>
              </a:defRPr>
            </a:lvl8pPr>
            <a:lvl9pPr marL="3886200" indent="-228600" eaLnBrk="0" fontAlgn="base" hangingPunct="0">
              <a:spcBef>
                <a:spcPct val="0"/>
              </a:spcBef>
              <a:spcAft>
                <a:spcPct val="0"/>
              </a:spcAft>
              <a:defRPr sz="2400">
                <a:solidFill>
                  <a:schemeClr val="tx1"/>
                </a:solidFill>
                <a:latin typeface="Times New Roman" charset="0"/>
              </a:defRPr>
            </a:lvl9pPr>
          </a:lstStyle>
          <a:p>
            <a:endParaRPr lang="en-US" altLang="en-US" dirty="0"/>
          </a:p>
        </p:txBody>
      </p:sp>
      <p:sp>
        <p:nvSpPr>
          <p:cNvPr id="257035" name="Oval 11"/>
          <p:cNvSpPr>
            <a:spLocks noChangeArrowheads="1"/>
          </p:cNvSpPr>
          <p:nvPr/>
        </p:nvSpPr>
        <p:spPr bwMode="auto">
          <a:xfrm>
            <a:off x="920750" y="4577804"/>
            <a:ext cx="1206500" cy="1206500"/>
          </a:xfrm>
          <a:prstGeom prst="ellipse">
            <a:avLst/>
          </a:prstGeom>
          <a:solidFill>
            <a:schemeClr val="accent1"/>
          </a:solidFill>
          <a:ln w="12700">
            <a:solidFill>
              <a:schemeClr val="tx1"/>
            </a:solidFill>
            <a:round/>
            <a:headEnd/>
            <a:tailEnd/>
          </a:ln>
          <a:effectLst>
            <a:outerShdw dist="107763" dir="2700000" algn="ctr" rotWithShape="0">
              <a:schemeClr val="bg2"/>
            </a:outerShdw>
          </a:effectLst>
        </p:spPr>
        <p:txBody>
          <a:bodyPr wrap="none" anchor="ctr"/>
          <a:lstStyle>
            <a:lvl1pPr>
              <a:defRPr sz="2400">
                <a:solidFill>
                  <a:schemeClr val="tx1"/>
                </a:solidFill>
                <a:latin typeface="Times New Roman" charset="0"/>
              </a:defRPr>
            </a:lvl1pPr>
            <a:lvl2pPr marL="742950" indent="-285750">
              <a:defRPr sz="2400">
                <a:solidFill>
                  <a:schemeClr val="tx1"/>
                </a:solidFill>
                <a:latin typeface="Times New Roman" charset="0"/>
              </a:defRPr>
            </a:lvl2pPr>
            <a:lvl3pPr marL="1143000" indent="-228600">
              <a:defRPr sz="2400">
                <a:solidFill>
                  <a:schemeClr val="tx1"/>
                </a:solidFill>
                <a:latin typeface="Times New Roman" charset="0"/>
              </a:defRPr>
            </a:lvl3pPr>
            <a:lvl4pPr marL="1600200" indent="-228600">
              <a:defRPr sz="2400">
                <a:solidFill>
                  <a:schemeClr val="tx1"/>
                </a:solidFill>
                <a:latin typeface="Times New Roman" charset="0"/>
              </a:defRPr>
            </a:lvl4pPr>
            <a:lvl5pPr marL="2057400" indent="-228600">
              <a:defRPr sz="2400">
                <a:solidFill>
                  <a:schemeClr val="tx1"/>
                </a:solidFill>
                <a:latin typeface="Times New Roman" charset="0"/>
              </a:defRPr>
            </a:lvl5pPr>
            <a:lvl6pPr marL="2514600" indent="-228600" eaLnBrk="0" fontAlgn="base" hangingPunct="0">
              <a:spcBef>
                <a:spcPct val="0"/>
              </a:spcBef>
              <a:spcAft>
                <a:spcPct val="0"/>
              </a:spcAft>
              <a:defRPr sz="2400">
                <a:solidFill>
                  <a:schemeClr val="tx1"/>
                </a:solidFill>
                <a:latin typeface="Times New Roman" charset="0"/>
              </a:defRPr>
            </a:lvl6pPr>
            <a:lvl7pPr marL="2971800" indent="-228600" eaLnBrk="0" fontAlgn="base" hangingPunct="0">
              <a:spcBef>
                <a:spcPct val="0"/>
              </a:spcBef>
              <a:spcAft>
                <a:spcPct val="0"/>
              </a:spcAft>
              <a:defRPr sz="2400">
                <a:solidFill>
                  <a:schemeClr val="tx1"/>
                </a:solidFill>
                <a:latin typeface="Times New Roman" charset="0"/>
              </a:defRPr>
            </a:lvl7pPr>
            <a:lvl8pPr marL="3429000" indent="-228600" eaLnBrk="0" fontAlgn="base" hangingPunct="0">
              <a:spcBef>
                <a:spcPct val="0"/>
              </a:spcBef>
              <a:spcAft>
                <a:spcPct val="0"/>
              </a:spcAft>
              <a:defRPr sz="2400">
                <a:solidFill>
                  <a:schemeClr val="tx1"/>
                </a:solidFill>
                <a:latin typeface="Times New Roman" charset="0"/>
              </a:defRPr>
            </a:lvl8pPr>
            <a:lvl9pPr marL="3886200" indent="-228600" eaLnBrk="0" fontAlgn="base" hangingPunct="0">
              <a:spcBef>
                <a:spcPct val="0"/>
              </a:spcBef>
              <a:spcAft>
                <a:spcPct val="0"/>
              </a:spcAft>
              <a:defRPr sz="2400">
                <a:solidFill>
                  <a:schemeClr val="tx1"/>
                </a:solidFill>
                <a:latin typeface="Times New Roman" charset="0"/>
              </a:defRPr>
            </a:lvl9pPr>
          </a:lstStyle>
          <a:p>
            <a:endParaRPr lang="en-US" altLang="en-US" dirty="0"/>
          </a:p>
        </p:txBody>
      </p:sp>
      <p:sp>
        <p:nvSpPr>
          <p:cNvPr id="3084" name="Rectangle 12"/>
          <p:cNvSpPr>
            <a:spLocks noChangeArrowheads="1"/>
          </p:cNvSpPr>
          <p:nvPr/>
        </p:nvSpPr>
        <p:spPr bwMode="auto">
          <a:xfrm>
            <a:off x="838200" y="2744242"/>
            <a:ext cx="1370013" cy="333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a:defRPr sz="2400">
                <a:solidFill>
                  <a:schemeClr val="tx1"/>
                </a:solidFill>
                <a:latin typeface="Times New Roman" charset="0"/>
              </a:defRPr>
            </a:lvl1pPr>
            <a:lvl2pPr marL="742950" indent="-285750">
              <a:defRPr sz="2400">
                <a:solidFill>
                  <a:schemeClr val="tx1"/>
                </a:solidFill>
                <a:latin typeface="Times New Roman" charset="0"/>
              </a:defRPr>
            </a:lvl2pPr>
            <a:lvl3pPr marL="1143000" indent="-228600">
              <a:defRPr sz="2400">
                <a:solidFill>
                  <a:schemeClr val="tx1"/>
                </a:solidFill>
                <a:latin typeface="Times New Roman" charset="0"/>
              </a:defRPr>
            </a:lvl3pPr>
            <a:lvl4pPr marL="1600200" indent="-228600">
              <a:defRPr sz="2400">
                <a:solidFill>
                  <a:schemeClr val="tx1"/>
                </a:solidFill>
                <a:latin typeface="Times New Roman" charset="0"/>
              </a:defRPr>
            </a:lvl4pPr>
            <a:lvl5pPr marL="2057400" indent="-228600">
              <a:defRPr sz="2400">
                <a:solidFill>
                  <a:schemeClr val="tx1"/>
                </a:solidFill>
                <a:latin typeface="Times New Roman" charset="0"/>
              </a:defRPr>
            </a:lvl5pPr>
            <a:lvl6pPr marL="2514600" indent="-228600" eaLnBrk="0" fontAlgn="base" hangingPunct="0">
              <a:spcBef>
                <a:spcPct val="0"/>
              </a:spcBef>
              <a:spcAft>
                <a:spcPct val="0"/>
              </a:spcAft>
              <a:defRPr sz="2400">
                <a:solidFill>
                  <a:schemeClr val="tx1"/>
                </a:solidFill>
                <a:latin typeface="Times New Roman" charset="0"/>
              </a:defRPr>
            </a:lvl6pPr>
            <a:lvl7pPr marL="2971800" indent="-228600" eaLnBrk="0" fontAlgn="base" hangingPunct="0">
              <a:spcBef>
                <a:spcPct val="0"/>
              </a:spcBef>
              <a:spcAft>
                <a:spcPct val="0"/>
              </a:spcAft>
              <a:defRPr sz="2400">
                <a:solidFill>
                  <a:schemeClr val="tx1"/>
                </a:solidFill>
                <a:latin typeface="Times New Roman" charset="0"/>
              </a:defRPr>
            </a:lvl7pPr>
            <a:lvl8pPr marL="3429000" indent="-228600" eaLnBrk="0" fontAlgn="base" hangingPunct="0">
              <a:spcBef>
                <a:spcPct val="0"/>
              </a:spcBef>
              <a:spcAft>
                <a:spcPct val="0"/>
              </a:spcAft>
              <a:defRPr sz="2400">
                <a:solidFill>
                  <a:schemeClr val="tx1"/>
                </a:solidFill>
                <a:latin typeface="Times New Roman" charset="0"/>
              </a:defRPr>
            </a:lvl8pPr>
            <a:lvl9pPr marL="3886200" indent="-228600" eaLnBrk="0" fontAlgn="base" hangingPunct="0">
              <a:spcBef>
                <a:spcPct val="0"/>
              </a:spcBef>
              <a:spcAft>
                <a:spcPct val="0"/>
              </a:spcAft>
              <a:defRPr sz="2400">
                <a:solidFill>
                  <a:schemeClr val="tx1"/>
                </a:solidFill>
                <a:latin typeface="Times New Roman" charset="0"/>
              </a:defRPr>
            </a:lvl9pPr>
          </a:lstStyle>
          <a:p>
            <a:r>
              <a:rPr lang="en-GB" altLang="en-US" sz="1600" b="1" dirty="0">
                <a:solidFill>
                  <a:schemeClr val="bg2"/>
                </a:solidFill>
              </a:rPr>
              <a:t>Environment</a:t>
            </a:r>
          </a:p>
        </p:txBody>
      </p:sp>
      <p:sp>
        <p:nvSpPr>
          <p:cNvPr id="3085" name="Rectangle 13"/>
          <p:cNvSpPr>
            <a:spLocks noChangeArrowheads="1"/>
          </p:cNvSpPr>
          <p:nvPr/>
        </p:nvSpPr>
        <p:spPr bwMode="auto">
          <a:xfrm>
            <a:off x="1052513" y="5028654"/>
            <a:ext cx="1062037" cy="333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defRPr sz="2400">
                <a:solidFill>
                  <a:schemeClr val="tx1"/>
                </a:solidFill>
                <a:latin typeface="Times New Roman" charset="0"/>
              </a:defRPr>
            </a:lvl1pPr>
            <a:lvl2pPr marL="742950" indent="-285750">
              <a:defRPr sz="2400">
                <a:solidFill>
                  <a:schemeClr val="tx1"/>
                </a:solidFill>
                <a:latin typeface="Times New Roman" charset="0"/>
              </a:defRPr>
            </a:lvl2pPr>
            <a:lvl3pPr marL="1143000" indent="-228600">
              <a:defRPr sz="2400">
                <a:solidFill>
                  <a:schemeClr val="tx1"/>
                </a:solidFill>
                <a:latin typeface="Times New Roman" charset="0"/>
              </a:defRPr>
            </a:lvl3pPr>
            <a:lvl4pPr marL="1600200" indent="-228600">
              <a:defRPr sz="2400">
                <a:solidFill>
                  <a:schemeClr val="tx1"/>
                </a:solidFill>
                <a:latin typeface="Times New Roman" charset="0"/>
              </a:defRPr>
            </a:lvl4pPr>
            <a:lvl5pPr marL="2057400" indent="-228600">
              <a:defRPr sz="2400">
                <a:solidFill>
                  <a:schemeClr val="tx1"/>
                </a:solidFill>
                <a:latin typeface="Times New Roman" charset="0"/>
              </a:defRPr>
            </a:lvl5pPr>
            <a:lvl6pPr marL="2514600" indent="-228600" eaLnBrk="0" fontAlgn="base" hangingPunct="0">
              <a:spcBef>
                <a:spcPct val="0"/>
              </a:spcBef>
              <a:spcAft>
                <a:spcPct val="0"/>
              </a:spcAft>
              <a:defRPr sz="2400">
                <a:solidFill>
                  <a:schemeClr val="tx1"/>
                </a:solidFill>
                <a:latin typeface="Times New Roman" charset="0"/>
              </a:defRPr>
            </a:lvl6pPr>
            <a:lvl7pPr marL="2971800" indent="-228600" eaLnBrk="0" fontAlgn="base" hangingPunct="0">
              <a:spcBef>
                <a:spcPct val="0"/>
              </a:spcBef>
              <a:spcAft>
                <a:spcPct val="0"/>
              </a:spcAft>
              <a:defRPr sz="2400">
                <a:solidFill>
                  <a:schemeClr val="tx1"/>
                </a:solidFill>
                <a:latin typeface="Times New Roman" charset="0"/>
              </a:defRPr>
            </a:lvl7pPr>
            <a:lvl8pPr marL="3429000" indent="-228600" eaLnBrk="0" fontAlgn="base" hangingPunct="0">
              <a:spcBef>
                <a:spcPct val="0"/>
              </a:spcBef>
              <a:spcAft>
                <a:spcPct val="0"/>
              </a:spcAft>
              <a:defRPr sz="2400">
                <a:solidFill>
                  <a:schemeClr val="tx1"/>
                </a:solidFill>
                <a:latin typeface="Times New Roman" charset="0"/>
              </a:defRPr>
            </a:lvl8pPr>
            <a:lvl9pPr marL="3886200" indent="-228600" eaLnBrk="0" fontAlgn="base" hangingPunct="0">
              <a:spcBef>
                <a:spcPct val="0"/>
              </a:spcBef>
              <a:spcAft>
                <a:spcPct val="0"/>
              </a:spcAft>
              <a:defRPr sz="2400">
                <a:solidFill>
                  <a:schemeClr val="tx1"/>
                </a:solidFill>
                <a:latin typeface="Times New Roman" charset="0"/>
              </a:defRPr>
            </a:lvl9pPr>
          </a:lstStyle>
          <a:p>
            <a:r>
              <a:rPr lang="en-GB" altLang="en-US" sz="1600" b="1" dirty="0">
                <a:solidFill>
                  <a:schemeClr val="bg2"/>
                </a:solidFill>
              </a:rPr>
              <a:t>Resources</a:t>
            </a:r>
          </a:p>
        </p:txBody>
      </p:sp>
      <p:sp>
        <p:nvSpPr>
          <p:cNvPr id="3086" name="Rectangle 14"/>
          <p:cNvSpPr>
            <a:spLocks noChangeArrowheads="1"/>
          </p:cNvSpPr>
          <p:nvPr/>
        </p:nvSpPr>
        <p:spPr bwMode="auto">
          <a:xfrm>
            <a:off x="2347913" y="3961854"/>
            <a:ext cx="892175" cy="333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defRPr sz="2400">
                <a:solidFill>
                  <a:schemeClr val="tx1"/>
                </a:solidFill>
                <a:latin typeface="Times New Roman" charset="0"/>
              </a:defRPr>
            </a:lvl1pPr>
            <a:lvl2pPr marL="742950" indent="-285750">
              <a:defRPr sz="2400">
                <a:solidFill>
                  <a:schemeClr val="tx1"/>
                </a:solidFill>
                <a:latin typeface="Times New Roman" charset="0"/>
              </a:defRPr>
            </a:lvl2pPr>
            <a:lvl3pPr marL="1143000" indent="-228600">
              <a:defRPr sz="2400">
                <a:solidFill>
                  <a:schemeClr val="tx1"/>
                </a:solidFill>
                <a:latin typeface="Times New Roman" charset="0"/>
              </a:defRPr>
            </a:lvl3pPr>
            <a:lvl4pPr marL="1600200" indent="-228600">
              <a:defRPr sz="2400">
                <a:solidFill>
                  <a:schemeClr val="tx1"/>
                </a:solidFill>
                <a:latin typeface="Times New Roman" charset="0"/>
              </a:defRPr>
            </a:lvl4pPr>
            <a:lvl5pPr marL="2057400" indent="-228600">
              <a:defRPr sz="2400">
                <a:solidFill>
                  <a:schemeClr val="tx1"/>
                </a:solidFill>
                <a:latin typeface="Times New Roman" charset="0"/>
              </a:defRPr>
            </a:lvl5pPr>
            <a:lvl6pPr marL="2514600" indent="-228600" eaLnBrk="0" fontAlgn="base" hangingPunct="0">
              <a:spcBef>
                <a:spcPct val="0"/>
              </a:spcBef>
              <a:spcAft>
                <a:spcPct val="0"/>
              </a:spcAft>
              <a:defRPr sz="2400">
                <a:solidFill>
                  <a:schemeClr val="tx1"/>
                </a:solidFill>
                <a:latin typeface="Times New Roman" charset="0"/>
              </a:defRPr>
            </a:lvl6pPr>
            <a:lvl7pPr marL="2971800" indent="-228600" eaLnBrk="0" fontAlgn="base" hangingPunct="0">
              <a:spcBef>
                <a:spcPct val="0"/>
              </a:spcBef>
              <a:spcAft>
                <a:spcPct val="0"/>
              </a:spcAft>
              <a:defRPr sz="2400">
                <a:solidFill>
                  <a:schemeClr val="tx1"/>
                </a:solidFill>
                <a:latin typeface="Times New Roman" charset="0"/>
              </a:defRPr>
            </a:lvl7pPr>
            <a:lvl8pPr marL="3429000" indent="-228600" eaLnBrk="0" fontAlgn="base" hangingPunct="0">
              <a:spcBef>
                <a:spcPct val="0"/>
              </a:spcBef>
              <a:spcAft>
                <a:spcPct val="0"/>
              </a:spcAft>
              <a:defRPr sz="2400">
                <a:solidFill>
                  <a:schemeClr val="tx1"/>
                </a:solidFill>
                <a:latin typeface="Times New Roman" charset="0"/>
              </a:defRPr>
            </a:lvl8pPr>
            <a:lvl9pPr marL="3886200" indent="-228600" eaLnBrk="0" fontAlgn="base" hangingPunct="0">
              <a:spcBef>
                <a:spcPct val="0"/>
              </a:spcBef>
              <a:spcAft>
                <a:spcPct val="0"/>
              </a:spcAft>
              <a:defRPr sz="2400">
                <a:solidFill>
                  <a:schemeClr val="tx1"/>
                </a:solidFill>
                <a:latin typeface="Times New Roman" charset="0"/>
              </a:defRPr>
            </a:lvl9pPr>
          </a:lstStyle>
          <a:p>
            <a:r>
              <a:rPr lang="en-GB" altLang="en-US" sz="1600" b="1" dirty="0">
                <a:solidFill>
                  <a:schemeClr val="bg2"/>
                </a:solidFill>
              </a:rPr>
              <a:t>Purpose</a:t>
            </a:r>
          </a:p>
        </p:txBody>
      </p:sp>
      <p:sp>
        <p:nvSpPr>
          <p:cNvPr id="257039" name="Oval 15"/>
          <p:cNvSpPr>
            <a:spLocks noChangeArrowheads="1"/>
          </p:cNvSpPr>
          <p:nvPr/>
        </p:nvSpPr>
        <p:spPr bwMode="auto">
          <a:xfrm>
            <a:off x="5645150" y="3587204"/>
            <a:ext cx="1206500" cy="1206500"/>
          </a:xfrm>
          <a:prstGeom prst="ellipse">
            <a:avLst/>
          </a:prstGeom>
          <a:solidFill>
            <a:schemeClr val="accent1"/>
          </a:solidFill>
          <a:ln w="12700">
            <a:solidFill>
              <a:schemeClr val="tx1"/>
            </a:solidFill>
            <a:round/>
            <a:headEnd/>
            <a:tailEnd/>
          </a:ln>
          <a:effectLst>
            <a:outerShdw dist="107763" dir="2700000" algn="ctr" rotWithShape="0">
              <a:schemeClr val="bg2"/>
            </a:outerShdw>
          </a:effectLst>
        </p:spPr>
        <p:txBody>
          <a:bodyPr wrap="none" anchor="ctr"/>
          <a:lstStyle>
            <a:lvl1pPr>
              <a:defRPr sz="2400">
                <a:solidFill>
                  <a:schemeClr val="tx1"/>
                </a:solidFill>
                <a:latin typeface="Times New Roman" charset="0"/>
              </a:defRPr>
            </a:lvl1pPr>
            <a:lvl2pPr marL="742950" indent="-285750">
              <a:defRPr sz="2400">
                <a:solidFill>
                  <a:schemeClr val="tx1"/>
                </a:solidFill>
                <a:latin typeface="Times New Roman" charset="0"/>
              </a:defRPr>
            </a:lvl2pPr>
            <a:lvl3pPr marL="1143000" indent="-228600">
              <a:defRPr sz="2400">
                <a:solidFill>
                  <a:schemeClr val="tx1"/>
                </a:solidFill>
                <a:latin typeface="Times New Roman" charset="0"/>
              </a:defRPr>
            </a:lvl3pPr>
            <a:lvl4pPr marL="1600200" indent="-228600">
              <a:defRPr sz="2400">
                <a:solidFill>
                  <a:schemeClr val="tx1"/>
                </a:solidFill>
                <a:latin typeface="Times New Roman" charset="0"/>
              </a:defRPr>
            </a:lvl4pPr>
            <a:lvl5pPr marL="2057400" indent="-228600">
              <a:defRPr sz="2400">
                <a:solidFill>
                  <a:schemeClr val="tx1"/>
                </a:solidFill>
                <a:latin typeface="Times New Roman" charset="0"/>
              </a:defRPr>
            </a:lvl5pPr>
            <a:lvl6pPr marL="2514600" indent="-228600" eaLnBrk="0" fontAlgn="base" hangingPunct="0">
              <a:spcBef>
                <a:spcPct val="0"/>
              </a:spcBef>
              <a:spcAft>
                <a:spcPct val="0"/>
              </a:spcAft>
              <a:defRPr sz="2400">
                <a:solidFill>
                  <a:schemeClr val="tx1"/>
                </a:solidFill>
                <a:latin typeface="Times New Roman" charset="0"/>
              </a:defRPr>
            </a:lvl6pPr>
            <a:lvl7pPr marL="2971800" indent="-228600" eaLnBrk="0" fontAlgn="base" hangingPunct="0">
              <a:spcBef>
                <a:spcPct val="0"/>
              </a:spcBef>
              <a:spcAft>
                <a:spcPct val="0"/>
              </a:spcAft>
              <a:defRPr sz="2400">
                <a:solidFill>
                  <a:schemeClr val="tx1"/>
                </a:solidFill>
                <a:latin typeface="Times New Roman" charset="0"/>
              </a:defRPr>
            </a:lvl7pPr>
            <a:lvl8pPr marL="3429000" indent="-228600" eaLnBrk="0" fontAlgn="base" hangingPunct="0">
              <a:spcBef>
                <a:spcPct val="0"/>
              </a:spcBef>
              <a:spcAft>
                <a:spcPct val="0"/>
              </a:spcAft>
              <a:defRPr sz="2400">
                <a:solidFill>
                  <a:schemeClr val="tx1"/>
                </a:solidFill>
                <a:latin typeface="Times New Roman" charset="0"/>
              </a:defRPr>
            </a:lvl8pPr>
            <a:lvl9pPr marL="3886200" indent="-228600" eaLnBrk="0" fontAlgn="base" hangingPunct="0">
              <a:spcBef>
                <a:spcPct val="0"/>
              </a:spcBef>
              <a:spcAft>
                <a:spcPct val="0"/>
              </a:spcAft>
              <a:defRPr sz="2400">
                <a:solidFill>
                  <a:schemeClr val="tx1"/>
                </a:solidFill>
                <a:latin typeface="Times New Roman" charset="0"/>
              </a:defRPr>
            </a:lvl9pPr>
          </a:lstStyle>
          <a:p>
            <a:endParaRPr lang="en-US" altLang="en-US" dirty="0"/>
          </a:p>
        </p:txBody>
      </p:sp>
      <p:sp>
        <p:nvSpPr>
          <p:cNvPr id="257040" name="Oval 16"/>
          <p:cNvSpPr>
            <a:spLocks noChangeArrowheads="1"/>
          </p:cNvSpPr>
          <p:nvPr/>
        </p:nvSpPr>
        <p:spPr bwMode="auto">
          <a:xfrm>
            <a:off x="3816350" y="2063204"/>
            <a:ext cx="1206500" cy="1206500"/>
          </a:xfrm>
          <a:prstGeom prst="ellipse">
            <a:avLst/>
          </a:prstGeom>
          <a:solidFill>
            <a:schemeClr val="accent1"/>
          </a:solidFill>
          <a:ln w="12700">
            <a:solidFill>
              <a:schemeClr val="tx1"/>
            </a:solidFill>
            <a:round/>
            <a:headEnd/>
            <a:tailEnd/>
          </a:ln>
          <a:effectLst>
            <a:outerShdw dist="107763" dir="2700000" algn="ctr" rotWithShape="0">
              <a:schemeClr val="bg2"/>
            </a:outerShdw>
          </a:effectLst>
        </p:spPr>
        <p:txBody>
          <a:bodyPr wrap="none" anchor="ctr"/>
          <a:lstStyle>
            <a:lvl1pPr>
              <a:defRPr sz="2400">
                <a:solidFill>
                  <a:schemeClr val="tx1"/>
                </a:solidFill>
                <a:latin typeface="Times New Roman" charset="0"/>
              </a:defRPr>
            </a:lvl1pPr>
            <a:lvl2pPr marL="742950" indent="-285750">
              <a:defRPr sz="2400">
                <a:solidFill>
                  <a:schemeClr val="tx1"/>
                </a:solidFill>
                <a:latin typeface="Times New Roman" charset="0"/>
              </a:defRPr>
            </a:lvl2pPr>
            <a:lvl3pPr marL="1143000" indent="-228600">
              <a:defRPr sz="2400">
                <a:solidFill>
                  <a:schemeClr val="tx1"/>
                </a:solidFill>
                <a:latin typeface="Times New Roman" charset="0"/>
              </a:defRPr>
            </a:lvl3pPr>
            <a:lvl4pPr marL="1600200" indent="-228600">
              <a:defRPr sz="2400">
                <a:solidFill>
                  <a:schemeClr val="tx1"/>
                </a:solidFill>
                <a:latin typeface="Times New Roman" charset="0"/>
              </a:defRPr>
            </a:lvl4pPr>
            <a:lvl5pPr marL="2057400" indent="-228600">
              <a:defRPr sz="2400">
                <a:solidFill>
                  <a:schemeClr val="tx1"/>
                </a:solidFill>
                <a:latin typeface="Times New Roman" charset="0"/>
              </a:defRPr>
            </a:lvl5pPr>
            <a:lvl6pPr marL="2514600" indent="-228600" eaLnBrk="0" fontAlgn="base" hangingPunct="0">
              <a:spcBef>
                <a:spcPct val="0"/>
              </a:spcBef>
              <a:spcAft>
                <a:spcPct val="0"/>
              </a:spcAft>
              <a:defRPr sz="2400">
                <a:solidFill>
                  <a:schemeClr val="tx1"/>
                </a:solidFill>
                <a:latin typeface="Times New Roman" charset="0"/>
              </a:defRPr>
            </a:lvl6pPr>
            <a:lvl7pPr marL="2971800" indent="-228600" eaLnBrk="0" fontAlgn="base" hangingPunct="0">
              <a:spcBef>
                <a:spcPct val="0"/>
              </a:spcBef>
              <a:spcAft>
                <a:spcPct val="0"/>
              </a:spcAft>
              <a:defRPr sz="2400">
                <a:solidFill>
                  <a:schemeClr val="tx1"/>
                </a:solidFill>
                <a:latin typeface="Times New Roman" charset="0"/>
              </a:defRPr>
            </a:lvl7pPr>
            <a:lvl8pPr marL="3429000" indent="-228600" eaLnBrk="0" fontAlgn="base" hangingPunct="0">
              <a:spcBef>
                <a:spcPct val="0"/>
              </a:spcBef>
              <a:spcAft>
                <a:spcPct val="0"/>
              </a:spcAft>
              <a:defRPr sz="2400">
                <a:solidFill>
                  <a:schemeClr val="tx1"/>
                </a:solidFill>
                <a:latin typeface="Times New Roman" charset="0"/>
              </a:defRPr>
            </a:lvl8pPr>
            <a:lvl9pPr marL="3886200" indent="-228600" eaLnBrk="0" fontAlgn="base" hangingPunct="0">
              <a:spcBef>
                <a:spcPct val="0"/>
              </a:spcBef>
              <a:spcAft>
                <a:spcPct val="0"/>
              </a:spcAft>
              <a:defRPr sz="2400">
                <a:solidFill>
                  <a:schemeClr val="tx1"/>
                </a:solidFill>
                <a:latin typeface="Times New Roman" charset="0"/>
              </a:defRPr>
            </a:lvl9pPr>
          </a:lstStyle>
          <a:p>
            <a:endParaRPr lang="en-US" altLang="en-US" dirty="0"/>
          </a:p>
        </p:txBody>
      </p:sp>
      <p:sp>
        <p:nvSpPr>
          <p:cNvPr id="257041" name="Oval 17"/>
          <p:cNvSpPr>
            <a:spLocks noChangeArrowheads="1"/>
          </p:cNvSpPr>
          <p:nvPr/>
        </p:nvSpPr>
        <p:spPr bwMode="auto">
          <a:xfrm>
            <a:off x="3816350" y="4958804"/>
            <a:ext cx="1206500" cy="1206500"/>
          </a:xfrm>
          <a:prstGeom prst="ellipse">
            <a:avLst/>
          </a:prstGeom>
          <a:solidFill>
            <a:schemeClr val="accent1"/>
          </a:solidFill>
          <a:ln w="12700">
            <a:solidFill>
              <a:schemeClr val="tx1"/>
            </a:solidFill>
            <a:round/>
            <a:headEnd/>
            <a:tailEnd/>
          </a:ln>
          <a:effectLst>
            <a:outerShdw dist="107763" dir="2700000" algn="ctr" rotWithShape="0">
              <a:schemeClr val="bg2"/>
            </a:outerShdw>
          </a:effectLst>
        </p:spPr>
        <p:txBody>
          <a:bodyPr wrap="none" anchor="ctr"/>
          <a:lstStyle>
            <a:lvl1pPr>
              <a:defRPr sz="2400">
                <a:solidFill>
                  <a:schemeClr val="tx1"/>
                </a:solidFill>
                <a:latin typeface="Times New Roman" charset="0"/>
              </a:defRPr>
            </a:lvl1pPr>
            <a:lvl2pPr marL="742950" indent="-285750">
              <a:defRPr sz="2400">
                <a:solidFill>
                  <a:schemeClr val="tx1"/>
                </a:solidFill>
                <a:latin typeface="Times New Roman" charset="0"/>
              </a:defRPr>
            </a:lvl2pPr>
            <a:lvl3pPr marL="1143000" indent="-228600">
              <a:defRPr sz="2400">
                <a:solidFill>
                  <a:schemeClr val="tx1"/>
                </a:solidFill>
                <a:latin typeface="Times New Roman" charset="0"/>
              </a:defRPr>
            </a:lvl3pPr>
            <a:lvl4pPr marL="1600200" indent="-228600">
              <a:defRPr sz="2400">
                <a:solidFill>
                  <a:schemeClr val="tx1"/>
                </a:solidFill>
                <a:latin typeface="Times New Roman" charset="0"/>
              </a:defRPr>
            </a:lvl4pPr>
            <a:lvl5pPr marL="2057400" indent="-228600">
              <a:defRPr sz="2400">
                <a:solidFill>
                  <a:schemeClr val="tx1"/>
                </a:solidFill>
                <a:latin typeface="Times New Roman" charset="0"/>
              </a:defRPr>
            </a:lvl5pPr>
            <a:lvl6pPr marL="2514600" indent="-228600" eaLnBrk="0" fontAlgn="base" hangingPunct="0">
              <a:spcBef>
                <a:spcPct val="0"/>
              </a:spcBef>
              <a:spcAft>
                <a:spcPct val="0"/>
              </a:spcAft>
              <a:defRPr sz="2400">
                <a:solidFill>
                  <a:schemeClr val="tx1"/>
                </a:solidFill>
                <a:latin typeface="Times New Roman" charset="0"/>
              </a:defRPr>
            </a:lvl6pPr>
            <a:lvl7pPr marL="2971800" indent="-228600" eaLnBrk="0" fontAlgn="base" hangingPunct="0">
              <a:spcBef>
                <a:spcPct val="0"/>
              </a:spcBef>
              <a:spcAft>
                <a:spcPct val="0"/>
              </a:spcAft>
              <a:defRPr sz="2400">
                <a:solidFill>
                  <a:schemeClr val="tx1"/>
                </a:solidFill>
                <a:latin typeface="Times New Roman" charset="0"/>
              </a:defRPr>
            </a:lvl7pPr>
            <a:lvl8pPr marL="3429000" indent="-228600" eaLnBrk="0" fontAlgn="base" hangingPunct="0">
              <a:spcBef>
                <a:spcPct val="0"/>
              </a:spcBef>
              <a:spcAft>
                <a:spcPct val="0"/>
              </a:spcAft>
              <a:defRPr sz="2400">
                <a:solidFill>
                  <a:schemeClr val="tx1"/>
                </a:solidFill>
                <a:latin typeface="Times New Roman" charset="0"/>
              </a:defRPr>
            </a:lvl8pPr>
            <a:lvl9pPr marL="3886200" indent="-228600" eaLnBrk="0" fontAlgn="base" hangingPunct="0">
              <a:spcBef>
                <a:spcPct val="0"/>
              </a:spcBef>
              <a:spcAft>
                <a:spcPct val="0"/>
              </a:spcAft>
              <a:defRPr sz="2400">
                <a:solidFill>
                  <a:schemeClr val="tx1"/>
                </a:solidFill>
                <a:latin typeface="Times New Roman" charset="0"/>
              </a:defRPr>
            </a:lvl9pPr>
          </a:lstStyle>
          <a:p>
            <a:endParaRPr lang="en-US" altLang="en-US" dirty="0"/>
          </a:p>
        </p:txBody>
      </p:sp>
      <p:sp>
        <p:nvSpPr>
          <p:cNvPr id="3090" name="Rectangle 18"/>
          <p:cNvSpPr>
            <a:spLocks noChangeArrowheads="1"/>
          </p:cNvSpPr>
          <p:nvPr/>
        </p:nvSpPr>
        <p:spPr bwMode="auto">
          <a:xfrm>
            <a:off x="3948113" y="2437854"/>
            <a:ext cx="871537" cy="333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defRPr sz="2400">
                <a:solidFill>
                  <a:schemeClr val="tx1"/>
                </a:solidFill>
                <a:latin typeface="Times New Roman" charset="0"/>
              </a:defRPr>
            </a:lvl1pPr>
            <a:lvl2pPr marL="742950" indent="-285750">
              <a:defRPr sz="2400">
                <a:solidFill>
                  <a:schemeClr val="tx1"/>
                </a:solidFill>
                <a:latin typeface="Times New Roman" charset="0"/>
              </a:defRPr>
            </a:lvl2pPr>
            <a:lvl3pPr marL="1143000" indent="-228600">
              <a:defRPr sz="2400">
                <a:solidFill>
                  <a:schemeClr val="tx1"/>
                </a:solidFill>
                <a:latin typeface="Times New Roman" charset="0"/>
              </a:defRPr>
            </a:lvl3pPr>
            <a:lvl4pPr marL="1600200" indent="-228600">
              <a:defRPr sz="2400">
                <a:solidFill>
                  <a:schemeClr val="tx1"/>
                </a:solidFill>
                <a:latin typeface="Times New Roman" charset="0"/>
              </a:defRPr>
            </a:lvl4pPr>
            <a:lvl5pPr marL="2057400" indent="-228600">
              <a:defRPr sz="2400">
                <a:solidFill>
                  <a:schemeClr val="tx1"/>
                </a:solidFill>
                <a:latin typeface="Times New Roman" charset="0"/>
              </a:defRPr>
            </a:lvl5pPr>
            <a:lvl6pPr marL="2514600" indent="-228600" eaLnBrk="0" fontAlgn="base" hangingPunct="0">
              <a:spcBef>
                <a:spcPct val="0"/>
              </a:spcBef>
              <a:spcAft>
                <a:spcPct val="0"/>
              </a:spcAft>
              <a:defRPr sz="2400">
                <a:solidFill>
                  <a:schemeClr val="tx1"/>
                </a:solidFill>
                <a:latin typeface="Times New Roman" charset="0"/>
              </a:defRPr>
            </a:lvl6pPr>
            <a:lvl7pPr marL="2971800" indent="-228600" eaLnBrk="0" fontAlgn="base" hangingPunct="0">
              <a:spcBef>
                <a:spcPct val="0"/>
              </a:spcBef>
              <a:spcAft>
                <a:spcPct val="0"/>
              </a:spcAft>
              <a:defRPr sz="2400">
                <a:solidFill>
                  <a:schemeClr val="tx1"/>
                </a:solidFill>
                <a:latin typeface="Times New Roman" charset="0"/>
              </a:defRPr>
            </a:lvl7pPr>
            <a:lvl8pPr marL="3429000" indent="-228600" eaLnBrk="0" fontAlgn="base" hangingPunct="0">
              <a:spcBef>
                <a:spcPct val="0"/>
              </a:spcBef>
              <a:spcAft>
                <a:spcPct val="0"/>
              </a:spcAft>
              <a:defRPr sz="2400">
                <a:solidFill>
                  <a:schemeClr val="tx1"/>
                </a:solidFill>
                <a:latin typeface="Times New Roman" charset="0"/>
              </a:defRPr>
            </a:lvl8pPr>
            <a:lvl9pPr marL="3886200" indent="-228600" eaLnBrk="0" fontAlgn="base" hangingPunct="0">
              <a:spcBef>
                <a:spcPct val="0"/>
              </a:spcBef>
              <a:spcAft>
                <a:spcPct val="0"/>
              </a:spcAft>
              <a:defRPr sz="2400">
                <a:solidFill>
                  <a:schemeClr val="tx1"/>
                </a:solidFill>
                <a:latin typeface="Times New Roman" charset="0"/>
              </a:defRPr>
            </a:lvl9pPr>
          </a:lstStyle>
          <a:p>
            <a:r>
              <a:rPr lang="en-GB" altLang="en-US" sz="1600" b="1" dirty="0">
                <a:solidFill>
                  <a:schemeClr val="bg2"/>
                </a:solidFill>
              </a:rPr>
              <a:t>Options</a:t>
            </a:r>
          </a:p>
        </p:txBody>
      </p:sp>
      <p:sp>
        <p:nvSpPr>
          <p:cNvPr id="3091" name="Rectangle 19"/>
          <p:cNvSpPr>
            <a:spLocks noChangeArrowheads="1"/>
          </p:cNvSpPr>
          <p:nvPr/>
        </p:nvSpPr>
        <p:spPr bwMode="auto">
          <a:xfrm>
            <a:off x="3948113" y="3961854"/>
            <a:ext cx="871537" cy="333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defRPr sz="2400">
                <a:solidFill>
                  <a:schemeClr val="tx1"/>
                </a:solidFill>
                <a:latin typeface="Times New Roman" charset="0"/>
              </a:defRPr>
            </a:lvl1pPr>
            <a:lvl2pPr marL="742950" indent="-285750">
              <a:defRPr sz="2400">
                <a:solidFill>
                  <a:schemeClr val="tx1"/>
                </a:solidFill>
                <a:latin typeface="Times New Roman" charset="0"/>
              </a:defRPr>
            </a:lvl2pPr>
            <a:lvl3pPr marL="1143000" indent="-228600">
              <a:defRPr sz="2400">
                <a:solidFill>
                  <a:schemeClr val="tx1"/>
                </a:solidFill>
                <a:latin typeface="Times New Roman" charset="0"/>
              </a:defRPr>
            </a:lvl3pPr>
            <a:lvl4pPr marL="1600200" indent="-228600">
              <a:defRPr sz="2400">
                <a:solidFill>
                  <a:schemeClr val="tx1"/>
                </a:solidFill>
                <a:latin typeface="Times New Roman" charset="0"/>
              </a:defRPr>
            </a:lvl4pPr>
            <a:lvl5pPr marL="2057400" indent="-228600">
              <a:defRPr sz="2400">
                <a:solidFill>
                  <a:schemeClr val="tx1"/>
                </a:solidFill>
                <a:latin typeface="Times New Roman" charset="0"/>
              </a:defRPr>
            </a:lvl5pPr>
            <a:lvl6pPr marL="2514600" indent="-228600" eaLnBrk="0" fontAlgn="base" hangingPunct="0">
              <a:spcBef>
                <a:spcPct val="0"/>
              </a:spcBef>
              <a:spcAft>
                <a:spcPct val="0"/>
              </a:spcAft>
              <a:defRPr sz="2400">
                <a:solidFill>
                  <a:schemeClr val="tx1"/>
                </a:solidFill>
                <a:latin typeface="Times New Roman" charset="0"/>
              </a:defRPr>
            </a:lvl6pPr>
            <a:lvl7pPr marL="2971800" indent="-228600" eaLnBrk="0" fontAlgn="base" hangingPunct="0">
              <a:spcBef>
                <a:spcPct val="0"/>
              </a:spcBef>
              <a:spcAft>
                <a:spcPct val="0"/>
              </a:spcAft>
              <a:defRPr sz="2400">
                <a:solidFill>
                  <a:schemeClr val="tx1"/>
                </a:solidFill>
                <a:latin typeface="Times New Roman" charset="0"/>
              </a:defRPr>
            </a:lvl7pPr>
            <a:lvl8pPr marL="3429000" indent="-228600" eaLnBrk="0" fontAlgn="base" hangingPunct="0">
              <a:spcBef>
                <a:spcPct val="0"/>
              </a:spcBef>
              <a:spcAft>
                <a:spcPct val="0"/>
              </a:spcAft>
              <a:defRPr sz="2400">
                <a:solidFill>
                  <a:schemeClr val="tx1"/>
                </a:solidFill>
                <a:latin typeface="Times New Roman" charset="0"/>
              </a:defRPr>
            </a:lvl8pPr>
            <a:lvl9pPr marL="3886200" indent="-228600" eaLnBrk="0" fontAlgn="base" hangingPunct="0">
              <a:spcBef>
                <a:spcPct val="0"/>
              </a:spcBef>
              <a:spcAft>
                <a:spcPct val="0"/>
              </a:spcAft>
              <a:defRPr sz="2400">
                <a:solidFill>
                  <a:schemeClr val="tx1"/>
                </a:solidFill>
                <a:latin typeface="Times New Roman" charset="0"/>
              </a:defRPr>
            </a:lvl9pPr>
          </a:lstStyle>
          <a:p>
            <a:r>
              <a:rPr lang="en-GB" altLang="en-US" sz="1600" b="1" dirty="0">
                <a:solidFill>
                  <a:schemeClr val="bg2"/>
                </a:solidFill>
              </a:rPr>
              <a:t>Options</a:t>
            </a:r>
          </a:p>
        </p:txBody>
      </p:sp>
      <p:sp>
        <p:nvSpPr>
          <p:cNvPr id="3092" name="Rectangle 20"/>
          <p:cNvSpPr>
            <a:spLocks noChangeArrowheads="1"/>
          </p:cNvSpPr>
          <p:nvPr/>
        </p:nvSpPr>
        <p:spPr bwMode="auto">
          <a:xfrm>
            <a:off x="3962400" y="5335042"/>
            <a:ext cx="914400" cy="333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a:defRPr sz="2400">
                <a:solidFill>
                  <a:schemeClr val="tx1"/>
                </a:solidFill>
                <a:latin typeface="Times New Roman" charset="0"/>
              </a:defRPr>
            </a:lvl1pPr>
            <a:lvl2pPr marL="742950" indent="-285750">
              <a:defRPr sz="2400">
                <a:solidFill>
                  <a:schemeClr val="tx1"/>
                </a:solidFill>
                <a:latin typeface="Times New Roman" charset="0"/>
              </a:defRPr>
            </a:lvl2pPr>
            <a:lvl3pPr marL="1143000" indent="-228600">
              <a:defRPr sz="2400">
                <a:solidFill>
                  <a:schemeClr val="tx1"/>
                </a:solidFill>
                <a:latin typeface="Times New Roman" charset="0"/>
              </a:defRPr>
            </a:lvl3pPr>
            <a:lvl4pPr marL="1600200" indent="-228600">
              <a:defRPr sz="2400">
                <a:solidFill>
                  <a:schemeClr val="tx1"/>
                </a:solidFill>
                <a:latin typeface="Times New Roman" charset="0"/>
              </a:defRPr>
            </a:lvl4pPr>
            <a:lvl5pPr marL="2057400" indent="-228600">
              <a:defRPr sz="2400">
                <a:solidFill>
                  <a:schemeClr val="tx1"/>
                </a:solidFill>
                <a:latin typeface="Times New Roman" charset="0"/>
              </a:defRPr>
            </a:lvl5pPr>
            <a:lvl6pPr marL="2514600" indent="-228600" eaLnBrk="0" fontAlgn="base" hangingPunct="0">
              <a:spcBef>
                <a:spcPct val="0"/>
              </a:spcBef>
              <a:spcAft>
                <a:spcPct val="0"/>
              </a:spcAft>
              <a:defRPr sz="2400">
                <a:solidFill>
                  <a:schemeClr val="tx1"/>
                </a:solidFill>
                <a:latin typeface="Times New Roman" charset="0"/>
              </a:defRPr>
            </a:lvl6pPr>
            <a:lvl7pPr marL="2971800" indent="-228600" eaLnBrk="0" fontAlgn="base" hangingPunct="0">
              <a:spcBef>
                <a:spcPct val="0"/>
              </a:spcBef>
              <a:spcAft>
                <a:spcPct val="0"/>
              </a:spcAft>
              <a:defRPr sz="2400">
                <a:solidFill>
                  <a:schemeClr val="tx1"/>
                </a:solidFill>
                <a:latin typeface="Times New Roman" charset="0"/>
              </a:defRPr>
            </a:lvl7pPr>
            <a:lvl8pPr marL="3429000" indent="-228600" eaLnBrk="0" fontAlgn="base" hangingPunct="0">
              <a:spcBef>
                <a:spcPct val="0"/>
              </a:spcBef>
              <a:spcAft>
                <a:spcPct val="0"/>
              </a:spcAft>
              <a:defRPr sz="2400">
                <a:solidFill>
                  <a:schemeClr val="tx1"/>
                </a:solidFill>
                <a:latin typeface="Times New Roman" charset="0"/>
              </a:defRPr>
            </a:lvl8pPr>
            <a:lvl9pPr marL="3886200" indent="-228600" eaLnBrk="0" fontAlgn="base" hangingPunct="0">
              <a:spcBef>
                <a:spcPct val="0"/>
              </a:spcBef>
              <a:spcAft>
                <a:spcPct val="0"/>
              </a:spcAft>
              <a:defRPr sz="2400">
                <a:solidFill>
                  <a:schemeClr val="tx1"/>
                </a:solidFill>
                <a:latin typeface="Times New Roman" charset="0"/>
              </a:defRPr>
            </a:lvl9pPr>
          </a:lstStyle>
          <a:p>
            <a:r>
              <a:rPr lang="en-GB" altLang="en-US" sz="1600" b="1" dirty="0">
                <a:solidFill>
                  <a:schemeClr val="bg2"/>
                </a:solidFill>
              </a:rPr>
              <a:t>Options</a:t>
            </a:r>
          </a:p>
        </p:txBody>
      </p:sp>
      <p:sp>
        <p:nvSpPr>
          <p:cNvPr id="3093" name="Rectangle 21"/>
          <p:cNvSpPr>
            <a:spLocks noChangeArrowheads="1"/>
          </p:cNvSpPr>
          <p:nvPr/>
        </p:nvSpPr>
        <p:spPr bwMode="auto">
          <a:xfrm>
            <a:off x="5868988" y="4114254"/>
            <a:ext cx="911225" cy="333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a:defRPr sz="2400">
                <a:solidFill>
                  <a:schemeClr val="tx1"/>
                </a:solidFill>
                <a:latin typeface="Times New Roman" charset="0"/>
              </a:defRPr>
            </a:lvl1pPr>
            <a:lvl2pPr marL="742950" indent="-285750">
              <a:defRPr sz="2400">
                <a:solidFill>
                  <a:schemeClr val="tx1"/>
                </a:solidFill>
                <a:latin typeface="Times New Roman" charset="0"/>
              </a:defRPr>
            </a:lvl2pPr>
            <a:lvl3pPr marL="1143000" indent="-228600">
              <a:defRPr sz="2400">
                <a:solidFill>
                  <a:schemeClr val="tx1"/>
                </a:solidFill>
                <a:latin typeface="Times New Roman" charset="0"/>
              </a:defRPr>
            </a:lvl3pPr>
            <a:lvl4pPr marL="1600200" indent="-228600">
              <a:defRPr sz="2400">
                <a:solidFill>
                  <a:schemeClr val="tx1"/>
                </a:solidFill>
                <a:latin typeface="Times New Roman" charset="0"/>
              </a:defRPr>
            </a:lvl4pPr>
            <a:lvl5pPr marL="2057400" indent="-228600">
              <a:defRPr sz="2400">
                <a:solidFill>
                  <a:schemeClr val="tx1"/>
                </a:solidFill>
                <a:latin typeface="Times New Roman" charset="0"/>
              </a:defRPr>
            </a:lvl5pPr>
            <a:lvl6pPr marL="2514600" indent="-228600" eaLnBrk="0" fontAlgn="base" hangingPunct="0">
              <a:spcBef>
                <a:spcPct val="0"/>
              </a:spcBef>
              <a:spcAft>
                <a:spcPct val="0"/>
              </a:spcAft>
              <a:defRPr sz="2400">
                <a:solidFill>
                  <a:schemeClr val="tx1"/>
                </a:solidFill>
                <a:latin typeface="Times New Roman" charset="0"/>
              </a:defRPr>
            </a:lvl6pPr>
            <a:lvl7pPr marL="2971800" indent="-228600" eaLnBrk="0" fontAlgn="base" hangingPunct="0">
              <a:spcBef>
                <a:spcPct val="0"/>
              </a:spcBef>
              <a:spcAft>
                <a:spcPct val="0"/>
              </a:spcAft>
              <a:defRPr sz="2400">
                <a:solidFill>
                  <a:schemeClr val="tx1"/>
                </a:solidFill>
                <a:latin typeface="Times New Roman" charset="0"/>
              </a:defRPr>
            </a:lvl7pPr>
            <a:lvl8pPr marL="3429000" indent="-228600" eaLnBrk="0" fontAlgn="base" hangingPunct="0">
              <a:spcBef>
                <a:spcPct val="0"/>
              </a:spcBef>
              <a:spcAft>
                <a:spcPct val="0"/>
              </a:spcAft>
              <a:defRPr sz="2400">
                <a:solidFill>
                  <a:schemeClr val="tx1"/>
                </a:solidFill>
                <a:latin typeface="Times New Roman" charset="0"/>
              </a:defRPr>
            </a:lvl8pPr>
            <a:lvl9pPr marL="3886200" indent="-228600" eaLnBrk="0" fontAlgn="base" hangingPunct="0">
              <a:spcBef>
                <a:spcPct val="0"/>
              </a:spcBef>
              <a:spcAft>
                <a:spcPct val="0"/>
              </a:spcAft>
              <a:defRPr sz="2400">
                <a:solidFill>
                  <a:schemeClr val="tx1"/>
                </a:solidFill>
                <a:latin typeface="Times New Roman" charset="0"/>
              </a:defRPr>
            </a:lvl9pPr>
          </a:lstStyle>
          <a:p>
            <a:r>
              <a:rPr lang="en-GB" altLang="en-US" sz="1600" b="1" dirty="0">
                <a:solidFill>
                  <a:schemeClr val="bg2"/>
                </a:solidFill>
              </a:rPr>
              <a:t>Choice</a:t>
            </a:r>
          </a:p>
        </p:txBody>
      </p:sp>
      <p:sp>
        <p:nvSpPr>
          <p:cNvPr id="257046" name="Oval 22"/>
          <p:cNvSpPr>
            <a:spLocks noChangeArrowheads="1"/>
          </p:cNvSpPr>
          <p:nvPr/>
        </p:nvSpPr>
        <p:spPr bwMode="auto">
          <a:xfrm>
            <a:off x="7321550" y="3587204"/>
            <a:ext cx="1206500" cy="1206500"/>
          </a:xfrm>
          <a:prstGeom prst="ellipse">
            <a:avLst/>
          </a:prstGeom>
          <a:solidFill>
            <a:schemeClr val="accent1"/>
          </a:solidFill>
          <a:ln w="12700">
            <a:solidFill>
              <a:schemeClr val="tx1"/>
            </a:solidFill>
            <a:round/>
            <a:headEnd/>
            <a:tailEnd/>
          </a:ln>
          <a:effectLst>
            <a:outerShdw dist="107763" dir="2700000" algn="ctr" rotWithShape="0">
              <a:schemeClr val="bg2"/>
            </a:outerShdw>
          </a:effectLst>
        </p:spPr>
        <p:txBody>
          <a:bodyPr wrap="none" anchor="ctr"/>
          <a:lstStyle>
            <a:lvl1pPr>
              <a:defRPr sz="2400">
                <a:solidFill>
                  <a:schemeClr val="tx1"/>
                </a:solidFill>
                <a:latin typeface="Times New Roman" charset="0"/>
              </a:defRPr>
            </a:lvl1pPr>
            <a:lvl2pPr marL="742950" indent="-285750">
              <a:defRPr sz="2400">
                <a:solidFill>
                  <a:schemeClr val="tx1"/>
                </a:solidFill>
                <a:latin typeface="Times New Roman" charset="0"/>
              </a:defRPr>
            </a:lvl2pPr>
            <a:lvl3pPr marL="1143000" indent="-228600">
              <a:defRPr sz="2400">
                <a:solidFill>
                  <a:schemeClr val="tx1"/>
                </a:solidFill>
                <a:latin typeface="Times New Roman" charset="0"/>
              </a:defRPr>
            </a:lvl3pPr>
            <a:lvl4pPr marL="1600200" indent="-228600">
              <a:defRPr sz="2400">
                <a:solidFill>
                  <a:schemeClr val="tx1"/>
                </a:solidFill>
                <a:latin typeface="Times New Roman" charset="0"/>
              </a:defRPr>
            </a:lvl4pPr>
            <a:lvl5pPr marL="2057400" indent="-228600">
              <a:defRPr sz="2400">
                <a:solidFill>
                  <a:schemeClr val="tx1"/>
                </a:solidFill>
                <a:latin typeface="Times New Roman" charset="0"/>
              </a:defRPr>
            </a:lvl5pPr>
            <a:lvl6pPr marL="2514600" indent="-228600" eaLnBrk="0" fontAlgn="base" hangingPunct="0">
              <a:spcBef>
                <a:spcPct val="0"/>
              </a:spcBef>
              <a:spcAft>
                <a:spcPct val="0"/>
              </a:spcAft>
              <a:defRPr sz="2400">
                <a:solidFill>
                  <a:schemeClr val="tx1"/>
                </a:solidFill>
                <a:latin typeface="Times New Roman" charset="0"/>
              </a:defRPr>
            </a:lvl6pPr>
            <a:lvl7pPr marL="2971800" indent="-228600" eaLnBrk="0" fontAlgn="base" hangingPunct="0">
              <a:spcBef>
                <a:spcPct val="0"/>
              </a:spcBef>
              <a:spcAft>
                <a:spcPct val="0"/>
              </a:spcAft>
              <a:defRPr sz="2400">
                <a:solidFill>
                  <a:schemeClr val="tx1"/>
                </a:solidFill>
                <a:latin typeface="Times New Roman" charset="0"/>
              </a:defRPr>
            </a:lvl7pPr>
            <a:lvl8pPr marL="3429000" indent="-228600" eaLnBrk="0" fontAlgn="base" hangingPunct="0">
              <a:spcBef>
                <a:spcPct val="0"/>
              </a:spcBef>
              <a:spcAft>
                <a:spcPct val="0"/>
              </a:spcAft>
              <a:defRPr sz="2400">
                <a:solidFill>
                  <a:schemeClr val="tx1"/>
                </a:solidFill>
                <a:latin typeface="Times New Roman" charset="0"/>
              </a:defRPr>
            </a:lvl8pPr>
            <a:lvl9pPr marL="3886200" indent="-228600" eaLnBrk="0" fontAlgn="base" hangingPunct="0">
              <a:spcBef>
                <a:spcPct val="0"/>
              </a:spcBef>
              <a:spcAft>
                <a:spcPct val="0"/>
              </a:spcAft>
              <a:defRPr sz="2400">
                <a:solidFill>
                  <a:schemeClr val="tx1"/>
                </a:solidFill>
                <a:latin typeface="Times New Roman" charset="0"/>
              </a:defRPr>
            </a:lvl9pPr>
          </a:lstStyle>
          <a:p>
            <a:endParaRPr lang="en-US" altLang="en-US" dirty="0"/>
          </a:p>
        </p:txBody>
      </p:sp>
      <p:sp>
        <p:nvSpPr>
          <p:cNvPr id="3095" name="Rectangle 23"/>
          <p:cNvSpPr>
            <a:spLocks noChangeArrowheads="1"/>
          </p:cNvSpPr>
          <p:nvPr/>
        </p:nvSpPr>
        <p:spPr bwMode="auto">
          <a:xfrm>
            <a:off x="7391400" y="4038054"/>
            <a:ext cx="1216025" cy="333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a:defRPr sz="2400">
                <a:solidFill>
                  <a:schemeClr val="tx1"/>
                </a:solidFill>
                <a:latin typeface="Times New Roman" charset="0"/>
              </a:defRPr>
            </a:lvl1pPr>
            <a:lvl2pPr marL="742950" indent="-285750">
              <a:defRPr sz="2400">
                <a:solidFill>
                  <a:schemeClr val="tx1"/>
                </a:solidFill>
                <a:latin typeface="Times New Roman" charset="0"/>
              </a:defRPr>
            </a:lvl2pPr>
            <a:lvl3pPr marL="1143000" indent="-228600">
              <a:defRPr sz="2400">
                <a:solidFill>
                  <a:schemeClr val="tx1"/>
                </a:solidFill>
                <a:latin typeface="Times New Roman" charset="0"/>
              </a:defRPr>
            </a:lvl3pPr>
            <a:lvl4pPr marL="1600200" indent="-228600">
              <a:defRPr sz="2400">
                <a:solidFill>
                  <a:schemeClr val="tx1"/>
                </a:solidFill>
                <a:latin typeface="Times New Roman" charset="0"/>
              </a:defRPr>
            </a:lvl4pPr>
            <a:lvl5pPr marL="2057400" indent="-228600">
              <a:defRPr sz="2400">
                <a:solidFill>
                  <a:schemeClr val="tx1"/>
                </a:solidFill>
                <a:latin typeface="Times New Roman" charset="0"/>
              </a:defRPr>
            </a:lvl5pPr>
            <a:lvl6pPr marL="2514600" indent="-228600" eaLnBrk="0" fontAlgn="base" hangingPunct="0">
              <a:spcBef>
                <a:spcPct val="0"/>
              </a:spcBef>
              <a:spcAft>
                <a:spcPct val="0"/>
              </a:spcAft>
              <a:defRPr sz="2400">
                <a:solidFill>
                  <a:schemeClr val="tx1"/>
                </a:solidFill>
                <a:latin typeface="Times New Roman" charset="0"/>
              </a:defRPr>
            </a:lvl6pPr>
            <a:lvl7pPr marL="2971800" indent="-228600" eaLnBrk="0" fontAlgn="base" hangingPunct="0">
              <a:spcBef>
                <a:spcPct val="0"/>
              </a:spcBef>
              <a:spcAft>
                <a:spcPct val="0"/>
              </a:spcAft>
              <a:defRPr sz="2400">
                <a:solidFill>
                  <a:schemeClr val="tx1"/>
                </a:solidFill>
                <a:latin typeface="Times New Roman" charset="0"/>
              </a:defRPr>
            </a:lvl7pPr>
            <a:lvl8pPr marL="3429000" indent="-228600" eaLnBrk="0" fontAlgn="base" hangingPunct="0">
              <a:spcBef>
                <a:spcPct val="0"/>
              </a:spcBef>
              <a:spcAft>
                <a:spcPct val="0"/>
              </a:spcAft>
              <a:defRPr sz="2400">
                <a:solidFill>
                  <a:schemeClr val="tx1"/>
                </a:solidFill>
                <a:latin typeface="Times New Roman" charset="0"/>
              </a:defRPr>
            </a:lvl8pPr>
            <a:lvl9pPr marL="3886200" indent="-228600" eaLnBrk="0" fontAlgn="base" hangingPunct="0">
              <a:spcBef>
                <a:spcPct val="0"/>
              </a:spcBef>
              <a:spcAft>
                <a:spcPct val="0"/>
              </a:spcAft>
              <a:defRPr sz="2400">
                <a:solidFill>
                  <a:schemeClr val="tx1"/>
                </a:solidFill>
                <a:latin typeface="Times New Roman" charset="0"/>
              </a:defRPr>
            </a:lvl9pPr>
          </a:lstStyle>
          <a:p>
            <a:r>
              <a:rPr lang="en-GB" altLang="en-US" sz="1600" b="1" dirty="0">
                <a:solidFill>
                  <a:schemeClr val="bg2"/>
                </a:solidFill>
              </a:rPr>
              <a:t>Implement</a:t>
            </a:r>
          </a:p>
        </p:txBody>
      </p:sp>
      <p:sp>
        <p:nvSpPr>
          <p:cNvPr id="257048" name="AutoShape 24"/>
          <p:cNvSpPr>
            <a:spLocks noChangeArrowheads="1"/>
          </p:cNvSpPr>
          <p:nvPr/>
        </p:nvSpPr>
        <p:spPr bwMode="auto">
          <a:xfrm rot="19320000">
            <a:off x="3054350" y="3130004"/>
            <a:ext cx="673100" cy="292100"/>
          </a:xfrm>
          <a:prstGeom prst="rightArrow">
            <a:avLst>
              <a:gd name="adj1" fmla="val 50000"/>
              <a:gd name="adj2" fmla="val 115377"/>
            </a:avLst>
          </a:prstGeom>
          <a:solidFill>
            <a:schemeClr val="accent1"/>
          </a:solidFill>
          <a:ln w="12700">
            <a:solidFill>
              <a:schemeClr val="tx1"/>
            </a:solidFill>
            <a:miter lim="800000"/>
            <a:headEnd/>
            <a:tailEnd/>
          </a:ln>
          <a:effectLst>
            <a:outerShdw dist="107763" dir="2700000" algn="ctr" rotWithShape="0">
              <a:schemeClr val="bg2"/>
            </a:outerShdw>
          </a:effectLst>
        </p:spPr>
        <p:txBody>
          <a:bodyPr wrap="none" anchor="ctr"/>
          <a:lstStyle>
            <a:lvl1pPr>
              <a:defRPr sz="2400">
                <a:solidFill>
                  <a:schemeClr val="tx1"/>
                </a:solidFill>
                <a:latin typeface="Times New Roman" charset="0"/>
              </a:defRPr>
            </a:lvl1pPr>
            <a:lvl2pPr marL="742950" indent="-285750">
              <a:defRPr sz="2400">
                <a:solidFill>
                  <a:schemeClr val="tx1"/>
                </a:solidFill>
                <a:latin typeface="Times New Roman" charset="0"/>
              </a:defRPr>
            </a:lvl2pPr>
            <a:lvl3pPr marL="1143000" indent="-228600">
              <a:defRPr sz="2400">
                <a:solidFill>
                  <a:schemeClr val="tx1"/>
                </a:solidFill>
                <a:latin typeface="Times New Roman" charset="0"/>
              </a:defRPr>
            </a:lvl3pPr>
            <a:lvl4pPr marL="1600200" indent="-228600">
              <a:defRPr sz="2400">
                <a:solidFill>
                  <a:schemeClr val="tx1"/>
                </a:solidFill>
                <a:latin typeface="Times New Roman" charset="0"/>
              </a:defRPr>
            </a:lvl4pPr>
            <a:lvl5pPr marL="2057400" indent="-228600">
              <a:defRPr sz="2400">
                <a:solidFill>
                  <a:schemeClr val="tx1"/>
                </a:solidFill>
                <a:latin typeface="Times New Roman" charset="0"/>
              </a:defRPr>
            </a:lvl5pPr>
            <a:lvl6pPr marL="2514600" indent="-228600" eaLnBrk="0" fontAlgn="base" hangingPunct="0">
              <a:spcBef>
                <a:spcPct val="0"/>
              </a:spcBef>
              <a:spcAft>
                <a:spcPct val="0"/>
              </a:spcAft>
              <a:defRPr sz="2400">
                <a:solidFill>
                  <a:schemeClr val="tx1"/>
                </a:solidFill>
                <a:latin typeface="Times New Roman" charset="0"/>
              </a:defRPr>
            </a:lvl6pPr>
            <a:lvl7pPr marL="2971800" indent="-228600" eaLnBrk="0" fontAlgn="base" hangingPunct="0">
              <a:spcBef>
                <a:spcPct val="0"/>
              </a:spcBef>
              <a:spcAft>
                <a:spcPct val="0"/>
              </a:spcAft>
              <a:defRPr sz="2400">
                <a:solidFill>
                  <a:schemeClr val="tx1"/>
                </a:solidFill>
                <a:latin typeface="Times New Roman" charset="0"/>
              </a:defRPr>
            </a:lvl7pPr>
            <a:lvl8pPr marL="3429000" indent="-228600" eaLnBrk="0" fontAlgn="base" hangingPunct="0">
              <a:spcBef>
                <a:spcPct val="0"/>
              </a:spcBef>
              <a:spcAft>
                <a:spcPct val="0"/>
              </a:spcAft>
              <a:defRPr sz="2400">
                <a:solidFill>
                  <a:schemeClr val="tx1"/>
                </a:solidFill>
                <a:latin typeface="Times New Roman" charset="0"/>
              </a:defRPr>
            </a:lvl8pPr>
            <a:lvl9pPr marL="3886200" indent="-228600" eaLnBrk="0" fontAlgn="base" hangingPunct="0">
              <a:spcBef>
                <a:spcPct val="0"/>
              </a:spcBef>
              <a:spcAft>
                <a:spcPct val="0"/>
              </a:spcAft>
              <a:defRPr sz="2400">
                <a:solidFill>
                  <a:schemeClr val="tx1"/>
                </a:solidFill>
                <a:latin typeface="Times New Roman" charset="0"/>
              </a:defRPr>
            </a:lvl9pPr>
          </a:lstStyle>
          <a:p>
            <a:endParaRPr lang="en-US" altLang="en-US" dirty="0"/>
          </a:p>
        </p:txBody>
      </p:sp>
      <p:sp>
        <p:nvSpPr>
          <p:cNvPr id="257049" name="AutoShape 25"/>
          <p:cNvSpPr>
            <a:spLocks noChangeArrowheads="1"/>
          </p:cNvSpPr>
          <p:nvPr/>
        </p:nvSpPr>
        <p:spPr bwMode="auto">
          <a:xfrm>
            <a:off x="3206750" y="3968204"/>
            <a:ext cx="673100" cy="292100"/>
          </a:xfrm>
          <a:prstGeom prst="rightArrow">
            <a:avLst>
              <a:gd name="adj1" fmla="val 50000"/>
              <a:gd name="adj2" fmla="val 115377"/>
            </a:avLst>
          </a:prstGeom>
          <a:solidFill>
            <a:schemeClr val="accent1"/>
          </a:solidFill>
          <a:ln w="12700">
            <a:solidFill>
              <a:schemeClr val="tx1"/>
            </a:solidFill>
            <a:miter lim="800000"/>
            <a:headEnd/>
            <a:tailEnd/>
          </a:ln>
          <a:effectLst>
            <a:outerShdw dist="107763" dir="2700000" algn="ctr" rotWithShape="0">
              <a:schemeClr val="bg2"/>
            </a:outerShdw>
          </a:effectLst>
        </p:spPr>
        <p:txBody>
          <a:bodyPr wrap="none" anchor="ctr"/>
          <a:lstStyle>
            <a:lvl1pPr>
              <a:defRPr sz="2400">
                <a:solidFill>
                  <a:schemeClr val="tx1"/>
                </a:solidFill>
                <a:latin typeface="Times New Roman" charset="0"/>
              </a:defRPr>
            </a:lvl1pPr>
            <a:lvl2pPr marL="742950" indent="-285750">
              <a:defRPr sz="2400">
                <a:solidFill>
                  <a:schemeClr val="tx1"/>
                </a:solidFill>
                <a:latin typeface="Times New Roman" charset="0"/>
              </a:defRPr>
            </a:lvl2pPr>
            <a:lvl3pPr marL="1143000" indent="-228600">
              <a:defRPr sz="2400">
                <a:solidFill>
                  <a:schemeClr val="tx1"/>
                </a:solidFill>
                <a:latin typeface="Times New Roman" charset="0"/>
              </a:defRPr>
            </a:lvl3pPr>
            <a:lvl4pPr marL="1600200" indent="-228600">
              <a:defRPr sz="2400">
                <a:solidFill>
                  <a:schemeClr val="tx1"/>
                </a:solidFill>
                <a:latin typeface="Times New Roman" charset="0"/>
              </a:defRPr>
            </a:lvl4pPr>
            <a:lvl5pPr marL="2057400" indent="-228600">
              <a:defRPr sz="2400">
                <a:solidFill>
                  <a:schemeClr val="tx1"/>
                </a:solidFill>
                <a:latin typeface="Times New Roman" charset="0"/>
              </a:defRPr>
            </a:lvl5pPr>
            <a:lvl6pPr marL="2514600" indent="-228600" eaLnBrk="0" fontAlgn="base" hangingPunct="0">
              <a:spcBef>
                <a:spcPct val="0"/>
              </a:spcBef>
              <a:spcAft>
                <a:spcPct val="0"/>
              </a:spcAft>
              <a:defRPr sz="2400">
                <a:solidFill>
                  <a:schemeClr val="tx1"/>
                </a:solidFill>
                <a:latin typeface="Times New Roman" charset="0"/>
              </a:defRPr>
            </a:lvl6pPr>
            <a:lvl7pPr marL="2971800" indent="-228600" eaLnBrk="0" fontAlgn="base" hangingPunct="0">
              <a:spcBef>
                <a:spcPct val="0"/>
              </a:spcBef>
              <a:spcAft>
                <a:spcPct val="0"/>
              </a:spcAft>
              <a:defRPr sz="2400">
                <a:solidFill>
                  <a:schemeClr val="tx1"/>
                </a:solidFill>
                <a:latin typeface="Times New Roman" charset="0"/>
              </a:defRPr>
            </a:lvl7pPr>
            <a:lvl8pPr marL="3429000" indent="-228600" eaLnBrk="0" fontAlgn="base" hangingPunct="0">
              <a:spcBef>
                <a:spcPct val="0"/>
              </a:spcBef>
              <a:spcAft>
                <a:spcPct val="0"/>
              </a:spcAft>
              <a:defRPr sz="2400">
                <a:solidFill>
                  <a:schemeClr val="tx1"/>
                </a:solidFill>
                <a:latin typeface="Times New Roman" charset="0"/>
              </a:defRPr>
            </a:lvl8pPr>
            <a:lvl9pPr marL="3886200" indent="-228600" eaLnBrk="0" fontAlgn="base" hangingPunct="0">
              <a:spcBef>
                <a:spcPct val="0"/>
              </a:spcBef>
              <a:spcAft>
                <a:spcPct val="0"/>
              </a:spcAft>
              <a:defRPr sz="2400">
                <a:solidFill>
                  <a:schemeClr val="tx1"/>
                </a:solidFill>
                <a:latin typeface="Times New Roman" charset="0"/>
              </a:defRPr>
            </a:lvl9pPr>
          </a:lstStyle>
          <a:p>
            <a:endParaRPr lang="en-US" altLang="en-US" dirty="0"/>
          </a:p>
        </p:txBody>
      </p:sp>
      <p:sp>
        <p:nvSpPr>
          <p:cNvPr id="257050" name="AutoShape 26"/>
          <p:cNvSpPr>
            <a:spLocks noChangeArrowheads="1"/>
          </p:cNvSpPr>
          <p:nvPr/>
        </p:nvSpPr>
        <p:spPr bwMode="auto">
          <a:xfrm rot="2340000">
            <a:off x="3054350" y="4882604"/>
            <a:ext cx="673100" cy="292100"/>
          </a:xfrm>
          <a:prstGeom prst="rightArrow">
            <a:avLst>
              <a:gd name="adj1" fmla="val 50000"/>
              <a:gd name="adj2" fmla="val 115377"/>
            </a:avLst>
          </a:prstGeom>
          <a:solidFill>
            <a:schemeClr val="accent1"/>
          </a:solidFill>
          <a:ln w="12700">
            <a:solidFill>
              <a:schemeClr val="tx1"/>
            </a:solidFill>
            <a:miter lim="800000"/>
            <a:headEnd/>
            <a:tailEnd/>
          </a:ln>
          <a:effectLst>
            <a:outerShdw dist="107763" dir="2700000" algn="ctr" rotWithShape="0">
              <a:schemeClr val="bg2"/>
            </a:outerShdw>
          </a:effectLst>
        </p:spPr>
        <p:txBody>
          <a:bodyPr wrap="none" anchor="ctr"/>
          <a:lstStyle>
            <a:lvl1pPr>
              <a:defRPr sz="2400">
                <a:solidFill>
                  <a:schemeClr val="tx1"/>
                </a:solidFill>
                <a:latin typeface="Times New Roman" charset="0"/>
              </a:defRPr>
            </a:lvl1pPr>
            <a:lvl2pPr marL="742950" indent="-285750">
              <a:defRPr sz="2400">
                <a:solidFill>
                  <a:schemeClr val="tx1"/>
                </a:solidFill>
                <a:latin typeface="Times New Roman" charset="0"/>
              </a:defRPr>
            </a:lvl2pPr>
            <a:lvl3pPr marL="1143000" indent="-228600">
              <a:defRPr sz="2400">
                <a:solidFill>
                  <a:schemeClr val="tx1"/>
                </a:solidFill>
                <a:latin typeface="Times New Roman" charset="0"/>
              </a:defRPr>
            </a:lvl3pPr>
            <a:lvl4pPr marL="1600200" indent="-228600">
              <a:defRPr sz="2400">
                <a:solidFill>
                  <a:schemeClr val="tx1"/>
                </a:solidFill>
                <a:latin typeface="Times New Roman" charset="0"/>
              </a:defRPr>
            </a:lvl4pPr>
            <a:lvl5pPr marL="2057400" indent="-228600">
              <a:defRPr sz="2400">
                <a:solidFill>
                  <a:schemeClr val="tx1"/>
                </a:solidFill>
                <a:latin typeface="Times New Roman" charset="0"/>
              </a:defRPr>
            </a:lvl5pPr>
            <a:lvl6pPr marL="2514600" indent="-228600" eaLnBrk="0" fontAlgn="base" hangingPunct="0">
              <a:spcBef>
                <a:spcPct val="0"/>
              </a:spcBef>
              <a:spcAft>
                <a:spcPct val="0"/>
              </a:spcAft>
              <a:defRPr sz="2400">
                <a:solidFill>
                  <a:schemeClr val="tx1"/>
                </a:solidFill>
                <a:latin typeface="Times New Roman" charset="0"/>
              </a:defRPr>
            </a:lvl6pPr>
            <a:lvl7pPr marL="2971800" indent="-228600" eaLnBrk="0" fontAlgn="base" hangingPunct="0">
              <a:spcBef>
                <a:spcPct val="0"/>
              </a:spcBef>
              <a:spcAft>
                <a:spcPct val="0"/>
              </a:spcAft>
              <a:defRPr sz="2400">
                <a:solidFill>
                  <a:schemeClr val="tx1"/>
                </a:solidFill>
                <a:latin typeface="Times New Roman" charset="0"/>
              </a:defRPr>
            </a:lvl7pPr>
            <a:lvl8pPr marL="3429000" indent="-228600" eaLnBrk="0" fontAlgn="base" hangingPunct="0">
              <a:spcBef>
                <a:spcPct val="0"/>
              </a:spcBef>
              <a:spcAft>
                <a:spcPct val="0"/>
              </a:spcAft>
              <a:defRPr sz="2400">
                <a:solidFill>
                  <a:schemeClr val="tx1"/>
                </a:solidFill>
                <a:latin typeface="Times New Roman" charset="0"/>
              </a:defRPr>
            </a:lvl8pPr>
            <a:lvl9pPr marL="3886200" indent="-228600" eaLnBrk="0" fontAlgn="base" hangingPunct="0">
              <a:spcBef>
                <a:spcPct val="0"/>
              </a:spcBef>
              <a:spcAft>
                <a:spcPct val="0"/>
              </a:spcAft>
              <a:defRPr sz="2400">
                <a:solidFill>
                  <a:schemeClr val="tx1"/>
                </a:solidFill>
                <a:latin typeface="Times New Roman" charset="0"/>
              </a:defRPr>
            </a:lvl9pPr>
          </a:lstStyle>
          <a:p>
            <a:endParaRPr lang="en-US" altLang="en-US" dirty="0"/>
          </a:p>
        </p:txBody>
      </p:sp>
      <p:sp>
        <p:nvSpPr>
          <p:cNvPr id="257051" name="AutoShape 27"/>
          <p:cNvSpPr>
            <a:spLocks noChangeArrowheads="1"/>
          </p:cNvSpPr>
          <p:nvPr/>
        </p:nvSpPr>
        <p:spPr bwMode="auto">
          <a:xfrm>
            <a:off x="6711950" y="4044404"/>
            <a:ext cx="673100" cy="292100"/>
          </a:xfrm>
          <a:prstGeom prst="rightArrow">
            <a:avLst>
              <a:gd name="adj1" fmla="val 50000"/>
              <a:gd name="adj2" fmla="val 115377"/>
            </a:avLst>
          </a:prstGeom>
          <a:solidFill>
            <a:schemeClr val="accent1"/>
          </a:solidFill>
          <a:ln w="12700">
            <a:solidFill>
              <a:schemeClr val="tx1"/>
            </a:solidFill>
            <a:miter lim="800000"/>
            <a:headEnd/>
            <a:tailEnd/>
          </a:ln>
          <a:effectLst>
            <a:outerShdw dist="107763" dir="2700000" algn="ctr" rotWithShape="0">
              <a:schemeClr val="bg2"/>
            </a:outerShdw>
          </a:effectLst>
        </p:spPr>
        <p:txBody>
          <a:bodyPr wrap="none" anchor="ctr"/>
          <a:lstStyle>
            <a:lvl1pPr>
              <a:defRPr sz="2400">
                <a:solidFill>
                  <a:schemeClr val="tx1"/>
                </a:solidFill>
                <a:latin typeface="Times New Roman" charset="0"/>
              </a:defRPr>
            </a:lvl1pPr>
            <a:lvl2pPr marL="742950" indent="-285750">
              <a:defRPr sz="2400">
                <a:solidFill>
                  <a:schemeClr val="tx1"/>
                </a:solidFill>
                <a:latin typeface="Times New Roman" charset="0"/>
              </a:defRPr>
            </a:lvl2pPr>
            <a:lvl3pPr marL="1143000" indent="-228600">
              <a:defRPr sz="2400">
                <a:solidFill>
                  <a:schemeClr val="tx1"/>
                </a:solidFill>
                <a:latin typeface="Times New Roman" charset="0"/>
              </a:defRPr>
            </a:lvl3pPr>
            <a:lvl4pPr marL="1600200" indent="-228600">
              <a:defRPr sz="2400">
                <a:solidFill>
                  <a:schemeClr val="tx1"/>
                </a:solidFill>
                <a:latin typeface="Times New Roman" charset="0"/>
              </a:defRPr>
            </a:lvl4pPr>
            <a:lvl5pPr marL="2057400" indent="-228600">
              <a:defRPr sz="2400">
                <a:solidFill>
                  <a:schemeClr val="tx1"/>
                </a:solidFill>
                <a:latin typeface="Times New Roman" charset="0"/>
              </a:defRPr>
            </a:lvl5pPr>
            <a:lvl6pPr marL="2514600" indent="-228600" eaLnBrk="0" fontAlgn="base" hangingPunct="0">
              <a:spcBef>
                <a:spcPct val="0"/>
              </a:spcBef>
              <a:spcAft>
                <a:spcPct val="0"/>
              </a:spcAft>
              <a:defRPr sz="2400">
                <a:solidFill>
                  <a:schemeClr val="tx1"/>
                </a:solidFill>
                <a:latin typeface="Times New Roman" charset="0"/>
              </a:defRPr>
            </a:lvl6pPr>
            <a:lvl7pPr marL="2971800" indent="-228600" eaLnBrk="0" fontAlgn="base" hangingPunct="0">
              <a:spcBef>
                <a:spcPct val="0"/>
              </a:spcBef>
              <a:spcAft>
                <a:spcPct val="0"/>
              </a:spcAft>
              <a:defRPr sz="2400">
                <a:solidFill>
                  <a:schemeClr val="tx1"/>
                </a:solidFill>
                <a:latin typeface="Times New Roman" charset="0"/>
              </a:defRPr>
            </a:lvl7pPr>
            <a:lvl8pPr marL="3429000" indent="-228600" eaLnBrk="0" fontAlgn="base" hangingPunct="0">
              <a:spcBef>
                <a:spcPct val="0"/>
              </a:spcBef>
              <a:spcAft>
                <a:spcPct val="0"/>
              </a:spcAft>
              <a:defRPr sz="2400">
                <a:solidFill>
                  <a:schemeClr val="tx1"/>
                </a:solidFill>
                <a:latin typeface="Times New Roman" charset="0"/>
              </a:defRPr>
            </a:lvl8pPr>
            <a:lvl9pPr marL="3886200" indent="-228600" eaLnBrk="0" fontAlgn="base" hangingPunct="0">
              <a:spcBef>
                <a:spcPct val="0"/>
              </a:spcBef>
              <a:spcAft>
                <a:spcPct val="0"/>
              </a:spcAft>
              <a:defRPr sz="2400">
                <a:solidFill>
                  <a:schemeClr val="tx1"/>
                </a:solidFill>
                <a:latin typeface="Times New Roman" charset="0"/>
              </a:defRPr>
            </a:lvl9pPr>
          </a:lstStyle>
          <a:p>
            <a:endParaRPr lang="en-US" altLang="en-US" dirty="0"/>
          </a:p>
        </p:txBody>
      </p:sp>
      <p:sp>
        <p:nvSpPr>
          <p:cNvPr id="257052" name="AutoShape 28"/>
          <p:cNvSpPr>
            <a:spLocks noChangeArrowheads="1"/>
          </p:cNvSpPr>
          <p:nvPr/>
        </p:nvSpPr>
        <p:spPr bwMode="auto">
          <a:xfrm>
            <a:off x="4959350" y="4044404"/>
            <a:ext cx="673100" cy="292100"/>
          </a:xfrm>
          <a:prstGeom prst="rightArrow">
            <a:avLst>
              <a:gd name="adj1" fmla="val 50000"/>
              <a:gd name="adj2" fmla="val 115377"/>
            </a:avLst>
          </a:prstGeom>
          <a:solidFill>
            <a:schemeClr val="accent1"/>
          </a:solidFill>
          <a:ln w="12700">
            <a:solidFill>
              <a:schemeClr val="tx1"/>
            </a:solidFill>
            <a:miter lim="800000"/>
            <a:headEnd/>
            <a:tailEnd/>
          </a:ln>
          <a:effectLst>
            <a:outerShdw dist="107763" dir="2700000" algn="ctr" rotWithShape="0">
              <a:schemeClr val="bg2"/>
            </a:outerShdw>
          </a:effectLst>
        </p:spPr>
        <p:txBody>
          <a:bodyPr wrap="none" anchor="ctr"/>
          <a:lstStyle>
            <a:lvl1pPr>
              <a:defRPr sz="2400">
                <a:solidFill>
                  <a:schemeClr val="tx1"/>
                </a:solidFill>
                <a:latin typeface="Times New Roman" charset="0"/>
              </a:defRPr>
            </a:lvl1pPr>
            <a:lvl2pPr marL="742950" indent="-285750">
              <a:defRPr sz="2400">
                <a:solidFill>
                  <a:schemeClr val="tx1"/>
                </a:solidFill>
                <a:latin typeface="Times New Roman" charset="0"/>
              </a:defRPr>
            </a:lvl2pPr>
            <a:lvl3pPr marL="1143000" indent="-228600">
              <a:defRPr sz="2400">
                <a:solidFill>
                  <a:schemeClr val="tx1"/>
                </a:solidFill>
                <a:latin typeface="Times New Roman" charset="0"/>
              </a:defRPr>
            </a:lvl3pPr>
            <a:lvl4pPr marL="1600200" indent="-228600">
              <a:defRPr sz="2400">
                <a:solidFill>
                  <a:schemeClr val="tx1"/>
                </a:solidFill>
                <a:latin typeface="Times New Roman" charset="0"/>
              </a:defRPr>
            </a:lvl4pPr>
            <a:lvl5pPr marL="2057400" indent="-228600">
              <a:defRPr sz="2400">
                <a:solidFill>
                  <a:schemeClr val="tx1"/>
                </a:solidFill>
                <a:latin typeface="Times New Roman" charset="0"/>
              </a:defRPr>
            </a:lvl5pPr>
            <a:lvl6pPr marL="2514600" indent="-228600" eaLnBrk="0" fontAlgn="base" hangingPunct="0">
              <a:spcBef>
                <a:spcPct val="0"/>
              </a:spcBef>
              <a:spcAft>
                <a:spcPct val="0"/>
              </a:spcAft>
              <a:defRPr sz="2400">
                <a:solidFill>
                  <a:schemeClr val="tx1"/>
                </a:solidFill>
                <a:latin typeface="Times New Roman" charset="0"/>
              </a:defRPr>
            </a:lvl6pPr>
            <a:lvl7pPr marL="2971800" indent="-228600" eaLnBrk="0" fontAlgn="base" hangingPunct="0">
              <a:spcBef>
                <a:spcPct val="0"/>
              </a:spcBef>
              <a:spcAft>
                <a:spcPct val="0"/>
              </a:spcAft>
              <a:defRPr sz="2400">
                <a:solidFill>
                  <a:schemeClr val="tx1"/>
                </a:solidFill>
                <a:latin typeface="Times New Roman" charset="0"/>
              </a:defRPr>
            </a:lvl7pPr>
            <a:lvl8pPr marL="3429000" indent="-228600" eaLnBrk="0" fontAlgn="base" hangingPunct="0">
              <a:spcBef>
                <a:spcPct val="0"/>
              </a:spcBef>
              <a:spcAft>
                <a:spcPct val="0"/>
              </a:spcAft>
              <a:defRPr sz="2400">
                <a:solidFill>
                  <a:schemeClr val="tx1"/>
                </a:solidFill>
                <a:latin typeface="Times New Roman" charset="0"/>
              </a:defRPr>
            </a:lvl8pPr>
            <a:lvl9pPr marL="3886200" indent="-228600" eaLnBrk="0" fontAlgn="base" hangingPunct="0">
              <a:spcBef>
                <a:spcPct val="0"/>
              </a:spcBef>
              <a:spcAft>
                <a:spcPct val="0"/>
              </a:spcAft>
              <a:defRPr sz="2400">
                <a:solidFill>
                  <a:schemeClr val="tx1"/>
                </a:solidFill>
                <a:latin typeface="Times New Roman" charset="0"/>
              </a:defRPr>
            </a:lvl9pPr>
          </a:lstStyle>
          <a:p>
            <a:endParaRPr lang="en-US" altLang="en-US" dirty="0"/>
          </a:p>
        </p:txBody>
      </p:sp>
      <p:sp>
        <p:nvSpPr>
          <p:cNvPr id="257053" name="AutoShape 29"/>
          <p:cNvSpPr>
            <a:spLocks noChangeArrowheads="1"/>
          </p:cNvSpPr>
          <p:nvPr/>
        </p:nvSpPr>
        <p:spPr bwMode="auto">
          <a:xfrm rot="2400000">
            <a:off x="1758950" y="3434804"/>
            <a:ext cx="673100" cy="292100"/>
          </a:xfrm>
          <a:prstGeom prst="rightArrow">
            <a:avLst>
              <a:gd name="adj1" fmla="val 50000"/>
              <a:gd name="adj2" fmla="val 115377"/>
            </a:avLst>
          </a:prstGeom>
          <a:solidFill>
            <a:schemeClr val="accent1"/>
          </a:solidFill>
          <a:ln w="12700">
            <a:solidFill>
              <a:schemeClr val="tx1"/>
            </a:solidFill>
            <a:miter lim="800000"/>
            <a:headEnd/>
            <a:tailEnd/>
          </a:ln>
          <a:effectLst>
            <a:outerShdw dist="107763" dir="2700000" algn="ctr" rotWithShape="0">
              <a:schemeClr val="bg2"/>
            </a:outerShdw>
          </a:effectLst>
        </p:spPr>
        <p:txBody>
          <a:bodyPr wrap="none" anchor="ctr"/>
          <a:lstStyle>
            <a:lvl1pPr>
              <a:defRPr sz="2400">
                <a:solidFill>
                  <a:schemeClr val="tx1"/>
                </a:solidFill>
                <a:latin typeface="Times New Roman" charset="0"/>
              </a:defRPr>
            </a:lvl1pPr>
            <a:lvl2pPr marL="742950" indent="-285750">
              <a:defRPr sz="2400">
                <a:solidFill>
                  <a:schemeClr val="tx1"/>
                </a:solidFill>
                <a:latin typeface="Times New Roman" charset="0"/>
              </a:defRPr>
            </a:lvl2pPr>
            <a:lvl3pPr marL="1143000" indent="-228600">
              <a:defRPr sz="2400">
                <a:solidFill>
                  <a:schemeClr val="tx1"/>
                </a:solidFill>
                <a:latin typeface="Times New Roman" charset="0"/>
              </a:defRPr>
            </a:lvl3pPr>
            <a:lvl4pPr marL="1600200" indent="-228600">
              <a:defRPr sz="2400">
                <a:solidFill>
                  <a:schemeClr val="tx1"/>
                </a:solidFill>
                <a:latin typeface="Times New Roman" charset="0"/>
              </a:defRPr>
            </a:lvl4pPr>
            <a:lvl5pPr marL="2057400" indent="-228600">
              <a:defRPr sz="2400">
                <a:solidFill>
                  <a:schemeClr val="tx1"/>
                </a:solidFill>
                <a:latin typeface="Times New Roman" charset="0"/>
              </a:defRPr>
            </a:lvl5pPr>
            <a:lvl6pPr marL="2514600" indent="-228600" eaLnBrk="0" fontAlgn="base" hangingPunct="0">
              <a:spcBef>
                <a:spcPct val="0"/>
              </a:spcBef>
              <a:spcAft>
                <a:spcPct val="0"/>
              </a:spcAft>
              <a:defRPr sz="2400">
                <a:solidFill>
                  <a:schemeClr val="tx1"/>
                </a:solidFill>
                <a:latin typeface="Times New Roman" charset="0"/>
              </a:defRPr>
            </a:lvl6pPr>
            <a:lvl7pPr marL="2971800" indent="-228600" eaLnBrk="0" fontAlgn="base" hangingPunct="0">
              <a:spcBef>
                <a:spcPct val="0"/>
              </a:spcBef>
              <a:spcAft>
                <a:spcPct val="0"/>
              </a:spcAft>
              <a:defRPr sz="2400">
                <a:solidFill>
                  <a:schemeClr val="tx1"/>
                </a:solidFill>
                <a:latin typeface="Times New Roman" charset="0"/>
              </a:defRPr>
            </a:lvl7pPr>
            <a:lvl8pPr marL="3429000" indent="-228600" eaLnBrk="0" fontAlgn="base" hangingPunct="0">
              <a:spcBef>
                <a:spcPct val="0"/>
              </a:spcBef>
              <a:spcAft>
                <a:spcPct val="0"/>
              </a:spcAft>
              <a:defRPr sz="2400">
                <a:solidFill>
                  <a:schemeClr val="tx1"/>
                </a:solidFill>
                <a:latin typeface="Times New Roman" charset="0"/>
              </a:defRPr>
            </a:lvl8pPr>
            <a:lvl9pPr marL="3886200" indent="-228600" eaLnBrk="0" fontAlgn="base" hangingPunct="0">
              <a:spcBef>
                <a:spcPct val="0"/>
              </a:spcBef>
              <a:spcAft>
                <a:spcPct val="0"/>
              </a:spcAft>
              <a:defRPr sz="2400">
                <a:solidFill>
                  <a:schemeClr val="tx1"/>
                </a:solidFill>
                <a:latin typeface="Times New Roman" charset="0"/>
              </a:defRPr>
            </a:lvl9pPr>
          </a:lstStyle>
          <a:p>
            <a:endParaRPr lang="en-US" altLang="en-US" dirty="0"/>
          </a:p>
        </p:txBody>
      </p:sp>
      <p:sp>
        <p:nvSpPr>
          <p:cNvPr id="257054" name="AutoShape 30"/>
          <p:cNvSpPr>
            <a:spLocks noChangeArrowheads="1"/>
          </p:cNvSpPr>
          <p:nvPr/>
        </p:nvSpPr>
        <p:spPr bwMode="auto">
          <a:xfrm rot="19380000">
            <a:off x="1911350" y="4577804"/>
            <a:ext cx="673100" cy="292100"/>
          </a:xfrm>
          <a:prstGeom prst="rightArrow">
            <a:avLst>
              <a:gd name="adj1" fmla="val 50000"/>
              <a:gd name="adj2" fmla="val 115377"/>
            </a:avLst>
          </a:prstGeom>
          <a:solidFill>
            <a:schemeClr val="accent1"/>
          </a:solidFill>
          <a:ln w="12700">
            <a:solidFill>
              <a:schemeClr val="tx1"/>
            </a:solidFill>
            <a:miter lim="800000"/>
            <a:headEnd/>
            <a:tailEnd/>
          </a:ln>
          <a:effectLst>
            <a:outerShdw dist="107763" dir="2700000" algn="ctr" rotWithShape="0">
              <a:schemeClr val="bg2"/>
            </a:outerShdw>
          </a:effectLst>
        </p:spPr>
        <p:txBody>
          <a:bodyPr wrap="none" anchor="ctr"/>
          <a:lstStyle>
            <a:lvl1pPr>
              <a:defRPr sz="2400">
                <a:solidFill>
                  <a:schemeClr val="tx1"/>
                </a:solidFill>
                <a:latin typeface="Times New Roman" charset="0"/>
              </a:defRPr>
            </a:lvl1pPr>
            <a:lvl2pPr marL="742950" indent="-285750">
              <a:defRPr sz="2400">
                <a:solidFill>
                  <a:schemeClr val="tx1"/>
                </a:solidFill>
                <a:latin typeface="Times New Roman" charset="0"/>
              </a:defRPr>
            </a:lvl2pPr>
            <a:lvl3pPr marL="1143000" indent="-228600">
              <a:defRPr sz="2400">
                <a:solidFill>
                  <a:schemeClr val="tx1"/>
                </a:solidFill>
                <a:latin typeface="Times New Roman" charset="0"/>
              </a:defRPr>
            </a:lvl3pPr>
            <a:lvl4pPr marL="1600200" indent="-228600">
              <a:defRPr sz="2400">
                <a:solidFill>
                  <a:schemeClr val="tx1"/>
                </a:solidFill>
                <a:latin typeface="Times New Roman" charset="0"/>
              </a:defRPr>
            </a:lvl4pPr>
            <a:lvl5pPr marL="2057400" indent="-228600">
              <a:defRPr sz="2400">
                <a:solidFill>
                  <a:schemeClr val="tx1"/>
                </a:solidFill>
                <a:latin typeface="Times New Roman" charset="0"/>
              </a:defRPr>
            </a:lvl5pPr>
            <a:lvl6pPr marL="2514600" indent="-228600" eaLnBrk="0" fontAlgn="base" hangingPunct="0">
              <a:spcBef>
                <a:spcPct val="0"/>
              </a:spcBef>
              <a:spcAft>
                <a:spcPct val="0"/>
              </a:spcAft>
              <a:defRPr sz="2400">
                <a:solidFill>
                  <a:schemeClr val="tx1"/>
                </a:solidFill>
                <a:latin typeface="Times New Roman" charset="0"/>
              </a:defRPr>
            </a:lvl6pPr>
            <a:lvl7pPr marL="2971800" indent="-228600" eaLnBrk="0" fontAlgn="base" hangingPunct="0">
              <a:spcBef>
                <a:spcPct val="0"/>
              </a:spcBef>
              <a:spcAft>
                <a:spcPct val="0"/>
              </a:spcAft>
              <a:defRPr sz="2400">
                <a:solidFill>
                  <a:schemeClr val="tx1"/>
                </a:solidFill>
                <a:latin typeface="Times New Roman" charset="0"/>
              </a:defRPr>
            </a:lvl7pPr>
            <a:lvl8pPr marL="3429000" indent="-228600" eaLnBrk="0" fontAlgn="base" hangingPunct="0">
              <a:spcBef>
                <a:spcPct val="0"/>
              </a:spcBef>
              <a:spcAft>
                <a:spcPct val="0"/>
              </a:spcAft>
              <a:defRPr sz="2400">
                <a:solidFill>
                  <a:schemeClr val="tx1"/>
                </a:solidFill>
                <a:latin typeface="Times New Roman" charset="0"/>
              </a:defRPr>
            </a:lvl8pPr>
            <a:lvl9pPr marL="3886200" indent="-228600" eaLnBrk="0" fontAlgn="base" hangingPunct="0">
              <a:spcBef>
                <a:spcPct val="0"/>
              </a:spcBef>
              <a:spcAft>
                <a:spcPct val="0"/>
              </a:spcAft>
              <a:defRPr sz="2400">
                <a:solidFill>
                  <a:schemeClr val="tx1"/>
                </a:solidFill>
                <a:latin typeface="Times New Roman" charset="0"/>
              </a:defRPr>
            </a:lvl9pPr>
          </a:lstStyle>
          <a:p>
            <a:endParaRPr lang="en-US" altLang="en-US" dirty="0"/>
          </a:p>
        </p:txBody>
      </p:sp>
      <p:sp>
        <p:nvSpPr>
          <p:cNvPr id="257055" name="AutoShape 31"/>
          <p:cNvSpPr>
            <a:spLocks noChangeArrowheads="1"/>
          </p:cNvSpPr>
          <p:nvPr/>
        </p:nvSpPr>
        <p:spPr bwMode="auto">
          <a:xfrm rot="1800000">
            <a:off x="4959350" y="3130004"/>
            <a:ext cx="673100" cy="292100"/>
          </a:xfrm>
          <a:prstGeom prst="rightArrow">
            <a:avLst>
              <a:gd name="adj1" fmla="val 50000"/>
              <a:gd name="adj2" fmla="val 115377"/>
            </a:avLst>
          </a:prstGeom>
          <a:solidFill>
            <a:schemeClr val="accent1"/>
          </a:solidFill>
          <a:ln w="12700">
            <a:solidFill>
              <a:schemeClr val="tx1"/>
            </a:solidFill>
            <a:miter lim="800000"/>
            <a:headEnd/>
            <a:tailEnd/>
          </a:ln>
          <a:effectLst>
            <a:outerShdw dist="107763" dir="2700000" algn="ctr" rotWithShape="0">
              <a:schemeClr val="bg2"/>
            </a:outerShdw>
          </a:effectLst>
        </p:spPr>
        <p:txBody>
          <a:bodyPr wrap="none" anchor="ctr"/>
          <a:lstStyle>
            <a:lvl1pPr>
              <a:defRPr sz="2400">
                <a:solidFill>
                  <a:schemeClr val="tx1"/>
                </a:solidFill>
                <a:latin typeface="Times New Roman" charset="0"/>
              </a:defRPr>
            </a:lvl1pPr>
            <a:lvl2pPr marL="742950" indent="-285750">
              <a:defRPr sz="2400">
                <a:solidFill>
                  <a:schemeClr val="tx1"/>
                </a:solidFill>
                <a:latin typeface="Times New Roman" charset="0"/>
              </a:defRPr>
            </a:lvl2pPr>
            <a:lvl3pPr marL="1143000" indent="-228600">
              <a:defRPr sz="2400">
                <a:solidFill>
                  <a:schemeClr val="tx1"/>
                </a:solidFill>
                <a:latin typeface="Times New Roman" charset="0"/>
              </a:defRPr>
            </a:lvl3pPr>
            <a:lvl4pPr marL="1600200" indent="-228600">
              <a:defRPr sz="2400">
                <a:solidFill>
                  <a:schemeClr val="tx1"/>
                </a:solidFill>
                <a:latin typeface="Times New Roman" charset="0"/>
              </a:defRPr>
            </a:lvl4pPr>
            <a:lvl5pPr marL="2057400" indent="-228600">
              <a:defRPr sz="2400">
                <a:solidFill>
                  <a:schemeClr val="tx1"/>
                </a:solidFill>
                <a:latin typeface="Times New Roman" charset="0"/>
              </a:defRPr>
            </a:lvl5pPr>
            <a:lvl6pPr marL="2514600" indent="-228600" eaLnBrk="0" fontAlgn="base" hangingPunct="0">
              <a:spcBef>
                <a:spcPct val="0"/>
              </a:spcBef>
              <a:spcAft>
                <a:spcPct val="0"/>
              </a:spcAft>
              <a:defRPr sz="2400">
                <a:solidFill>
                  <a:schemeClr val="tx1"/>
                </a:solidFill>
                <a:latin typeface="Times New Roman" charset="0"/>
              </a:defRPr>
            </a:lvl6pPr>
            <a:lvl7pPr marL="2971800" indent="-228600" eaLnBrk="0" fontAlgn="base" hangingPunct="0">
              <a:spcBef>
                <a:spcPct val="0"/>
              </a:spcBef>
              <a:spcAft>
                <a:spcPct val="0"/>
              </a:spcAft>
              <a:defRPr sz="2400">
                <a:solidFill>
                  <a:schemeClr val="tx1"/>
                </a:solidFill>
                <a:latin typeface="Times New Roman" charset="0"/>
              </a:defRPr>
            </a:lvl7pPr>
            <a:lvl8pPr marL="3429000" indent="-228600" eaLnBrk="0" fontAlgn="base" hangingPunct="0">
              <a:spcBef>
                <a:spcPct val="0"/>
              </a:spcBef>
              <a:spcAft>
                <a:spcPct val="0"/>
              </a:spcAft>
              <a:defRPr sz="2400">
                <a:solidFill>
                  <a:schemeClr val="tx1"/>
                </a:solidFill>
                <a:latin typeface="Times New Roman" charset="0"/>
              </a:defRPr>
            </a:lvl8pPr>
            <a:lvl9pPr marL="3886200" indent="-228600" eaLnBrk="0" fontAlgn="base" hangingPunct="0">
              <a:spcBef>
                <a:spcPct val="0"/>
              </a:spcBef>
              <a:spcAft>
                <a:spcPct val="0"/>
              </a:spcAft>
              <a:defRPr sz="2400">
                <a:solidFill>
                  <a:schemeClr val="tx1"/>
                </a:solidFill>
                <a:latin typeface="Times New Roman" charset="0"/>
              </a:defRPr>
            </a:lvl9pPr>
          </a:lstStyle>
          <a:p>
            <a:endParaRPr lang="en-US" altLang="en-US" dirty="0"/>
          </a:p>
        </p:txBody>
      </p:sp>
      <p:sp>
        <p:nvSpPr>
          <p:cNvPr id="257056" name="AutoShape 32"/>
          <p:cNvSpPr>
            <a:spLocks noChangeArrowheads="1"/>
          </p:cNvSpPr>
          <p:nvPr/>
        </p:nvSpPr>
        <p:spPr bwMode="auto">
          <a:xfrm rot="19560000">
            <a:off x="5035550" y="4958804"/>
            <a:ext cx="673100" cy="292100"/>
          </a:xfrm>
          <a:prstGeom prst="rightArrow">
            <a:avLst>
              <a:gd name="adj1" fmla="val 50000"/>
              <a:gd name="adj2" fmla="val 115377"/>
            </a:avLst>
          </a:prstGeom>
          <a:solidFill>
            <a:schemeClr val="accent1"/>
          </a:solidFill>
          <a:ln w="12700">
            <a:solidFill>
              <a:schemeClr val="tx1"/>
            </a:solidFill>
            <a:miter lim="800000"/>
            <a:headEnd/>
            <a:tailEnd/>
          </a:ln>
          <a:effectLst>
            <a:outerShdw dist="107763" dir="2700000" algn="ctr" rotWithShape="0">
              <a:schemeClr val="bg2"/>
            </a:outerShdw>
          </a:effectLst>
        </p:spPr>
        <p:txBody>
          <a:bodyPr wrap="none" anchor="ctr"/>
          <a:lstStyle>
            <a:lvl1pPr>
              <a:defRPr sz="2400">
                <a:solidFill>
                  <a:schemeClr val="tx1"/>
                </a:solidFill>
                <a:latin typeface="Times New Roman" charset="0"/>
              </a:defRPr>
            </a:lvl1pPr>
            <a:lvl2pPr marL="742950" indent="-285750">
              <a:defRPr sz="2400">
                <a:solidFill>
                  <a:schemeClr val="tx1"/>
                </a:solidFill>
                <a:latin typeface="Times New Roman" charset="0"/>
              </a:defRPr>
            </a:lvl2pPr>
            <a:lvl3pPr marL="1143000" indent="-228600">
              <a:defRPr sz="2400">
                <a:solidFill>
                  <a:schemeClr val="tx1"/>
                </a:solidFill>
                <a:latin typeface="Times New Roman" charset="0"/>
              </a:defRPr>
            </a:lvl3pPr>
            <a:lvl4pPr marL="1600200" indent="-228600">
              <a:defRPr sz="2400">
                <a:solidFill>
                  <a:schemeClr val="tx1"/>
                </a:solidFill>
                <a:latin typeface="Times New Roman" charset="0"/>
              </a:defRPr>
            </a:lvl4pPr>
            <a:lvl5pPr marL="2057400" indent="-228600">
              <a:defRPr sz="2400">
                <a:solidFill>
                  <a:schemeClr val="tx1"/>
                </a:solidFill>
                <a:latin typeface="Times New Roman" charset="0"/>
              </a:defRPr>
            </a:lvl5pPr>
            <a:lvl6pPr marL="2514600" indent="-228600" eaLnBrk="0" fontAlgn="base" hangingPunct="0">
              <a:spcBef>
                <a:spcPct val="0"/>
              </a:spcBef>
              <a:spcAft>
                <a:spcPct val="0"/>
              </a:spcAft>
              <a:defRPr sz="2400">
                <a:solidFill>
                  <a:schemeClr val="tx1"/>
                </a:solidFill>
                <a:latin typeface="Times New Roman" charset="0"/>
              </a:defRPr>
            </a:lvl6pPr>
            <a:lvl7pPr marL="2971800" indent="-228600" eaLnBrk="0" fontAlgn="base" hangingPunct="0">
              <a:spcBef>
                <a:spcPct val="0"/>
              </a:spcBef>
              <a:spcAft>
                <a:spcPct val="0"/>
              </a:spcAft>
              <a:defRPr sz="2400">
                <a:solidFill>
                  <a:schemeClr val="tx1"/>
                </a:solidFill>
                <a:latin typeface="Times New Roman" charset="0"/>
              </a:defRPr>
            </a:lvl7pPr>
            <a:lvl8pPr marL="3429000" indent="-228600" eaLnBrk="0" fontAlgn="base" hangingPunct="0">
              <a:spcBef>
                <a:spcPct val="0"/>
              </a:spcBef>
              <a:spcAft>
                <a:spcPct val="0"/>
              </a:spcAft>
              <a:defRPr sz="2400">
                <a:solidFill>
                  <a:schemeClr val="tx1"/>
                </a:solidFill>
                <a:latin typeface="Times New Roman" charset="0"/>
              </a:defRPr>
            </a:lvl8pPr>
            <a:lvl9pPr marL="3886200" indent="-228600" eaLnBrk="0" fontAlgn="base" hangingPunct="0">
              <a:spcBef>
                <a:spcPct val="0"/>
              </a:spcBef>
              <a:spcAft>
                <a:spcPct val="0"/>
              </a:spcAft>
              <a:defRPr sz="2400">
                <a:solidFill>
                  <a:schemeClr val="tx1"/>
                </a:solidFill>
                <a:latin typeface="Times New Roman" charset="0"/>
              </a:defRPr>
            </a:lvl9pPr>
          </a:lstStyle>
          <a:p>
            <a:endParaRPr lang="en-US" altLang="en-US" dirty="0"/>
          </a:p>
        </p:txBody>
      </p:sp>
      <p:sp>
        <p:nvSpPr>
          <p:cNvPr id="3105" name="Rectangle 33"/>
          <p:cNvSpPr>
            <a:spLocks noChangeArrowheads="1"/>
          </p:cNvSpPr>
          <p:nvPr/>
        </p:nvSpPr>
        <p:spPr bwMode="auto">
          <a:xfrm>
            <a:off x="2195513" y="2720429"/>
            <a:ext cx="1450975" cy="3635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defRPr sz="2400">
                <a:solidFill>
                  <a:schemeClr val="tx1"/>
                </a:solidFill>
                <a:latin typeface="Times New Roman" charset="0"/>
              </a:defRPr>
            </a:lvl1pPr>
            <a:lvl2pPr marL="742950" indent="-285750">
              <a:defRPr sz="2400">
                <a:solidFill>
                  <a:schemeClr val="tx1"/>
                </a:solidFill>
                <a:latin typeface="Times New Roman" charset="0"/>
              </a:defRPr>
            </a:lvl2pPr>
            <a:lvl3pPr marL="1143000" indent="-228600">
              <a:defRPr sz="2400">
                <a:solidFill>
                  <a:schemeClr val="tx1"/>
                </a:solidFill>
                <a:latin typeface="Times New Roman" charset="0"/>
              </a:defRPr>
            </a:lvl3pPr>
            <a:lvl4pPr marL="1600200" indent="-228600">
              <a:defRPr sz="2400">
                <a:solidFill>
                  <a:schemeClr val="tx1"/>
                </a:solidFill>
                <a:latin typeface="Times New Roman" charset="0"/>
              </a:defRPr>
            </a:lvl4pPr>
            <a:lvl5pPr marL="2057400" indent="-228600">
              <a:defRPr sz="2400">
                <a:solidFill>
                  <a:schemeClr val="tx1"/>
                </a:solidFill>
                <a:latin typeface="Times New Roman" charset="0"/>
              </a:defRPr>
            </a:lvl5pPr>
            <a:lvl6pPr marL="2514600" indent="-228600" eaLnBrk="0" fontAlgn="base" hangingPunct="0">
              <a:spcBef>
                <a:spcPct val="0"/>
              </a:spcBef>
              <a:spcAft>
                <a:spcPct val="0"/>
              </a:spcAft>
              <a:defRPr sz="2400">
                <a:solidFill>
                  <a:schemeClr val="tx1"/>
                </a:solidFill>
                <a:latin typeface="Times New Roman" charset="0"/>
              </a:defRPr>
            </a:lvl6pPr>
            <a:lvl7pPr marL="2971800" indent="-228600" eaLnBrk="0" fontAlgn="base" hangingPunct="0">
              <a:spcBef>
                <a:spcPct val="0"/>
              </a:spcBef>
              <a:spcAft>
                <a:spcPct val="0"/>
              </a:spcAft>
              <a:defRPr sz="2400">
                <a:solidFill>
                  <a:schemeClr val="tx1"/>
                </a:solidFill>
                <a:latin typeface="Times New Roman" charset="0"/>
              </a:defRPr>
            </a:lvl7pPr>
            <a:lvl8pPr marL="3429000" indent="-228600" eaLnBrk="0" fontAlgn="base" hangingPunct="0">
              <a:spcBef>
                <a:spcPct val="0"/>
              </a:spcBef>
              <a:spcAft>
                <a:spcPct val="0"/>
              </a:spcAft>
              <a:defRPr sz="2400">
                <a:solidFill>
                  <a:schemeClr val="tx1"/>
                </a:solidFill>
                <a:latin typeface="Times New Roman" charset="0"/>
              </a:defRPr>
            </a:lvl8pPr>
            <a:lvl9pPr marL="3886200" indent="-228600" eaLnBrk="0" fontAlgn="base" hangingPunct="0">
              <a:spcBef>
                <a:spcPct val="0"/>
              </a:spcBef>
              <a:spcAft>
                <a:spcPct val="0"/>
              </a:spcAft>
              <a:defRPr sz="2400">
                <a:solidFill>
                  <a:schemeClr val="tx1"/>
                </a:solidFill>
                <a:latin typeface="Times New Roman" charset="0"/>
              </a:defRPr>
            </a:lvl9pPr>
          </a:lstStyle>
          <a:p>
            <a:r>
              <a:rPr lang="en-GB" altLang="en-US" sz="1800" dirty="0">
                <a:latin typeface="Arial" charset="0"/>
              </a:rPr>
              <a:t>This session</a:t>
            </a:r>
          </a:p>
        </p:txBody>
      </p:sp>
    </p:spTree>
    <p:extLst>
      <p:ext uri="{BB962C8B-B14F-4D97-AF65-F5344CB8AC3E}">
        <p14:creationId xmlns:p14="http://schemas.microsoft.com/office/powerpoint/2010/main" val="1384830377"/>
      </p:ext>
    </p:extLst>
  </p:cSld>
  <p:clrMapOvr>
    <a:masterClrMapping/>
  </p:clrMapOvr>
  <p:transition xmlns:p14="http://schemas.microsoft.com/office/powerpoint/2010/main"/>
  <p:timing>
    <p:tnLst>
      <p:par>
        <p:cTn xmlns:p14="http://schemas.microsoft.com/office/powerpoint/2010/mai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Text Box 2"/>
          <p:cNvSpPr txBox="1">
            <a:spLocks noChangeArrowheads="1"/>
          </p:cNvSpPr>
          <p:nvPr/>
        </p:nvSpPr>
        <p:spPr bwMode="auto">
          <a:xfrm>
            <a:off x="304800" y="313400"/>
            <a:ext cx="8534400" cy="12207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Times New Roman" charset="0"/>
              </a:defRPr>
            </a:lvl1pPr>
            <a:lvl2pPr marL="742950" indent="-285750">
              <a:defRPr sz="2400">
                <a:solidFill>
                  <a:schemeClr val="tx1"/>
                </a:solidFill>
                <a:latin typeface="Times New Roman" charset="0"/>
              </a:defRPr>
            </a:lvl2pPr>
            <a:lvl3pPr marL="1143000" indent="-228600">
              <a:defRPr sz="2400">
                <a:solidFill>
                  <a:schemeClr val="tx1"/>
                </a:solidFill>
                <a:latin typeface="Times New Roman" charset="0"/>
              </a:defRPr>
            </a:lvl3pPr>
            <a:lvl4pPr marL="1600200" indent="-228600">
              <a:defRPr sz="2400">
                <a:solidFill>
                  <a:schemeClr val="tx1"/>
                </a:solidFill>
                <a:latin typeface="Times New Roman" charset="0"/>
              </a:defRPr>
            </a:lvl4pPr>
            <a:lvl5pPr marL="2057400" indent="-228600">
              <a:defRPr sz="2400">
                <a:solidFill>
                  <a:schemeClr val="tx1"/>
                </a:solidFill>
                <a:latin typeface="Times New Roman" charset="0"/>
              </a:defRPr>
            </a:lvl5pPr>
            <a:lvl6pPr marL="2514600" indent="-228600" eaLnBrk="0" fontAlgn="base" hangingPunct="0">
              <a:spcBef>
                <a:spcPct val="0"/>
              </a:spcBef>
              <a:spcAft>
                <a:spcPct val="0"/>
              </a:spcAft>
              <a:defRPr sz="2400">
                <a:solidFill>
                  <a:schemeClr val="tx1"/>
                </a:solidFill>
                <a:latin typeface="Times New Roman" charset="0"/>
              </a:defRPr>
            </a:lvl6pPr>
            <a:lvl7pPr marL="2971800" indent="-228600" eaLnBrk="0" fontAlgn="base" hangingPunct="0">
              <a:spcBef>
                <a:spcPct val="0"/>
              </a:spcBef>
              <a:spcAft>
                <a:spcPct val="0"/>
              </a:spcAft>
              <a:defRPr sz="2400">
                <a:solidFill>
                  <a:schemeClr val="tx1"/>
                </a:solidFill>
                <a:latin typeface="Times New Roman" charset="0"/>
              </a:defRPr>
            </a:lvl7pPr>
            <a:lvl8pPr marL="3429000" indent="-228600" eaLnBrk="0" fontAlgn="base" hangingPunct="0">
              <a:spcBef>
                <a:spcPct val="0"/>
              </a:spcBef>
              <a:spcAft>
                <a:spcPct val="0"/>
              </a:spcAft>
              <a:defRPr sz="2400">
                <a:solidFill>
                  <a:schemeClr val="tx1"/>
                </a:solidFill>
                <a:latin typeface="Times New Roman" charset="0"/>
              </a:defRPr>
            </a:lvl8pPr>
            <a:lvl9pPr marL="3886200" indent="-228600" eaLnBrk="0" fontAlgn="base" hangingPunct="0">
              <a:spcBef>
                <a:spcPct val="0"/>
              </a:spcBef>
              <a:spcAft>
                <a:spcPct val="0"/>
              </a:spcAft>
              <a:defRPr sz="2400">
                <a:solidFill>
                  <a:schemeClr val="tx1"/>
                </a:solidFill>
                <a:latin typeface="Times New Roman" charset="0"/>
              </a:defRPr>
            </a:lvl9pPr>
          </a:lstStyle>
          <a:p>
            <a:pPr algn="ctr" eaLnBrk="1" hangingPunct="1">
              <a:spcBef>
                <a:spcPct val="50000"/>
              </a:spcBef>
            </a:pPr>
            <a:r>
              <a:rPr lang="en-GB" altLang="en-US" sz="3200" b="1" dirty="0">
                <a:solidFill>
                  <a:schemeClr val="tx2"/>
                </a:solidFill>
                <a:latin typeface="Arial" charset="0"/>
              </a:rPr>
              <a:t>Analysing the strategic environment </a:t>
            </a:r>
            <a:r>
              <a:rPr lang="en-GB" altLang="en-US" sz="3200" b="1" dirty="0" smtClean="0">
                <a:solidFill>
                  <a:schemeClr val="tx2"/>
                </a:solidFill>
                <a:latin typeface="Arial" charset="0"/>
              </a:rPr>
              <a:t>- 1 </a:t>
            </a:r>
          </a:p>
          <a:p>
            <a:pPr algn="ctr" eaLnBrk="1" hangingPunct="1">
              <a:spcBef>
                <a:spcPct val="50000"/>
              </a:spcBef>
            </a:pPr>
            <a:r>
              <a:rPr lang="en-GB" altLang="en-US" sz="2800" b="1" dirty="0" smtClean="0">
                <a:solidFill>
                  <a:schemeClr val="tx2"/>
                </a:solidFill>
                <a:latin typeface="Arial" charset="0"/>
              </a:rPr>
              <a:t>The nine basic analytical tools</a:t>
            </a:r>
            <a:endParaRPr lang="en-GB" altLang="en-US" sz="2800" b="1" dirty="0">
              <a:solidFill>
                <a:schemeClr val="tx2"/>
              </a:solidFill>
              <a:latin typeface="Arial" charset="0"/>
            </a:endParaRPr>
          </a:p>
        </p:txBody>
      </p:sp>
      <p:sp>
        <p:nvSpPr>
          <p:cNvPr id="311299" name="Oval 3"/>
          <p:cNvSpPr>
            <a:spLocks noChangeArrowheads="1"/>
          </p:cNvSpPr>
          <p:nvPr/>
        </p:nvSpPr>
        <p:spPr bwMode="auto">
          <a:xfrm>
            <a:off x="3886200" y="3383555"/>
            <a:ext cx="1693863" cy="1503363"/>
          </a:xfrm>
          <a:prstGeom prst="ellipse">
            <a:avLst/>
          </a:prstGeom>
          <a:gradFill rotWithShape="0">
            <a:gsLst>
              <a:gs pos="0">
                <a:srgbClr val="FFFF66"/>
              </a:gs>
              <a:gs pos="100000">
                <a:srgbClr val="FFFF66">
                  <a:gamma/>
                  <a:shade val="46275"/>
                  <a:invGamma/>
                </a:srgbClr>
              </a:gs>
            </a:gsLst>
            <a:path path="shape">
              <a:fillToRect l="50000" t="50000" r="50000" b="50000"/>
            </a:path>
          </a:gradFill>
          <a:ln w="38100">
            <a:solidFill>
              <a:schemeClr val="tx1"/>
            </a:solidFill>
            <a:round/>
            <a:headEnd/>
            <a:tailEnd/>
          </a:ln>
          <a:effectLst>
            <a:outerShdw dist="107763" dir="2700000" algn="ctr" rotWithShape="0">
              <a:schemeClr val="bg2"/>
            </a:outerShdw>
          </a:effectLst>
        </p:spPr>
        <p:txBody>
          <a:bodyPr wrap="none" anchor="ctr"/>
          <a:lstStyle>
            <a:lvl1pPr>
              <a:defRPr sz="2400">
                <a:solidFill>
                  <a:schemeClr val="tx1"/>
                </a:solidFill>
                <a:latin typeface="Times New Roman" charset="0"/>
              </a:defRPr>
            </a:lvl1pPr>
            <a:lvl2pPr marL="742950" indent="-285750">
              <a:defRPr sz="2400">
                <a:solidFill>
                  <a:schemeClr val="tx1"/>
                </a:solidFill>
                <a:latin typeface="Times New Roman" charset="0"/>
              </a:defRPr>
            </a:lvl2pPr>
            <a:lvl3pPr marL="1143000" indent="-228600">
              <a:defRPr sz="2400">
                <a:solidFill>
                  <a:schemeClr val="tx1"/>
                </a:solidFill>
                <a:latin typeface="Times New Roman" charset="0"/>
              </a:defRPr>
            </a:lvl3pPr>
            <a:lvl4pPr marL="1600200" indent="-228600">
              <a:defRPr sz="2400">
                <a:solidFill>
                  <a:schemeClr val="tx1"/>
                </a:solidFill>
                <a:latin typeface="Times New Roman" charset="0"/>
              </a:defRPr>
            </a:lvl4pPr>
            <a:lvl5pPr marL="2057400" indent="-228600">
              <a:defRPr sz="2400">
                <a:solidFill>
                  <a:schemeClr val="tx1"/>
                </a:solidFill>
                <a:latin typeface="Times New Roman" charset="0"/>
              </a:defRPr>
            </a:lvl5pPr>
            <a:lvl6pPr marL="2514600" indent="-228600" eaLnBrk="0" fontAlgn="base" hangingPunct="0">
              <a:spcBef>
                <a:spcPct val="0"/>
              </a:spcBef>
              <a:spcAft>
                <a:spcPct val="0"/>
              </a:spcAft>
              <a:defRPr sz="2400">
                <a:solidFill>
                  <a:schemeClr val="tx1"/>
                </a:solidFill>
                <a:latin typeface="Times New Roman" charset="0"/>
              </a:defRPr>
            </a:lvl6pPr>
            <a:lvl7pPr marL="2971800" indent="-228600" eaLnBrk="0" fontAlgn="base" hangingPunct="0">
              <a:spcBef>
                <a:spcPct val="0"/>
              </a:spcBef>
              <a:spcAft>
                <a:spcPct val="0"/>
              </a:spcAft>
              <a:defRPr sz="2400">
                <a:solidFill>
                  <a:schemeClr val="tx1"/>
                </a:solidFill>
                <a:latin typeface="Times New Roman" charset="0"/>
              </a:defRPr>
            </a:lvl7pPr>
            <a:lvl8pPr marL="3429000" indent="-228600" eaLnBrk="0" fontAlgn="base" hangingPunct="0">
              <a:spcBef>
                <a:spcPct val="0"/>
              </a:spcBef>
              <a:spcAft>
                <a:spcPct val="0"/>
              </a:spcAft>
              <a:defRPr sz="2400">
                <a:solidFill>
                  <a:schemeClr val="tx1"/>
                </a:solidFill>
                <a:latin typeface="Times New Roman" charset="0"/>
              </a:defRPr>
            </a:lvl8pPr>
            <a:lvl9pPr marL="3886200" indent="-228600" eaLnBrk="0" fontAlgn="base" hangingPunct="0">
              <a:spcBef>
                <a:spcPct val="0"/>
              </a:spcBef>
              <a:spcAft>
                <a:spcPct val="0"/>
              </a:spcAft>
              <a:defRPr sz="2400">
                <a:solidFill>
                  <a:schemeClr val="tx1"/>
                </a:solidFill>
                <a:latin typeface="Times New Roman" charset="0"/>
              </a:defRPr>
            </a:lvl9pPr>
          </a:lstStyle>
          <a:p>
            <a:pPr algn="ctr" eaLnBrk="1" hangingPunct="1"/>
            <a:endParaRPr lang="en-US" altLang="en-US" dirty="0"/>
          </a:p>
        </p:txBody>
      </p:sp>
      <p:sp>
        <p:nvSpPr>
          <p:cNvPr id="311300" name="Oval 4"/>
          <p:cNvSpPr>
            <a:spLocks noChangeArrowheads="1"/>
          </p:cNvSpPr>
          <p:nvPr/>
        </p:nvSpPr>
        <p:spPr bwMode="auto">
          <a:xfrm>
            <a:off x="1547813" y="2799355"/>
            <a:ext cx="1371600" cy="1219200"/>
          </a:xfrm>
          <a:prstGeom prst="ellipse">
            <a:avLst/>
          </a:prstGeom>
          <a:gradFill rotWithShape="0">
            <a:gsLst>
              <a:gs pos="0">
                <a:srgbClr val="FFFF99"/>
              </a:gs>
              <a:gs pos="100000">
                <a:srgbClr val="FFFF99">
                  <a:gamma/>
                  <a:shade val="46275"/>
                  <a:invGamma/>
                </a:srgbClr>
              </a:gs>
            </a:gsLst>
            <a:path path="rect">
              <a:fillToRect r="100000" b="100000"/>
            </a:path>
          </a:gradFill>
          <a:ln w="9525">
            <a:solidFill>
              <a:schemeClr val="tx1"/>
            </a:solidFill>
            <a:round/>
            <a:headEnd/>
            <a:tailEnd/>
          </a:ln>
          <a:effectLst>
            <a:outerShdw dist="107763" dir="2700000" algn="ctr" rotWithShape="0">
              <a:schemeClr val="bg2"/>
            </a:outerShdw>
          </a:effectLst>
        </p:spPr>
        <p:txBody>
          <a:bodyPr wrap="none" anchor="ctr"/>
          <a:lstStyle>
            <a:lvl1pPr>
              <a:defRPr sz="2400">
                <a:solidFill>
                  <a:schemeClr val="tx1"/>
                </a:solidFill>
                <a:latin typeface="Times New Roman" charset="0"/>
              </a:defRPr>
            </a:lvl1pPr>
            <a:lvl2pPr marL="742950" indent="-285750">
              <a:defRPr sz="2400">
                <a:solidFill>
                  <a:schemeClr val="tx1"/>
                </a:solidFill>
                <a:latin typeface="Times New Roman" charset="0"/>
              </a:defRPr>
            </a:lvl2pPr>
            <a:lvl3pPr marL="1143000" indent="-228600">
              <a:defRPr sz="2400">
                <a:solidFill>
                  <a:schemeClr val="tx1"/>
                </a:solidFill>
                <a:latin typeface="Times New Roman" charset="0"/>
              </a:defRPr>
            </a:lvl3pPr>
            <a:lvl4pPr marL="1600200" indent="-228600">
              <a:defRPr sz="2400">
                <a:solidFill>
                  <a:schemeClr val="tx1"/>
                </a:solidFill>
                <a:latin typeface="Times New Roman" charset="0"/>
              </a:defRPr>
            </a:lvl4pPr>
            <a:lvl5pPr marL="2057400" indent="-228600">
              <a:defRPr sz="2400">
                <a:solidFill>
                  <a:schemeClr val="tx1"/>
                </a:solidFill>
                <a:latin typeface="Times New Roman" charset="0"/>
              </a:defRPr>
            </a:lvl5pPr>
            <a:lvl6pPr marL="2514600" indent="-228600" eaLnBrk="0" fontAlgn="base" hangingPunct="0">
              <a:spcBef>
                <a:spcPct val="0"/>
              </a:spcBef>
              <a:spcAft>
                <a:spcPct val="0"/>
              </a:spcAft>
              <a:defRPr sz="2400">
                <a:solidFill>
                  <a:schemeClr val="tx1"/>
                </a:solidFill>
                <a:latin typeface="Times New Roman" charset="0"/>
              </a:defRPr>
            </a:lvl6pPr>
            <a:lvl7pPr marL="2971800" indent="-228600" eaLnBrk="0" fontAlgn="base" hangingPunct="0">
              <a:spcBef>
                <a:spcPct val="0"/>
              </a:spcBef>
              <a:spcAft>
                <a:spcPct val="0"/>
              </a:spcAft>
              <a:defRPr sz="2400">
                <a:solidFill>
                  <a:schemeClr val="tx1"/>
                </a:solidFill>
                <a:latin typeface="Times New Roman" charset="0"/>
              </a:defRPr>
            </a:lvl7pPr>
            <a:lvl8pPr marL="3429000" indent="-228600" eaLnBrk="0" fontAlgn="base" hangingPunct="0">
              <a:spcBef>
                <a:spcPct val="0"/>
              </a:spcBef>
              <a:spcAft>
                <a:spcPct val="0"/>
              </a:spcAft>
              <a:defRPr sz="2400">
                <a:solidFill>
                  <a:schemeClr val="tx1"/>
                </a:solidFill>
                <a:latin typeface="Times New Roman" charset="0"/>
              </a:defRPr>
            </a:lvl8pPr>
            <a:lvl9pPr marL="3886200" indent="-228600" eaLnBrk="0" fontAlgn="base" hangingPunct="0">
              <a:spcBef>
                <a:spcPct val="0"/>
              </a:spcBef>
              <a:spcAft>
                <a:spcPct val="0"/>
              </a:spcAft>
              <a:defRPr sz="2400">
                <a:solidFill>
                  <a:schemeClr val="tx1"/>
                </a:solidFill>
                <a:latin typeface="Times New Roman" charset="0"/>
              </a:defRPr>
            </a:lvl9pPr>
          </a:lstStyle>
          <a:p>
            <a:endParaRPr lang="en-US" altLang="en-US" dirty="0"/>
          </a:p>
        </p:txBody>
      </p:sp>
      <p:sp>
        <p:nvSpPr>
          <p:cNvPr id="311301" name="Oval 5"/>
          <p:cNvSpPr>
            <a:spLocks noChangeArrowheads="1"/>
          </p:cNvSpPr>
          <p:nvPr/>
        </p:nvSpPr>
        <p:spPr bwMode="auto">
          <a:xfrm>
            <a:off x="6588125" y="3951880"/>
            <a:ext cx="1371600" cy="1219200"/>
          </a:xfrm>
          <a:prstGeom prst="ellipse">
            <a:avLst/>
          </a:prstGeom>
          <a:gradFill rotWithShape="0">
            <a:gsLst>
              <a:gs pos="0">
                <a:srgbClr val="FFFF99"/>
              </a:gs>
              <a:gs pos="100000">
                <a:srgbClr val="FFFF99">
                  <a:gamma/>
                  <a:shade val="46275"/>
                  <a:invGamma/>
                </a:srgbClr>
              </a:gs>
            </a:gsLst>
            <a:path path="rect">
              <a:fillToRect r="100000" b="100000"/>
            </a:path>
          </a:gradFill>
          <a:ln w="9525">
            <a:solidFill>
              <a:schemeClr val="tx1"/>
            </a:solidFill>
            <a:round/>
            <a:headEnd/>
            <a:tailEnd/>
          </a:ln>
          <a:effectLst>
            <a:outerShdw dist="107763" dir="2700000" algn="ctr" rotWithShape="0">
              <a:schemeClr val="bg2"/>
            </a:outerShdw>
          </a:effectLst>
        </p:spPr>
        <p:txBody>
          <a:bodyPr wrap="none" anchor="ctr"/>
          <a:lstStyle>
            <a:lvl1pPr>
              <a:defRPr sz="2400">
                <a:solidFill>
                  <a:schemeClr val="tx1"/>
                </a:solidFill>
                <a:latin typeface="Times New Roman" charset="0"/>
              </a:defRPr>
            </a:lvl1pPr>
            <a:lvl2pPr marL="742950" indent="-285750">
              <a:defRPr sz="2400">
                <a:solidFill>
                  <a:schemeClr val="tx1"/>
                </a:solidFill>
                <a:latin typeface="Times New Roman" charset="0"/>
              </a:defRPr>
            </a:lvl2pPr>
            <a:lvl3pPr marL="1143000" indent="-228600">
              <a:defRPr sz="2400">
                <a:solidFill>
                  <a:schemeClr val="tx1"/>
                </a:solidFill>
                <a:latin typeface="Times New Roman" charset="0"/>
              </a:defRPr>
            </a:lvl3pPr>
            <a:lvl4pPr marL="1600200" indent="-228600">
              <a:defRPr sz="2400">
                <a:solidFill>
                  <a:schemeClr val="tx1"/>
                </a:solidFill>
                <a:latin typeface="Times New Roman" charset="0"/>
              </a:defRPr>
            </a:lvl4pPr>
            <a:lvl5pPr marL="2057400" indent="-228600">
              <a:defRPr sz="2400">
                <a:solidFill>
                  <a:schemeClr val="tx1"/>
                </a:solidFill>
                <a:latin typeface="Times New Roman" charset="0"/>
              </a:defRPr>
            </a:lvl5pPr>
            <a:lvl6pPr marL="2514600" indent="-228600" eaLnBrk="0" fontAlgn="base" hangingPunct="0">
              <a:spcBef>
                <a:spcPct val="0"/>
              </a:spcBef>
              <a:spcAft>
                <a:spcPct val="0"/>
              </a:spcAft>
              <a:defRPr sz="2400">
                <a:solidFill>
                  <a:schemeClr val="tx1"/>
                </a:solidFill>
                <a:latin typeface="Times New Roman" charset="0"/>
              </a:defRPr>
            </a:lvl6pPr>
            <a:lvl7pPr marL="2971800" indent="-228600" eaLnBrk="0" fontAlgn="base" hangingPunct="0">
              <a:spcBef>
                <a:spcPct val="0"/>
              </a:spcBef>
              <a:spcAft>
                <a:spcPct val="0"/>
              </a:spcAft>
              <a:defRPr sz="2400">
                <a:solidFill>
                  <a:schemeClr val="tx1"/>
                </a:solidFill>
                <a:latin typeface="Times New Roman" charset="0"/>
              </a:defRPr>
            </a:lvl7pPr>
            <a:lvl8pPr marL="3429000" indent="-228600" eaLnBrk="0" fontAlgn="base" hangingPunct="0">
              <a:spcBef>
                <a:spcPct val="0"/>
              </a:spcBef>
              <a:spcAft>
                <a:spcPct val="0"/>
              </a:spcAft>
              <a:defRPr sz="2400">
                <a:solidFill>
                  <a:schemeClr val="tx1"/>
                </a:solidFill>
                <a:latin typeface="Times New Roman" charset="0"/>
              </a:defRPr>
            </a:lvl8pPr>
            <a:lvl9pPr marL="3886200" indent="-228600" eaLnBrk="0" fontAlgn="base" hangingPunct="0">
              <a:spcBef>
                <a:spcPct val="0"/>
              </a:spcBef>
              <a:spcAft>
                <a:spcPct val="0"/>
              </a:spcAft>
              <a:defRPr sz="2400">
                <a:solidFill>
                  <a:schemeClr val="tx1"/>
                </a:solidFill>
                <a:latin typeface="Times New Roman" charset="0"/>
              </a:defRPr>
            </a:lvl9pPr>
          </a:lstStyle>
          <a:p>
            <a:endParaRPr lang="en-US" altLang="en-US" dirty="0"/>
          </a:p>
        </p:txBody>
      </p:sp>
      <p:sp>
        <p:nvSpPr>
          <p:cNvPr id="311302" name="Oval 6"/>
          <p:cNvSpPr>
            <a:spLocks noChangeArrowheads="1"/>
          </p:cNvSpPr>
          <p:nvPr/>
        </p:nvSpPr>
        <p:spPr bwMode="auto">
          <a:xfrm>
            <a:off x="5724525" y="5175843"/>
            <a:ext cx="1371600" cy="1219200"/>
          </a:xfrm>
          <a:prstGeom prst="ellipse">
            <a:avLst/>
          </a:prstGeom>
          <a:gradFill rotWithShape="0">
            <a:gsLst>
              <a:gs pos="0">
                <a:srgbClr val="FFFF99"/>
              </a:gs>
              <a:gs pos="100000">
                <a:srgbClr val="FFFF99">
                  <a:gamma/>
                  <a:shade val="46275"/>
                  <a:invGamma/>
                </a:srgbClr>
              </a:gs>
            </a:gsLst>
            <a:path path="rect">
              <a:fillToRect r="100000" b="100000"/>
            </a:path>
          </a:gradFill>
          <a:ln w="9525">
            <a:solidFill>
              <a:schemeClr val="tx1"/>
            </a:solidFill>
            <a:round/>
            <a:headEnd/>
            <a:tailEnd/>
          </a:ln>
          <a:effectLst>
            <a:outerShdw dist="107763" dir="2700000" algn="ctr" rotWithShape="0">
              <a:schemeClr val="bg2"/>
            </a:outerShdw>
          </a:effectLst>
        </p:spPr>
        <p:txBody>
          <a:bodyPr wrap="none" anchor="ctr"/>
          <a:lstStyle>
            <a:lvl1pPr>
              <a:defRPr sz="2400">
                <a:solidFill>
                  <a:schemeClr val="tx1"/>
                </a:solidFill>
                <a:latin typeface="Times New Roman" charset="0"/>
              </a:defRPr>
            </a:lvl1pPr>
            <a:lvl2pPr marL="742950" indent="-285750">
              <a:defRPr sz="2400">
                <a:solidFill>
                  <a:schemeClr val="tx1"/>
                </a:solidFill>
                <a:latin typeface="Times New Roman" charset="0"/>
              </a:defRPr>
            </a:lvl2pPr>
            <a:lvl3pPr marL="1143000" indent="-228600">
              <a:defRPr sz="2400">
                <a:solidFill>
                  <a:schemeClr val="tx1"/>
                </a:solidFill>
                <a:latin typeface="Times New Roman" charset="0"/>
              </a:defRPr>
            </a:lvl3pPr>
            <a:lvl4pPr marL="1600200" indent="-228600">
              <a:defRPr sz="2400">
                <a:solidFill>
                  <a:schemeClr val="tx1"/>
                </a:solidFill>
                <a:latin typeface="Times New Roman" charset="0"/>
              </a:defRPr>
            </a:lvl4pPr>
            <a:lvl5pPr marL="2057400" indent="-228600">
              <a:defRPr sz="2400">
                <a:solidFill>
                  <a:schemeClr val="tx1"/>
                </a:solidFill>
                <a:latin typeface="Times New Roman" charset="0"/>
              </a:defRPr>
            </a:lvl5pPr>
            <a:lvl6pPr marL="2514600" indent="-228600" eaLnBrk="0" fontAlgn="base" hangingPunct="0">
              <a:spcBef>
                <a:spcPct val="0"/>
              </a:spcBef>
              <a:spcAft>
                <a:spcPct val="0"/>
              </a:spcAft>
              <a:defRPr sz="2400">
                <a:solidFill>
                  <a:schemeClr val="tx1"/>
                </a:solidFill>
                <a:latin typeface="Times New Roman" charset="0"/>
              </a:defRPr>
            </a:lvl6pPr>
            <a:lvl7pPr marL="2971800" indent="-228600" eaLnBrk="0" fontAlgn="base" hangingPunct="0">
              <a:spcBef>
                <a:spcPct val="0"/>
              </a:spcBef>
              <a:spcAft>
                <a:spcPct val="0"/>
              </a:spcAft>
              <a:defRPr sz="2400">
                <a:solidFill>
                  <a:schemeClr val="tx1"/>
                </a:solidFill>
                <a:latin typeface="Times New Roman" charset="0"/>
              </a:defRPr>
            </a:lvl7pPr>
            <a:lvl8pPr marL="3429000" indent="-228600" eaLnBrk="0" fontAlgn="base" hangingPunct="0">
              <a:spcBef>
                <a:spcPct val="0"/>
              </a:spcBef>
              <a:spcAft>
                <a:spcPct val="0"/>
              </a:spcAft>
              <a:defRPr sz="2400">
                <a:solidFill>
                  <a:schemeClr val="tx1"/>
                </a:solidFill>
                <a:latin typeface="Times New Roman" charset="0"/>
              </a:defRPr>
            </a:lvl8pPr>
            <a:lvl9pPr marL="3886200" indent="-228600" eaLnBrk="0" fontAlgn="base" hangingPunct="0">
              <a:spcBef>
                <a:spcPct val="0"/>
              </a:spcBef>
              <a:spcAft>
                <a:spcPct val="0"/>
              </a:spcAft>
              <a:defRPr sz="2400">
                <a:solidFill>
                  <a:schemeClr val="tx1"/>
                </a:solidFill>
                <a:latin typeface="Times New Roman" charset="0"/>
              </a:defRPr>
            </a:lvl9pPr>
          </a:lstStyle>
          <a:p>
            <a:endParaRPr lang="en-US" altLang="en-US" dirty="0"/>
          </a:p>
        </p:txBody>
      </p:sp>
      <p:sp>
        <p:nvSpPr>
          <p:cNvPr id="311303" name="Oval 7"/>
          <p:cNvSpPr>
            <a:spLocks noChangeArrowheads="1"/>
          </p:cNvSpPr>
          <p:nvPr/>
        </p:nvSpPr>
        <p:spPr bwMode="auto">
          <a:xfrm>
            <a:off x="4140200" y="5247280"/>
            <a:ext cx="1371600" cy="1219200"/>
          </a:xfrm>
          <a:prstGeom prst="ellipse">
            <a:avLst/>
          </a:prstGeom>
          <a:gradFill rotWithShape="0">
            <a:gsLst>
              <a:gs pos="0">
                <a:srgbClr val="FFFF99"/>
              </a:gs>
              <a:gs pos="100000">
                <a:srgbClr val="FFFF99">
                  <a:gamma/>
                  <a:shade val="46275"/>
                  <a:invGamma/>
                </a:srgbClr>
              </a:gs>
            </a:gsLst>
            <a:path path="rect">
              <a:fillToRect r="100000" b="100000"/>
            </a:path>
          </a:gradFill>
          <a:ln w="9525">
            <a:solidFill>
              <a:schemeClr val="tx1"/>
            </a:solidFill>
            <a:round/>
            <a:headEnd/>
            <a:tailEnd/>
          </a:ln>
          <a:effectLst>
            <a:outerShdw dist="107763" dir="2700000" algn="ctr" rotWithShape="0">
              <a:schemeClr val="bg2"/>
            </a:outerShdw>
          </a:effectLst>
        </p:spPr>
        <p:txBody>
          <a:bodyPr wrap="none" anchor="ctr"/>
          <a:lstStyle>
            <a:lvl1pPr>
              <a:defRPr sz="2400">
                <a:solidFill>
                  <a:schemeClr val="tx1"/>
                </a:solidFill>
                <a:latin typeface="Times New Roman" charset="0"/>
              </a:defRPr>
            </a:lvl1pPr>
            <a:lvl2pPr marL="742950" indent="-285750">
              <a:defRPr sz="2400">
                <a:solidFill>
                  <a:schemeClr val="tx1"/>
                </a:solidFill>
                <a:latin typeface="Times New Roman" charset="0"/>
              </a:defRPr>
            </a:lvl2pPr>
            <a:lvl3pPr marL="1143000" indent="-228600">
              <a:defRPr sz="2400">
                <a:solidFill>
                  <a:schemeClr val="tx1"/>
                </a:solidFill>
                <a:latin typeface="Times New Roman" charset="0"/>
              </a:defRPr>
            </a:lvl3pPr>
            <a:lvl4pPr marL="1600200" indent="-228600">
              <a:defRPr sz="2400">
                <a:solidFill>
                  <a:schemeClr val="tx1"/>
                </a:solidFill>
                <a:latin typeface="Times New Roman" charset="0"/>
              </a:defRPr>
            </a:lvl4pPr>
            <a:lvl5pPr marL="2057400" indent="-228600">
              <a:defRPr sz="2400">
                <a:solidFill>
                  <a:schemeClr val="tx1"/>
                </a:solidFill>
                <a:latin typeface="Times New Roman" charset="0"/>
              </a:defRPr>
            </a:lvl5pPr>
            <a:lvl6pPr marL="2514600" indent="-228600" eaLnBrk="0" fontAlgn="base" hangingPunct="0">
              <a:spcBef>
                <a:spcPct val="0"/>
              </a:spcBef>
              <a:spcAft>
                <a:spcPct val="0"/>
              </a:spcAft>
              <a:defRPr sz="2400">
                <a:solidFill>
                  <a:schemeClr val="tx1"/>
                </a:solidFill>
                <a:latin typeface="Times New Roman" charset="0"/>
              </a:defRPr>
            </a:lvl6pPr>
            <a:lvl7pPr marL="2971800" indent="-228600" eaLnBrk="0" fontAlgn="base" hangingPunct="0">
              <a:spcBef>
                <a:spcPct val="0"/>
              </a:spcBef>
              <a:spcAft>
                <a:spcPct val="0"/>
              </a:spcAft>
              <a:defRPr sz="2400">
                <a:solidFill>
                  <a:schemeClr val="tx1"/>
                </a:solidFill>
                <a:latin typeface="Times New Roman" charset="0"/>
              </a:defRPr>
            </a:lvl7pPr>
            <a:lvl8pPr marL="3429000" indent="-228600" eaLnBrk="0" fontAlgn="base" hangingPunct="0">
              <a:spcBef>
                <a:spcPct val="0"/>
              </a:spcBef>
              <a:spcAft>
                <a:spcPct val="0"/>
              </a:spcAft>
              <a:defRPr sz="2400">
                <a:solidFill>
                  <a:schemeClr val="tx1"/>
                </a:solidFill>
                <a:latin typeface="Times New Roman" charset="0"/>
              </a:defRPr>
            </a:lvl8pPr>
            <a:lvl9pPr marL="3886200" indent="-228600" eaLnBrk="0" fontAlgn="base" hangingPunct="0">
              <a:spcBef>
                <a:spcPct val="0"/>
              </a:spcBef>
              <a:spcAft>
                <a:spcPct val="0"/>
              </a:spcAft>
              <a:defRPr sz="2400">
                <a:solidFill>
                  <a:schemeClr val="tx1"/>
                </a:solidFill>
                <a:latin typeface="Times New Roman" charset="0"/>
              </a:defRPr>
            </a:lvl9pPr>
          </a:lstStyle>
          <a:p>
            <a:endParaRPr lang="en-US" altLang="en-US" dirty="0"/>
          </a:p>
        </p:txBody>
      </p:sp>
      <p:sp>
        <p:nvSpPr>
          <p:cNvPr id="311304" name="Oval 8"/>
          <p:cNvSpPr>
            <a:spLocks noChangeArrowheads="1"/>
          </p:cNvSpPr>
          <p:nvPr/>
        </p:nvSpPr>
        <p:spPr bwMode="auto">
          <a:xfrm>
            <a:off x="2555875" y="5247280"/>
            <a:ext cx="1371600" cy="1219200"/>
          </a:xfrm>
          <a:prstGeom prst="ellipse">
            <a:avLst/>
          </a:prstGeom>
          <a:gradFill rotWithShape="0">
            <a:gsLst>
              <a:gs pos="0">
                <a:srgbClr val="FFFF99"/>
              </a:gs>
              <a:gs pos="100000">
                <a:srgbClr val="FFFF99">
                  <a:gamma/>
                  <a:shade val="46275"/>
                  <a:invGamma/>
                </a:srgbClr>
              </a:gs>
            </a:gsLst>
            <a:path path="rect">
              <a:fillToRect r="100000" b="100000"/>
            </a:path>
          </a:gradFill>
          <a:ln w="9525">
            <a:solidFill>
              <a:schemeClr val="tx1"/>
            </a:solidFill>
            <a:round/>
            <a:headEnd/>
            <a:tailEnd/>
          </a:ln>
          <a:effectLst>
            <a:outerShdw dist="107763" dir="2700000" algn="ctr" rotWithShape="0">
              <a:schemeClr val="bg2"/>
            </a:outerShdw>
          </a:effectLst>
        </p:spPr>
        <p:txBody>
          <a:bodyPr wrap="none" anchor="ctr"/>
          <a:lstStyle>
            <a:lvl1pPr>
              <a:defRPr sz="2400">
                <a:solidFill>
                  <a:schemeClr val="tx1"/>
                </a:solidFill>
                <a:latin typeface="Times New Roman" charset="0"/>
              </a:defRPr>
            </a:lvl1pPr>
            <a:lvl2pPr marL="742950" indent="-285750">
              <a:defRPr sz="2400">
                <a:solidFill>
                  <a:schemeClr val="tx1"/>
                </a:solidFill>
                <a:latin typeface="Times New Roman" charset="0"/>
              </a:defRPr>
            </a:lvl2pPr>
            <a:lvl3pPr marL="1143000" indent="-228600">
              <a:defRPr sz="2400">
                <a:solidFill>
                  <a:schemeClr val="tx1"/>
                </a:solidFill>
                <a:latin typeface="Times New Roman" charset="0"/>
              </a:defRPr>
            </a:lvl3pPr>
            <a:lvl4pPr marL="1600200" indent="-228600">
              <a:defRPr sz="2400">
                <a:solidFill>
                  <a:schemeClr val="tx1"/>
                </a:solidFill>
                <a:latin typeface="Times New Roman" charset="0"/>
              </a:defRPr>
            </a:lvl4pPr>
            <a:lvl5pPr marL="2057400" indent="-228600">
              <a:defRPr sz="2400">
                <a:solidFill>
                  <a:schemeClr val="tx1"/>
                </a:solidFill>
                <a:latin typeface="Times New Roman" charset="0"/>
              </a:defRPr>
            </a:lvl5pPr>
            <a:lvl6pPr marL="2514600" indent="-228600" eaLnBrk="0" fontAlgn="base" hangingPunct="0">
              <a:spcBef>
                <a:spcPct val="0"/>
              </a:spcBef>
              <a:spcAft>
                <a:spcPct val="0"/>
              </a:spcAft>
              <a:defRPr sz="2400">
                <a:solidFill>
                  <a:schemeClr val="tx1"/>
                </a:solidFill>
                <a:latin typeface="Times New Roman" charset="0"/>
              </a:defRPr>
            </a:lvl6pPr>
            <a:lvl7pPr marL="2971800" indent="-228600" eaLnBrk="0" fontAlgn="base" hangingPunct="0">
              <a:spcBef>
                <a:spcPct val="0"/>
              </a:spcBef>
              <a:spcAft>
                <a:spcPct val="0"/>
              </a:spcAft>
              <a:defRPr sz="2400">
                <a:solidFill>
                  <a:schemeClr val="tx1"/>
                </a:solidFill>
                <a:latin typeface="Times New Roman" charset="0"/>
              </a:defRPr>
            </a:lvl7pPr>
            <a:lvl8pPr marL="3429000" indent="-228600" eaLnBrk="0" fontAlgn="base" hangingPunct="0">
              <a:spcBef>
                <a:spcPct val="0"/>
              </a:spcBef>
              <a:spcAft>
                <a:spcPct val="0"/>
              </a:spcAft>
              <a:defRPr sz="2400">
                <a:solidFill>
                  <a:schemeClr val="tx1"/>
                </a:solidFill>
                <a:latin typeface="Times New Roman" charset="0"/>
              </a:defRPr>
            </a:lvl8pPr>
            <a:lvl9pPr marL="3886200" indent="-228600" eaLnBrk="0" fontAlgn="base" hangingPunct="0">
              <a:spcBef>
                <a:spcPct val="0"/>
              </a:spcBef>
              <a:spcAft>
                <a:spcPct val="0"/>
              </a:spcAft>
              <a:defRPr sz="2400">
                <a:solidFill>
                  <a:schemeClr val="tx1"/>
                </a:solidFill>
                <a:latin typeface="Times New Roman" charset="0"/>
              </a:defRPr>
            </a:lvl9pPr>
          </a:lstStyle>
          <a:p>
            <a:endParaRPr lang="en-US" altLang="en-US" dirty="0"/>
          </a:p>
        </p:txBody>
      </p:sp>
      <p:sp>
        <p:nvSpPr>
          <p:cNvPr id="311305" name="Oval 9"/>
          <p:cNvSpPr>
            <a:spLocks noChangeArrowheads="1"/>
          </p:cNvSpPr>
          <p:nvPr/>
        </p:nvSpPr>
        <p:spPr bwMode="auto">
          <a:xfrm>
            <a:off x="1331913" y="4310655"/>
            <a:ext cx="1371600" cy="1219200"/>
          </a:xfrm>
          <a:prstGeom prst="ellipse">
            <a:avLst/>
          </a:prstGeom>
          <a:gradFill rotWithShape="0">
            <a:gsLst>
              <a:gs pos="0">
                <a:srgbClr val="FFFF99"/>
              </a:gs>
              <a:gs pos="100000">
                <a:srgbClr val="FFFF99">
                  <a:gamma/>
                  <a:shade val="46275"/>
                  <a:invGamma/>
                </a:srgbClr>
              </a:gs>
            </a:gsLst>
            <a:path path="rect">
              <a:fillToRect r="100000" b="100000"/>
            </a:path>
          </a:gradFill>
          <a:ln w="9525">
            <a:solidFill>
              <a:schemeClr val="tx1"/>
            </a:solidFill>
            <a:round/>
            <a:headEnd/>
            <a:tailEnd/>
          </a:ln>
          <a:effectLst>
            <a:outerShdw dist="107763" dir="2700000" algn="ctr" rotWithShape="0">
              <a:schemeClr val="bg2"/>
            </a:outerShdw>
          </a:effectLst>
        </p:spPr>
        <p:txBody>
          <a:bodyPr wrap="none" anchor="ctr"/>
          <a:lstStyle>
            <a:lvl1pPr>
              <a:defRPr sz="2400">
                <a:solidFill>
                  <a:schemeClr val="tx1"/>
                </a:solidFill>
                <a:latin typeface="Times New Roman" charset="0"/>
              </a:defRPr>
            </a:lvl1pPr>
            <a:lvl2pPr marL="742950" indent="-285750">
              <a:defRPr sz="2400">
                <a:solidFill>
                  <a:schemeClr val="tx1"/>
                </a:solidFill>
                <a:latin typeface="Times New Roman" charset="0"/>
              </a:defRPr>
            </a:lvl2pPr>
            <a:lvl3pPr marL="1143000" indent="-228600">
              <a:defRPr sz="2400">
                <a:solidFill>
                  <a:schemeClr val="tx1"/>
                </a:solidFill>
                <a:latin typeface="Times New Roman" charset="0"/>
              </a:defRPr>
            </a:lvl3pPr>
            <a:lvl4pPr marL="1600200" indent="-228600">
              <a:defRPr sz="2400">
                <a:solidFill>
                  <a:schemeClr val="tx1"/>
                </a:solidFill>
                <a:latin typeface="Times New Roman" charset="0"/>
              </a:defRPr>
            </a:lvl4pPr>
            <a:lvl5pPr marL="2057400" indent="-228600">
              <a:defRPr sz="2400">
                <a:solidFill>
                  <a:schemeClr val="tx1"/>
                </a:solidFill>
                <a:latin typeface="Times New Roman" charset="0"/>
              </a:defRPr>
            </a:lvl5pPr>
            <a:lvl6pPr marL="2514600" indent="-228600" eaLnBrk="0" fontAlgn="base" hangingPunct="0">
              <a:spcBef>
                <a:spcPct val="0"/>
              </a:spcBef>
              <a:spcAft>
                <a:spcPct val="0"/>
              </a:spcAft>
              <a:defRPr sz="2400">
                <a:solidFill>
                  <a:schemeClr val="tx1"/>
                </a:solidFill>
                <a:latin typeface="Times New Roman" charset="0"/>
              </a:defRPr>
            </a:lvl6pPr>
            <a:lvl7pPr marL="2971800" indent="-228600" eaLnBrk="0" fontAlgn="base" hangingPunct="0">
              <a:spcBef>
                <a:spcPct val="0"/>
              </a:spcBef>
              <a:spcAft>
                <a:spcPct val="0"/>
              </a:spcAft>
              <a:defRPr sz="2400">
                <a:solidFill>
                  <a:schemeClr val="tx1"/>
                </a:solidFill>
                <a:latin typeface="Times New Roman" charset="0"/>
              </a:defRPr>
            </a:lvl7pPr>
            <a:lvl8pPr marL="3429000" indent="-228600" eaLnBrk="0" fontAlgn="base" hangingPunct="0">
              <a:spcBef>
                <a:spcPct val="0"/>
              </a:spcBef>
              <a:spcAft>
                <a:spcPct val="0"/>
              </a:spcAft>
              <a:defRPr sz="2400">
                <a:solidFill>
                  <a:schemeClr val="tx1"/>
                </a:solidFill>
                <a:latin typeface="Times New Roman" charset="0"/>
              </a:defRPr>
            </a:lvl8pPr>
            <a:lvl9pPr marL="3886200" indent="-228600" eaLnBrk="0" fontAlgn="base" hangingPunct="0">
              <a:spcBef>
                <a:spcPct val="0"/>
              </a:spcBef>
              <a:spcAft>
                <a:spcPct val="0"/>
              </a:spcAft>
              <a:defRPr sz="2400">
                <a:solidFill>
                  <a:schemeClr val="tx1"/>
                </a:solidFill>
                <a:latin typeface="Times New Roman" charset="0"/>
              </a:defRPr>
            </a:lvl9pPr>
          </a:lstStyle>
          <a:p>
            <a:endParaRPr lang="en-US" altLang="en-US" dirty="0"/>
          </a:p>
        </p:txBody>
      </p:sp>
      <p:sp>
        <p:nvSpPr>
          <p:cNvPr id="311306" name="Oval 10"/>
          <p:cNvSpPr>
            <a:spLocks noChangeArrowheads="1"/>
          </p:cNvSpPr>
          <p:nvPr/>
        </p:nvSpPr>
        <p:spPr bwMode="auto">
          <a:xfrm>
            <a:off x="2411413" y="1646830"/>
            <a:ext cx="1371600" cy="1219200"/>
          </a:xfrm>
          <a:prstGeom prst="ellipse">
            <a:avLst/>
          </a:prstGeom>
          <a:gradFill rotWithShape="0">
            <a:gsLst>
              <a:gs pos="0">
                <a:srgbClr val="FFFF99"/>
              </a:gs>
              <a:gs pos="100000">
                <a:srgbClr val="FFFF99">
                  <a:gamma/>
                  <a:shade val="46275"/>
                  <a:invGamma/>
                </a:srgbClr>
              </a:gs>
            </a:gsLst>
            <a:path path="rect">
              <a:fillToRect r="100000" b="100000"/>
            </a:path>
          </a:gradFill>
          <a:ln w="9525">
            <a:solidFill>
              <a:schemeClr val="tx1"/>
            </a:solidFill>
            <a:round/>
            <a:headEnd/>
            <a:tailEnd/>
          </a:ln>
          <a:effectLst>
            <a:outerShdw dist="107763" dir="2700000" algn="ctr" rotWithShape="0">
              <a:schemeClr val="bg2"/>
            </a:outerShdw>
          </a:effectLst>
        </p:spPr>
        <p:txBody>
          <a:bodyPr wrap="none" anchor="ctr"/>
          <a:lstStyle>
            <a:lvl1pPr>
              <a:defRPr sz="2400">
                <a:solidFill>
                  <a:schemeClr val="tx1"/>
                </a:solidFill>
                <a:latin typeface="Times New Roman" charset="0"/>
              </a:defRPr>
            </a:lvl1pPr>
            <a:lvl2pPr marL="742950" indent="-285750">
              <a:defRPr sz="2400">
                <a:solidFill>
                  <a:schemeClr val="tx1"/>
                </a:solidFill>
                <a:latin typeface="Times New Roman" charset="0"/>
              </a:defRPr>
            </a:lvl2pPr>
            <a:lvl3pPr marL="1143000" indent="-228600">
              <a:defRPr sz="2400">
                <a:solidFill>
                  <a:schemeClr val="tx1"/>
                </a:solidFill>
                <a:latin typeface="Times New Roman" charset="0"/>
              </a:defRPr>
            </a:lvl3pPr>
            <a:lvl4pPr marL="1600200" indent="-228600">
              <a:defRPr sz="2400">
                <a:solidFill>
                  <a:schemeClr val="tx1"/>
                </a:solidFill>
                <a:latin typeface="Times New Roman" charset="0"/>
              </a:defRPr>
            </a:lvl4pPr>
            <a:lvl5pPr marL="2057400" indent="-228600">
              <a:defRPr sz="2400">
                <a:solidFill>
                  <a:schemeClr val="tx1"/>
                </a:solidFill>
                <a:latin typeface="Times New Roman" charset="0"/>
              </a:defRPr>
            </a:lvl5pPr>
            <a:lvl6pPr marL="2514600" indent="-228600" eaLnBrk="0" fontAlgn="base" hangingPunct="0">
              <a:spcBef>
                <a:spcPct val="0"/>
              </a:spcBef>
              <a:spcAft>
                <a:spcPct val="0"/>
              </a:spcAft>
              <a:defRPr sz="2400">
                <a:solidFill>
                  <a:schemeClr val="tx1"/>
                </a:solidFill>
                <a:latin typeface="Times New Roman" charset="0"/>
              </a:defRPr>
            </a:lvl6pPr>
            <a:lvl7pPr marL="2971800" indent="-228600" eaLnBrk="0" fontAlgn="base" hangingPunct="0">
              <a:spcBef>
                <a:spcPct val="0"/>
              </a:spcBef>
              <a:spcAft>
                <a:spcPct val="0"/>
              </a:spcAft>
              <a:defRPr sz="2400">
                <a:solidFill>
                  <a:schemeClr val="tx1"/>
                </a:solidFill>
                <a:latin typeface="Times New Roman" charset="0"/>
              </a:defRPr>
            </a:lvl7pPr>
            <a:lvl8pPr marL="3429000" indent="-228600" eaLnBrk="0" fontAlgn="base" hangingPunct="0">
              <a:spcBef>
                <a:spcPct val="0"/>
              </a:spcBef>
              <a:spcAft>
                <a:spcPct val="0"/>
              </a:spcAft>
              <a:defRPr sz="2400">
                <a:solidFill>
                  <a:schemeClr val="tx1"/>
                </a:solidFill>
                <a:latin typeface="Times New Roman" charset="0"/>
              </a:defRPr>
            </a:lvl8pPr>
            <a:lvl9pPr marL="3886200" indent="-228600" eaLnBrk="0" fontAlgn="base" hangingPunct="0">
              <a:spcBef>
                <a:spcPct val="0"/>
              </a:spcBef>
              <a:spcAft>
                <a:spcPct val="0"/>
              </a:spcAft>
              <a:defRPr sz="2400">
                <a:solidFill>
                  <a:schemeClr val="tx1"/>
                </a:solidFill>
                <a:latin typeface="Times New Roman" charset="0"/>
              </a:defRPr>
            </a:lvl9pPr>
          </a:lstStyle>
          <a:p>
            <a:endParaRPr lang="en-US" altLang="en-US" dirty="0"/>
          </a:p>
        </p:txBody>
      </p:sp>
      <p:sp>
        <p:nvSpPr>
          <p:cNvPr id="311307" name="Oval 11"/>
          <p:cNvSpPr>
            <a:spLocks noChangeArrowheads="1"/>
          </p:cNvSpPr>
          <p:nvPr/>
        </p:nvSpPr>
        <p:spPr bwMode="auto">
          <a:xfrm>
            <a:off x="4067175" y="1502368"/>
            <a:ext cx="1371600" cy="1219200"/>
          </a:xfrm>
          <a:prstGeom prst="ellipse">
            <a:avLst/>
          </a:prstGeom>
          <a:gradFill rotWithShape="0">
            <a:gsLst>
              <a:gs pos="0">
                <a:srgbClr val="FFFF99"/>
              </a:gs>
              <a:gs pos="100000">
                <a:srgbClr val="FFFF99">
                  <a:gamma/>
                  <a:shade val="46275"/>
                  <a:invGamma/>
                </a:srgbClr>
              </a:gs>
            </a:gsLst>
            <a:path path="rect">
              <a:fillToRect r="100000" b="100000"/>
            </a:path>
          </a:gradFill>
          <a:ln w="9525">
            <a:solidFill>
              <a:schemeClr val="tx1"/>
            </a:solidFill>
            <a:round/>
            <a:headEnd/>
            <a:tailEnd/>
          </a:ln>
          <a:effectLst>
            <a:outerShdw dist="107763" dir="2700000" algn="ctr" rotWithShape="0">
              <a:schemeClr val="bg2"/>
            </a:outerShdw>
          </a:effectLst>
        </p:spPr>
        <p:txBody>
          <a:bodyPr wrap="none" anchor="ctr"/>
          <a:lstStyle>
            <a:lvl1pPr>
              <a:defRPr sz="2400">
                <a:solidFill>
                  <a:schemeClr val="tx1"/>
                </a:solidFill>
                <a:latin typeface="Times New Roman" charset="0"/>
              </a:defRPr>
            </a:lvl1pPr>
            <a:lvl2pPr marL="742950" indent="-285750">
              <a:defRPr sz="2400">
                <a:solidFill>
                  <a:schemeClr val="tx1"/>
                </a:solidFill>
                <a:latin typeface="Times New Roman" charset="0"/>
              </a:defRPr>
            </a:lvl2pPr>
            <a:lvl3pPr marL="1143000" indent="-228600">
              <a:defRPr sz="2400">
                <a:solidFill>
                  <a:schemeClr val="tx1"/>
                </a:solidFill>
                <a:latin typeface="Times New Roman" charset="0"/>
              </a:defRPr>
            </a:lvl3pPr>
            <a:lvl4pPr marL="1600200" indent="-228600">
              <a:defRPr sz="2400">
                <a:solidFill>
                  <a:schemeClr val="tx1"/>
                </a:solidFill>
                <a:latin typeface="Times New Roman" charset="0"/>
              </a:defRPr>
            </a:lvl4pPr>
            <a:lvl5pPr marL="2057400" indent="-228600">
              <a:defRPr sz="2400">
                <a:solidFill>
                  <a:schemeClr val="tx1"/>
                </a:solidFill>
                <a:latin typeface="Times New Roman" charset="0"/>
              </a:defRPr>
            </a:lvl5pPr>
            <a:lvl6pPr marL="2514600" indent="-228600" eaLnBrk="0" fontAlgn="base" hangingPunct="0">
              <a:spcBef>
                <a:spcPct val="0"/>
              </a:spcBef>
              <a:spcAft>
                <a:spcPct val="0"/>
              </a:spcAft>
              <a:defRPr sz="2400">
                <a:solidFill>
                  <a:schemeClr val="tx1"/>
                </a:solidFill>
                <a:latin typeface="Times New Roman" charset="0"/>
              </a:defRPr>
            </a:lvl6pPr>
            <a:lvl7pPr marL="2971800" indent="-228600" eaLnBrk="0" fontAlgn="base" hangingPunct="0">
              <a:spcBef>
                <a:spcPct val="0"/>
              </a:spcBef>
              <a:spcAft>
                <a:spcPct val="0"/>
              </a:spcAft>
              <a:defRPr sz="2400">
                <a:solidFill>
                  <a:schemeClr val="tx1"/>
                </a:solidFill>
                <a:latin typeface="Times New Roman" charset="0"/>
              </a:defRPr>
            </a:lvl7pPr>
            <a:lvl8pPr marL="3429000" indent="-228600" eaLnBrk="0" fontAlgn="base" hangingPunct="0">
              <a:spcBef>
                <a:spcPct val="0"/>
              </a:spcBef>
              <a:spcAft>
                <a:spcPct val="0"/>
              </a:spcAft>
              <a:defRPr sz="2400">
                <a:solidFill>
                  <a:schemeClr val="tx1"/>
                </a:solidFill>
                <a:latin typeface="Times New Roman" charset="0"/>
              </a:defRPr>
            </a:lvl8pPr>
            <a:lvl9pPr marL="3886200" indent="-228600" eaLnBrk="0" fontAlgn="base" hangingPunct="0">
              <a:spcBef>
                <a:spcPct val="0"/>
              </a:spcBef>
              <a:spcAft>
                <a:spcPct val="0"/>
              </a:spcAft>
              <a:defRPr sz="2400">
                <a:solidFill>
                  <a:schemeClr val="tx1"/>
                </a:solidFill>
                <a:latin typeface="Times New Roman" charset="0"/>
              </a:defRPr>
            </a:lvl9pPr>
          </a:lstStyle>
          <a:p>
            <a:endParaRPr lang="en-US" altLang="en-US" dirty="0"/>
          </a:p>
        </p:txBody>
      </p:sp>
      <p:sp>
        <p:nvSpPr>
          <p:cNvPr id="311308" name="Oval 12"/>
          <p:cNvSpPr>
            <a:spLocks noChangeArrowheads="1"/>
          </p:cNvSpPr>
          <p:nvPr/>
        </p:nvSpPr>
        <p:spPr bwMode="auto">
          <a:xfrm>
            <a:off x="6194425" y="2101273"/>
            <a:ext cx="1371600" cy="1219200"/>
          </a:xfrm>
          <a:prstGeom prst="ellipse">
            <a:avLst/>
          </a:prstGeom>
          <a:gradFill rotWithShape="0">
            <a:gsLst>
              <a:gs pos="0">
                <a:srgbClr val="FFFF99"/>
              </a:gs>
              <a:gs pos="100000">
                <a:srgbClr val="FFFF99">
                  <a:gamma/>
                  <a:shade val="46275"/>
                  <a:invGamma/>
                </a:srgbClr>
              </a:gs>
            </a:gsLst>
            <a:path path="rect">
              <a:fillToRect r="100000" b="100000"/>
            </a:path>
          </a:gradFill>
          <a:ln w="9525">
            <a:solidFill>
              <a:schemeClr val="tx1"/>
            </a:solidFill>
            <a:round/>
            <a:headEnd/>
            <a:tailEnd/>
          </a:ln>
          <a:effectLst>
            <a:outerShdw dist="107763" dir="2700000" algn="ctr" rotWithShape="0">
              <a:schemeClr val="bg2"/>
            </a:outerShdw>
          </a:effectLst>
        </p:spPr>
        <p:txBody>
          <a:bodyPr wrap="none" anchor="ctr"/>
          <a:lstStyle>
            <a:lvl1pPr>
              <a:defRPr sz="2400">
                <a:solidFill>
                  <a:schemeClr val="tx1"/>
                </a:solidFill>
                <a:latin typeface="Times New Roman" charset="0"/>
              </a:defRPr>
            </a:lvl1pPr>
            <a:lvl2pPr marL="742950" indent="-285750">
              <a:defRPr sz="2400">
                <a:solidFill>
                  <a:schemeClr val="tx1"/>
                </a:solidFill>
                <a:latin typeface="Times New Roman" charset="0"/>
              </a:defRPr>
            </a:lvl2pPr>
            <a:lvl3pPr marL="1143000" indent="-228600">
              <a:defRPr sz="2400">
                <a:solidFill>
                  <a:schemeClr val="tx1"/>
                </a:solidFill>
                <a:latin typeface="Times New Roman" charset="0"/>
              </a:defRPr>
            </a:lvl3pPr>
            <a:lvl4pPr marL="1600200" indent="-228600">
              <a:defRPr sz="2400">
                <a:solidFill>
                  <a:schemeClr val="tx1"/>
                </a:solidFill>
                <a:latin typeface="Times New Roman" charset="0"/>
              </a:defRPr>
            </a:lvl4pPr>
            <a:lvl5pPr marL="2057400" indent="-228600">
              <a:defRPr sz="2400">
                <a:solidFill>
                  <a:schemeClr val="tx1"/>
                </a:solidFill>
                <a:latin typeface="Times New Roman" charset="0"/>
              </a:defRPr>
            </a:lvl5pPr>
            <a:lvl6pPr marL="2514600" indent="-228600" eaLnBrk="0" fontAlgn="base" hangingPunct="0">
              <a:spcBef>
                <a:spcPct val="0"/>
              </a:spcBef>
              <a:spcAft>
                <a:spcPct val="0"/>
              </a:spcAft>
              <a:defRPr sz="2400">
                <a:solidFill>
                  <a:schemeClr val="tx1"/>
                </a:solidFill>
                <a:latin typeface="Times New Roman" charset="0"/>
              </a:defRPr>
            </a:lvl6pPr>
            <a:lvl7pPr marL="2971800" indent="-228600" eaLnBrk="0" fontAlgn="base" hangingPunct="0">
              <a:spcBef>
                <a:spcPct val="0"/>
              </a:spcBef>
              <a:spcAft>
                <a:spcPct val="0"/>
              </a:spcAft>
              <a:defRPr sz="2400">
                <a:solidFill>
                  <a:schemeClr val="tx1"/>
                </a:solidFill>
                <a:latin typeface="Times New Roman" charset="0"/>
              </a:defRPr>
            </a:lvl7pPr>
            <a:lvl8pPr marL="3429000" indent="-228600" eaLnBrk="0" fontAlgn="base" hangingPunct="0">
              <a:spcBef>
                <a:spcPct val="0"/>
              </a:spcBef>
              <a:spcAft>
                <a:spcPct val="0"/>
              </a:spcAft>
              <a:defRPr sz="2400">
                <a:solidFill>
                  <a:schemeClr val="tx1"/>
                </a:solidFill>
                <a:latin typeface="Times New Roman" charset="0"/>
              </a:defRPr>
            </a:lvl8pPr>
            <a:lvl9pPr marL="3886200" indent="-228600" eaLnBrk="0" fontAlgn="base" hangingPunct="0">
              <a:spcBef>
                <a:spcPct val="0"/>
              </a:spcBef>
              <a:spcAft>
                <a:spcPct val="0"/>
              </a:spcAft>
              <a:defRPr sz="2400">
                <a:solidFill>
                  <a:schemeClr val="tx1"/>
                </a:solidFill>
                <a:latin typeface="Times New Roman" charset="0"/>
              </a:defRPr>
            </a:lvl9pPr>
          </a:lstStyle>
          <a:p>
            <a:endParaRPr lang="en-US" altLang="en-US" dirty="0"/>
          </a:p>
        </p:txBody>
      </p:sp>
      <p:sp>
        <p:nvSpPr>
          <p:cNvPr id="4109" name="Text Box 13"/>
          <p:cNvSpPr txBox="1">
            <a:spLocks noChangeArrowheads="1"/>
          </p:cNvSpPr>
          <p:nvPr/>
        </p:nvSpPr>
        <p:spPr bwMode="auto">
          <a:xfrm>
            <a:off x="4140200" y="3807418"/>
            <a:ext cx="1295400" cy="730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Times New Roman" charset="0"/>
              </a:defRPr>
            </a:lvl1pPr>
            <a:lvl2pPr marL="742950" indent="-285750">
              <a:defRPr sz="2400">
                <a:solidFill>
                  <a:schemeClr val="tx1"/>
                </a:solidFill>
                <a:latin typeface="Times New Roman" charset="0"/>
              </a:defRPr>
            </a:lvl2pPr>
            <a:lvl3pPr marL="1143000" indent="-228600">
              <a:defRPr sz="2400">
                <a:solidFill>
                  <a:schemeClr val="tx1"/>
                </a:solidFill>
                <a:latin typeface="Times New Roman" charset="0"/>
              </a:defRPr>
            </a:lvl3pPr>
            <a:lvl4pPr marL="1600200" indent="-228600">
              <a:defRPr sz="2400">
                <a:solidFill>
                  <a:schemeClr val="tx1"/>
                </a:solidFill>
                <a:latin typeface="Times New Roman" charset="0"/>
              </a:defRPr>
            </a:lvl4pPr>
            <a:lvl5pPr marL="2057400" indent="-228600">
              <a:defRPr sz="2400">
                <a:solidFill>
                  <a:schemeClr val="tx1"/>
                </a:solidFill>
                <a:latin typeface="Times New Roman" charset="0"/>
              </a:defRPr>
            </a:lvl5pPr>
            <a:lvl6pPr marL="2514600" indent="-228600" eaLnBrk="0" fontAlgn="base" hangingPunct="0">
              <a:spcBef>
                <a:spcPct val="0"/>
              </a:spcBef>
              <a:spcAft>
                <a:spcPct val="0"/>
              </a:spcAft>
              <a:defRPr sz="2400">
                <a:solidFill>
                  <a:schemeClr val="tx1"/>
                </a:solidFill>
                <a:latin typeface="Times New Roman" charset="0"/>
              </a:defRPr>
            </a:lvl6pPr>
            <a:lvl7pPr marL="2971800" indent="-228600" eaLnBrk="0" fontAlgn="base" hangingPunct="0">
              <a:spcBef>
                <a:spcPct val="0"/>
              </a:spcBef>
              <a:spcAft>
                <a:spcPct val="0"/>
              </a:spcAft>
              <a:defRPr sz="2400">
                <a:solidFill>
                  <a:schemeClr val="tx1"/>
                </a:solidFill>
                <a:latin typeface="Times New Roman" charset="0"/>
              </a:defRPr>
            </a:lvl7pPr>
            <a:lvl8pPr marL="3429000" indent="-228600" eaLnBrk="0" fontAlgn="base" hangingPunct="0">
              <a:spcBef>
                <a:spcPct val="0"/>
              </a:spcBef>
              <a:spcAft>
                <a:spcPct val="0"/>
              </a:spcAft>
              <a:defRPr sz="2400">
                <a:solidFill>
                  <a:schemeClr val="tx1"/>
                </a:solidFill>
                <a:latin typeface="Times New Roman" charset="0"/>
              </a:defRPr>
            </a:lvl8pPr>
            <a:lvl9pPr marL="3886200" indent="-228600" eaLnBrk="0" fontAlgn="base" hangingPunct="0">
              <a:spcBef>
                <a:spcPct val="0"/>
              </a:spcBef>
              <a:spcAft>
                <a:spcPct val="0"/>
              </a:spcAft>
              <a:defRPr sz="2400">
                <a:solidFill>
                  <a:schemeClr val="tx1"/>
                </a:solidFill>
                <a:latin typeface="Times New Roman" charset="0"/>
              </a:defRPr>
            </a:lvl9pPr>
          </a:lstStyle>
          <a:p>
            <a:pPr algn="ctr" eaLnBrk="1" hangingPunct="1">
              <a:spcBef>
                <a:spcPct val="50000"/>
              </a:spcBef>
            </a:pPr>
            <a:r>
              <a:rPr lang="en-GB" altLang="en-US" sz="1400" b="1" dirty="0">
                <a:solidFill>
                  <a:schemeClr val="bg2"/>
                </a:solidFill>
              </a:rPr>
              <a:t>Company or public sector organisation</a:t>
            </a:r>
          </a:p>
        </p:txBody>
      </p:sp>
      <p:sp>
        <p:nvSpPr>
          <p:cNvPr id="4110" name="Text Box 14"/>
          <p:cNvSpPr txBox="1">
            <a:spLocks noChangeArrowheads="1"/>
          </p:cNvSpPr>
          <p:nvPr/>
        </p:nvSpPr>
        <p:spPr bwMode="auto">
          <a:xfrm>
            <a:off x="4067175" y="1862730"/>
            <a:ext cx="1295400" cy="517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Times New Roman" charset="0"/>
              </a:defRPr>
            </a:lvl1pPr>
            <a:lvl2pPr marL="742950" indent="-285750">
              <a:defRPr sz="2400">
                <a:solidFill>
                  <a:schemeClr val="tx1"/>
                </a:solidFill>
                <a:latin typeface="Times New Roman" charset="0"/>
              </a:defRPr>
            </a:lvl2pPr>
            <a:lvl3pPr marL="1143000" indent="-228600">
              <a:defRPr sz="2400">
                <a:solidFill>
                  <a:schemeClr val="tx1"/>
                </a:solidFill>
                <a:latin typeface="Times New Roman" charset="0"/>
              </a:defRPr>
            </a:lvl3pPr>
            <a:lvl4pPr marL="1600200" indent="-228600">
              <a:defRPr sz="2400">
                <a:solidFill>
                  <a:schemeClr val="tx1"/>
                </a:solidFill>
                <a:latin typeface="Times New Roman" charset="0"/>
              </a:defRPr>
            </a:lvl4pPr>
            <a:lvl5pPr marL="2057400" indent="-228600">
              <a:defRPr sz="2400">
                <a:solidFill>
                  <a:schemeClr val="tx1"/>
                </a:solidFill>
                <a:latin typeface="Times New Roman" charset="0"/>
              </a:defRPr>
            </a:lvl5pPr>
            <a:lvl6pPr marL="2514600" indent="-228600" eaLnBrk="0" fontAlgn="base" hangingPunct="0">
              <a:spcBef>
                <a:spcPct val="0"/>
              </a:spcBef>
              <a:spcAft>
                <a:spcPct val="0"/>
              </a:spcAft>
              <a:defRPr sz="2400">
                <a:solidFill>
                  <a:schemeClr val="tx1"/>
                </a:solidFill>
                <a:latin typeface="Times New Roman" charset="0"/>
              </a:defRPr>
            </a:lvl6pPr>
            <a:lvl7pPr marL="2971800" indent="-228600" eaLnBrk="0" fontAlgn="base" hangingPunct="0">
              <a:spcBef>
                <a:spcPct val="0"/>
              </a:spcBef>
              <a:spcAft>
                <a:spcPct val="0"/>
              </a:spcAft>
              <a:defRPr sz="2400">
                <a:solidFill>
                  <a:schemeClr val="tx1"/>
                </a:solidFill>
                <a:latin typeface="Times New Roman" charset="0"/>
              </a:defRPr>
            </a:lvl7pPr>
            <a:lvl8pPr marL="3429000" indent="-228600" eaLnBrk="0" fontAlgn="base" hangingPunct="0">
              <a:spcBef>
                <a:spcPct val="0"/>
              </a:spcBef>
              <a:spcAft>
                <a:spcPct val="0"/>
              </a:spcAft>
              <a:defRPr sz="2400">
                <a:solidFill>
                  <a:schemeClr val="tx1"/>
                </a:solidFill>
                <a:latin typeface="Times New Roman" charset="0"/>
              </a:defRPr>
            </a:lvl8pPr>
            <a:lvl9pPr marL="3886200" indent="-228600" eaLnBrk="0" fontAlgn="base" hangingPunct="0">
              <a:spcBef>
                <a:spcPct val="0"/>
              </a:spcBef>
              <a:spcAft>
                <a:spcPct val="0"/>
              </a:spcAft>
              <a:defRPr sz="2400">
                <a:solidFill>
                  <a:schemeClr val="tx1"/>
                </a:solidFill>
                <a:latin typeface="Times New Roman" charset="0"/>
              </a:defRPr>
            </a:lvl9pPr>
          </a:lstStyle>
          <a:p>
            <a:pPr algn="ctr" eaLnBrk="1" hangingPunct="1">
              <a:spcBef>
                <a:spcPct val="50000"/>
              </a:spcBef>
            </a:pPr>
            <a:r>
              <a:rPr lang="en-GB" altLang="en-US" sz="1400" b="1" dirty="0">
                <a:solidFill>
                  <a:schemeClr val="bg2"/>
                </a:solidFill>
              </a:rPr>
              <a:t>Environment basics</a:t>
            </a:r>
          </a:p>
        </p:txBody>
      </p:sp>
      <p:sp>
        <p:nvSpPr>
          <p:cNvPr id="4111" name="Text Box 15"/>
          <p:cNvSpPr txBox="1">
            <a:spLocks noChangeArrowheads="1"/>
          </p:cNvSpPr>
          <p:nvPr/>
        </p:nvSpPr>
        <p:spPr bwMode="auto">
          <a:xfrm>
            <a:off x="6286500" y="2407744"/>
            <a:ext cx="1143000" cy="517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Times New Roman" charset="0"/>
              </a:defRPr>
            </a:lvl1pPr>
            <a:lvl2pPr marL="742950" indent="-285750">
              <a:defRPr sz="2400">
                <a:solidFill>
                  <a:schemeClr val="tx1"/>
                </a:solidFill>
                <a:latin typeface="Times New Roman" charset="0"/>
              </a:defRPr>
            </a:lvl2pPr>
            <a:lvl3pPr marL="1143000" indent="-228600">
              <a:defRPr sz="2400">
                <a:solidFill>
                  <a:schemeClr val="tx1"/>
                </a:solidFill>
                <a:latin typeface="Times New Roman" charset="0"/>
              </a:defRPr>
            </a:lvl3pPr>
            <a:lvl4pPr marL="1600200" indent="-228600">
              <a:defRPr sz="2400">
                <a:solidFill>
                  <a:schemeClr val="tx1"/>
                </a:solidFill>
                <a:latin typeface="Times New Roman" charset="0"/>
              </a:defRPr>
            </a:lvl4pPr>
            <a:lvl5pPr marL="2057400" indent="-228600">
              <a:defRPr sz="2400">
                <a:solidFill>
                  <a:schemeClr val="tx1"/>
                </a:solidFill>
                <a:latin typeface="Times New Roman" charset="0"/>
              </a:defRPr>
            </a:lvl5pPr>
            <a:lvl6pPr marL="2514600" indent="-228600" eaLnBrk="0" fontAlgn="base" hangingPunct="0">
              <a:spcBef>
                <a:spcPct val="0"/>
              </a:spcBef>
              <a:spcAft>
                <a:spcPct val="0"/>
              </a:spcAft>
              <a:defRPr sz="2400">
                <a:solidFill>
                  <a:schemeClr val="tx1"/>
                </a:solidFill>
                <a:latin typeface="Times New Roman" charset="0"/>
              </a:defRPr>
            </a:lvl6pPr>
            <a:lvl7pPr marL="2971800" indent="-228600" eaLnBrk="0" fontAlgn="base" hangingPunct="0">
              <a:spcBef>
                <a:spcPct val="0"/>
              </a:spcBef>
              <a:spcAft>
                <a:spcPct val="0"/>
              </a:spcAft>
              <a:defRPr sz="2400">
                <a:solidFill>
                  <a:schemeClr val="tx1"/>
                </a:solidFill>
                <a:latin typeface="Times New Roman" charset="0"/>
              </a:defRPr>
            </a:lvl7pPr>
            <a:lvl8pPr marL="3429000" indent="-228600" eaLnBrk="0" fontAlgn="base" hangingPunct="0">
              <a:spcBef>
                <a:spcPct val="0"/>
              </a:spcBef>
              <a:spcAft>
                <a:spcPct val="0"/>
              </a:spcAft>
              <a:defRPr sz="2400">
                <a:solidFill>
                  <a:schemeClr val="tx1"/>
                </a:solidFill>
                <a:latin typeface="Times New Roman" charset="0"/>
              </a:defRPr>
            </a:lvl8pPr>
            <a:lvl9pPr marL="3886200" indent="-228600" eaLnBrk="0" fontAlgn="base" hangingPunct="0">
              <a:spcBef>
                <a:spcPct val="0"/>
              </a:spcBef>
              <a:spcAft>
                <a:spcPct val="0"/>
              </a:spcAft>
              <a:defRPr sz="2400">
                <a:solidFill>
                  <a:schemeClr val="tx1"/>
                </a:solidFill>
                <a:latin typeface="Times New Roman" charset="0"/>
              </a:defRPr>
            </a:lvl9pPr>
          </a:lstStyle>
          <a:p>
            <a:pPr algn="ctr" eaLnBrk="1" hangingPunct="1">
              <a:spcBef>
                <a:spcPct val="50000"/>
              </a:spcBef>
            </a:pPr>
            <a:r>
              <a:rPr lang="en-GB" altLang="en-US" sz="1400" b="1" dirty="0">
                <a:solidFill>
                  <a:schemeClr val="bg2"/>
                </a:solidFill>
              </a:rPr>
              <a:t>Degree of turbulence</a:t>
            </a:r>
          </a:p>
        </p:txBody>
      </p:sp>
      <p:sp>
        <p:nvSpPr>
          <p:cNvPr id="4112" name="Text Box 16"/>
          <p:cNvSpPr txBox="1">
            <a:spLocks noChangeArrowheads="1"/>
          </p:cNvSpPr>
          <p:nvPr/>
        </p:nvSpPr>
        <p:spPr bwMode="auto">
          <a:xfrm>
            <a:off x="6804025" y="4239218"/>
            <a:ext cx="990600" cy="517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Times New Roman" charset="0"/>
              </a:defRPr>
            </a:lvl1pPr>
            <a:lvl2pPr marL="742950" indent="-285750">
              <a:defRPr sz="2400">
                <a:solidFill>
                  <a:schemeClr val="tx1"/>
                </a:solidFill>
                <a:latin typeface="Times New Roman" charset="0"/>
              </a:defRPr>
            </a:lvl2pPr>
            <a:lvl3pPr marL="1143000" indent="-228600">
              <a:defRPr sz="2400">
                <a:solidFill>
                  <a:schemeClr val="tx1"/>
                </a:solidFill>
                <a:latin typeface="Times New Roman" charset="0"/>
              </a:defRPr>
            </a:lvl3pPr>
            <a:lvl4pPr marL="1600200" indent="-228600">
              <a:defRPr sz="2400">
                <a:solidFill>
                  <a:schemeClr val="tx1"/>
                </a:solidFill>
                <a:latin typeface="Times New Roman" charset="0"/>
              </a:defRPr>
            </a:lvl4pPr>
            <a:lvl5pPr marL="2057400" indent="-228600">
              <a:defRPr sz="2400">
                <a:solidFill>
                  <a:schemeClr val="tx1"/>
                </a:solidFill>
                <a:latin typeface="Times New Roman" charset="0"/>
              </a:defRPr>
            </a:lvl5pPr>
            <a:lvl6pPr marL="2514600" indent="-228600" eaLnBrk="0" fontAlgn="base" hangingPunct="0">
              <a:spcBef>
                <a:spcPct val="0"/>
              </a:spcBef>
              <a:spcAft>
                <a:spcPct val="0"/>
              </a:spcAft>
              <a:defRPr sz="2400">
                <a:solidFill>
                  <a:schemeClr val="tx1"/>
                </a:solidFill>
                <a:latin typeface="Times New Roman" charset="0"/>
              </a:defRPr>
            </a:lvl6pPr>
            <a:lvl7pPr marL="2971800" indent="-228600" eaLnBrk="0" fontAlgn="base" hangingPunct="0">
              <a:spcBef>
                <a:spcPct val="0"/>
              </a:spcBef>
              <a:spcAft>
                <a:spcPct val="0"/>
              </a:spcAft>
              <a:defRPr sz="2400">
                <a:solidFill>
                  <a:schemeClr val="tx1"/>
                </a:solidFill>
                <a:latin typeface="Times New Roman" charset="0"/>
              </a:defRPr>
            </a:lvl7pPr>
            <a:lvl8pPr marL="3429000" indent="-228600" eaLnBrk="0" fontAlgn="base" hangingPunct="0">
              <a:spcBef>
                <a:spcPct val="0"/>
              </a:spcBef>
              <a:spcAft>
                <a:spcPct val="0"/>
              </a:spcAft>
              <a:defRPr sz="2400">
                <a:solidFill>
                  <a:schemeClr val="tx1"/>
                </a:solidFill>
                <a:latin typeface="Times New Roman" charset="0"/>
              </a:defRPr>
            </a:lvl8pPr>
            <a:lvl9pPr marL="3886200" indent="-228600" eaLnBrk="0" fontAlgn="base" hangingPunct="0">
              <a:spcBef>
                <a:spcPct val="0"/>
              </a:spcBef>
              <a:spcAft>
                <a:spcPct val="0"/>
              </a:spcAft>
              <a:defRPr sz="2400">
                <a:solidFill>
                  <a:schemeClr val="tx1"/>
                </a:solidFill>
                <a:latin typeface="Times New Roman" charset="0"/>
              </a:defRPr>
            </a:lvl9pPr>
          </a:lstStyle>
          <a:p>
            <a:pPr algn="ctr" eaLnBrk="1" hangingPunct="1">
              <a:spcBef>
                <a:spcPct val="50000"/>
              </a:spcBef>
            </a:pPr>
            <a:r>
              <a:rPr lang="en-GB" altLang="en-US" sz="1400" b="1" dirty="0">
                <a:solidFill>
                  <a:schemeClr val="bg2"/>
                </a:solidFill>
              </a:rPr>
              <a:t>PESTEL analysis</a:t>
            </a:r>
          </a:p>
        </p:txBody>
      </p:sp>
      <p:sp>
        <p:nvSpPr>
          <p:cNvPr id="4113" name="Text Box 17"/>
          <p:cNvSpPr txBox="1">
            <a:spLocks noChangeArrowheads="1"/>
          </p:cNvSpPr>
          <p:nvPr/>
        </p:nvSpPr>
        <p:spPr bwMode="auto">
          <a:xfrm>
            <a:off x="5867400" y="5463180"/>
            <a:ext cx="990600" cy="517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Times New Roman" charset="0"/>
              </a:defRPr>
            </a:lvl1pPr>
            <a:lvl2pPr marL="742950" indent="-285750">
              <a:defRPr sz="2400">
                <a:solidFill>
                  <a:schemeClr val="tx1"/>
                </a:solidFill>
                <a:latin typeface="Times New Roman" charset="0"/>
              </a:defRPr>
            </a:lvl2pPr>
            <a:lvl3pPr marL="1143000" indent="-228600">
              <a:defRPr sz="2400">
                <a:solidFill>
                  <a:schemeClr val="tx1"/>
                </a:solidFill>
                <a:latin typeface="Times New Roman" charset="0"/>
              </a:defRPr>
            </a:lvl3pPr>
            <a:lvl4pPr marL="1600200" indent="-228600">
              <a:defRPr sz="2400">
                <a:solidFill>
                  <a:schemeClr val="tx1"/>
                </a:solidFill>
                <a:latin typeface="Times New Roman" charset="0"/>
              </a:defRPr>
            </a:lvl4pPr>
            <a:lvl5pPr marL="2057400" indent="-228600">
              <a:defRPr sz="2400">
                <a:solidFill>
                  <a:schemeClr val="tx1"/>
                </a:solidFill>
                <a:latin typeface="Times New Roman" charset="0"/>
              </a:defRPr>
            </a:lvl5pPr>
            <a:lvl6pPr marL="2514600" indent="-228600" eaLnBrk="0" fontAlgn="base" hangingPunct="0">
              <a:spcBef>
                <a:spcPct val="0"/>
              </a:spcBef>
              <a:spcAft>
                <a:spcPct val="0"/>
              </a:spcAft>
              <a:defRPr sz="2400">
                <a:solidFill>
                  <a:schemeClr val="tx1"/>
                </a:solidFill>
                <a:latin typeface="Times New Roman" charset="0"/>
              </a:defRPr>
            </a:lvl6pPr>
            <a:lvl7pPr marL="2971800" indent="-228600" eaLnBrk="0" fontAlgn="base" hangingPunct="0">
              <a:spcBef>
                <a:spcPct val="0"/>
              </a:spcBef>
              <a:spcAft>
                <a:spcPct val="0"/>
              </a:spcAft>
              <a:defRPr sz="2400">
                <a:solidFill>
                  <a:schemeClr val="tx1"/>
                </a:solidFill>
                <a:latin typeface="Times New Roman" charset="0"/>
              </a:defRPr>
            </a:lvl7pPr>
            <a:lvl8pPr marL="3429000" indent="-228600" eaLnBrk="0" fontAlgn="base" hangingPunct="0">
              <a:spcBef>
                <a:spcPct val="0"/>
              </a:spcBef>
              <a:spcAft>
                <a:spcPct val="0"/>
              </a:spcAft>
              <a:defRPr sz="2400">
                <a:solidFill>
                  <a:schemeClr val="tx1"/>
                </a:solidFill>
                <a:latin typeface="Times New Roman" charset="0"/>
              </a:defRPr>
            </a:lvl8pPr>
            <a:lvl9pPr marL="3886200" indent="-228600" eaLnBrk="0" fontAlgn="base" hangingPunct="0">
              <a:spcBef>
                <a:spcPct val="0"/>
              </a:spcBef>
              <a:spcAft>
                <a:spcPct val="0"/>
              </a:spcAft>
              <a:defRPr sz="2400">
                <a:solidFill>
                  <a:schemeClr val="tx1"/>
                </a:solidFill>
                <a:latin typeface="Times New Roman" charset="0"/>
              </a:defRPr>
            </a:lvl9pPr>
          </a:lstStyle>
          <a:p>
            <a:pPr algn="ctr" eaLnBrk="1" hangingPunct="1">
              <a:spcBef>
                <a:spcPct val="50000"/>
              </a:spcBef>
            </a:pPr>
            <a:r>
              <a:rPr lang="en-GB" altLang="en-US" sz="1400" b="1" dirty="0">
                <a:solidFill>
                  <a:schemeClr val="bg2"/>
                </a:solidFill>
              </a:rPr>
              <a:t>Industry life cycle</a:t>
            </a:r>
          </a:p>
        </p:txBody>
      </p:sp>
      <p:sp>
        <p:nvSpPr>
          <p:cNvPr id="4114" name="Text Box 18"/>
          <p:cNvSpPr txBox="1">
            <a:spLocks noChangeArrowheads="1"/>
          </p:cNvSpPr>
          <p:nvPr/>
        </p:nvSpPr>
        <p:spPr bwMode="auto">
          <a:xfrm>
            <a:off x="4356100" y="5607643"/>
            <a:ext cx="1143000" cy="517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Times New Roman" charset="0"/>
              </a:defRPr>
            </a:lvl1pPr>
            <a:lvl2pPr marL="742950" indent="-285750">
              <a:defRPr sz="2400">
                <a:solidFill>
                  <a:schemeClr val="tx1"/>
                </a:solidFill>
                <a:latin typeface="Times New Roman" charset="0"/>
              </a:defRPr>
            </a:lvl2pPr>
            <a:lvl3pPr marL="1143000" indent="-228600">
              <a:defRPr sz="2400">
                <a:solidFill>
                  <a:schemeClr val="tx1"/>
                </a:solidFill>
                <a:latin typeface="Times New Roman" charset="0"/>
              </a:defRPr>
            </a:lvl3pPr>
            <a:lvl4pPr marL="1600200" indent="-228600">
              <a:defRPr sz="2400">
                <a:solidFill>
                  <a:schemeClr val="tx1"/>
                </a:solidFill>
                <a:latin typeface="Times New Roman" charset="0"/>
              </a:defRPr>
            </a:lvl4pPr>
            <a:lvl5pPr marL="2057400" indent="-228600">
              <a:defRPr sz="2400">
                <a:solidFill>
                  <a:schemeClr val="tx1"/>
                </a:solidFill>
                <a:latin typeface="Times New Roman" charset="0"/>
              </a:defRPr>
            </a:lvl5pPr>
            <a:lvl6pPr marL="2514600" indent="-228600" eaLnBrk="0" fontAlgn="base" hangingPunct="0">
              <a:spcBef>
                <a:spcPct val="0"/>
              </a:spcBef>
              <a:spcAft>
                <a:spcPct val="0"/>
              </a:spcAft>
              <a:defRPr sz="2400">
                <a:solidFill>
                  <a:schemeClr val="tx1"/>
                </a:solidFill>
                <a:latin typeface="Times New Roman" charset="0"/>
              </a:defRPr>
            </a:lvl6pPr>
            <a:lvl7pPr marL="2971800" indent="-228600" eaLnBrk="0" fontAlgn="base" hangingPunct="0">
              <a:spcBef>
                <a:spcPct val="0"/>
              </a:spcBef>
              <a:spcAft>
                <a:spcPct val="0"/>
              </a:spcAft>
              <a:defRPr sz="2400">
                <a:solidFill>
                  <a:schemeClr val="tx1"/>
                </a:solidFill>
                <a:latin typeface="Times New Roman" charset="0"/>
              </a:defRPr>
            </a:lvl7pPr>
            <a:lvl8pPr marL="3429000" indent="-228600" eaLnBrk="0" fontAlgn="base" hangingPunct="0">
              <a:spcBef>
                <a:spcPct val="0"/>
              </a:spcBef>
              <a:spcAft>
                <a:spcPct val="0"/>
              </a:spcAft>
              <a:defRPr sz="2400">
                <a:solidFill>
                  <a:schemeClr val="tx1"/>
                </a:solidFill>
                <a:latin typeface="Times New Roman" charset="0"/>
              </a:defRPr>
            </a:lvl8pPr>
            <a:lvl9pPr marL="3886200" indent="-228600" eaLnBrk="0" fontAlgn="base" hangingPunct="0">
              <a:spcBef>
                <a:spcPct val="0"/>
              </a:spcBef>
              <a:spcAft>
                <a:spcPct val="0"/>
              </a:spcAft>
              <a:defRPr sz="2400">
                <a:solidFill>
                  <a:schemeClr val="tx1"/>
                </a:solidFill>
                <a:latin typeface="Times New Roman" charset="0"/>
              </a:defRPr>
            </a:lvl9pPr>
          </a:lstStyle>
          <a:p>
            <a:pPr algn="ctr" eaLnBrk="1" hangingPunct="1">
              <a:spcBef>
                <a:spcPct val="50000"/>
              </a:spcBef>
            </a:pPr>
            <a:r>
              <a:rPr lang="en-GB" altLang="en-US" sz="1400" b="1" dirty="0">
                <a:solidFill>
                  <a:schemeClr val="bg2"/>
                </a:solidFill>
              </a:rPr>
              <a:t>Key factors for success</a:t>
            </a:r>
          </a:p>
        </p:txBody>
      </p:sp>
      <p:sp>
        <p:nvSpPr>
          <p:cNvPr id="4115" name="Text Box 19"/>
          <p:cNvSpPr txBox="1">
            <a:spLocks noChangeArrowheads="1"/>
          </p:cNvSpPr>
          <p:nvPr/>
        </p:nvSpPr>
        <p:spPr bwMode="auto">
          <a:xfrm>
            <a:off x="2700338" y="5607643"/>
            <a:ext cx="1143000" cy="517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Times New Roman" charset="0"/>
              </a:defRPr>
            </a:lvl1pPr>
            <a:lvl2pPr marL="742950" indent="-285750">
              <a:defRPr sz="2400">
                <a:solidFill>
                  <a:schemeClr val="tx1"/>
                </a:solidFill>
                <a:latin typeface="Times New Roman" charset="0"/>
              </a:defRPr>
            </a:lvl2pPr>
            <a:lvl3pPr marL="1143000" indent="-228600">
              <a:defRPr sz="2400">
                <a:solidFill>
                  <a:schemeClr val="tx1"/>
                </a:solidFill>
                <a:latin typeface="Times New Roman" charset="0"/>
              </a:defRPr>
            </a:lvl3pPr>
            <a:lvl4pPr marL="1600200" indent="-228600">
              <a:defRPr sz="2400">
                <a:solidFill>
                  <a:schemeClr val="tx1"/>
                </a:solidFill>
                <a:latin typeface="Times New Roman" charset="0"/>
              </a:defRPr>
            </a:lvl4pPr>
            <a:lvl5pPr marL="2057400" indent="-228600">
              <a:defRPr sz="2400">
                <a:solidFill>
                  <a:schemeClr val="tx1"/>
                </a:solidFill>
                <a:latin typeface="Times New Roman" charset="0"/>
              </a:defRPr>
            </a:lvl5pPr>
            <a:lvl6pPr marL="2514600" indent="-228600" eaLnBrk="0" fontAlgn="base" hangingPunct="0">
              <a:spcBef>
                <a:spcPct val="0"/>
              </a:spcBef>
              <a:spcAft>
                <a:spcPct val="0"/>
              </a:spcAft>
              <a:defRPr sz="2400">
                <a:solidFill>
                  <a:schemeClr val="tx1"/>
                </a:solidFill>
                <a:latin typeface="Times New Roman" charset="0"/>
              </a:defRPr>
            </a:lvl6pPr>
            <a:lvl7pPr marL="2971800" indent="-228600" eaLnBrk="0" fontAlgn="base" hangingPunct="0">
              <a:spcBef>
                <a:spcPct val="0"/>
              </a:spcBef>
              <a:spcAft>
                <a:spcPct val="0"/>
              </a:spcAft>
              <a:defRPr sz="2400">
                <a:solidFill>
                  <a:schemeClr val="tx1"/>
                </a:solidFill>
                <a:latin typeface="Times New Roman" charset="0"/>
              </a:defRPr>
            </a:lvl7pPr>
            <a:lvl8pPr marL="3429000" indent="-228600" eaLnBrk="0" fontAlgn="base" hangingPunct="0">
              <a:spcBef>
                <a:spcPct val="0"/>
              </a:spcBef>
              <a:spcAft>
                <a:spcPct val="0"/>
              </a:spcAft>
              <a:defRPr sz="2400">
                <a:solidFill>
                  <a:schemeClr val="tx1"/>
                </a:solidFill>
                <a:latin typeface="Times New Roman" charset="0"/>
              </a:defRPr>
            </a:lvl8pPr>
            <a:lvl9pPr marL="3886200" indent="-228600" eaLnBrk="0" fontAlgn="base" hangingPunct="0">
              <a:spcBef>
                <a:spcPct val="0"/>
              </a:spcBef>
              <a:spcAft>
                <a:spcPct val="0"/>
              </a:spcAft>
              <a:defRPr sz="2400">
                <a:solidFill>
                  <a:schemeClr val="tx1"/>
                </a:solidFill>
                <a:latin typeface="Times New Roman" charset="0"/>
              </a:defRPr>
            </a:lvl9pPr>
          </a:lstStyle>
          <a:p>
            <a:pPr algn="ctr" eaLnBrk="1" hangingPunct="1">
              <a:spcBef>
                <a:spcPct val="50000"/>
              </a:spcBef>
            </a:pPr>
            <a:r>
              <a:rPr lang="en-GB" altLang="en-US" sz="1400" b="1" dirty="0">
                <a:solidFill>
                  <a:schemeClr val="bg2"/>
                </a:solidFill>
              </a:rPr>
              <a:t>Five Forces analysis</a:t>
            </a:r>
          </a:p>
        </p:txBody>
      </p:sp>
      <p:sp>
        <p:nvSpPr>
          <p:cNvPr id="4116" name="Text Box 20"/>
          <p:cNvSpPr txBox="1">
            <a:spLocks noChangeArrowheads="1"/>
          </p:cNvSpPr>
          <p:nvPr/>
        </p:nvSpPr>
        <p:spPr bwMode="auto">
          <a:xfrm>
            <a:off x="1476375" y="4671018"/>
            <a:ext cx="1143000" cy="517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Times New Roman" charset="0"/>
              </a:defRPr>
            </a:lvl1pPr>
            <a:lvl2pPr marL="742950" indent="-285750">
              <a:defRPr sz="2400">
                <a:solidFill>
                  <a:schemeClr val="tx1"/>
                </a:solidFill>
                <a:latin typeface="Times New Roman" charset="0"/>
              </a:defRPr>
            </a:lvl2pPr>
            <a:lvl3pPr marL="1143000" indent="-228600">
              <a:defRPr sz="2400">
                <a:solidFill>
                  <a:schemeClr val="tx1"/>
                </a:solidFill>
                <a:latin typeface="Times New Roman" charset="0"/>
              </a:defRPr>
            </a:lvl3pPr>
            <a:lvl4pPr marL="1600200" indent="-228600">
              <a:defRPr sz="2400">
                <a:solidFill>
                  <a:schemeClr val="tx1"/>
                </a:solidFill>
                <a:latin typeface="Times New Roman" charset="0"/>
              </a:defRPr>
            </a:lvl4pPr>
            <a:lvl5pPr marL="2057400" indent="-228600">
              <a:defRPr sz="2400">
                <a:solidFill>
                  <a:schemeClr val="tx1"/>
                </a:solidFill>
                <a:latin typeface="Times New Roman" charset="0"/>
              </a:defRPr>
            </a:lvl5pPr>
            <a:lvl6pPr marL="2514600" indent="-228600" eaLnBrk="0" fontAlgn="base" hangingPunct="0">
              <a:spcBef>
                <a:spcPct val="0"/>
              </a:spcBef>
              <a:spcAft>
                <a:spcPct val="0"/>
              </a:spcAft>
              <a:defRPr sz="2400">
                <a:solidFill>
                  <a:schemeClr val="tx1"/>
                </a:solidFill>
                <a:latin typeface="Times New Roman" charset="0"/>
              </a:defRPr>
            </a:lvl6pPr>
            <a:lvl7pPr marL="2971800" indent="-228600" eaLnBrk="0" fontAlgn="base" hangingPunct="0">
              <a:spcBef>
                <a:spcPct val="0"/>
              </a:spcBef>
              <a:spcAft>
                <a:spcPct val="0"/>
              </a:spcAft>
              <a:defRPr sz="2400">
                <a:solidFill>
                  <a:schemeClr val="tx1"/>
                </a:solidFill>
                <a:latin typeface="Times New Roman" charset="0"/>
              </a:defRPr>
            </a:lvl7pPr>
            <a:lvl8pPr marL="3429000" indent="-228600" eaLnBrk="0" fontAlgn="base" hangingPunct="0">
              <a:spcBef>
                <a:spcPct val="0"/>
              </a:spcBef>
              <a:spcAft>
                <a:spcPct val="0"/>
              </a:spcAft>
              <a:defRPr sz="2400">
                <a:solidFill>
                  <a:schemeClr val="tx1"/>
                </a:solidFill>
                <a:latin typeface="Times New Roman" charset="0"/>
              </a:defRPr>
            </a:lvl8pPr>
            <a:lvl9pPr marL="3886200" indent="-228600" eaLnBrk="0" fontAlgn="base" hangingPunct="0">
              <a:spcBef>
                <a:spcPct val="0"/>
              </a:spcBef>
              <a:spcAft>
                <a:spcPct val="0"/>
              </a:spcAft>
              <a:defRPr sz="2400">
                <a:solidFill>
                  <a:schemeClr val="tx1"/>
                </a:solidFill>
                <a:latin typeface="Times New Roman" charset="0"/>
              </a:defRPr>
            </a:lvl9pPr>
          </a:lstStyle>
          <a:p>
            <a:pPr algn="ctr" eaLnBrk="1" hangingPunct="1">
              <a:spcBef>
                <a:spcPct val="50000"/>
              </a:spcBef>
            </a:pPr>
            <a:r>
              <a:rPr lang="en-GB" altLang="en-US" sz="1400" b="1" dirty="0">
                <a:solidFill>
                  <a:schemeClr val="bg2"/>
                </a:solidFill>
              </a:rPr>
              <a:t>Four Links analysis</a:t>
            </a:r>
          </a:p>
        </p:txBody>
      </p:sp>
      <p:sp>
        <p:nvSpPr>
          <p:cNvPr id="4117" name="Text Box 21"/>
          <p:cNvSpPr txBox="1">
            <a:spLocks noChangeArrowheads="1"/>
          </p:cNvSpPr>
          <p:nvPr/>
        </p:nvSpPr>
        <p:spPr bwMode="auto">
          <a:xfrm>
            <a:off x="1692275" y="3159718"/>
            <a:ext cx="1066800" cy="517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Times New Roman" charset="0"/>
              </a:defRPr>
            </a:lvl1pPr>
            <a:lvl2pPr marL="742950" indent="-285750">
              <a:defRPr sz="2400">
                <a:solidFill>
                  <a:schemeClr val="tx1"/>
                </a:solidFill>
                <a:latin typeface="Times New Roman" charset="0"/>
              </a:defRPr>
            </a:lvl2pPr>
            <a:lvl3pPr marL="1143000" indent="-228600">
              <a:defRPr sz="2400">
                <a:solidFill>
                  <a:schemeClr val="tx1"/>
                </a:solidFill>
                <a:latin typeface="Times New Roman" charset="0"/>
              </a:defRPr>
            </a:lvl3pPr>
            <a:lvl4pPr marL="1600200" indent="-228600">
              <a:defRPr sz="2400">
                <a:solidFill>
                  <a:schemeClr val="tx1"/>
                </a:solidFill>
                <a:latin typeface="Times New Roman" charset="0"/>
              </a:defRPr>
            </a:lvl4pPr>
            <a:lvl5pPr marL="2057400" indent="-228600">
              <a:defRPr sz="2400">
                <a:solidFill>
                  <a:schemeClr val="tx1"/>
                </a:solidFill>
                <a:latin typeface="Times New Roman" charset="0"/>
              </a:defRPr>
            </a:lvl5pPr>
            <a:lvl6pPr marL="2514600" indent="-228600" eaLnBrk="0" fontAlgn="base" hangingPunct="0">
              <a:spcBef>
                <a:spcPct val="0"/>
              </a:spcBef>
              <a:spcAft>
                <a:spcPct val="0"/>
              </a:spcAft>
              <a:defRPr sz="2400">
                <a:solidFill>
                  <a:schemeClr val="tx1"/>
                </a:solidFill>
                <a:latin typeface="Times New Roman" charset="0"/>
              </a:defRPr>
            </a:lvl6pPr>
            <a:lvl7pPr marL="2971800" indent="-228600" eaLnBrk="0" fontAlgn="base" hangingPunct="0">
              <a:spcBef>
                <a:spcPct val="0"/>
              </a:spcBef>
              <a:spcAft>
                <a:spcPct val="0"/>
              </a:spcAft>
              <a:defRPr sz="2400">
                <a:solidFill>
                  <a:schemeClr val="tx1"/>
                </a:solidFill>
                <a:latin typeface="Times New Roman" charset="0"/>
              </a:defRPr>
            </a:lvl7pPr>
            <a:lvl8pPr marL="3429000" indent="-228600" eaLnBrk="0" fontAlgn="base" hangingPunct="0">
              <a:spcBef>
                <a:spcPct val="0"/>
              </a:spcBef>
              <a:spcAft>
                <a:spcPct val="0"/>
              </a:spcAft>
              <a:defRPr sz="2400">
                <a:solidFill>
                  <a:schemeClr val="tx1"/>
                </a:solidFill>
                <a:latin typeface="Times New Roman" charset="0"/>
              </a:defRPr>
            </a:lvl8pPr>
            <a:lvl9pPr marL="3886200" indent="-228600" eaLnBrk="0" fontAlgn="base" hangingPunct="0">
              <a:spcBef>
                <a:spcPct val="0"/>
              </a:spcBef>
              <a:spcAft>
                <a:spcPct val="0"/>
              </a:spcAft>
              <a:defRPr sz="2400">
                <a:solidFill>
                  <a:schemeClr val="tx1"/>
                </a:solidFill>
                <a:latin typeface="Times New Roman" charset="0"/>
              </a:defRPr>
            </a:lvl9pPr>
          </a:lstStyle>
          <a:p>
            <a:pPr algn="ctr" eaLnBrk="1" hangingPunct="1">
              <a:spcBef>
                <a:spcPct val="50000"/>
              </a:spcBef>
            </a:pPr>
            <a:r>
              <a:rPr lang="en-GB" altLang="en-US" sz="1400" b="1" dirty="0">
                <a:solidFill>
                  <a:schemeClr val="bg2"/>
                </a:solidFill>
              </a:rPr>
              <a:t>Competitor analysis</a:t>
            </a:r>
          </a:p>
        </p:txBody>
      </p:sp>
      <p:sp>
        <p:nvSpPr>
          <p:cNvPr id="4118" name="Text Box 22"/>
          <p:cNvSpPr txBox="1">
            <a:spLocks noChangeArrowheads="1"/>
          </p:cNvSpPr>
          <p:nvPr/>
        </p:nvSpPr>
        <p:spPr bwMode="auto">
          <a:xfrm>
            <a:off x="2627313" y="2007193"/>
            <a:ext cx="990600" cy="517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Times New Roman" charset="0"/>
              </a:defRPr>
            </a:lvl1pPr>
            <a:lvl2pPr marL="742950" indent="-285750">
              <a:defRPr sz="2400">
                <a:solidFill>
                  <a:schemeClr val="tx1"/>
                </a:solidFill>
                <a:latin typeface="Times New Roman" charset="0"/>
              </a:defRPr>
            </a:lvl2pPr>
            <a:lvl3pPr marL="1143000" indent="-228600">
              <a:defRPr sz="2400">
                <a:solidFill>
                  <a:schemeClr val="tx1"/>
                </a:solidFill>
                <a:latin typeface="Times New Roman" charset="0"/>
              </a:defRPr>
            </a:lvl3pPr>
            <a:lvl4pPr marL="1600200" indent="-228600">
              <a:defRPr sz="2400">
                <a:solidFill>
                  <a:schemeClr val="tx1"/>
                </a:solidFill>
                <a:latin typeface="Times New Roman" charset="0"/>
              </a:defRPr>
            </a:lvl4pPr>
            <a:lvl5pPr marL="2057400" indent="-228600">
              <a:defRPr sz="2400">
                <a:solidFill>
                  <a:schemeClr val="tx1"/>
                </a:solidFill>
                <a:latin typeface="Times New Roman" charset="0"/>
              </a:defRPr>
            </a:lvl5pPr>
            <a:lvl6pPr marL="2514600" indent="-228600" eaLnBrk="0" fontAlgn="base" hangingPunct="0">
              <a:spcBef>
                <a:spcPct val="0"/>
              </a:spcBef>
              <a:spcAft>
                <a:spcPct val="0"/>
              </a:spcAft>
              <a:defRPr sz="2400">
                <a:solidFill>
                  <a:schemeClr val="tx1"/>
                </a:solidFill>
                <a:latin typeface="Times New Roman" charset="0"/>
              </a:defRPr>
            </a:lvl6pPr>
            <a:lvl7pPr marL="2971800" indent="-228600" eaLnBrk="0" fontAlgn="base" hangingPunct="0">
              <a:spcBef>
                <a:spcPct val="0"/>
              </a:spcBef>
              <a:spcAft>
                <a:spcPct val="0"/>
              </a:spcAft>
              <a:defRPr sz="2400">
                <a:solidFill>
                  <a:schemeClr val="tx1"/>
                </a:solidFill>
                <a:latin typeface="Times New Roman" charset="0"/>
              </a:defRPr>
            </a:lvl7pPr>
            <a:lvl8pPr marL="3429000" indent="-228600" eaLnBrk="0" fontAlgn="base" hangingPunct="0">
              <a:spcBef>
                <a:spcPct val="0"/>
              </a:spcBef>
              <a:spcAft>
                <a:spcPct val="0"/>
              </a:spcAft>
              <a:defRPr sz="2400">
                <a:solidFill>
                  <a:schemeClr val="tx1"/>
                </a:solidFill>
                <a:latin typeface="Times New Roman" charset="0"/>
              </a:defRPr>
            </a:lvl8pPr>
            <a:lvl9pPr marL="3886200" indent="-228600" eaLnBrk="0" fontAlgn="base" hangingPunct="0">
              <a:spcBef>
                <a:spcPct val="0"/>
              </a:spcBef>
              <a:spcAft>
                <a:spcPct val="0"/>
              </a:spcAft>
              <a:defRPr sz="2400">
                <a:solidFill>
                  <a:schemeClr val="tx1"/>
                </a:solidFill>
                <a:latin typeface="Times New Roman" charset="0"/>
              </a:defRPr>
            </a:lvl9pPr>
          </a:lstStyle>
          <a:p>
            <a:pPr algn="ctr" eaLnBrk="1" hangingPunct="1">
              <a:spcBef>
                <a:spcPct val="50000"/>
              </a:spcBef>
            </a:pPr>
            <a:r>
              <a:rPr lang="en-GB" altLang="en-US" sz="1400" b="1" dirty="0">
                <a:solidFill>
                  <a:schemeClr val="bg2"/>
                </a:solidFill>
              </a:rPr>
              <a:t>Customer analysis</a:t>
            </a:r>
          </a:p>
        </p:txBody>
      </p:sp>
      <p:sp>
        <p:nvSpPr>
          <p:cNvPr id="311319" name="AutoShape 23"/>
          <p:cNvSpPr>
            <a:spLocks noChangeArrowheads="1"/>
          </p:cNvSpPr>
          <p:nvPr/>
        </p:nvSpPr>
        <p:spPr bwMode="auto">
          <a:xfrm>
            <a:off x="3203575" y="3591518"/>
            <a:ext cx="533400" cy="381000"/>
          </a:xfrm>
          <a:prstGeom prst="rightArrow">
            <a:avLst>
              <a:gd name="adj1" fmla="val 50000"/>
              <a:gd name="adj2" fmla="val 35000"/>
            </a:avLst>
          </a:prstGeom>
          <a:gradFill rotWithShape="0">
            <a:gsLst>
              <a:gs pos="0">
                <a:srgbClr val="FFFF99"/>
              </a:gs>
              <a:gs pos="100000">
                <a:srgbClr val="FFFF99">
                  <a:gamma/>
                  <a:shade val="46275"/>
                  <a:invGamma/>
                </a:srgbClr>
              </a:gs>
            </a:gsLst>
            <a:lin ang="5400000" scaled="1"/>
          </a:gradFill>
          <a:ln w="9525">
            <a:solidFill>
              <a:schemeClr val="tx1"/>
            </a:solidFill>
            <a:miter lim="800000"/>
            <a:headEnd/>
            <a:tailEnd/>
          </a:ln>
          <a:effectLst>
            <a:outerShdw dist="107763" dir="2700000" algn="ctr" rotWithShape="0">
              <a:schemeClr val="bg2"/>
            </a:outerShdw>
          </a:effectLst>
        </p:spPr>
        <p:txBody>
          <a:bodyPr wrap="none" anchor="ctr"/>
          <a:lstStyle>
            <a:lvl1pPr>
              <a:defRPr sz="2400">
                <a:solidFill>
                  <a:schemeClr val="tx1"/>
                </a:solidFill>
                <a:latin typeface="Times New Roman" charset="0"/>
              </a:defRPr>
            </a:lvl1pPr>
            <a:lvl2pPr marL="742950" indent="-285750">
              <a:defRPr sz="2400">
                <a:solidFill>
                  <a:schemeClr val="tx1"/>
                </a:solidFill>
                <a:latin typeface="Times New Roman" charset="0"/>
              </a:defRPr>
            </a:lvl2pPr>
            <a:lvl3pPr marL="1143000" indent="-228600">
              <a:defRPr sz="2400">
                <a:solidFill>
                  <a:schemeClr val="tx1"/>
                </a:solidFill>
                <a:latin typeface="Times New Roman" charset="0"/>
              </a:defRPr>
            </a:lvl3pPr>
            <a:lvl4pPr marL="1600200" indent="-228600">
              <a:defRPr sz="2400">
                <a:solidFill>
                  <a:schemeClr val="tx1"/>
                </a:solidFill>
                <a:latin typeface="Times New Roman" charset="0"/>
              </a:defRPr>
            </a:lvl4pPr>
            <a:lvl5pPr marL="2057400" indent="-228600">
              <a:defRPr sz="2400">
                <a:solidFill>
                  <a:schemeClr val="tx1"/>
                </a:solidFill>
                <a:latin typeface="Times New Roman" charset="0"/>
              </a:defRPr>
            </a:lvl5pPr>
            <a:lvl6pPr marL="2514600" indent="-228600" eaLnBrk="0" fontAlgn="base" hangingPunct="0">
              <a:spcBef>
                <a:spcPct val="0"/>
              </a:spcBef>
              <a:spcAft>
                <a:spcPct val="0"/>
              </a:spcAft>
              <a:defRPr sz="2400">
                <a:solidFill>
                  <a:schemeClr val="tx1"/>
                </a:solidFill>
                <a:latin typeface="Times New Roman" charset="0"/>
              </a:defRPr>
            </a:lvl6pPr>
            <a:lvl7pPr marL="2971800" indent="-228600" eaLnBrk="0" fontAlgn="base" hangingPunct="0">
              <a:spcBef>
                <a:spcPct val="0"/>
              </a:spcBef>
              <a:spcAft>
                <a:spcPct val="0"/>
              </a:spcAft>
              <a:defRPr sz="2400">
                <a:solidFill>
                  <a:schemeClr val="tx1"/>
                </a:solidFill>
                <a:latin typeface="Times New Roman" charset="0"/>
              </a:defRPr>
            </a:lvl7pPr>
            <a:lvl8pPr marL="3429000" indent="-228600" eaLnBrk="0" fontAlgn="base" hangingPunct="0">
              <a:spcBef>
                <a:spcPct val="0"/>
              </a:spcBef>
              <a:spcAft>
                <a:spcPct val="0"/>
              </a:spcAft>
              <a:defRPr sz="2400">
                <a:solidFill>
                  <a:schemeClr val="tx1"/>
                </a:solidFill>
                <a:latin typeface="Times New Roman" charset="0"/>
              </a:defRPr>
            </a:lvl8pPr>
            <a:lvl9pPr marL="3886200" indent="-228600" eaLnBrk="0" fontAlgn="base" hangingPunct="0">
              <a:spcBef>
                <a:spcPct val="0"/>
              </a:spcBef>
              <a:spcAft>
                <a:spcPct val="0"/>
              </a:spcAft>
              <a:defRPr sz="2400">
                <a:solidFill>
                  <a:schemeClr val="tx1"/>
                </a:solidFill>
                <a:latin typeface="Times New Roman" charset="0"/>
              </a:defRPr>
            </a:lvl9pPr>
          </a:lstStyle>
          <a:p>
            <a:endParaRPr lang="en-US" altLang="en-US" dirty="0"/>
          </a:p>
        </p:txBody>
      </p:sp>
      <p:sp>
        <p:nvSpPr>
          <p:cNvPr id="311320" name="AutoShape 24"/>
          <p:cNvSpPr>
            <a:spLocks noChangeArrowheads="1"/>
          </p:cNvSpPr>
          <p:nvPr/>
        </p:nvSpPr>
        <p:spPr bwMode="auto">
          <a:xfrm rot="2148949">
            <a:off x="3581400" y="3154955"/>
            <a:ext cx="533400" cy="381000"/>
          </a:xfrm>
          <a:prstGeom prst="rightArrow">
            <a:avLst>
              <a:gd name="adj1" fmla="val 50000"/>
              <a:gd name="adj2" fmla="val 35000"/>
            </a:avLst>
          </a:prstGeom>
          <a:gradFill rotWithShape="0">
            <a:gsLst>
              <a:gs pos="0">
                <a:srgbClr val="FFFF99"/>
              </a:gs>
              <a:gs pos="100000">
                <a:srgbClr val="FFFF99">
                  <a:gamma/>
                  <a:shade val="46275"/>
                  <a:invGamma/>
                </a:srgbClr>
              </a:gs>
            </a:gsLst>
            <a:lin ang="5400000" scaled="1"/>
          </a:gradFill>
          <a:ln w="9525">
            <a:solidFill>
              <a:schemeClr val="tx1"/>
            </a:solidFill>
            <a:miter lim="800000"/>
            <a:headEnd/>
            <a:tailEnd/>
          </a:ln>
          <a:effectLst>
            <a:outerShdw dist="107763" dir="2700000" algn="ctr" rotWithShape="0">
              <a:schemeClr val="bg2"/>
            </a:outerShdw>
          </a:effectLst>
        </p:spPr>
        <p:txBody>
          <a:bodyPr wrap="none" anchor="ctr"/>
          <a:lstStyle>
            <a:lvl1pPr>
              <a:defRPr sz="2400">
                <a:solidFill>
                  <a:schemeClr val="tx1"/>
                </a:solidFill>
                <a:latin typeface="Times New Roman" charset="0"/>
              </a:defRPr>
            </a:lvl1pPr>
            <a:lvl2pPr marL="742950" indent="-285750">
              <a:defRPr sz="2400">
                <a:solidFill>
                  <a:schemeClr val="tx1"/>
                </a:solidFill>
                <a:latin typeface="Times New Roman" charset="0"/>
              </a:defRPr>
            </a:lvl2pPr>
            <a:lvl3pPr marL="1143000" indent="-228600">
              <a:defRPr sz="2400">
                <a:solidFill>
                  <a:schemeClr val="tx1"/>
                </a:solidFill>
                <a:latin typeface="Times New Roman" charset="0"/>
              </a:defRPr>
            </a:lvl3pPr>
            <a:lvl4pPr marL="1600200" indent="-228600">
              <a:defRPr sz="2400">
                <a:solidFill>
                  <a:schemeClr val="tx1"/>
                </a:solidFill>
                <a:latin typeface="Times New Roman" charset="0"/>
              </a:defRPr>
            </a:lvl4pPr>
            <a:lvl5pPr marL="2057400" indent="-228600">
              <a:defRPr sz="2400">
                <a:solidFill>
                  <a:schemeClr val="tx1"/>
                </a:solidFill>
                <a:latin typeface="Times New Roman" charset="0"/>
              </a:defRPr>
            </a:lvl5pPr>
            <a:lvl6pPr marL="2514600" indent="-228600" eaLnBrk="0" fontAlgn="base" hangingPunct="0">
              <a:spcBef>
                <a:spcPct val="0"/>
              </a:spcBef>
              <a:spcAft>
                <a:spcPct val="0"/>
              </a:spcAft>
              <a:defRPr sz="2400">
                <a:solidFill>
                  <a:schemeClr val="tx1"/>
                </a:solidFill>
                <a:latin typeface="Times New Roman" charset="0"/>
              </a:defRPr>
            </a:lvl6pPr>
            <a:lvl7pPr marL="2971800" indent="-228600" eaLnBrk="0" fontAlgn="base" hangingPunct="0">
              <a:spcBef>
                <a:spcPct val="0"/>
              </a:spcBef>
              <a:spcAft>
                <a:spcPct val="0"/>
              </a:spcAft>
              <a:defRPr sz="2400">
                <a:solidFill>
                  <a:schemeClr val="tx1"/>
                </a:solidFill>
                <a:latin typeface="Times New Roman" charset="0"/>
              </a:defRPr>
            </a:lvl7pPr>
            <a:lvl8pPr marL="3429000" indent="-228600" eaLnBrk="0" fontAlgn="base" hangingPunct="0">
              <a:spcBef>
                <a:spcPct val="0"/>
              </a:spcBef>
              <a:spcAft>
                <a:spcPct val="0"/>
              </a:spcAft>
              <a:defRPr sz="2400">
                <a:solidFill>
                  <a:schemeClr val="tx1"/>
                </a:solidFill>
                <a:latin typeface="Times New Roman" charset="0"/>
              </a:defRPr>
            </a:lvl8pPr>
            <a:lvl9pPr marL="3886200" indent="-228600" eaLnBrk="0" fontAlgn="base" hangingPunct="0">
              <a:spcBef>
                <a:spcPct val="0"/>
              </a:spcBef>
              <a:spcAft>
                <a:spcPct val="0"/>
              </a:spcAft>
              <a:defRPr sz="2400">
                <a:solidFill>
                  <a:schemeClr val="tx1"/>
                </a:solidFill>
                <a:latin typeface="Times New Roman" charset="0"/>
              </a:defRPr>
            </a:lvl9pPr>
          </a:lstStyle>
          <a:p>
            <a:endParaRPr lang="en-US" altLang="en-US" dirty="0"/>
          </a:p>
        </p:txBody>
      </p:sp>
      <p:sp>
        <p:nvSpPr>
          <p:cNvPr id="311321" name="AutoShape 25"/>
          <p:cNvSpPr>
            <a:spLocks noChangeArrowheads="1"/>
          </p:cNvSpPr>
          <p:nvPr/>
        </p:nvSpPr>
        <p:spPr bwMode="auto">
          <a:xfrm rot="20321364">
            <a:off x="3111500" y="4251918"/>
            <a:ext cx="533400" cy="381000"/>
          </a:xfrm>
          <a:prstGeom prst="rightArrow">
            <a:avLst>
              <a:gd name="adj1" fmla="val 50000"/>
              <a:gd name="adj2" fmla="val 35000"/>
            </a:avLst>
          </a:prstGeom>
          <a:gradFill rotWithShape="0">
            <a:gsLst>
              <a:gs pos="0">
                <a:srgbClr val="FFFF99"/>
              </a:gs>
              <a:gs pos="100000">
                <a:srgbClr val="FFFF99">
                  <a:gamma/>
                  <a:shade val="46275"/>
                  <a:invGamma/>
                </a:srgbClr>
              </a:gs>
            </a:gsLst>
            <a:lin ang="5400000" scaled="1"/>
          </a:gradFill>
          <a:ln w="9525">
            <a:solidFill>
              <a:schemeClr val="tx1"/>
            </a:solidFill>
            <a:miter lim="800000"/>
            <a:headEnd/>
            <a:tailEnd/>
          </a:ln>
          <a:effectLst>
            <a:outerShdw dist="107763" dir="2700000" algn="ctr" rotWithShape="0">
              <a:schemeClr val="bg2"/>
            </a:outerShdw>
          </a:effectLst>
        </p:spPr>
        <p:txBody>
          <a:bodyPr wrap="none" anchor="ctr"/>
          <a:lstStyle>
            <a:lvl1pPr>
              <a:defRPr sz="2400">
                <a:solidFill>
                  <a:schemeClr val="tx1"/>
                </a:solidFill>
                <a:latin typeface="Times New Roman" charset="0"/>
              </a:defRPr>
            </a:lvl1pPr>
            <a:lvl2pPr marL="742950" indent="-285750">
              <a:defRPr sz="2400">
                <a:solidFill>
                  <a:schemeClr val="tx1"/>
                </a:solidFill>
                <a:latin typeface="Times New Roman" charset="0"/>
              </a:defRPr>
            </a:lvl2pPr>
            <a:lvl3pPr marL="1143000" indent="-228600">
              <a:defRPr sz="2400">
                <a:solidFill>
                  <a:schemeClr val="tx1"/>
                </a:solidFill>
                <a:latin typeface="Times New Roman" charset="0"/>
              </a:defRPr>
            </a:lvl3pPr>
            <a:lvl4pPr marL="1600200" indent="-228600">
              <a:defRPr sz="2400">
                <a:solidFill>
                  <a:schemeClr val="tx1"/>
                </a:solidFill>
                <a:latin typeface="Times New Roman" charset="0"/>
              </a:defRPr>
            </a:lvl4pPr>
            <a:lvl5pPr marL="2057400" indent="-228600">
              <a:defRPr sz="2400">
                <a:solidFill>
                  <a:schemeClr val="tx1"/>
                </a:solidFill>
                <a:latin typeface="Times New Roman" charset="0"/>
              </a:defRPr>
            </a:lvl5pPr>
            <a:lvl6pPr marL="2514600" indent="-228600" eaLnBrk="0" fontAlgn="base" hangingPunct="0">
              <a:spcBef>
                <a:spcPct val="0"/>
              </a:spcBef>
              <a:spcAft>
                <a:spcPct val="0"/>
              </a:spcAft>
              <a:defRPr sz="2400">
                <a:solidFill>
                  <a:schemeClr val="tx1"/>
                </a:solidFill>
                <a:latin typeface="Times New Roman" charset="0"/>
              </a:defRPr>
            </a:lvl6pPr>
            <a:lvl7pPr marL="2971800" indent="-228600" eaLnBrk="0" fontAlgn="base" hangingPunct="0">
              <a:spcBef>
                <a:spcPct val="0"/>
              </a:spcBef>
              <a:spcAft>
                <a:spcPct val="0"/>
              </a:spcAft>
              <a:defRPr sz="2400">
                <a:solidFill>
                  <a:schemeClr val="tx1"/>
                </a:solidFill>
                <a:latin typeface="Times New Roman" charset="0"/>
              </a:defRPr>
            </a:lvl7pPr>
            <a:lvl8pPr marL="3429000" indent="-228600" eaLnBrk="0" fontAlgn="base" hangingPunct="0">
              <a:spcBef>
                <a:spcPct val="0"/>
              </a:spcBef>
              <a:spcAft>
                <a:spcPct val="0"/>
              </a:spcAft>
              <a:defRPr sz="2400">
                <a:solidFill>
                  <a:schemeClr val="tx1"/>
                </a:solidFill>
                <a:latin typeface="Times New Roman" charset="0"/>
              </a:defRPr>
            </a:lvl8pPr>
            <a:lvl9pPr marL="3886200" indent="-228600" eaLnBrk="0" fontAlgn="base" hangingPunct="0">
              <a:spcBef>
                <a:spcPct val="0"/>
              </a:spcBef>
              <a:spcAft>
                <a:spcPct val="0"/>
              </a:spcAft>
              <a:defRPr sz="2400">
                <a:solidFill>
                  <a:schemeClr val="tx1"/>
                </a:solidFill>
                <a:latin typeface="Times New Roman" charset="0"/>
              </a:defRPr>
            </a:lvl9pPr>
          </a:lstStyle>
          <a:p>
            <a:endParaRPr lang="en-US" altLang="en-US" dirty="0"/>
          </a:p>
        </p:txBody>
      </p:sp>
      <p:sp>
        <p:nvSpPr>
          <p:cNvPr id="311322" name="AutoShape 26"/>
          <p:cNvSpPr>
            <a:spLocks noChangeArrowheads="1"/>
          </p:cNvSpPr>
          <p:nvPr/>
        </p:nvSpPr>
        <p:spPr bwMode="auto">
          <a:xfrm rot="18085908">
            <a:off x="3598863" y="4807543"/>
            <a:ext cx="533400" cy="381000"/>
          </a:xfrm>
          <a:prstGeom prst="rightArrow">
            <a:avLst>
              <a:gd name="adj1" fmla="val 50000"/>
              <a:gd name="adj2" fmla="val 35000"/>
            </a:avLst>
          </a:prstGeom>
          <a:gradFill rotWithShape="0">
            <a:gsLst>
              <a:gs pos="0">
                <a:srgbClr val="FFFF99"/>
              </a:gs>
              <a:gs pos="100000">
                <a:srgbClr val="FFFF99">
                  <a:gamma/>
                  <a:shade val="46275"/>
                  <a:invGamma/>
                </a:srgbClr>
              </a:gs>
            </a:gsLst>
            <a:lin ang="5400000" scaled="1"/>
          </a:gradFill>
          <a:ln w="9525">
            <a:solidFill>
              <a:schemeClr val="tx1"/>
            </a:solidFill>
            <a:miter lim="800000"/>
            <a:headEnd/>
            <a:tailEnd/>
          </a:ln>
          <a:effectLst>
            <a:outerShdw dist="107763" dir="2700000" algn="ctr" rotWithShape="0">
              <a:schemeClr val="bg2"/>
            </a:outerShdw>
          </a:effectLst>
        </p:spPr>
        <p:txBody>
          <a:bodyPr wrap="none" anchor="ctr"/>
          <a:lstStyle>
            <a:lvl1pPr>
              <a:defRPr sz="2400">
                <a:solidFill>
                  <a:schemeClr val="tx1"/>
                </a:solidFill>
                <a:latin typeface="Times New Roman" charset="0"/>
              </a:defRPr>
            </a:lvl1pPr>
            <a:lvl2pPr marL="742950" indent="-285750">
              <a:defRPr sz="2400">
                <a:solidFill>
                  <a:schemeClr val="tx1"/>
                </a:solidFill>
                <a:latin typeface="Times New Roman" charset="0"/>
              </a:defRPr>
            </a:lvl2pPr>
            <a:lvl3pPr marL="1143000" indent="-228600">
              <a:defRPr sz="2400">
                <a:solidFill>
                  <a:schemeClr val="tx1"/>
                </a:solidFill>
                <a:latin typeface="Times New Roman" charset="0"/>
              </a:defRPr>
            </a:lvl3pPr>
            <a:lvl4pPr marL="1600200" indent="-228600">
              <a:defRPr sz="2400">
                <a:solidFill>
                  <a:schemeClr val="tx1"/>
                </a:solidFill>
                <a:latin typeface="Times New Roman" charset="0"/>
              </a:defRPr>
            </a:lvl4pPr>
            <a:lvl5pPr marL="2057400" indent="-228600">
              <a:defRPr sz="2400">
                <a:solidFill>
                  <a:schemeClr val="tx1"/>
                </a:solidFill>
                <a:latin typeface="Times New Roman" charset="0"/>
              </a:defRPr>
            </a:lvl5pPr>
            <a:lvl6pPr marL="2514600" indent="-228600" eaLnBrk="0" fontAlgn="base" hangingPunct="0">
              <a:spcBef>
                <a:spcPct val="0"/>
              </a:spcBef>
              <a:spcAft>
                <a:spcPct val="0"/>
              </a:spcAft>
              <a:defRPr sz="2400">
                <a:solidFill>
                  <a:schemeClr val="tx1"/>
                </a:solidFill>
                <a:latin typeface="Times New Roman" charset="0"/>
              </a:defRPr>
            </a:lvl6pPr>
            <a:lvl7pPr marL="2971800" indent="-228600" eaLnBrk="0" fontAlgn="base" hangingPunct="0">
              <a:spcBef>
                <a:spcPct val="0"/>
              </a:spcBef>
              <a:spcAft>
                <a:spcPct val="0"/>
              </a:spcAft>
              <a:defRPr sz="2400">
                <a:solidFill>
                  <a:schemeClr val="tx1"/>
                </a:solidFill>
                <a:latin typeface="Times New Roman" charset="0"/>
              </a:defRPr>
            </a:lvl7pPr>
            <a:lvl8pPr marL="3429000" indent="-228600" eaLnBrk="0" fontAlgn="base" hangingPunct="0">
              <a:spcBef>
                <a:spcPct val="0"/>
              </a:spcBef>
              <a:spcAft>
                <a:spcPct val="0"/>
              </a:spcAft>
              <a:defRPr sz="2400">
                <a:solidFill>
                  <a:schemeClr val="tx1"/>
                </a:solidFill>
                <a:latin typeface="Times New Roman" charset="0"/>
              </a:defRPr>
            </a:lvl8pPr>
            <a:lvl9pPr marL="3886200" indent="-228600" eaLnBrk="0" fontAlgn="base" hangingPunct="0">
              <a:spcBef>
                <a:spcPct val="0"/>
              </a:spcBef>
              <a:spcAft>
                <a:spcPct val="0"/>
              </a:spcAft>
              <a:defRPr sz="2400">
                <a:solidFill>
                  <a:schemeClr val="tx1"/>
                </a:solidFill>
                <a:latin typeface="Times New Roman" charset="0"/>
              </a:defRPr>
            </a:lvl9pPr>
          </a:lstStyle>
          <a:p>
            <a:endParaRPr lang="en-US" altLang="en-US" dirty="0"/>
          </a:p>
        </p:txBody>
      </p:sp>
      <p:sp>
        <p:nvSpPr>
          <p:cNvPr id="311323" name="AutoShape 27"/>
          <p:cNvSpPr>
            <a:spLocks noChangeArrowheads="1"/>
          </p:cNvSpPr>
          <p:nvPr/>
        </p:nvSpPr>
        <p:spPr bwMode="auto">
          <a:xfrm rot="15858265">
            <a:off x="4454525" y="5056780"/>
            <a:ext cx="533400" cy="381000"/>
          </a:xfrm>
          <a:prstGeom prst="rightArrow">
            <a:avLst>
              <a:gd name="adj1" fmla="val 50000"/>
              <a:gd name="adj2" fmla="val 35000"/>
            </a:avLst>
          </a:prstGeom>
          <a:gradFill rotWithShape="0">
            <a:gsLst>
              <a:gs pos="0">
                <a:srgbClr val="FFFF99"/>
              </a:gs>
              <a:gs pos="100000">
                <a:srgbClr val="FFFF99">
                  <a:gamma/>
                  <a:shade val="46275"/>
                  <a:invGamma/>
                </a:srgbClr>
              </a:gs>
            </a:gsLst>
            <a:lin ang="5400000" scaled="1"/>
          </a:gradFill>
          <a:ln w="9525">
            <a:solidFill>
              <a:schemeClr val="tx1"/>
            </a:solidFill>
            <a:miter lim="800000"/>
            <a:headEnd/>
            <a:tailEnd/>
          </a:ln>
          <a:effectLst>
            <a:outerShdw dist="107763" dir="2700000" algn="ctr" rotWithShape="0">
              <a:schemeClr val="bg2"/>
            </a:outerShdw>
          </a:effectLst>
        </p:spPr>
        <p:txBody>
          <a:bodyPr wrap="none" anchor="ctr"/>
          <a:lstStyle>
            <a:lvl1pPr>
              <a:defRPr sz="2400">
                <a:solidFill>
                  <a:schemeClr val="tx1"/>
                </a:solidFill>
                <a:latin typeface="Times New Roman" charset="0"/>
              </a:defRPr>
            </a:lvl1pPr>
            <a:lvl2pPr marL="742950" indent="-285750">
              <a:defRPr sz="2400">
                <a:solidFill>
                  <a:schemeClr val="tx1"/>
                </a:solidFill>
                <a:latin typeface="Times New Roman" charset="0"/>
              </a:defRPr>
            </a:lvl2pPr>
            <a:lvl3pPr marL="1143000" indent="-228600">
              <a:defRPr sz="2400">
                <a:solidFill>
                  <a:schemeClr val="tx1"/>
                </a:solidFill>
                <a:latin typeface="Times New Roman" charset="0"/>
              </a:defRPr>
            </a:lvl3pPr>
            <a:lvl4pPr marL="1600200" indent="-228600">
              <a:defRPr sz="2400">
                <a:solidFill>
                  <a:schemeClr val="tx1"/>
                </a:solidFill>
                <a:latin typeface="Times New Roman" charset="0"/>
              </a:defRPr>
            </a:lvl4pPr>
            <a:lvl5pPr marL="2057400" indent="-228600">
              <a:defRPr sz="2400">
                <a:solidFill>
                  <a:schemeClr val="tx1"/>
                </a:solidFill>
                <a:latin typeface="Times New Roman" charset="0"/>
              </a:defRPr>
            </a:lvl5pPr>
            <a:lvl6pPr marL="2514600" indent="-228600" eaLnBrk="0" fontAlgn="base" hangingPunct="0">
              <a:spcBef>
                <a:spcPct val="0"/>
              </a:spcBef>
              <a:spcAft>
                <a:spcPct val="0"/>
              </a:spcAft>
              <a:defRPr sz="2400">
                <a:solidFill>
                  <a:schemeClr val="tx1"/>
                </a:solidFill>
                <a:latin typeface="Times New Roman" charset="0"/>
              </a:defRPr>
            </a:lvl6pPr>
            <a:lvl7pPr marL="2971800" indent="-228600" eaLnBrk="0" fontAlgn="base" hangingPunct="0">
              <a:spcBef>
                <a:spcPct val="0"/>
              </a:spcBef>
              <a:spcAft>
                <a:spcPct val="0"/>
              </a:spcAft>
              <a:defRPr sz="2400">
                <a:solidFill>
                  <a:schemeClr val="tx1"/>
                </a:solidFill>
                <a:latin typeface="Times New Roman" charset="0"/>
              </a:defRPr>
            </a:lvl7pPr>
            <a:lvl8pPr marL="3429000" indent="-228600" eaLnBrk="0" fontAlgn="base" hangingPunct="0">
              <a:spcBef>
                <a:spcPct val="0"/>
              </a:spcBef>
              <a:spcAft>
                <a:spcPct val="0"/>
              </a:spcAft>
              <a:defRPr sz="2400">
                <a:solidFill>
                  <a:schemeClr val="tx1"/>
                </a:solidFill>
                <a:latin typeface="Times New Roman" charset="0"/>
              </a:defRPr>
            </a:lvl8pPr>
            <a:lvl9pPr marL="3886200" indent="-228600" eaLnBrk="0" fontAlgn="base" hangingPunct="0">
              <a:spcBef>
                <a:spcPct val="0"/>
              </a:spcBef>
              <a:spcAft>
                <a:spcPct val="0"/>
              </a:spcAft>
              <a:defRPr sz="2400">
                <a:solidFill>
                  <a:schemeClr val="tx1"/>
                </a:solidFill>
                <a:latin typeface="Times New Roman" charset="0"/>
              </a:defRPr>
            </a:lvl9pPr>
          </a:lstStyle>
          <a:p>
            <a:endParaRPr lang="en-US" altLang="en-US" dirty="0"/>
          </a:p>
        </p:txBody>
      </p:sp>
      <p:sp>
        <p:nvSpPr>
          <p:cNvPr id="311324" name="AutoShape 28"/>
          <p:cNvSpPr>
            <a:spLocks noChangeArrowheads="1"/>
          </p:cNvSpPr>
          <p:nvPr/>
        </p:nvSpPr>
        <p:spPr bwMode="auto">
          <a:xfrm rot="12855899">
            <a:off x="5424488" y="4717055"/>
            <a:ext cx="533400" cy="381000"/>
          </a:xfrm>
          <a:prstGeom prst="rightArrow">
            <a:avLst>
              <a:gd name="adj1" fmla="val 50000"/>
              <a:gd name="adj2" fmla="val 35000"/>
            </a:avLst>
          </a:prstGeom>
          <a:gradFill rotWithShape="0">
            <a:gsLst>
              <a:gs pos="0">
                <a:srgbClr val="FFFF99"/>
              </a:gs>
              <a:gs pos="100000">
                <a:srgbClr val="FFFF99">
                  <a:gamma/>
                  <a:shade val="46275"/>
                  <a:invGamma/>
                </a:srgbClr>
              </a:gs>
            </a:gsLst>
            <a:lin ang="5400000" scaled="1"/>
          </a:gradFill>
          <a:ln w="9525">
            <a:solidFill>
              <a:schemeClr val="tx1"/>
            </a:solidFill>
            <a:miter lim="800000"/>
            <a:headEnd/>
            <a:tailEnd/>
          </a:ln>
          <a:effectLst>
            <a:outerShdw dist="107763" dir="2700000" algn="ctr" rotWithShape="0">
              <a:schemeClr val="bg2"/>
            </a:outerShdw>
          </a:effectLst>
        </p:spPr>
        <p:txBody>
          <a:bodyPr wrap="none" anchor="ctr"/>
          <a:lstStyle>
            <a:lvl1pPr>
              <a:defRPr sz="2400">
                <a:solidFill>
                  <a:schemeClr val="tx1"/>
                </a:solidFill>
                <a:latin typeface="Times New Roman" charset="0"/>
              </a:defRPr>
            </a:lvl1pPr>
            <a:lvl2pPr marL="742950" indent="-285750">
              <a:defRPr sz="2400">
                <a:solidFill>
                  <a:schemeClr val="tx1"/>
                </a:solidFill>
                <a:latin typeface="Times New Roman" charset="0"/>
              </a:defRPr>
            </a:lvl2pPr>
            <a:lvl3pPr marL="1143000" indent="-228600">
              <a:defRPr sz="2400">
                <a:solidFill>
                  <a:schemeClr val="tx1"/>
                </a:solidFill>
                <a:latin typeface="Times New Roman" charset="0"/>
              </a:defRPr>
            </a:lvl3pPr>
            <a:lvl4pPr marL="1600200" indent="-228600">
              <a:defRPr sz="2400">
                <a:solidFill>
                  <a:schemeClr val="tx1"/>
                </a:solidFill>
                <a:latin typeface="Times New Roman" charset="0"/>
              </a:defRPr>
            </a:lvl4pPr>
            <a:lvl5pPr marL="2057400" indent="-228600">
              <a:defRPr sz="2400">
                <a:solidFill>
                  <a:schemeClr val="tx1"/>
                </a:solidFill>
                <a:latin typeface="Times New Roman" charset="0"/>
              </a:defRPr>
            </a:lvl5pPr>
            <a:lvl6pPr marL="2514600" indent="-228600" eaLnBrk="0" fontAlgn="base" hangingPunct="0">
              <a:spcBef>
                <a:spcPct val="0"/>
              </a:spcBef>
              <a:spcAft>
                <a:spcPct val="0"/>
              </a:spcAft>
              <a:defRPr sz="2400">
                <a:solidFill>
                  <a:schemeClr val="tx1"/>
                </a:solidFill>
                <a:latin typeface="Times New Roman" charset="0"/>
              </a:defRPr>
            </a:lvl6pPr>
            <a:lvl7pPr marL="2971800" indent="-228600" eaLnBrk="0" fontAlgn="base" hangingPunct="0">
              <a:spcBef>
                <a:spcPct val="0"/>
              </a:spcBef>
              <a:spcAft>
                <a:spcPct val="0"/>
              </a:spcAft>
              <a:defRPr sz="2400">
                <a:solidFill>
                  <a:schemeClr val="tx1"/>
                </a:solidFill>
                <a:latin typeface="Times New Roman" charset="0"/>
              </a:defRPr>
            </a:lvl7pPr>
            <a:lvl8pPr marL="3429000" indent="-228600" eaLnBrk="0" fontAlgn="base" hangingPunct="0">
              <a:spcBef>
                <a:spcPct val="0"/>
              </a:spcBef>
              <a:spcAft>
                <a:spcPct val="0"/>
              </a:spcAft>
              <a:defRPr sz="2400">
                <a:solidFill>
                  <a:schemeClr val="tx1"/>
                </a:solidFill>
                <a:latin typeface="Times New Roman" charset="0"/>
              </a:defRPr>
            </a:lvl8pPr>
            <a:lvl9pPr marL="3886200" indent="-228600" eaLnBrk="0" fontAlgn="base" hangingPunct="0">
              <a:spcBef>
                <a:spcPct val="0"/>
              </a:spcBef>
              <a:spcAft>
                <a:spcPct val="0"/>
              </a:spcAft>
              <a:defRPr sz="2400">
                <a:solidFill>
                  <a:schemeClr val="tx1"/>
                </a:solidFill>
                <a:latin typeface="Times New Roman" charset="0"/>
              </a:defRPr>
            </a:lvl9pPr>
          </a:lstStyle>
          <a:p>
            <a:endParaRPr lang="en-US" altLang="en-US" dirty="0"/>
          </a:p>
        </p:txBody>
      </p:sp>
      <p:sp>
        <p:nvSpPr>
          <p:cNvPr id="311325" name="AutoShape 29"/>
          <p:cNvSpPr>
            <a:spLocks noChangeArrowheads="1"/>
          </p:cNvSpPr>
          <p:nvPr/>
        </p:nvSpPr>
        <p:spPr bwMode="auto">
          <a:xfrm rot="11764293">
            <a:off x="5838825" y="4161430"/>
            <a:ext cx="533400" cy="381000"/>
          </a:xfrm>
          <a:prstGeom prst="rightArrow">
            <a:avLst>
              <a:gd name="adj1" fmla="val 50000"/>
              <a:gd name="adj2" fmla="val 35000"/>
            </a:avLst>
          </a:prstGeom>
          <a:gradFill rotWithShape="0">
            <a:gsLst>
              <a:gs pos="0">
                <a:srgbClr val="FFFF99"/>
              </a:gs>
              <a:gs pos="100000">
                <a:srgbClr val="FFFF99">
                  <a:gamma/>
                  <a:shade val="46275"/>
                  <a:invGamma/>
                </a:srgbClr>
              </a:gs>
            </a:gsLst>
            <a:lin ang="5400000" scaled="1"/>
          </a:gradFill>
          <a:ln w="9525">
            <a:solidFill>
              <a:schemeClr val="tx1"/>
            </a:solidFill>
            <a:miter lim="800000"/>
            <a:headEnd/>
            <a:tailEnd/>
          </a:ln>
          <a:effectLst>
            <a:outerShdw dist="107763" dir="2700000" algn="ctr" rotWithShape="0">
              <a:schemeClr val="bg2"/>
            </a:outerShdw>
          </a:effectLst>
        </p:spPr>
        <p:txBody>
          <a:bodyPr wrap="none" anchor="ctr"/>
          <a:lstStyle>
            <a:lvl1pPr>
              <a:defRPr sz="2400">
                <a:solidFill>
                  <a:schemeClr val="tx1"/>
                </a:solidFill>
                <a:latin typeface="Times New Roman" charset="0"/>
              </a:defRPr>
            </a:lvl1pPr>
            <a:lvl2pPr marL="742950" indent="-285750">
              <a:defRPr sz="2400">
                <a:solidFill>
                  <a:schemeClr val="tx1"/>
                </a:solidFill>
                <a:latin typeface="Times New Roman" charset="0"/>
              </a:defRPr>
            </a:lvl2pPr>
            <a:lvl3pPr marL="1143000" indent="-228600">
              <a:defRPr sz="2400">
                <a:solidFill>
                  <a:schemeClr val="tx1"/>
                </a:solidFill>
                <a:latin typeface="Times New Roman" charset="0"/>
              </a:defRPr>
            </a:lvl3pPr>
            <a:lvl4pPr marL="1600200" indent="-228600">
              <a:defRPr sz="2400">
                <a:solidFill>
                  <a:schemeClr val="tx1"/>
                </a:solidFill>
                <a:latin typeface="Times New Roman" charset="0"/>
              </a:defRPr>
            </a:lvl4pPr>
            <a:lvl5pPr marL="2057400" indent="-228600">
              <a:defRPr sz="2400">
                <a:solidFill>
                  <a:schemeClr val="tx1"/>
                </a:solidFill>
                <a:latin typeface="Times New Roman" charset="0"/>
              </a:defRPr>
            </a:lvl5pPr>
            <a:lvl6pPr marL="2514600" indent="-228600" eaLnBrk="0" fontAlgn="base" hangingPunct="0">
              <a:spcBef>
                <a:spcPct val="0"/>
              </a:spcBef>
              <a:spcAft>
                <a:spcPct val="0"/>
              </a:spcAft>
              <a:defRPr sz="2400">
                <a:solidFill>
                  <a:schemeClr val="tx1"/>
                </a:solidFill>
                <a:latin typeface="Times New Roman" charset="0"/>
              </a:defRPr>
            </a:lvl6pPr>
            <a:lvl7pPr marL="2971800" indent="-228600" eaLnBrk="0" fontAlgn="base" hangingPunct="0">
              <a:spcBef>
                <a:spcPct val="0"/>
              </a:spcBef>
              <a:spcAft>
                <a:spcPct val="0"/>
              </a:spcAft>
              <a:defRPr sz="2400">
                <a:solidFill>
                  <a:schemeClr val="tx1"/>
                </a:solidFill>
                <a:latin typeface="Times New Roman" charset="0"/>
              </a:defRPr>
            </a:lvl7pPr>
            <a:lvl8pPr marL="3429000" indent="-228600" eaLnBrk="0" fontAlgn="base" hangingPunct="0">
              <a:spcBef>
                <a:spcPct val="0"/>
              </a:spcBef>
              <a:spcAft>
                <a:spcPct val="0"/>
              </a:spcAft>
              <a:defRPr sz="2400">
                <a:solidFill>
                  <a:schemeClr val="tx1"/>
                </a:solidFill>
                <a:latin typeface="Times New Roman" charset="0"/>
              </a:defRPr>
            </a:lvl8pPr>
            <a:lvl9pPr marL="3886200" indent="-228600" eaLnBrk="0" fontAlgn="base" hangingPunct="0">
              <a:spcBef>
                <a:spcPct val="0"/>
              </a:spcBef>
              <a:spcAft>
                <a:spcPct val="0"/>
              </a:spcAft>
              <a:defRPr sz="2400">
                <a:solidFill>
                  <a:schemeClr val="tx1"/>
                </a:solidFill>
                <a:latin typeface="Times New Roman" charset="0"/>
              </a:defRPr>
            </a:lvl9pPr>
          </a:lstStyle>
          <a:p>
            <a:endParaRPr lang="en-US" altLang="en-US" dirty="0"/>
          </a:p>
        </p:txBody>
      </p:sp>
      <p:sp>
        <p:nvSpPr>
          <p:cNvPr id="311326" name="AutoShape 30"/>
          <p:cNvSpPr>
            <a:spLocks noChangeArrowheads="1"/>
          </p:cNvSpPr>
          <p:nvPr/>
        </p:nvSpPr>
        <p:spPr bwMode="auto">
          <a:xfrm rot="9039593">
            <a:off x="5704842" y="3227980"/>
            <a:ext cx="533400" cy="381000"/>
          </a:xfrm>
          <a:prstGeom prst="rightArrow">
            <a:avLst>
              <a:gd name="adj1" fmla="val 50000"/>
              <a:gd name="adj2" fmla="val 35000"/>
            </a:avLst>
          </a:prstGeom>
          <a:gradFill rotWithShape="0">
            <a:gsLst>
              <a:gs pos="0">
                <a:srgbClr val="FFFF99"/>
              </a:gs>
              <a:gs pos="100000">
                <a:srgbClr val="FFFF99">
                  <a:gamma/>
                  <a:shade val="46275"/>
                  <a:invGamma/>
                </a:srgbClr>
              </a:gs>
            </a:gsLst>
            <a:lin ang="5400000" scaled="1"/>
          </a:gradFill>
          <a:ln w="9525">
            <a:solidFill>
              <a:schemeClr val="tx1"/>
            </a:solidFill>
            <a:miter lim="800000"/>
            <a:headEnd/>
            <a:tailEnd/>
          </a:ln>
          <a:effectLst>
            <a:outerShdw dist="107763" dir="2700000" algn="ctr" rotWithShape="0">
              <a:schemeClr val="bg2"/>
            </a:outerShdw>
          </a:effectLst>
        </p:spPr>
        <p:txBody>
          <a:bodyPr wrap="none" anchor="ctr"/>
          <a:lstStyle>
            <a:lvl1pPr>
              <a:defRPr sz="2400">
                <a:solidFill>
                  <a:schemeClr val="tx1"/>
                </a:solidFill>
                <a:latin typeface="Times New Roman" charset="0"/>
              </a:defRPr>
            </a:lvl1pPr>
            <a:lvl2pPr marL="742950" indent="-285750">
              <a:defRPr sz="2400">
                <a:solidFill>
                  <a:schemeClr val="tx1"/>
                </a:solidFill>
                <a:latin typeface="Times New Roman" charset="0"/>
              </a:defRPr>
            </a:lvl2pPr>
            <a:lvl3pPr marL="1143000" indent="-228600">
              <a:defRPr sz="2400">
                <a:solidFill>
                  <a:schemeClr val="tx1"/>
                </a:solidFill>
                <a:latin typeface="Times New Roman" charset="0"/>
              </a:defRPr>
            </a:lvl3pPr>
            <a:lvl4pPr marL="1600200" indent="-228600">
              <a:defRPr sz="2400">
                <a:solidFill>
                  <a:schemeClr val="tx1"/>
                </a:solidFill>
                <a:latin typeface="Times New Roman" charset="0"/>
              </a:defRPr>
            </a:lvl4pPr>
            <a:lvl5pPr marL="2057400" indent="-228600">
              <a:defRPr sz="2400">
                <a:solidFill>
                  <a:schemeClr val="tx1"/>
                </a:solidFill>
                <a:latin typeface="Times New Roman" charset="0"/>
              </a:defRPr>
            </a:lvl5pPr>
            <a:lvl6pPr marL="2514600" indent="-228600" eaLnBrk="0" fontAlgn="base" hangingPunct="0">
              <a:spcBef>
                <a:spcPct val="0"/>
              </a:spcBef>
              <a:spcAft>
                <a:spcPct val="0"/>
              </a:spcAft>
              <a:defRPr sz="2400">
                <a:solidFill>
                  <a:schemeClr val="tx1"/>
                </a:solidFill>
                <a:latin typeface="Times New Roman" charset="0"/>
              </a:defRPr>
            </a:lvl6pPr>
            <a:lvl7pPr marL="2971800" indent="-228600" eaLnBrk="0" fontAlgn="base" hangingPunct="0">
              <a:spcBef>
                <a:spcPct val="0"/>
              </a:spcBef>
              <a:spcAft>
                <a:spcPct val="0"/>
              </a:spcAft>
              <a:defRPr sz="2400">
                <a:solidFill>
                  <a:schemeClr val="tx1"/>
                </a:solidFill>
                <a:latin typeface="Times New Roman" charset="0"/>
              </a:defRPr>
            </a:lvl7pPr>
            <a:lvl8pPr marL="3429000" indent="-228600" eaLnBrk="0" fontAlgn="base" hangingPunct="0">
              <a:spcBef>
                <a:spcPct val="0"/>
              </a:spcBef>
              <a:spcAft>
                <a:spcPct val="0"/>
              </a:spcAft>
              <a:defRPr sz="2400">
                <a:solidFill>
                  <a:schemeClr val="tx1"/>
                </a:solidFill>
                <a:latin typeface="Times New Roman" charset="0"/>
              </a:defRPr>
            </a:lvl8pPr>
            <a:lvl9pPr marL="3886200" indent="-228600" eaLnBrk="0" fontAlgn="base" hangingPunct="0">
              <a:spcBef>
                <a:spcPct val="0"/>
              </a:spcBef>
              <a:spcAft>
                <a:spcPct val="0"/>
              </a:spcAft>
              <a:defRPr sz="2400">
                <a:solidFill>
                  <a:schemeClr val="tx1"/>
                </a:solidFill>
                <a:latin typeface="Times New Roman" charset="0"/>
              </a:defRPr>
            </a:lvl9pPr>
          </a:lstStyle>
          <a:p>
            <a:endParaRPr lang="en-US" altLang="en-US" dirty="0"/>
          </a:p>
        </p:txBody>
      </p:sp>
      <p:sp>
        <p:nvSpPr>
          <p:cNvPr id="311327" name="AutoShape 31"/>
          <p:cNvSpPr>
            <a:spLocks noChangeArrowheads="1"/>
          </p:cNvSpPr>
          <p:nvPr/>
        </p:nvSpPr>
        <p:spPr bwMode="auto">
          <a:xfrm rot="5358365">
            <a:off x="4419600" y="2850155"/>
            <a:ext cx="533400" cy="381000"/>
          </a:xfrm>
          <a:prstGeom prst="rightArrow">
            <a:avLst>
              <a:gd name="adj1" fmla="val 50000"/>
              <a:gd name="adj2" fmla="val 35000"/>
            </a:avLst>
          </a:prstGeom>
          <a:gradFill rotWithShape="0">
            <a:gsLst>
              <a:gs pos="0">
                <a:srgbClr val="FFFF99"/>
              </a:gs>
              <a:gs pos="100000">
                <a:srgbClr val="FFFF99">
                  <a:gamma/>
                  <a:shade val="46275"/>
                  <a:invGamma/>
                </a:srgbClr>
              </a:gs>
            </a:gsLst>
            <a:lin ang="5400000" scaled="1"/>
          </a:gradFill>
          <a:ln w="9525">
            <a:solidFill>
              <a:schemeClr val="tx1"/>
            </a:solidFill>
            <a:miter lim="800000"/>
            <a:headEnd/>
            <a:tailEnd/>
          </a:ln>
          <a:effectLst>
            <a:outerShdw dist="107763" dir="2700000" algn="ctr" rotWithShape="0">
              <a:schemeClr val="bg2"/>
            </a:outerShdw>
          </a:effectLst>
        </p:spPr>
        <p:txBody>
          <a:bodyPr wrap="none" anchor="ctr"/>
          <a:lstStyle>
            <a:lvl1pPr>
              <a:defRPr sz="2400">
                <a:solidFill>
                  <a:schemeClr val="tx1"/>
                </a:solidFill>
                <a:latin typeface="Times New Roman" charset="0"/>
              </a:defRPr>
            </a:lvl1pPr>
            <a:lvl2pPr marL="742950" indent="-285750">
              <a:defRPr sz="2400">
                <a:solidFill>
                  <a:schemeClr val="tx1"/>
                </a:solidFill>
                <a:latin typeface="Times New Roman" charset="0"/>
              </a:defRPr>
            </a:lvl2pPr>
            <a:lvl3pPr marL="1143000" indent="-228600">
              <a:defRPr sz="2400">
                <a:solidFill>
                  <a:schemeClr val="tx1"/>
                </a:solidFill>
                <a:latin typeface="Times New Roman" charset="0"/>
              </a:defRPr>
            </a:lvl3pPr>
            <a:lvl4pPr marL="1600200" indent="-228600">
              <a:defRPr sz="2400">
                <a:solidFill>
                  <a:schemeClr val="tx1"/>
                </a:solidFill>
                <a:latin typeface="Times New Roman" charset="0"/>
              </a:defRPr>
            </a:lvl4pPr>
            <a:lvl5pPr marL="2057400" indent="-228600">
              <a:defRPr sz="2400">
                <a:solidFill>
                  <a:schemeClr val="tx1"/>
                </a:solidFill>
                <a:latin typeface="Times New Roman" charset="0"/>
              </a:defRPr>
            </a:lvl5pPr>
            <a:lvl6pPr marL="2514600" indent="-228600" eaLnBrk="0" fontAlgn="base" hangingPunct="0">
              <a:spcBef>
                <a:spcPct val="0"/>
              </a:spcBef>
              <a:spcAft>
                <a:spcPct val="0"/>
              </a:spcAft>
              <a:defRPr sz="2400">
                <a:solidFill>
                  <a:schemeClr val="tx1"/>
                </a:solidFill>
                <a:latin typeface="Times New Roman" charset="0"/>
              </a:defRPr>
            </a:lvl6pPr>
            <a:lvl7pPr marL="2971800" indent="-228600" eaLnBrk="0" fontAlgn="base" hangingPunct="0">
              <a:spcBef>
                <a:spcPct val="0"/>
              </a:spcBef>
              <a:spcAft>
                <a:spcPct val="0"/>
              </a:spcAft>
              <a:defRPr sz="2400">
                <a:solidFill>
                  <a:schemeClr val="tx1"/>
                </a:solidFill>
                <a:latin typeface="Times New Roman" charset="0"/>
              </a:defRPr>
            </a:lvl7pPr>
            <a:lvl8pPr marL="3429000" indent="-228600" eaLnBrk="0" fontAlgn="base" hangingPunct="0">
              <a:spcBef>
                <a:spcPct val="0"/>
              </a:spcBef>
              <a:spcAft>
                <a:spcPct val="0"/>
              </a:spcAft>
              <a:defRPr sz="2400">
                <a:solidFill>
                  <a:schemeClr val="tx1"/>
                </a:solidFill>
                <a:latin typeface="Times New Roman" charset="0"/>
              </a:defRPr>
            </a:lvl8pPr>
            <a:lvl9pPr marL="3886200" indent="-228600" eaLnBrk="0" fontAlgn="base" hangingPunct="0">
              <a:spcBef>
                <a:spcPct val="0"/>
              </a:spcBef>
              <a:spcAft>
                <a:spcPct val="0"/>
              </a:spcAft>
              <a:defRPr sz="2400">
                <a:solidFill>
                  <a:schemeClr val="tx1"/>
                </a:solidFill>
                <a:latin typeface="Times New Roman" charset="0"/>
              </a:defRPr>
            </a:lvl9pPr>
          </a:lstStyle>
          <a:p>
            <a:endParaRPr lang="en-US" altLang="en-US" dirty="0"/>
          </a:p>
        </p:txBody>
      </p:sp>
      <p:sp>
        <p:nvSpPr>
          <p:cNvPr id="4128" name="Text Box 32"/>
          <p:cNvSpPr txBox="1">
            <a:spLocks noChangeArrowheads="1"/>
          </p:cNvSpPr>
          <p:nvPr/>
        </p:nvSpPr>
        <p:spPr bwMode="auto">
          <a:xfrm>
            <a:off x="381000" y="1707155"/>
            <a:ext cx="1600200" cy="1187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spAutoFit/>
          </a:bodyPr>
          <a:lstStyle>
            <a:lvl1pPr>
              <a:defRPr sz="2400">
                <a:solidFill>
                  <a:schemeClr val="tx1"/>
                </a:solidFill>
                <a:latin typeface="Times New Roman" charset="0"/>
              </a:defRPr>
            </a:lvl1pPr>
            <a:lvl2pPr marL="742950" indent="-285750">
              <a:defRPr sz="2400">
                <a:solidFill>
                  <a:schemeClr val="tx1"/>
                </a:solidFill>
                <a:latin typeface="Times New Roman" charset="0"/>
              </a:defRPr>
            </a:lvl2pPr>
            <a:lvl3pPr marL="1143000" indent="-228600">
              <a:defRPr sz="2400">
                <a:solidFill>
                  <a:schemeClr val="tx1"/>
                </a:solidFill>
                <a:latin typeface="Times New Roman" charset="0"/>
              </a:defRPr>
            </a:lvl3pPr>
            <a:lvl4pPr marL="1600200" indent="-228600">
              <a:defRPr sz="2400">
                <a:solidFill>
                  <a:schemeClr val="tx1"/>
                </a:solidFill>
                <a:latin typeface="Times New Roman" charset="0"/>
              </a:defRPr>
            </a:lvl4pPr>
            <a:lvl5pPr marL="2057400" indent="-228600">
              <a:defRPr sz="2400">
                <a:solidFill>
                  <a:schemeClr val="tx1"/>
                </a:solidFill>
                <a:latin typeface="Times New Roman" charset="0"/>
              </a:defRPr>
            </a:lvl5pPr>
            <a:lvl6pPr marL="2514600" indent="-228600" eaLnBrk="0" fontAlgn="base" hangingPunct="0">
              <a:spcBef>
                <a:spcPct val="0"/>
              </a:spcBef>
              <a:spcAft>
                <a:spcPct val="0"/>
              </a:spcAft>
              <a:defRPr sz="2400">
                <a:solidFill>
                  <a:schemeClr val="tx1"/>
                </a:solidFill>
                <a:latin typeface="Times New Roman" charset="0"/>
              </a:defRPr>
            </a:lvl6pPr>
            <a:lvl7pPr marL="2971800" indent="-228600" eaLnBrk="0" fontAlgn="base" hangingPunct="0">
              <a:spcBef>
                <a:spcPct val="0"/>
              </a:spcBef>
              <a:spcAft>
                <a:spcPct val="0"/>
              </a:spcAft>
              <a:defRPr sz="2400">
                <a:solidFill>
                  <a:schemeClr val="tx1"/>
                </a:solidFill>
                <a:latin typeface="Times New Roman" charset="0"/>
              </a:defRPr>
            </a:lvl7pPr>
            <a:lvl8pPr marL="3429000" indent="-228600" eaLnBrk="0" fontAlgn="base" hangingPunct="0">
              <a:spcBef>
                <a:spcPct val="0"/>
              </a:spcBef>
              <a:spcAft>
                <a:spcPct val="0"/>
              </a:spcAft>
              <a:defRPr sz="2400">
                <a:solidFill>
                  <a:schemeClr val="tx1"/>
                </a:solidFill>
                <a:latin typeface="Times New Roman" charset="0"/>
              </a:defRPr>
            </a:lvl8pPr>
            <a:lvl9pPr marL="3886200" indent="-228600" eaLnBrk="0" fontAlgn="base" hangingPunct="0">
              <a:spcBef>
                <a:spcPct val="0"/>
              </a:spcBef>
              <a:spcAft>
                <a:spcPct val="0"/>
              </a:spcAft>
              <a:defRPr sz="2400">
                <a:solidFill>
                  <a:schemeClr val="tx1"/>
                </a:solidFill>
                <a:latin typeface="Times New Roman" charset="0"/>
              </a:defRPr>
            </a:lvl9pPr>
          </a:lstStyle>
          <a:p>
            <a:pPr>
              <a:spcBef>
                <a:spcPct val="50000"/>
              </a:spcBef>
            </a:pPr>
            <a:r>
              <a:rPr lang="en-GB" altLang="en-US" i="1" dirty="0"/>
              <a:t>See</a:t>
            </a:r>
            <a:r>
              <a:rPr lang="en-GB" altLang="en-US" dirty="0"/>
              <a:t>: Lynch, Chapter 3</a:t>
            </a:r>
          </a:p>
        </p:txBody>
      </p:sp>
    </p:spTree>
    <p:extLst>
      <p:ext uri="{BB962C8B-B14F-4D97-AF65-F5344CB8AC3E}">
        <p14:creationId xmlns:p14="http://schemas.microsoft.com/office/powerpoint/2010/main" val="1184503445"/>
      </p:ext>
    </p:extLst>
  </p:cSld>
  <p:clrMapOvr>
    <a:masterClrMapping/>
  </p:clrMapOvr>
  <p:transition xmlns:p14="http://schemas.microsoft.com/office/powerpoint/2010/main"/>
  <p:timing>
    <p:tnLst>
      <p:par>
        <p:cTn xmlns:p14="http://schemas.microsoft.com/office/powerpoint/2010/mai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0342" name="Rectangle 6"/>
          <p:cNvSpPr>
            <a:spLocks noGrp="1" noChangeArrowheads="1"/>
          </p:cNvSpPr>
          <p:nvPr>
            <p:ph type="title"/>
          </p:nvPr>
        </p:nvSpPr>
        <p:spPr>
          <a:xfrm>
            <a:off x="533400" y="116632"/>
            <a:ext cx="8305800" cy="1143000"/>
          </a:xfrm>
        </p:spPr>
        <p:txBody>
          <a:bodyPr anchor="b"/>
          <a:lstStyle/>
          <a:p>
            <a:pPr>
              <a:defRPr/>
            </a:pPr>
            <a:r>
              <a:rPr lang="en-GB" sz="3200" b="1" dirty="0" smtClean="0"/>
              <a:t>Analysing the strategic environment - 2</a:t>
            </a:r>
          </a:p>
        </p:txBody>
      </p:sp>
      <p:sp>
        <p:nvSpPr>
          <p:cNvPr id="5125" name="Rectangle 7"/>
          <p:cNvSpPr>
            <a:spLocks noGrp="1" noChangeArrowheads="1"/>
          </p:cNvSpPr>
          <p:nvPr>
            <p:ph type="body" idx="1"/>
          </p:nvPr>
        </p:nvSpPr>
        <p:spPr>
          <a:xfrm>
            <a:off x="381000" y="1587527"/>
            <a:ext cx="8077200" cy="4848225"/>
          </a:xfrm>
          <a:noFill/>
        </p:spPr>
        <p:txBody>
          <a:bodyPr>
            <a:normAutofit/>
          </a:bodyPr>
          <a:lstStyle/>
          <a:p>
            <a:pPr marL="533400" indent="-533400">
              <a:lnSpc>
                <a:spcPct val="90000"/>
              </a:lnSpc>
              <a:buFont typeface="Wingdings" pitchFamily="2" charset="2"/>
              <a:buNone/>
            </a:pPr>
            <a:r>
              <a:rPr lang="en-GB" altLang="en-US" sz="2400" b="1" dirty="0" smtClean="0">
                <a:solidFill>
                  <a:schemeClr val="tx2"/>
                </a:solidFill>
                <a:latin typeface="Arial" charset="0"/>
              </a:rPr>
              <a:t>Useful to take the tools in the following sequence:</a:t>
            </a:r>
          </a:p>
          <a:p>
            <a:pPr marL="533400" indent="-533400">
              <a:lnSpc>
                <a:spcPct val="90000"/>
              </a:lnSpc>
              <a:buClr>
                <a:schemeClr val="tx2"/>
              </a:buClr>
              <a:buSzPct val="120000"/>
              <a:buFont typeface="Monotype Sorts" pitchFamily="2" charset="2"/>
              <a:buAutoNum type="arabicPeriod"/>
            </a:pPr>
            <a:r>
              <a:rPr lang="en-GB" altLang="en-US" sz="2400" dirty="0" smtClean="0"/>
              <a:t>General evaluation: market size, growth and share</a:t>
            </a:r>
          </a:p>
          <a:p>
            <a:pPr marL="533400" indent="-533400">
              <a:lnSpc>
                <a:spcPct val="90000"/>
              </a:lnSpc>
              <a:buClr>
                <a:schemeClr val="tx2"/>
              </a:buClr>
              <a:buSzPct val="120000"/>
              <a:buFont typeface="Monotype Sorts" pitchFamily="2" charset="2"/>
              <a:buAutoNum type="arabicPeriod"/>
            </a:pPr>
            <a:r>
              <a:rPr lang="en-GB" altLang="en-US" sz="2400" dirty="0" smtClean="0"/>
              <a:t>Degree of turbulence</a:t>
            </a:r>
          </a:p>
          <a:p>
            <a:pPr marL="533400" indent="-533400">
              <a:lnSpc>
                <a:spcPct val="90000"/>
              </a:lnSpc>
              <a:buClr>
                <a:schemeClr val="tx2"/>
              </a:buClr>
              <a:buSzPct val="120000"/>
              <a:buFont typeface="Monotype Sorts" pitchFamily="2" charset="2"/>
              <a:buAutoNum type="arabicPeriod"/>
            </a:pPr>
            <a:r>
              <a:rPr lang="en-GB" altLang="en-US" sz="2400" dirty="0" smtClean="0"/>
              <a:t>Factors affecting many industries: </a:t>
            </a:r>
            <a:r>
              <a:rPr lang="en-GB" altLang="en-US" sz="2400" i="1" dirty="0" smtClean="0"/>
              <a:t>PESTEL</a:t>
            </a:r>
            <a:r>
              <a:rPr lang="en-GB" altLang="en-US" sz="2400" dirty="0" smtClean="0"/>
              <a:t> analysis</a:t>
            </a:r>
          </a:p>
          <a:p>
            <a:pPr marL="533400" indent="-533400">
              <a:lnSpc>
                <a:spcPct val="90000"/>
              </a:lnSpc>
              <a:buClr>
                <a:schemeClr val="tx2"/>
              </a:buClr>
              <a:buSzPct val="120000"/>
              <a:buFont typeface="Monotype Sorts" pitchFamily="2" charset="2"/>
              <a:buAutoNum type="arabicPeriod"/>
            </a:pPr>
            <a:r>
              <a:rPr lang="en-GB" altLang="en-US" sz="2400" dirty="0" smtClean="0"/>
              <a:t>Growth: </a:t>
            </a:r>
            <a:r>
              <a:rPr lang="en-GB" altLang="en-US" sz="2400" i="1" dirty="0" smtClean="0"/>
              <a:t>Life cycle</a:t>
            </a:r>
            <a:r>
              <a:rPr lang="en-GB" altLang="en-US" sz="2400" dirty="0" smtClean="0"/>
              <a:t> analysis</a:t>
            </a:r>
          </a:p>
          <a:p>
            <a:pPr marL="533400" indent="-533400">
              <a:lnSpc>
                <a:spcPct val="90000"/>
              </a:lnSpc>
              <a:buClr>
                <a:schemeClr val="tx2"/>
              </a:buClr>
              <a:buSzPct val="120000"/>
              <a:buFont typeface="Monotype Sorts" pitchFamily="2" charset="2"/>
              <a:buAutoNum type="arabicPeriod"/>
            </a:pPr>
            <a:r>
              <a:rPr lang="en-GB" altLang="en-US" sz="2400" dirty="0" smtClean="0"/>
              <a:t>Factors specific to the industry: </a:t>
            </a:r>
            <a:r>
              <a:rPr lang="en-GB" altLang="en-US" sz="2400" i="1" dirty="0" smtClean="0"/>
              <a:t>Key factors for success</a:t>
            </a:r>
            <a:endParaRPr lang="en-GB" altLang="en-US" sz="2400" dirty="0" smtClean="0"/>
          </a:p>
          <a:p>
            <a:pPr marL="533400" indent="-533400">
              <a:lnSpc>
                <a:spcPct val="90000"/>
              </a:lnSpc>
              <a:buClr>
                <a:schemeClr val="tx2"/>
              </a:buClr>
              <a:buSzPct val="120000"/>
              <a:buFont typeface="Monotype Sorts" pitchFamily="2" charset="2"/>
              <a:buAutoNum type="arabicPeriod"/>
            </a:pPr>
            <a:r>
              <a:rPr lang="en-GB" altLang="en-US" sz="2400" dirty="0" smtClean="0"/>
              <a:t>Factors specific to competition: </a:t>
            </a:r>
            <a:r>
              <a:rPr lang="en-GB" altLang="en-US" sz="2400" i="1" dirty="0" smtClean="0"/>
              <a:t>Five Forces </a:t>
            </a:r>
            <a:r>
              <a:rPr lang="en-GB" altLang="en-US" sz="2400" dirty="0" smtClean="0"/>
              <a:t>analysis</a:t>
            </a:r>
          </a:p>
          <a:p>
            <a:pPr marL="533400" indent="-533400">
              <a:lnSpc>
                <a:spcPct val="90000"/>
              </a:lnSpc>
              <a:buClr>
                <a:schemeClr val="tx2"/>
              </a:buClr>
              <a:buSzPct val="120000"/>
              <a:buFont typeface="Monotype Sorts" pitchFamily="2" charset="2"/>
              <a:buAutoNum type="arabicPeriod"/>
            </a:pPr>
            <a:r>
              <a:rPr lang="en-GB" altLang="en-US" sz="2400" dirty="0" smtClean="0"/>
              <a:t>Factors specific to co-operation: </a:t>
            </a:r>
            <a:r>
              <a:rPr lang="en-GB" altLang="en-US" sz="2400" i="1" dirty="0" smtClean="0"/>
              <a:t>Four Links </a:t>
            </a:r>
            <a:r>
              <a:rPr lang="en-GB" altLang="en-US" sz="2400" dirty="0" smtClean="0"/>
              <a:t>analysis</a:t>
            </a:r>
          </a:p>
          <a:p>
            <a:pPr marL="533400" indent="-533400">
              <a:lnSpc>
                <a:spcPct val="90000"/>
              </a:lnSpc>
              <a:buClr>
                <a:schemeClr val="tx2"/>
              </a:buClr>
              <a:buSzPct val="120000"/>
              <a:buFont typeface="Monotype Sorts" pitchFamily="2" charset="2"/>
              <a:buAutoNum type="arabicPeriod"/>
            </a:pPr>
            <a:r>
              <a:rPr lang="en-GB" altLang="en-US" sz="2400" dirty="0" smtClean="0"/>
              <a:t>Factors specific to </a:t>
            </a:r>
            <a:r>
              <a:rPr lang="en-GB" altLang="en-US" sz="2400" i="1" dirty="0" smtClean="0"/>
              <a:t>immediate competitors</a:t>
            </a:r>
            <a:endParaRPr lang="en-GB" altLang="en-US" sz="2400" dirty="0" smtClean="0"/>
          </a:p>
          <a:p>
            <a:pPr marL="533400" indent="-533400">
              <a:lnSpc>
                <a:spcPct val="90000"/>
              </a:lnSpc>
              <a:buClr>
                <a:schemeClr val="tx2"/>
              </a:buClr>
              <a:buSzPct val="120000"/>
              <a:buFont typeface="Monotype Sorts" pitchFamily="2" charset="2"/>
              <a:buAutoNum type="arabicPeriod"/>
            </a:pPr>
            <a:r>
              <a:rPr lang="en-GB" altLang="en-US" sz="2400" dirty="0" smtClean="0"/>
              <a:t>Customer analysis: </a:t>
            </a:r>
            <a:r>
              <a:rPr lang="en-GB" altLang="en-US" sz="2400" i="1" dirty="0" smtClean="0"/>
              <a:t>demand,</a:t>
            </a:r>
            <a:r>
              <a:rPr lang="en-GB" altLang="en-US" sz="2400" dirty="0" smtClean="0"/>
              <a:t> </a:t>
            </a:r>
            <a:r>
              <a:rPr lang="en-GB" altLang="en-US" sz="2400" i="1" dirty="0" smtClean="0"/>
              <a:t>segmentation and positioning</a:t>
            </a:r>
            <a:endParaRPr lang="en-GB" altLang="en-US" sz="2400" dirty="0" smtClean="0"/>
          </a:p>
        </p:txBody>
      </p:sp>
    </p:spTree>
    <p:extLst>
      <p:ext uri="{BB962C8B-B14F-4D97-AF65-F5344CB8AC3E}">
        <p14:creationId xmlns:p14="http://schemas.microsoft.com/office/powerpoint/2010/main" val="544207310"/>
      </p:ext>
    </p:extLst>
  </p:cSld>
  <p:clrMapOvr>
    <a:masterClrMapping/>
  </p:clrMapOvr>
  <p:transition xmlns:p14="http://schemas.microsoft.com/office/powerpoint/2010/main"/>
  <p:timing>
    <p:tnLst>
      <p:par>
        <p:cTn xmlns:p14="http://schemas.microsoft.com/office/powerpoint/2010/mai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2386" name="Rectangle 2"/>
          <p:cNvSpPr>
            <a:spLocks noGrp="1" noChangeArrowheads="1"/>
          </p:cNvSpPr>
          <p:nvPr>
            <p:ph type="title"/>
          </p:nvPr>
        </p:nvSpPr>
        <p:spPr>
          <a:xfrm>
            <a:off x="457200" y="647064"/>
            <a:ext cx="8229600" cy="611896"/>
          </a:xfrm>
        </p:spPr>
        <p:txBody>
          <a:bodyPr/>
          <a:lstStyle/>
          <a:p>
            <a:pPr>
              <a:defRPr/>
            </a:pPr>
            <a:r>
              <a:rPr lang="en-GB" sz="3200" b="1" dirty="0" smtClean="0"/>
              <a:t>Step 1: General evaluation</a:t>
            </a:r>
          </a:p>
        </p:txBody>
      </p:sp>
      <p:sp>
        <p:nvSpPr>
          <p:cNvPr id="6147" name="Rectangle 3"/>
          <p:cNvSpPr>
            <a:spLocks noGrp="1" noChangeArrowheads="1"/>
          </p:cNvSpPr>
          <p:nvPr>
            <p:ph type="body" idx="1"/>
          </p:nvPr>
        </p:nvSpPr>
        <p:spPr>
          <a:xfrm>
            <a:off x="1371600" y="1342736"/>
            <a:ext cx="7772400" cy="4114800"/>
          </a:xfrm>
        </p:spPr>
        <p:txBody>
          <a:bodyPr/>
          <a:lstStyle/>
          <a:p>
            <a:pPr>
              <a:lnSpc>
                <a:spcPct val="90000"/>
              </a:lnSpc>
              <a:buClr>
                <a:schemeClr val="tx2"/>
              </a:buClr>
              <a:buSzTx/>
            </a:pPr>
            <a:r>
              <a:rPr lang="en-GB" altLang="en-US" sz="2400" dirty="0" smtClean="0">
                <a:solidFill>
                  <a:schemeClr val="tx2"/>
                </a:solidFill>
                <a:latin typeface="Arial" charset="0"/>
              </a:rPr>
              <a:t>Market size</a:t>
            </a:r>
            <a:endParaRPr lang="en-GB" altLang="en-US" sz="2400" dirty="0" smtClean="0"/>
          </a:p>
          <a:p>
            <a:pPr lvl="1">
              <a:lnSpc>
                <a:spcPct val="90000"/>
              </a:lnSpc>
              <a:buClr>
                <a:schemeClr val="tx2"/>
              </a:buClr>
              <a:buSzTx/>
            </a:pPr>
            <a:r>
              <a:rPr lang="en-GB" altLang="en-US" sz="2400" dirty="0" smtClean="0"/>
              <a:t>Market definition – what products/services do we include?</a:t>
            </a:r>
          </a:p>
          <a:p>
            <a:pPr lvl="1">
              <a:lnSpc>
                <a:spcPct val="90000"/>
              </a:lnSpc>
              <a:buClr>
                <a:schemeClr val="tx2"/>
              </a:buClr>
              <a:buSzTx/>
            </a:pPr>
            <a:r>
              <a:rPr lang="en-GB" altLang="en-US" sz="2400" dirty="0" smtClean="0"/>
              <a:t>Is the market big or small?</a:t>
            </a:r>
          </a:p>
          <a:p>
            <a:pPr lvl="1">
              <a:lnSpc>
                <a:spcPct val="90000"/>
              </a:lnSpc>
              <a:buClr>
                <a:schemeClr val="tx2"/>
              </a:buClr>
              <a:buSzTx/>
            </a:pPr>
            <a:r>
              <a:rPr lang="en-GB" altLang="en-US" sz="2400" dirty="0" smtClean="0"/>
              <a:t>Implications for business opportunity?</a:t>
            </a:r>
          </a:p>
          <a:p>
            <a:pPr>
              <a:lnSpc>
                <a:spcPct val="90000"/>
              </a:lnSpc>
              <a:buClr>
                <a:schemeClr val="tx2"/>
              </a:buClr>
              <a:buSzTx/>
            </a:pPr>
            <a:r>
              <a:rPr lang="en-GB" altLang="en-US" sz="2400" dirty="0" smtClean="0">
                <a:solidFill>
                  <a:schemeClr val="tx2"/>
                </a:solidFill>
                <a:latin typeface="Arial" charset="0"/>
              </a:rPr>
              <a:t>Market growth</a:t>
            </a:r>
          </a:p>
          <a:p>
            <a:pPr lvl="1">
              <a:lnSpc>
                <a:spcPct val="90000"/>
              </a:lnSpc>
              <a:buClr>
                <a:schemeClr val="tx2"/>
              </a:buClr>
              <a:buSzTx/>
            </a:pPr>
            <a:r>
              <a:rPr lang="en-GB" altLang="en-US" sz="2400" dirty="0" smtClean="0"/>
              <a:t>Growing fast or slow?</a:t>
            </a:r>
          </a:p>
          <a:p>
            <a:pPr lvl="1">
              <a:lnSpc>
                <a:spcPct val="90000"/>
              </a:lnSpc>
              <a:buClr>
                <a:schemeClr val="tx2"/>
              </a:buClr>
              <a:buSzTx/>
            </a:pPr>
            <a:r>
              <a:rPr lang="en-GB" altLang="en-US" sz="2400" dirty="0" smtClean="0"/>
              <a:t>Attractive opportunity or really mature?</a:t>
            </a:r>
          </a:p>
          <a:p>
            <a:pPr>
              <a:lnSpc>
                <a:spcPct val="90000"/>
              </a:lnSpc>
              <a:buClr>
                <a:schemeClr val="tx2"/>
              </a:buClr>
              <a:buSzTx/>
            </a:pPr>
            <a:r>
              <a:rPr lang="en-GB" altLang="en-US" sz="2400" dirty="0" smtClean="0">
                <a:solidFill>
                  <a:schemeClr val="tx2"/>
                </a:solidFill>
                <a:latin typeface="Arial" charset="0"/>
              </a:rPr>
              <a:t>Market share</a:t>
            </a:r>
          </a:p>
          <a:p>
            <a:pPr lvl="1">
              <a:lnSpc>
                <a:spcPct val="90000"/>
              </a:lnSpc>
              <a:buClr>
                <a:schemeClr val="tx2"/>
              </a:buClr>
              <a:buSzTx/>
            </a:pPr>
            <a:r>
              <a:rPr lang="en-GB" altLang="en-US" sz="2400" dirty="0" smtClean="0"/>
              <a:t>Dominant company? Or fragmented market?</a:t>
            </a:r>
          </a:p>
        </p:txBody>
      </p:sp>
      <p:sp>
        <p:nvSpPr>
          <p:cNvPr id="6148" name="Text Box 4"/>
          <p:cNvSpPr txBox="1">
            <a:spLocks noChangeArrowheads="1"/>
          </p:cNvSpPr>
          <p:nvPr/>
        </p:nvSpPr>
        <p:spPr bwMode="auto">
          <a:xfrm>
            <a:off x="533400" y="5381336"/>
            <a:ext cx="2514600" cy="822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spAutoFit/>
          </a:bodyPr>
          <a:lstStyle>
            <a:lvl1pPr>
              <a:defRPr sz="2400">
                <a:solidFill>
                  <a:schemeClr val="tx1"/>
                </a:solidFill>
                <a:latin typeface="Times New Roman" charset="0"/>
              </a:defRPr>
            </a:lvl1pPr>
            <a:lvl2pPr marL="742950" indent="-285750">
              <a:defRPr sz="2400">
                <a:solidFill>
                  <a:schemeClr val="tx1"/>
                </a:solidFill>
                <a:latin typeface="Times New Roman" charset="0"/>
              </a:defRPr>
            </a:lvl2pPr>
            <a:lvl3pPr marL="1143000" indent="-228600">
              <a:defRPr sz="2400">
                <a:solidFill>
                  <a:schemeClr val="tx1"/>
                </a:solidFill>
                <a:latin typeface="Times New Roman" charset="0"/>
              </a:defRPr>
            </a:lvl3pPr>
            <a:lvl4pPr marL="1600200" indent="-228600">
              <a:defRPr sz="2400">
                <a:solidFill>
                  <a:schemeClr val="tx1"/>
                </a:solidFill>
                <a:latin typeface="Times New Roman" charset="0"/>
              </a:defRPr>
            </a:lvl4pPr>
            <a:lvl5pPr marL="2057400" indent="-228600">
              <a:defRPr sz="2400">
                <a:solidFill>
                  <a:schemeClr val="tx1"/>
                </a:solidFill>
                <a:latin typeface="Times New Roman" charset="0"/>
              </a:defRPr>
            </a:lvl5pPr>
            <a:lvl6pPr marL="2514600" indent="-228600" eaLnBrk="0" fontAlgn="base" hangingPunct="0">
              <a:spcBef>
                <a:spcPct val="0"/>
              </a:spcBef>
              <a:spcAft>
                <a:spcPct val="0"/>
              </a:spcAft>
              <a:defRPr sz="2400">
                <a:solidFill>
                  <a:schemeClr val="tx1"/>
                </a:solidFill>
                <a:latin typeface="Times New Roman" charset="0"/>
              </a:defRPr>
            </a:lvl6pPr>
            <a:lvl7pPr marL="2971800" indent="-228600" eaLnBrk="0" fontAlgn="base" hangingPunct="0">
              <a:spcBef>
                <a:spcPct val="0"/>
              </a:spcBef>
              <a:spcAft>
                <a:spcPct val="0"/>
              </a:spcAft>
              <a:defRPr sz="2400">
                <a:solidFill>
                  <a:schemeClr val="tx1"/>
                </a:solidFill>
                <a:latin typeface="Times New Roman" charset="0"/>
              </a:defRPr>
            </a:lvl7pPr>
            <a:lvl8pPr marL="3429000" indent="-228600" eaLnBrk="0" fontAlgn="base" hangingPunct="0">
              <a:spcBef>
                <a:spcPct val="0"/>
              </a:spcBef>
              <a:spcAft>
                <a:spcPct val="0"/>
              </a:spcAft>
              <a:defRPr sz="2400">
                <a:solidFill>
                  <a:schemeClr val="tx1"/>
                </a:solidFill>
                <a:latin typeface="Times New Roman" charset="0"/>
              </a:defRPr>
            </a:lvl8pPr>
            <a:lvl9pPr marL="3886200" indent="-228600" eaLnBrk="0" fontAlgn="base" hangingPunct="0">
              <a:spcBef>
                <a:spcPct val="0"/>
              </a:spcBef>
              <a:spcAft>
                <a:spcPct val="0"/>
              </a:spcAft>
              <a:defRPr sz="2400">
                <a:solidFill>
                  <a:schemeClr val="tx1"/>
                </a:solidFill>
                <a:latin typeface="Times New Roman" charset="0"/>
              </a:defRPr>
            </a:lvl9pPr>
          </a:lstStyle>
          <a:p>
            <a:pPr>
              <a:spcBef>
                <a:spcPct val="50000"/>
              </a:spcBef>
            </a:pPr>
            <a:r>
              <a:rPr lang="en-GB" altLang="en-US" i="1" dirty="0"/>
              <a:t>See</a:t>
            </a:r>
            <a:r>
              <a:rPr lang="en-GB" altLang="en-US" dirty="0"/>
              <a:t>: Lynch Ch 3, Section 3.2</a:t>
            </a:r>
          </a:p>
        </p:txBody>
      </p:sp>
    </p:spTree>
    <p:extLst>
      <p:ext uri="{BB962C8B-B14F-4D97-AF65-F5344CB8AC3E}">
        <p14:creationId xmlns:p14="http://schemas.microsoft.com/office/powerpoint/2010/main" val="173968519"/>
      </p:ext>
    </p:extLst>
  </p:cSld>
  <p:clrMapOvr>
    <a:masterClrMapping/>
  </p:clrMapOvr>
  <p:transition xmlns:p14="http://schemas.microsoft.com/office/powerpoint/2010/main"/>
  <p:timing>
    <p:tnLst>
      <p:par>
        <p:cTn xmlns:p14="http://schemas.microsoft.com/office/powerpoint/2010/mai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5462" name="Rectangle 6"/>
          <p:cNvSpPr>
            <a:spLocks noGrp="1" noChangeArrowheads="1"/>
          </p:cNvSpPr>
          <p:nvPr>
            <p:ph type="title"/>
          </p:nvPr>
        </p:nvSpPr>
        <p:spPr>
          <a:xfrm>
            <a:off x="465992" y="566264"/>
            <a:ext cx="8229600" cy="677711"/>
          </a:xfrm>
        </p:spPr>
        <p:txBody>
          <a:bodyPr anchor="b"/>
          <a:lstStyle/>
          <a:p>
            <a:pPr>
              <a:defRPr/>
            </a:pPr>
            <a:r>
              <a:rPr lang="en-GB" sz="2800" b="1" dirty="0" smtClean="0"/>
              <a:t>Step 2: Measure the degree of turbulence</a:t>
            </a:r>
          </a:p>
        </p:txBody>
      </p:sp>
      <p:sp>
        <p:nvSpPr>
          <p:cNvPr id="7175" name="Rectangle 7"/>
          <p:cNvSpPr>
            <a:spLocks noGrp="1" noChangeArrowheads="1"/>
          </p:cNvSpPr>
          <p:nvPr>
            <p:ph type="body" idx="1"/>
          </p:nvPr>
        </p:nvSpPr>
        <p:spPr>
          <a:xfrm>
            <a:off x="685800" y="3162857"/>
            <a:ext cx="7772400" cy="2514600"/>
          </a:xfrm>
          <a:noFill/>
        </p:spPr>
        <p:txBody>
          <a:bodyPr/>
          <a:lstStyle/>
          <a:p>
            <a:r>
              <a:rPr lang="en-GB" altLang="en-US" sz="2400" b="1" dirty="0" smtClean="0">
                <a:solidFill>
                  <a:schemeClr val="tx2"/>
                </a:solidFill>
              </a:rPr>
              <a:t>Changeability</a:t>
            </a:r>
            <a:r>
              <a:rPr lang="en-GB" altLang="en-US" sz="2400" dirty="0" smtClean="0"/>
              <a:t>: the degree to which the environment is likely to change</a:t>
            </a:r>
            <a:endParaRPr lang="en-GB" altLang="en-US" dirty="0" smtClean="0"/>
          </a:p>
          <a:p>
            <a:r>
              <a:rPr lang="en-GB" altLang="en-US" sz="2400" b="1" dirty="0" smtClean="0">
                <a:solidFill>
                  <a:schemeClr val="tx2"/>
                </a:solidFill>
              </a:rPr>
              <a:t>Predictability</a:t>
            </a:r>
            <a:r>
              <a:rPr lang="en-GB" altLang="en-US" sz="2400" dirty="0" smtClean="0"/>
              <a:t>: the degree to which such changes can be predicted</a:t>
            </a:r>
            <a:endParaRPr lang="en-GB" altLang="en-US" dirty="0" smtClean="0"/>
          </a:p>
          <a:p>
            <a:r>
              <a:rPr lang="en-GB" altLang="en-US" sz="2400" dirty="0" smtClean="0"/>
              <a:t>When both factors are high, essential to use </a:t>
            </a:r>
            <a:r>
              <a:rPr lang="en-GB" altLang="en-US" sz="2400" i="1" dirty="0" smtClean="0"/>
              <a:t>emergent</a:t>
            </a:r>
            <a:r>
              <a:rPr lang="en-GB" altLang="en-US" sz="2400" dirty="0" smtClean="0"/>
              <a:t> processes</a:t>
            </a:r>
          </a:p>
        </p:txBody>
      </p:sp>
      <p:sp>
        <p:nvSpPr>
          <p:cNvPr id="7176" name="Line 8"/>
          <p:cNvSpPr>
            <a:spLocks noChangeShapeType="1"/>
          </p:cNvSpPr>
          <p:nvPr/>
        </p:nvSpPr>
        <p:spPr bwMode="auto">
          <a:xfrm>
            <a:off x="1676400" y="2172257"/>
            <a:ext cx="5410200" cy="0"/>
          </a:xfrm>
          <a:prstGeom prst="line">
            <a:avLst/>
          </a:prstGeom>
          <a:noFill/>
          <a:ln w="76200">
            <a:solidFill>
              <a:schemeClr val="tx1"/>
            </a:solidFill>
            <a:round/>
            <a:headEnd type="triangle" w="med" len="med"/>
            <a:tailEnd type="triangle" w="med" len="med"/>
          </a:ln>
          <a:extLst>
            <a:ext uri="{909E8E84-426E-40dd-AFC4-6F175D3DCCD1}">
              <a14:hiddenFill xmlns:a14="http://schemas.microsoft.com/office/drawing/2010/main">
                <a:noFill/>
              </a14:hiddenFill>
            </a:ext>
          </a:extLst>
        </p:spPr>
        <p:txBody>
          <a:bodyPr/>
          <a:lstStyle/>
          <a:p>
            <a:endParaRPr lang="en-GB" dirty="0"/>
          </a:p>
        </p:txBody>
      </p:sp>
      <p:sp>
        <p:nvSpPr>
          <p:cNvPr id="7177" name="Rectangle 9"/>
          <p:cNvSpPr>
            <a:spLocks noChangeArrowheads="1"/>
          </p:cNvSpPr>
          <p:nvPr/>
        </p:nvSpPr>
        <p:spPr bwMode="auto">
          <a:xfrm>
            <a:off x="3490913" y="2432607"/>
            <a:ext cx="2184400" cy="393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defRPr sz="2400">
                <a:solidFill>
                  <a:schemeClr val="tx1"/>
                </a:solidFill>
                <a:latin typeface="Times New Roman" charset="0"/>
              </a:defRPr>
            </a:lvl1pPr>
            <a:lvl2pPr marL="742950" indent="-285750">
              <a:defRPr sz="2400">
                <a:solidFill>
                  <a:schemeClr val="tx1"/>
                </a:solidFill>
                <a:latin typeface="Times New Roman" charset="0"/>
              </a:defRPr>
            </a:lvl2pPr>
            <a:lvl3pPr marL="1143000" indent="-228600">
              <a:defRPr sz="2400">
                <a:solidFill>
                  <a:schemeClr val="tx1"/>
                </a:solidFill>
                <a:latin typeface="Times New Roman" charset="0"/>
              </a:defRPr>
            </a:lvl3pPr>
            <a:lvl4pPr marL="1600200" indent="-228600">
              <a:defRPr sz="2400">
                <a:solidFill>
                  <a:schemeClr val="tx1"/>
                </a:solidFill>
                <a:latin typeface="Times New Roman" charset="0"/>
              </a:defRPr>
            </a:lvl4pPr>
            <a:lvl5pPr marL="2057400" indent="-228600">
              <a:defRPr sz="2400">
                <a:solidFill>
                  <a:schemeClr val="tx1"/>
                </a:solidFill>
                <a:latin typeface="Times New Roman" charset="0"/>
              </a:defRPr>
            </a:lvl5pPr>
            <a:lvl6pPr marL="2514600" indent="-228600" eaLnBrk="0" fontAlgn="base" hangingPunct="0">
              <a:spcBef>
                <a:spcPct val="0"/>
              </a:spcBef>
              <a:spcAft>
                <a:spcPct val="0"/>
              </a:spcAft>
              <a:defRPr sz="2400">
                <a:solidFill>
                  <a:schemeClr val="tx1"/>
                </a:solidFill>
                <a:latin typeface="Times New Roman" charset="0"/>
              </a:defRPr>
            </a:lvl6pPr>
            <a:lvl7pPr marL="2971800" indent="-228600" eaLnBrk="0" fontAlgn="base" hangingPunct="0">
              <a:spcBef>
                <a:spcPct val="0"/>
              </a:spcBef>
              <a:spcAft>
                <a:spcPct val="0"/>
              </a:spcAft>
              <a:defRPr sz="2400">
                <a:solidFill>
                  <a:schemeClr val="tx1"/>
                </a:solidFill>
                <a:latin typeface="Times New Roman" charset="0"/>
              </a:defRPr>
            </a:lvl7pPr>
            <a:lvl8pPr marL="3429000" indent="-228600" eaLnBrk="0" fontAlgn="base" hangingPunct="0">
              <a:spcBef>
                <a:spcPct val="0"/>
              </a:spcBef>
              <a:spcAft>
                <a:spcPct val="0"/>
              </a:spcAft>
              <a:defRPr sz="2400">
                <a:solidFill>
                  <a:schemeClr val="tx1"/>
                </a:solidFill>
                <a:latin typeface="Times New Roman" charset="0"/>
              </a:defRPr>
            </a:lvl8pPr>
            <a:lvl9pPr marL="3886200" indent="-228600" eaLnBrk="0" fontAlgn="base" hangingPunct="0">
              <a:spcBef>
                <a:spcPct val="0"/>
              </a:spcBef>
              <a:spcAft>
                <a:spcPct val="0"/>
              </a:spcAft>
              <a:defRPr sz="2400">
                <a:solidFill>
                  <a:schemeClr val="tx1"/>
                </a:solidFill>
                <a:latin typeface="Times New Roman" charset="0"/>
              </a:defRPr>
            </a:lvl9pPr>
          </a:lstStyle>
          <a:p>
            <a:r>
              <a:rPr lang="en-GB" altLang="en-US" sz="2000" b="1" dirty="0">
                <a:latin typeface="Arial" charset="0"/>
              </a:rPr>
              <a:t>Turbulence level</a:t>
            </a:r>
          </a:p>
        </p:txBody>
      </p:sp>
      <p:sp>
        <p:nvSpPr>
          <p:cNvPr id="7178" name="Rectangle 10"/>
          <p:cNvSpPr>
            <a:spLocks noChangeArrowheads="1"/>
          </p:cNvSpPr>
          <p:nvPr/>
        </p:nvSpPr>
        <p:spPr bwMode="auto">
          <a:xfrm>
            <a:off x="900113" y="1997632"/>
            <a:ext cx="638175" cy="3635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defRPr sz="2400">
                <a:solidFill>
                  <a:schemeClr val="tx1"/>
                </a:solidFill>
                <a:latin typeface="Times New Roman" charset="0"/>
              </a:defRPr>
            </a:lvl1pPr>
            <a:lvl2pPr marL="742950" indent="-285750">
              <a:defRPr sz="2400">
                <a:solidFill>
                  <a:schemeClr val="tx1"/>
                </a:solidFill>
                <a:latin typeface="Times New Roman" charset="0"/>
              </a:defRPr>
            </a:lvl2pPr>
            <a:lvl3pPr marL="1143000" indent="-228600">
              <a:defRPr sz="2400">
                <a:solidFill>
                  <a:schemeClr val="tx1"/>
                </a:solidFill>
                <a:latin typeface="Times New Roman" charset="0"/>
              </a:defRPr>
            </a:lvl3pPr>
            <a:lvl4pPr marL="1600200" indent="-228600">
              <a:defRPr sz="2400">
                <a:solidFill>
                  <a:schemeClr val="tx1"/>
                </a:solidFill>
                <a:latin typeface="Times New Roman" charset="0"/>
              </a:defRPr>
            </a:lvl4pPr>
            <a:lvl5pPr marL="2057400" indent="-228600">
              <a:defRPr sz="2400">
                <a:solidFill>
                  <a:schemeClr val="tx1"/>
                </a:solidFill>
                <a:latin typeface="Times New Roman" charset="0"/>
              </a:defRPr>
            </a:lvl5pPr>
            <a:lvl6pPr marL="2514600" indent="-228600" eaLnBrk="0" fontAlgn="base" hangingPunct="0">
              <a:spcBef>
                <a:spcPct val="0"/>
              </a:spcBef>
              <a:spcAft>
                <a:spcPct val="0"/>
              </a:spcAft>
              <a:defRPr sz="2400">
                <a:solidFill>
                  <a:schemeClr val="tx1"/>
                </a:solidFill>
                <a:latin typeface="Times New Roman" charset="0"/>
              </a:defRPr>
            </a:lvl6pPr>
            <a:lvl7pPr marL="2971800" indent="-228600" eaLnBrk="0" fontAlgn="base" hangingPunct="0">
              <a:spcBef>
                <a:spcPct val="0"/>
              </a:spcBef>
              <a:spcAft>
                <a:spcPct val="0"/>
              </a:spcAft>
              <a:defRPr sz="2400">
                <a:solidFill>
                  <a:schemeClr val="tx1"/>
                </a:solidFill>
                <a:latin typeface="Times New Roman" charset="0"/>
              </a:defRPr>
            </a:lvl7pPr>
            <a:lvl8pPr marL="3429000" indent="-228600" eaLnBrk="0" fontAlgn="base" hangingPunct="0">
              <a:spcBef>
                <a:spcPct val="0"/>
              </a:spcBef>
              <a:spcAft>
                <a:spcPct val="0"/>
              </a:spcAft>
              <a:defRPr sz="2400">
                <a:solidFill>
                  <a:schemeClr val="tx1"/>
                </a:solidFill>
                <a:latin typeface="Times New Roman" charset="0"/>
              </a:defRPr>
            </a:lvl8pPr>
            <a:lvl9pPr marL="3886200" indent="-228600" eaLnBrk="0" fontAlgn="base" hangingPunct="0">
              <a:spcBef>
                <a:spcPct val="0"/>
              </a:spcBef>
              <a:spcAft>
                <a:spcPct val="0"/>
              </a:spcAft>
              <a:defRPr sz="2400">
                <a:solidFill>
                  <a:schemeClr val="tx1"/>
                </a:solidFill>
                <a:latin typeface="Times New Roman" charset="0"/>
              </a:defRPr>
            </a:lvl9pPr>
          </a:lstStyle>
          <a:p>
            <a:r>
              <a:rPr lang="en-GB" altLang="en-US" sz="1800" b="1" dirty="0">
                <a:latin typeface="Arial" charset="0"/>
              </a:rPr>
              <a:t>Low</a:t>
            </a:r>
          </a:p>
        </p:txBody>
      </p:sp>
      <p:sp>
        <p:nvSpPr>
          <p:cNvPr id="7179" name="Rectangle 11"/>
          <p:cNvSpPr>
            <a:spLocks noChangeArrowheads="1"/>
          </p:cNvSpPr>
          <p:nvPr/>
        </p:nvSpPr>
        <p:spPr bwMode="auto">
          <a:xfrm>
            <a:off x="7224713" y="1997632"/>
            <a:ext cx="688975" cy="3635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defRPr sz="2400">
                <a:solidFill>
                  <a:schemeClr val="tx1"/>
                </a:solidFill>
                <a:latin typeface="Times New Roman" charset="0"/>
              </a:defRPr>
            </a:lvl1pPr>
            <a:lvl2pPr marL="742950" indent="-285750">
              <a:defRPr sz="2400">
                <a:solidFill>
                  <a:schemeClr val="tx1"/>
                </a:solidFill>
                <a:latin typeface="Times New Roman" charset="0"/>
              </a:defRPr>
            </a:lvl2pPr>
            <a:lvl3pPr marL="1143000" indent="-228600">
              <a:defRPr sz="2400">
                <a:solidFill>
                  <a:schemeClr val="tx1"/>
                </a:solidFill>
                <a:latin typeface="Times New Roman" charset="0"/>
              </a:defRPr>
            </a:lvl3pPr>
            <a:lvl4pPr marL="1600200" indent="-228600">
              <a:defRPr sz="2400">
                <a:solidFill>
                  <a:schemeClr val="tx1"/>
                </a:solidFill>
                <a:latin typeface="Times New Roman" charset="0"/>
              </a:defRPr>
            </a:lvl4pPr>
            <a:lvl5pPr marL="2057400" indent="-228600">
              <a:defRPr sz="2400">
                <a:solidFill>
                  <a:schemeClr val="tx1"/>
                </a:solidFill>
                <a:latin typeface="Times New Roman" charset="0"/>
              </a:defRPr>
            </a:lvl5pPr>
            <a:lvl6pPr marL="2514600" indent="-228600" eaLnBrk="0" fontAlgn="base" hangingPunct="0">
              <a:spcBef>
                <a:spcPct val="0"/>
              </a:spcBef>
              <a:spcAft>
                <a:spcPct val="0"/>
              </a:spcAft>
              <a:defRPr sz="2400">
                <a:solidFill>
                  <a:schemeClr val="tx1"/>
                </a:solidFill>
                <a:latin typeface="Times New Roman" charset="0"/>
              </a:defRPr>
            </a:lvl6pPr>
            <a:lvl7pPr marL="2971800" indent="-228600" eaLnBrk="0" fontAlgn="base" hangingPunct="0">
              <a:spcBef>
                <a:spcPct val="0"/>
              </a:spcBef>
              <a:spcAft>
                <a:spcPct val="0"/>
              </a:spcAft>
              <a:defRPr sz="2400">
                <a:solidFill>
                  <a:schemeClr val="tx1"/>
                </a:solidFill>
                <a:latin typeface="Times New Roman" charset="0"/>
              </a:defRPr>
            </a:lvl7pPr>
            <a:lvl8pPr marL="3429000" indent="-228600" eaLnBrk="0" fontAlgn="base" hangingPunct="0">
              <a:spcBef>
                <a:spcPct val="0"/>
              </a:spcBef>
              <a:spcAft>
                <a:spcPct val="0"/>
              </a:spcAft>
              <a:defRPr sz="2400">
                <a:solidFill>
                  <a:schemeClr val="tx1"/>
                </a:solidFill>
                <a:latin typeface="Times New Roman" charset="0"/>
              </a:defRPr>
            </a:lvl8pPr>
            <a:lvl9pPr marL="3886200" indent="-228600" eaLnBrk="0" fontAlgn="base" hangingPunct="0">
              <a:spcBef>
                <a:spcPct val="0"/>
              </a:spcBef>
              <a:spcAft>
                <a:spcPct val="0"/>
              </a:spcAft>
              <a:defRPr sz="2400">
                <a:solidFill>
                  <a:schemeClr val="tx1"/>
                </a:solidFill>
                <a:latin typeface="Times New Roman" charset="0"/>
              </a:defRPr>
            </a:lvl9pPr>
          </a:lstStyle>
          <a:p>
            <a:r>
              <a:rPr lang="en-GB" altLang="en-US" sz="1800" b="1" dirty="0">
                <a:latin typeface="Arial" charset="0"/>
              </a:rPr>
              <a:t>High</a:t>
            </a:r>
          </a:p>
        </p:txBody>
      </p:sp>
      <p:sp>
        <p:nvSpPr>
          <p:cNvPr id="7180" name="Rectangle 12"/>
          <p:cNvSpPr>
            <a:spLocks noChangeArrowheads="1"/>
          </p:cNvSpPr>
          <p:nvPr/>
        </p:nvSpPr>
        <p:spPr bwMode="auto">
          <a:xfrm>
            <a:off x="5257800" y="5753657"/>
            <a:ext cx="3198813" cy="393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defRPr sz="2400">
                <a:solidFill>
                  <a:schemeClr val="tx1"/>
                </a:solidFill>
                <a:latin typeface="Times New Roman" charset="0"/>
              </a:defRPr>
            </a:lvl1pPr>
            <a:lvl2pPr marL="742950" indent="-285750">
              <a:defRPr sz="2400">
                <a:solidFill>
                  <a:schemeClr val="tx1"/>
                </a:solidFill>
                <a:latin typeface="Times New Roman" charset="0"/>
              </a:defRPr>
            </a:lvl2pPr>
            <a:lvl3pPr marL="1143000" indent="-228600">
              <a:defRPr sz="2400">
                <a:solidFill>
                  <a:schemeClr val="tx1"/>
                </a:solidFill>
                <a:latin typeface="Times New Roman" charset="0"/>
              </a:defRPr>
            </a:lvl3pPr>
            <a:lvl4pPr marL="1600200" indent="-228600">
              <a:defRPr sz="2400">
                <a:solidFill>
                  <a:schemeClr val="tx1"/>
                </a:solidFill>
                <a:latin typeface="Times New Roman" charset="0"/>
              </a:defRPr>
            </a:lvl4pPr>
            <a:lvl5pPr marL="2057400" indent="-228600">
              <a:defRPr sz="2400">
                <a:solidFill>
                  <a:schemeClr val="tx1"/>
                </a:solidFill>
                <a:latin typeface="Times New Roman" charset="0"/>
              </a:defRPr>
            </a:lvl5pPr>
            <a:lvl6pPr marL="2514600" indent="-228600" eaLnBrk="0" fontAlgn="base" hangingPunct="0">
              <a:spcBef>
                <a:spcPct val="0"/>
              </a:spcBef>
              <a:spcAft>
                <a:spcPct val="0"/>
              </a:spcAft>
              <a:defRPr sz="2400">
                <a:solidFill>
                  <a:schemeClr val="tx1"/>
                </a:solidFill>
                <a:latin typeface="Times New Roman" charset="0"/>
              </a:defRPr>
            </a:lvl6pPr>
            <a:lvl7pPr marL="2971800" indent="-228600" eaLnBrk="0" fontAlgn="base" hangingPunct="0">
              <a:spcBef>
                <a:spcPct val="0"/>
              </a:spcBef>
              <a:spcAft>
                <a:spcPct val="0"/>
              </a:spcAft>
              <a:defRPr sz="2400">
                <a:solidFill>
                  <a:schemeClr val="tx1"/>
                </a:solidFill>
                <a:latin typeface="Times New Roman" charset="0"/>
              </a:defRPr>
            </a:lvl7pPr>
            <a:lvl8pPr marL="3429000" indent="-228600" eaLnBrk="0" fontAlgn="base" hangingPunct="0">
              <a:spcBef>
                <a:spcPct val="0"/>
              </a:spcBef>
              <a:spcAft>
                <a:spcPct val="0"/>
              </a:spcAft>
              <a:defRPr sz="2400">
                <a:solidFill>
                  <a:schemeClr val="tx1"/>
                </a:solidFill>
                <a:latin typeface="Times New Roman" charset="0"/>
              </a:defRPr>
            </a:lvl8pPr>
            <a:lvl9pPr marL="3886200" indent="-228600" eaLnBrk="0" fontAlgn="base" hangingPunct="0">
              <a:spcBef>
                <a:spcPct val="0"/>
              </a:spcBef>
              <a:spcAft>
                <a:spcPct val="0"/>
              </a:spcAft>
              <a:defRPr sz="2400">
                <a:solidFill>
                  <a:schemeClr val="tx1"/>
                </a:solidFill>
                <a:latin typeface="Times New Roman" charset="0"/>
              </a:defRPr>
            </a:lvl9pPr>
          </a:lstStyle>
          <a:p>
            <a:r>
              <a:rPr lang="en-GB" altLang="en-US" sz="2000" i="1" dirty="0"/>
              <a:t>See</a:t>
            </a:r>
            <a:r>
              <a:rPr lang="en-GB" altLang="en-US" sz="2000" dirty="0"/>
              <a:t>: Lynch, Ch 3, Section 3.3</a:t>
            </a:r>
          </a:p>
        </p:txBody>
      </p:sp>
    </p:spTree>
    <p:extLst>
      <p:ext uri="{BB962C8B-B14F-4D97-AF65-F5344CB8AC3E}">
        <p14:creationId xmlns:p14="http://schemas.microsoft.com/office/powerpoint/2010/main" val="369269769"/>
      </p:ext>
    </p:extLst>
  </p:cSld>
  <p:clrMapOvr>
    <a:masterClrMapping/>
  </p:clrMapOvr>
  <p:transition xmlns:p14="http://schemas.microsoft.com/office/powerpoint/2010/main"/>
  <p:timing>
    <p:tnLst>
      <p:par>
        <p:cTn xmlns:p14="http://schemas.microsoft.com/office/powerpoint/2010/mai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9558" name="Rectangle 6"/>
          <p:cNvSpPr>
            <a:spLocks noGrp="1" noChangeArrowheads="1"/>
          </p:cNvSpPr>
          <p:nvPr>
            <p:ph type="title"/>
          </p:nvPr>
        </p:nvSpPr>
        <p:spPr>
          <a:xfrm>
            <a:off x="475928" y="753208"/>
            <a:ext cx="7772400" cy="914400"/>
          </a:xfrm>
        </p:spPr>
        <p:txBody>
          <a:bodyPr anchor="b"/>
          <a:lstStyle/>
          <a:p>
            <a:pPr>
              <a:defRPr/>
            </a:pPr>
            <a:r>
              <a:rPr lang="en-GB" sz="2800" b="1" dirty="0" smtClean="0"/>
              <a:t>Step 3: Factors influencing many industries PESTEL Analysis</a:t>
            </a:r>
          </a:p>
        </p:txBody>
      </p:sp>
      <p:sp>
        <p:nvSpPr>
          <p:cNvPr id="9223" name="Rectangle 7"/>
          <p:cNvSpPr>
            <a:spLocks noGrp="1" noChangeArrowheads="1"/>
          </p:cNvSpPr>
          <p:nvPr>
            <p:ph type="body" idx="1"/>
          </p:nvPr>
        </p:nvSpPr>
        <p:spPr>
          <a:xfrm>
            <a:off x="367488" y="1953344"/>
            <a:ext cx="7772400" cy="4572000"/>
          </a:xfrm>
          <a:noFill/>
        </p:spPr>
        <p:txBody>
          <a:bodyPr/>
          <a:lstStyle/>
          <a:p>
            <a:pPr>
              <a:lnSpc>
                <a:spcPct val="90000"/>
              </a:lnSpc>
              <a:buClr>
                <a:schemeClr val="tx2"/>
              </a:buClr>
            </a:pPr>
            <a:r>
              <a:rPr lang="en-GB" altLang="en-US" sz="2800" dirty="0" smtClean="0"/>
              <a:t>Consider the general environment surrounding many businesses under six main headings:</a:t>
            </a:r>
          </a:p>
          <a:p>
            <a:pPr lvl="1">
              <a:lnSpc>
                <a:spcPct val="90000"/>
              </a:lnSpc>
              <a:buSzPct val="75000"/>
            </a:pPr>
            <a:r>
              <a:rPr lang="en-GB" altLang="en-US" dirty="0" smtClean="0">
                <a:solidFill>
                  <a:schemeClr val="tx2"/>
                </a:solidFill>
              </a:rPr>
              <a:t>P</a:t>
            </a:r>
            <a:r>
              <a:rPr lang="en-GB" altLang="en-US" dirty="0" smtClean="0"/>
              <a:t>olitical</a:t>
            </a:r>
          </a:p>
          <a:p>
            <a:pPr lvl="1">
              <a:lnSpc>
                <a:spcPct val="90000"/>
              </a:lnSpc>
              <a:buSzPct val="75000"/>
            </a:pPr>
            <a:r>
              <a:rPr lang="en-GB" altLang="en-US" dirty="0" smtClean="0">
                <a:solidFill>
                  <a:schemeClr val="tx2"/>
                </a:solidFill>
              </a:rPr>
              <a:t>E</a:t>
            </a:r>
            <a:r>
              <a:rPr lang="en-GB" altLang="en-US" dirty="0" smtClean="0"/>
              <a:t>conomic</a:t>
            </a:r>
          </a:p>
          <a:p>
            <a:pPr lvl="1">
              <a:lnSpc>
                <a:spcPct val="90000"/>
              </a:lnSpc>
              <a:buSzPct val="75000"/>
            </a:pPr>
            <a:r>
              <a:rPr lang="en-GB" altLang="en-US" dirty="0" smtClean="0">
                <a:solidFill>
                  <a:schemeClr val="tx2"/>
                </a:solidFill>
              </a:rPr>
              <a:t>S</a:t>
            </a:r>
            <a:r>
              <a:rPr lang="en-GB" altLang="en-US" dirty="0" smtClean="0"/>
              <a:t>ociological </a:t>
            </a:r>
          </a:p>
          <a:p>
            <a:pPr lvl="1">
              <a:lnSpc>
                <a:spcPct val="90000"/>
              </a:lnSpc>
              <a:buSzPct val="75000"/>
            </a:pPr>
            <a:r>
              <a:rPr lang="en-GB" altLang="en-US" dirty="0" smtClean="0">
                <a:solidFill>
                  <a:schemeClr val="tx2"/>
                </a:solidFill>
              </a:rPr>
              <a:t>T</a:t>
            </a:r>
            <a:r>
              <a:rPr lang="en-GB" altLang="en-US" dirty="0" smtClean="0"/>
              <a:t>echnological</a:t>
            </a:r>
          </a:p>
          <a:p>
            <a:pPr lvl="1">
              <a:lnSpc>
                <a:spcPct val="90000"/>
              </a:lnSpc>
              <a:buSzPct val="75000"/>
            </a:pPr>
            <a:r>
              <a:rPr lang="en-GB" altLang="en-US" dirty="0" smtClean="0">
                <a:solidFill>
                  <a:schemeClr val="tx2"/>
                </a:solidFill>
              </a:rPr>
              <a:t>E</a:t>
            </a:r>
            <a:r>
              <a:rPr lang="en-GB" altLang="en-US" dirty="0" smtClean="0"/>
              <a:t>nvironmental</a:t>
            </a:r>
          </a:p>
          <a:p>
            <a:pPr lvl="1">
              <a:lnSpc>
                <a:spcPct val="90000"/>
              </a:lnSpc>
              <a:buSzPct val="75000"/>
            </a:pPr>
            <a:r>
              <a:rPr lang="en-GB" altLang="en-US" dirty="0" smtClean="0">
                <a:solidFill>
                  <a:schemeClr val="tx2"/>
                </a:solidFill>
              </a:rPr>
              <a:t>L</a:t>
            </a:r>
            <a:r>
              <a:rPr lang="en-GB" altLang="en-US" dirty="0" smtClean="0"/>
              <a:t>egal</a:t>
            </a:r>
          </a:p>
          <a:p>
            <a:pPr>
              <a:lnSpc>
                <a:spcPct val="90000"/>
              </a:lnSpc>
              <a:buClr>
                <a:schemeClr val="tx2"/>
              </a:buClr>
            </a:pPr>
            <a:r>
              <a:rPr lang="en-GB" altLang="en-US" sz="2800" dirty="0" smtClean="0"/>
              <a:t>Key point: PESTEL is not a ‘formula’, just a useful checklist – it is wise to be selective</a:t>
            </a:r>
          </a:p>
        </p:txBody>
      </p:sp>
      <p:sp>
        <p:nvSpPr>
          <p:cNvPr id="9224" name="Rectangle 8"/>
          <p:cNvSpPr>
            <a:spLocks noChangeArrowheads="1"/>
          </p:cNvSpPr>
          <p:nvPr/>
        </p:nvSpPr>
        <p:spPr bwMode="auto">
          <a:xfrm>
            <a:off x="6571928" y="3572608"/>
            <a:ext cx="2132013" cy="698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a:defRPr sz="2400">
                <a:solidFill>
                  <a:schemeClr val="tx1"/>
                </a:solidFill>
                <a:latin typeface="Times New Roman" charset="0"/>
              </a:defRPr>
            </a:lvl1pPr>
            <a:lvl2pPr marL="742950" indent="-285750">
              <a:defRPr sz="2400">
                <a:solidFill>
                  <a:schemeClr val="tx1"/>
                </a:solidFill>
                <a:latin typeface="Times New Roman" charset="0"/>
              </a:defRPr>
            </a:lvl2pPr>
            <a:lvl3pPr marL="1143000" indent="-228600">
              <a:defRPr sz="2400">
                <a:solidFill>
                  <a:schemeClr val="tx1"/>
                </a:solidFill>
                <a:latin typeface="Times New Roman" charset="0"/>
              </a:defRPr>
            </a:lvl3pPr>
            <a:lvl4pPr marL="1600200" indent="-228600">
              <a:defRPr sz="2400">
                <a:solidFill>
                  <a:schemeClr val="tx1"/>
                </a:solidFill>
                <a:latin typeface="Times New Roman" charset="0"/>
              </a:defRPr>
            </a:lvl4pPr>
            <a:lvl5pPr marL="2057400" indent="-228600">
              <a:defRPr sz="2400">
                <a:solidFill>
                  <a:schemeClr val="tx1"/>
                </a:solidFill>
                <a:latin typeface="Times New Roman" charset="0"/>
              </a:defRPr>
            </a:lvl5pPr>
            <a:lvl6pPr marL="2514600" indent="-228600" eaLnBrk="0" fontAlgn="base" hangingPunct="0">
              <a:spcBef>
                <a:spcPct val="0"/>
              </a:spcBef>
              <a:spcAft>
                <a:spcPct val="0"/>
              </a:spcAft>
              <a:defRPr sz="2400">
                <a:solidFill>
                  <a:schemeClr val="tx1"/>
                </a:solidFill>
                <a:latin typeface="Times New Roman" charset="0"/>
              </a:defRPr>
            </a:lvl6pPr>
            <a:lvl7pPr marL="2971800" indent="-228600" eaLnBrk="0" fontAlgn="base" hangingPunct="0">
              <a:spcBef>
                <a:spcPct val="0"/>
              </a:spcBef>
              <a:spcAft>
                <a:spcPct val="0"/>
              </a:spcAft>
              <a:defRPr sz="2400">
                <a:solidFill>
                  <a:schemeClr val="tx1"/>
                </a:solidFill>
                <a:latin typeface="Times New Roman" charset="0"/>
              </a:defRPr>
            </a:lvl7pPr>
            <a:lvl8pPr marL="3429000" indent="-228600" eaLnBrk="0" fontAlgn="base" hangingPunct="0">
              <a:spcBef>
                <a:spcPct val="0"/>
              </a:spcBef>
              <a:spcAft>
                <a:spcPct val="0"/>
              </a:spcAft>
              <a:defRPr sz="2400">
                <a:solidFill>
                  <a:schemeClr val="tx1"/>
                </a:solidFill>
                <a:latin typeface="Times New Roman" charset="0"/>
              </a:defRPr>
            </a:lvl8pPr>
            <a:lvl9pPr marL="3886200" indent="-228600" eaLnBrk="0" fontAlgn="base" hangingPunct="0">
              <a:spcBef>
                <a:spcPct val="0"/>
              </a:spcBef>
              <a:spcAft>
                <a:spcPct val="0"/>
              </a:spcAft>
              <a:defRPr sz="2400">
                <a:solidFill>
                  <a:schemeClr val="tx1"/>
                </a:solidFill>
                <a:latin typeface="Times New Roman" charset="0"/>
              </a:defRPr>
            </a:lvl9pPr>
          </a:lstStyle>
          <a:p>
            <a:pPr>
              <a:spcBef>
                <a:spcPct val="50000"/>
              </a:spcBef>
            </a:pPr>
            <a:r>
              <a:rPr lang="en-GB" altLang="en-US" sz="2000" dirty="0"/>
              <a:t>See: Lynch Ch 3, Section </a:t>
            </a:r>
            <a:r>
              <a:rPr lang="en-GB" altLang="en-US" sz="2000" dirty="0" smtClean="0"/>
              <a:t>3.4</a:t>
            </a:r>
            <a:endParaRPr lang="en-GB" altLang="en-US" sz="2000" dirty="0"/>
          </a:p>
        </p:txBody>
      </p:sp>
    </p:spTree>
    <p:extLst>
      <p:ext uri="{BB962C8B-B14F-4D97-AF65-F5344CB8AC3E}">
        <p14:creationId xmlns:p14="http://schemas.microsoft.com/office/powerpoint/2010/main" val="21897413"/>
      </p:ext>
    </p:extLst>
  </p:cSld>
  <p:clrMapOvr>
    <a:masterClrMapping/>
  </p:clrMapOvr>
  <p:transition xmlns:p14="http://schemas.microsoft.com/office/powerpoint/2010/main"/>
  <p:timing>
    <p:tnLst>
      <p:par>
        <p:cTn xmlns:p14="http://schemas.microsoft.com/office/powerpoint/2010/mai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3654" name="Rectangle 6"/>
          <p:cNvSpPr>
            <a:spLocks noGrp="1" noChangeArrowheads="1"/>
          </p:cNvSpPr>
          <p:nvPr>
            <p:ph type="title"/>
          </p:nvPr>
        </p:nvSpPr>
        <p:spPr>
          <a:xfrm>
            <a:off x="462944" y="503048"/>
            <a:ext cx="8229600" cy="762000"/>
          </a:xfrm>
        </p:spPr>
        <p:txBody>
          <a:bodyPr anchor="b"/>
          <a:lstStyle/>
          <a:p>
            <a:pPr>
              <a:defRPr/>
            </a:pPr>
            <a:r>
              <a:rPr lang="en-GB" sz="3200" b="1" dirty="0" smtClean="0"/>
              <a:t>Step 4: Growth and Life Cycle Analysis</a:t>
            </a:r>
          </a:p>
        </p:txBody>
      </p:sp>
      <p:sp>
        <p:nvSpPr>
          <p:cNvPr id="10247" name="Rectangle 7"/>
          <p:cNvSpPr>
            <a:spLocks noGrp="1" noChangeArrowheads="1"/>
          </p:cNvSpPr>
          <p:nvPr>
            <p:ph type="body" idx="1"/>
          </p:nvPr>
        </p:nvSpPr>
        <p:spPr>
          <a:xfrm>
            <a:off x="369160" y="1483232"/>
            <a:ext cx="7772400" cy="4114800"/>
          </a:xfrm>
          <a:noFill/>
        </p:spPr>
        <p:txBody>
          <a:bodyPr/>
          <a:lstStyle/>
          <a:p>
            <a:pPr>
              <a:buClr>
                <a:schemeClr val="tx2"/>
              </a:buClr>
            </a:pPr>
            <a:r>
              <a:rPr lang="en-GB" altLang="en-US" sz="2800" dirty="0" smtClean="0"/>
              <a:t>Theory suggests that businesses go through various phases of development</a:t>
            </a:r>
          </a:p>
          <a:p>
            <a:pPr>
              <a:buClr>
                <a:schemeClr val="tx2"/>
              </a:buClr>
            </a:pPr>
            <a:r>
              <a:rPr lang="en-GB" altLang="en-US" sz="2800" dirty="0" smtClean="0"/>
              <a:t>Strategies will change with each phase</a:t>
            </a:r>
          </a:p>
        </p:txBody>
      </p:sp>
      <p:sp>
        <p:nvSpPr>
          <p:cNvPr id="10248" name="Line 8"/>
          <p:cNvSpPr>
            <a:spLocks noChangeShapeType="1"/>
          </p:cNvSpPr>
          <p:nvPr/>
        </p:nvSpPr>
        <p:spPr bwMode="auto">
          <a:xfrm>
            <a:off x="2444144" y="3827363"/>
            <a:ext cx="0" cy="1676400"/>
          </a:xfrm>
          <a:prstGeom prst="line">
            <a:avLst/>
          </a:prstGeom>
          <a:noFill/>
          <a:ln w="38100">
            <a:solidFill>
              <a:schemeClr val="tx2"/>
            </a:solidFill>
            <a:round/>
            <a:headEnd type="triangle" w="med" len="med"/>
            <a:tailEnd/>
          </a:ln>
          <a:extLst>
            <a:ext uri="{909E8E84-426E-40dd-AFC4-6F175D3DCCD1}">
              <a14:hiddenFill xmlns:a14="http://schemas.microsoft.com/office/drawing/2010/main">
                <a:noFill/>
              </a14:hiddenFill>
            </a:ext>
          </a:extLst>
        </p:spPr>
        <p:txBody>
          <a:bodyPr/>
          <a:lstStyle/>
          <a:p>
            <a:endParaRPr lang="en-GB" dirty="0"/>
          </a:p>
        </p:txBody>
      </p:sp>
      <p:sp>
        <p:nvSpPr>
          <p:cNvPr id="10249" name="Line 9"/>
          <p:cNvSpPr>
            <a:spLocks noChangeShapeType="1"/>
          </p:cNvSpPr>
          <p:nvPr/>
        </p:nvSpPr>
        <p:spPr bwMode="auto">
          <a:xfrm>
            <a:off x="2444144" y="5503763"/>
            <a:ext cx="4343400" cy="0"/>
          </a:xfrm>
          <a:prstGeom prst="line">
            <a:avLst/>
          </a:prstGeom>
          <a:noFill/>
          <a:ln w="38100">
            <a:solidFill>
              <a:schemeClr val="tx2"/>
            </a:solidFill>
            <a:round/>
            <a:headEnd/>
            <a:tailEnd type="triangle" w="med" len="med"/>
          </a:ln>
          <a:extLst>
            <a:ext uri="{909E8E84-426E-40dd-AFC4-6F175D3DCCD1}">
              <a14:hiddenFill xmlns:a14="http://schemas.microsoft.com/office/drawing/2010/main">
                <a:noFill/>
              </a14:hiddenFill>
            </a:ext>
          </a:extLst>
        </p:spPr>
        <p:txBody>
          <a:bodyPr/>
          <a:lstStyle/>
          <a:p>
            <a:endParaRPr lang="en-GB" dirty="0"/>
          </a:p>
        </p:txBody>
      </p:sp>
      <p:sp>
        <p:nvSpPr>
          <p:cNvPr id="10250" name="Rectangle 10"/>
          <p:cNvSpPr>
            <a:spLocks noChangeArrowheads="1"/>
          </p:cNvSpPr>
          <p:nvPr/>
        </p:nvSpPr>
        <p:spPr bwMode="auto">
          <a:xfrm>
            <a:off x="1301144" y="3674963"/>
            <a:ext cx="911225" cy="3635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a:defRPr sz="2400">
                <a:solidFill>
                  <a:schemeClr val="tx1"/>
                </a:solidFill>
                <a:latin typeface="Times New Roman" charset="0"/>
              </a:defRPr>
            </a:lvl1pPr>
            <a:lvl2pPr marL="742950" indent="-285750">
              <a:defRPr sz="2400">
                <a:solidFill>
                  <a:schemeClr val="tx1"/>
                </a:solidFill>
                <a:latin typeface="Times New Roman" charset="0"/>
              </a:defRPr>
            </a:lvl2pPr>
            <a:lvl3pPr marL="1143000" indent="-228600">
              <a:defRPr sz="2400">
                <a:solidFill>
                  <a:schemeClr val="tx1"/>
                </a:solidFill>
                <a:latin typeface="Times New Roman" charset="0"/>
              </a:defRPr>
            </a:lvl3pPr>
            <a:lvl4pPr marL="1600200" indent="-228600">
              <a:defRPr sz="2400">
                <a:solidFill>
                  <a:schemeClr val="tx1"/>
                </a:solidFill>
                <a:latin typeface="Times New Roman" charset="0"/>
              </a:defRPr>
            </a:lvl4pPr>
            <a:lvl5pPr marL="2057400" indent="-228600">
              <a:defRPr sz="2400">
                <a:solidFill>
                  <a:schemeClr val="tx1"/>
                </a:solidFill>
                <a:latin typeface="Times New Roman" charset="0"/>
              </a:defRPr>
            </a:lvl5pPr>
            <a:lvl6pPr marL="2514600" indent="-228600" eaLnBrk="0" fontAlgn="base" hangingPunct="0">
              <a:spcBef>
                <a:spcPct val="0"/>
              </a:spcBef>
              <a:spcAft>
                <a:spcPct val="0"/>
              </a:spcAft>
              <a:defRPr sz="2400">
                <a:solidFill>
                  <a:schemeClr val="tx1"/>
                </a:solidFill>
                <a:latin typeface="Times New Roman" charset="0"/>
              </a:defRPr>
            </a:lvl6pPr>
            <a:lvl7pPr marL="2971800" indent="-228600" eaLnBrk="0" fontAlgn="base" hangingPunct="0">
              <a:spcBef>
                <a:spcPct val="0"/>
              </a:spcBef>
              <a:spcAft>
                <a:spcPct val="0"/>
              </a:spcAft>
              <a:defRPr sz="2400">
                <a:solidFill>
                  <a:schemeClr val="tx1"/>
                </a:solidFill>
                <a:latin typeface="Times New Roman" charset="0"/>
              </a:defRPr>
            </a:lvl7pPr>
            <a:lvl8pPr marL="3429000" indent="-228600" eaLnBrk="0" fontAlgn="base" hangingPunct="0">
              <a:spcBef>
                <a:spcPct val="0"/>
              </a:spcBef>
              <a:spcAft>
                <a:spcPct val="0"/>
              </a:spcAft>
              <a:defRPr sz="2400">
                <a:solidFill>
                  <a:schemeClr val="tx1"/>
                </a:solidFill>
                <a:latin typeface="Times New Roman" charset="0"/>
              </a:defRPr>
            </a:lvl8pPr>
            <a:lvl9pPr marL="3886200" indent="-228600" eaLnBrk="0" fontAlgn="base" hangingPunct="0">
              <a:spcBef>
                <a:spcPct val="0"/>
              </a:spcBef>
              <a:spcAft>
                <a:spcPct val="0"/>
              </a:spcAft>
              <a:defRPr sz="2400">
                <a:solidFill>
                  <a:schemeClr val="tx1"/>
                </a:solidFill>
                <a:latin typeface="Times New Roman" charset="0"/>
              </a:defRPr>
            </a:lvl9pPr>
          </a:lstStyle>
          <a:p>
            <a:pPr>
              <a:spcBef>
                <a:spcPct val="50000"/>
              </a:spcBef>
            </a:pPr>
            <a:r>
              <a:rPr lang="en-GB" altLang="en-US" sz="1800" b="1" dirty="0">
                <a:solidFill>
                  <a:schemeClr val="tx2"/>
                </a:solidFill>
                <a:latin typeface="Arial" charset="0"/>
              </a:rPr>
              <a:t>Sales</a:t>
            </a:r>
          </a:p>
        </p:txBody>
      </p:sp>
      <p:sp>
        <p:nvSpPr>
          <p:cNvPr id="10251" name="Rectangle 11"/>
          <p:cNvSpPr>
            <a:spLocks noChangeArrowheads="1"/>
          </p:cNvSpPr>
          <p:nvPr/>
        </p:nvSpPr>
        <p:spPr bwMode="auto">
          <a:xfrm>
            <a:off x="5417532" y="5657751"/>
            <a:ext cx="1978025" cy="3635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a:defRPr sz="2400">
                <a:solidFill>
                  <a:schemeClr val="tx1"/>
                </a:solidFill>
                <a:latin typeface="Times New Roman" charset="0"/>
              </a:defRPr>
            </a:lvl1pPr>
            <a:lvl2pPr marL="742950" indent="-285750">
              <a:defRPr sz="2400">
                <a:solidFill>
                  <a:schemeClr val="tx1"/>
                </a:solidFill>
                <a:latin typeface="Times New Roman" charset="0"/>
              </a:defRPr>
            </a:lvl2pPr>
            <a:lvl3pPr marL="1143000" indent="-228600">
              <a:defRPr sz="2400">
                <a:solidFill>
                  <a:schemeClr val="tx1"/>
                </a:solidFill>
                <a:latin typeface="Times New Roman" charset="0"/>
              </a:defRPr>
            </a:lvl3pPr>
            <a:lvl4pPr marL="1600200" indent="-228600">
              <a:defRPr sz="2400">
                <a:solidFill>
                  <a:schemeClr val="tx1"/>
                </a:solidFill>
                <a:latin typeface="Times New Roman" charset="0"/>
              </a:defRPr>
            </a:lvl4pPr>
            <a:lvl5pPr marL="2057400" indent="-228600">
              <a:defRPr sz="2400">
                <a:solidFill>
                  <a:schemeClr val="tx1"/>
                </a:solidFill>
                <a:latin typeface="Times New Roman" charset="0"/>
              </a:defRPr>
            </a:lvl5pPr>
            <a:lvl6pPr marL="2514600" indent="-228600" eaLnBrk="0" fontAlgn="base" hangingPunct="0">
              <a:spcBef>
                <a:spcPct val="0"/>
              </a:spcBef>
              <a:spcAft>
                <a:spcPct val="0"/>
              </a:spcAft>
              <a:defRPr sz="2400">
                <a:solidFill>
                  <a:schemeClr val="tx1"/>
                </a:solidFill>
                <a:latin typeface="Times New Roman" charset="0"/>
              </a:defRPr>
            </a:lvl6pPr>
            <a:lvl7pPr marL="2971800" indent="-228600" eaLnBrk="0" fontAlgn="base" hangingPunct="0">
              <a:spcBef>
                <a:spcPct val="0"/>
              </a:spcBef>
              <a:spcAft>
                <a:spcPct val="0"/>
              </a:spcAft>
              <a:defRPr sz="2400">
                <a:solidFill>
                  <a:schemeClr val="tx1"/>
                </a:solidFill>
                <a:latin typeface="Times New Roman" charset="0"/>
              </a:defRPr>
            </a:lvl7pPr>
            <a:lvl8pPr marL="3429000" indent="-228600" eaLnBrk="0" fontAlgn="base" hangingPunct="0">
              <a:spcBef>
                <a:spcPct val="0"/>
              </a:spcBef>
              <a:spcAft>
                <a:spcPct val="0"/>
              </a:spcAft>
              <a:defRPr sz="2400">
                <a:solidFill>
                  <a:schemeClr val="tx1"/>
                </a:solidFill>
                <a:latin typeface="Times New Roman" charset="0"/>
              </a:defRPr>
            </a:lvl8pPr>
            <a:lvl9pPr marL="3886200" indent="-228600" eaLnBrk="0" fontAlgn="base" hangingPunct="0">
              <a:spcBef>
                <a:spcPct val="0"/>
              </a:spcBef>
              <a:spcAft>
                <a:spcPct val="0"/>
              </a:spcAft>
              <a:defRPr sz="2400">
                <a:solidFill>
                  <a:schemeClr val="tx1"/>
                </a:solidFill>
                <a:latin typeface="Times New Roman" charset="0"/>
              </a:defRPr>
            </a:lvl9pPr>
          </a:lstStyle>
          <a:p>
            <a:pPr>
              <a:spcBef>
                <a:spcPct val="50000"/>
              </a:spcBef>
            </a:pPr>
            <a:r>
              <a:rPr lang="en-GB" altLang="en-US" sz="1800" b="1" dirty="0">
                <a:solidFill>
                  <a:schemeClr val="tx2"/>
                </a:solidFill>
                <a:latin typeface="Arial" charset="0"/>
              </a:rPr>
              <a:t>Time</a:t>
            </a:r>
          </a:p>
        </p:txBody>
      </p:sp>
      <p:sp>
        <p:nvSpPr>
          <p:cNvPr id="10252" name="Arc 12"/>
          <p:cNvSpPr>
            <a:spLocks/>
          </p:cNvSpPr>
          <p:nvPr/>
        </p:nvSpPr>
        <p:spPr bwMode="auto">
          <a:xfrm>
            <a:off x="2520344" y="4589363"/>
            <a:ext cx="1676400" cy="914400"/>
          </a:xfrm>
          <a:custGeom>
            <a:avLst/>
            <a:gdLst>
              <a:gd name="T0" fmla="*/ 2147483647 w 21600"/>
              <a:gd name="T1" fmla="*/ 0 h 21600"/>
              <a:gd name="T2" fmla="*/ 0 w 21600"/>
              <a:gd name="T3" fmla="*/ 2147483647 h 21600"/>
              <a:gd name="T4" fmla="*/ 0 w 21600"/>
              <a:gd name="T5" fmla="*/ 0 h 21600"/>
              <a:gd name="T6" fmla="*/ 0 60000 65536"/>
              <a:gd name="T7" fmla="*/ 0 60000 65536"/>
              <a:gd name="T8" fmla="*/ 0 60000 65536"/>
              <a:gd name="T9" fmla="*/ 0 w 21600"/>
              <a:gd name="T10" fmla="*/ 0 h 21600"/>
              <a:gd name="T11" fmla="*/ 21600 w 21600"/>
              <a:gd name="T12" fmla="*/ 21600 h 21600"/>
            </a:gdLst>
            <a:ahLst/>
            <a:cxnLst>
              <a:cxn ang="T6">
                <a:pos x="T0" y="T1"/>
              </a:cxn>
              <a:cxn ang="T7">
                <a:pos x="T2" y="T3"/>
              </a:cxn>
              <a:cxn ang="T8">
                <a:pos x="T4" y="T5"/>
              </a:cxn>
            </a:cxnLst>
            <a:rect l="T9" t="T10" r="T11" b="T12"/>
            <a:pathLst>
              <a:path w="21600" h="21600" fill="none" extrusionOk="0">
                <a:moveTo>
                  <a:pt x="21600" y="0"/>
                </a:moveTo>
                <a:cubicBezTo>
                  <a:pt x="21600" y="11929"/>
                  <a:pt x="11929" y="21599"/>
                  <a:pt x="0" y="21600"/>
                </a:cubicBezTo>
              </a:path>
              <a:path w="21600" h="21600" stroke="0" extrusionOk="0">
                <a:moveTo>
                  <a:pt x="21600" y="0"/>
                </a:moveTo>
                <a:cubicBezTo>
                  <a:pt x="21600" y="11929"/>
                  <a:pt x="11929" y="21599"/>
                  <a:pt x="0" y="21600"/>
                </a:cubicBezTo>
                <a:lnTo>
                  <a:pt x="0" y="0"/>
                </a:lnTo>
                <a:close/>
              </a:path>
            </a:pathLst>
          </a:custGeom>
          <a:noFill/>
          <a:ln w="38100" cap="rnd">
            <a:solidFill>
              <a:schemeClr val="tx2"/>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dirty="0"/>
          </a:p>
        </p:txBody>
      </p:sp>
      <p:sp>
        <p:nvSpPr>
          <p:cNvPr id="10253" name="Arc 13"/>
          <p:cNvSpPr>
            <a:spLocks/>
          </p:cNvSpPr>
          <p:nvPr/>
        </p:nvSpPr>
        <p:spPr bwMode="auto">
          <a:xfrm rot="10620000">
            <a:off x="4196744" y="3751163"/>
            <a:ext cx="1447800" cy="838200"/>
          </a:xfrm>
          <a:custGeom>
            <a:avLst/>
            <a:gdLst>
              <a:gd name="T0" fmla="*/ 2147483647 w 21600"/>
              <a:gd name="T1" fmla="*/ 0 h 21600"/>
              <a:gd name="T2" fmla="*/ 0 w 21600"/>
              <a:gd name="T3" fmla="*/ 2147483647 h 21600"/>
              <a:gd name="T4" fmla="*/ 0 w 21600"/>
              <a:gd name="T5" fmla="*/ 0 h 21600"/>
              <a:gd name="T6" fmla="*/ 0 60000 65536"/>
              <a:gd name="T7" fmla="*/ 0 60000 65536"/>
              <a:gd name="T8" fmla="*/ 0 60000 65536"/>
              <a:gd name="T9" fmla="*/ 0 w 21600"/>
              <a:gd name="T10" fmla="*/ 0 h 21600"/>
              <a:gd name="T11" fmla="*/ 21600 w 21600"/>
              <a:gd name="T12" fmla="*/ 21600 h 21600"/>
            </a:gdLst>
            <a:ahLst/>
            <a:cxnLst>
              <a:cxn ang="T6">
                <a:pos x="T0" y="T1"/>
              </a:cxn>
              <a:cxn ang="T7">
                <a:pos x="T2" y="T3"/>
              </a:cxn>
              <a:cxn ang="T8">
                <a:pos x="T4" y="T5"/>
              </a:cxn>
            </a:cxnLst>
            <a:rect l="T9" t="T10" r="T11" b="T12"/>
            <a:pathLst>
              <a:path w="21600" h="21600" fill="none" extrusionOk="0">
                <a:moveTo>
                  <a:pt x="21600" y="0"/>
                </a:moveTo>
                <a:cubicBezTo>
                  <a:pt x="21600" y="11929"/>
                  <a:pt x="11929" y="21599"/>
                  <a:pt x="0" y="21600"/>
                </a:cubicBezTo>
              </a:path>
              <a:path w="21600" h="21600" stroke="0" extrusionOk="0">
                <a:moveTo>
                  <a:pt x="21600" y="0"/>
                </a:moveTo>
                <a:cubicBezTo>
                  <a:pt x="21600" y="11929"/>
                  <a:pt x="11929" y="21599"/>
                  <a:pt x="0" y="21600"/>
                </a:cubicBezTo>
                <a:lnTo>
                  <a:pt x="0" y="0"/>
                </a:lnTo>
                <a:close/>
              </a:path>
            </a:pathLst>
          </a:custGeom>
          <a:noFill/>
          <a:ln w="38100" cap="rnd">
            <a:solidFill>
              <a:schemeClr val="tx2"/>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dirty="0"/>
          </a:p>
        </p:txBody>
      </p:sp>
      <p:sp>
        <p:nvSpPr>
          <p:cNvPr id="10254" name="Arc 14"/>
          <p:cNvSpPr>
            <a:spLocks/>
          </p:cNvSpPr>
          <p:nvPr/>
        </p:nvSpPr>
        <p:spPr bwMode="auto">
          <a:xfrm rot="-5280000">
            <a:off x="6082694" y="3236813"/>
            <a:ext cx="571500" cy="1600200"/>
          </a:xfrm>
          <a:custGeom>
            <a:avLst/>
            <a:gdLst>
              <a:gd name="T0" fmla="*/ 2147483647 w 21600"/>
              <a:gd name="T1" fmla="*/ 2147483647 h 21600"/>
              <a:gd name="T2" fmla="*/ 0 w 21600"/>
              <a:gd name="T3" fmla="*/ 2147483647 h 21600"/>
              <a:gd name="T4" fmla="*/ 0 w 21600"/>
              <a:gd name="T5" fmla="*/ 0 h 21600"/>
              <a:gd name="T6" fmla="*/ 0 60000 65536"/>
              <a:gd name="T7" fmla="*/ 0 60000 65536"/>
              <a:gd name="T8" fmla="*/ 0 60000 65536"/>
              <a:gd name="T9" fmla="*/ 0 w 21600"/>
              <a:gd name="T10" fmla="*/ 0 h 21600"/>
              <a:gd name="T11" fmla="*/ 21600 w 21600"/>
              <a:gd name="T12" fmla="*/ 21600 h 21600"/>
            </a:gdLst>
            <a:ahLst/>
            <a:cxnLst>
              <a:cxn ang="T6">
                <a:pos x="T0" y="T1"/>
              </a:cxn>
              <a:cxn ang="T7">
                <a:pos x="T2" y="T3"/>
              </a:cxn>
              <a:cxn ang="T8">
                <a:pos x="T4" y="T5"/>
              </a:cxn>
            </a:cxnLst>
            <a:rect l="T9" t="T10" r="T11" b="T12"/>
            <a:pathLst>
              <a:path w="21600" h="21600" fill="none" extrusionOk="0">
                <a:moveTo>
                  <a:pt x="21599" y="20"/>
                </a:moveTo>
                <a:cubicBezTo>
                  <a:pt x="21588" y="11942"/>
                  <a:pt x="11921" y="21599"/>
                  <a:pt x="0" y="21600"/>
                </a:cubicBezTo>
              </a:path>
              <a:path w="21600" h="21600" stroke="0" extrusionOk="0">
                <a:moveTo>
                  <a:pt x="21599" y="20"/>
                </a:moveTo>
                <a:cubicBezTo>
                  <a:pt x="21588" y="11942"/>
                  <a:pt x="11921" y="21599"/>
                  <a:pt x="0" y="21600"/>
                </a:cubicBezTo>
                <a:lnTo>
                  <a:pt x="0" y="0"/>
                </a:lnTo>
                <a:close/>
              </a:path>
            </a:pathLst>
          </a:custGeom>
          <a:noFill/>
          <a:ln w="38100" cap="rnd">
            <a:solidFill>
              <a:schemeClr val="tx2"/>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dirty="0"/>
          </a:p>
        </p:txBody>
      </p:sp>
      <p:sp>
        <p:nvSpPr>
          <p:cNvPr id="10255" name="Line 15"/>
          <p:cNvSpPr>
            <a:spLocks noChangeShapeType="1"/>
          </p:cNvSpPr>
          <p:nvPr/>
        </p:nvSpPr>
        <p:spPr bwMode="auto">
          <a:xfrm>
            <a:off x="3891944" y="3979763"/>
            <a:ext cx="0" cy="1905000"/>
          </a:xfrm>
          <a:prstGeom prst="line">
            <a:avLst/>
          </a:prstGeom>
          <a:noFill/>
          <a:ln w="12700">
            <a:solidFill>
              <a:schemeClr val="tx1"/>
            </a:solidFill>
            <a:prstDash val="sysDot"/>
            <a:round/>
            <a:headEnd/>
            <a:tailEnd/>
          </a:ln>
          <a:extLst>
            <a:ext uri="{909E8E84-426E-40dd-AFC4-6F175D3DCCD1}">
              <a14:hiddenFill xmlns:a14="http://schemas.microsoft.com/office/drawing/2010/main">
                <a:noFill/>
              </a14:hiddenFill>
            </a:ext>
          </a:extLst>
        </p:spPr>
        <p:txBody>
          <a:bodyPr/>
          <a:lstStyle/>
          <a:p>
            <a:endParaRPr lang="en-GB" dirty="0"/>
          </a:p>
        </p:txBody>
      </p:sp>
      <p:sp>
        <p:nvSpPr>
          <p:cNvPr id="10256" name="Line 16"/>
          <p:cNvSpPr>
            <a:spLocks noChangeShapeType="1"/>
          </p:cNvSpPr>
          <p:nvPr/>
        </p:nvSpPr>
        <p:spPr bwMode="auto">
          <a:xfrm>
            <a:off x="4806344" y="3522563"/>
            <a:ext cx="0" cy="2362200"/>
          </a:xfrm>
          <a:prstGeom prst="line">
            <a:avLst/>
          </a:prstGeom>
          <a:noFill/>
          <a:ln w="12700">
            <a:solidFill>
              <a:schemeClr val="tx1"/>
            </a:solidFill>
            <a:prstDash val="sysDot"/>
            <a:round/>
            <a:headEnd/>
            <a:tailEnd/>
          </a:ln>
          <a:extLst>
            <a:ext uri="{909E8E84-426E-40dd-AFC4-6F175D3DCCD1}">
              <a14:hiddenFill xmlns:a14="http://schemas.microsoft.com/office/drawing/2010/main">
                <a:noFill/>
              </a14:hiddenFill>
            </a:ext>
          </a:extLst>
        </p:spPr>
        <p:txBody>
          <a:bodyPr/>
          <a:lstStyle/>
          <a:p>
            <a:endParaRPr lang="en-GB" dirty="0"/>
          </a:p>
        </p:txBody>
      </p:sp>
      <p:sp>
        <p:nvSpPr>
          <p:cNvPr id="10257" name="Line 17"/>
          <p:cNvSpPr>
            <a:spLocks noChangeShapeType="1"/>
          </p:cNvSpPr>
          <p:nvPr/>
        </p:nvSpPr>
        <p:spPr bwMode="auto">
          <a:xfrm>
            <a:off x="6330344" y="3522563"/>
            <a:ext cx="0" cy="2286000"/>
          </a:xfrm>
          <a:prstGeom prst="line">
            <a:avLst/>
          </a:prstGeom>
          <a:noFill/>
          <a:ln w="12700">
            <a:solidFill>
              <a:schemeClr val="tx1"/>
            </a:solidFill>
            <a:prstDash val="sysDot"/>
            <a:round/>
            <a:headEnd/>
            <a:tailEnd/>
          </a:ln>
          <a:extLst>
            <a:ext uri="{909E8E84-426E-40dd-AFC4-6F175D3DCCD1}">
              <a14:hiddenFill xmlns:a14="http://schemas.microsoft.com/office/drawing/2010/main">
                <a:noFill/>
              </a14:hiddenFill>
            </a:ext>
          </a:extLst>
        </p:spPr>
        <p:txBody>
          <a:bodyPr/>
          <a:lstStyle/>
          <a:p>
            <a:endParaRPr lang="en-GB" dirty="0"/>
          </a:p>
        </p:txBody>
      </p:sp>
      <p:sp>
        <p:nvSpPr>
          <p:cNvPr id="10258" name="Rectangle 18"/>
          <p:cNvSpPr>
            <a:spLocks noChangeArrowheads="1"/>
          </p:cNvSpPr>
          <p:nvPr/>
        </p:nvSpPr>
        <p:spPr bwMode="auto">
          <a:xfrm>
            <a:off x="2658457" y="4490938"/>
            <a:ext cx="1374775" cy="3635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defRPr sz="2400">
                <a:solidFill>
                  <a:schemeClr val="tx1"/>
                </a:solidFill>
                <a:latin typeface="Times New Roman" charset="0"/>
              </a:defRPr>
            </a:lvl1pPr>
            <a:lvl2pPr marL="742950" indent="-285750">
              <a:defRPr sz="2400">
                <a:solidFill>
                  <a:schemeClr val="tx1"/>
                </a:solidFill>
                <a:latin typeface="Times New Roman" charset="0"/>
              </a:defRPr>
            </a:lvl2pPr>
            <a:lvl3pPr marL="1143000" indent="-228600">
              <a:defRPr sz="2400">
                <a:solidFill>
                  <a:schemeClr val="tx1"/>
                </a:solidFill>
                <a:latin typeface="Times New Roman" charset="0"/>
              </a:defRPr>
            </a:lvl3pPr>
            <a:lvl4pPr marL="1600200" indent="-228600">
              <a:defRPr sz="2400">
                <a:solidFill>
                  <a:schemeClr val="tx1"/>
                </a:solidFill>
                <a:latin typeface="Times New Roman" charset="0"/>
              </a:defRPr>
            </a:lvl4pPr>
            <a:lvl5pPr marL="2057400" indent="-228600">
              <a:defRPr sz="2400">
                <a:solidFill>
                  <a:schemeClr val="tx1"/>
                </a:solidFill>
                <a:latin typeface="Times New Roman" charset="0"/>
              </a:defRPr>
            </a:lvl5pPr>
            <a:lvl6pPr marL="2514600" indent="-228600" eaLnBrk="0" fontAlgn="base" hangingPunct="0">
              <a:spcBef>
                <a:spcPct val="0"/>
              </a:spcBef>
              <a:spcAft>
                <a:spcPct val="0"/>
              </a:spcAft>
              <a:defRPr sz="2400">
                <a:solidFill>
                  <a:schemeClr val="tx1"/>
                </a:solidFill>
                <a:latin typeface="Times New Roman" charset="0"/>
              </a:defRPr>
            </a:lvl6pPr>
            <a:lvl7pPr marL="2971800" indent="-228600" eaLnBrk="0" fontAlgn="base" hangingPunct="0">
              <a:spcBef>
                <a:spcPct val="0"/>
              </a:spcBef>
              <a:spcAft>
                <a:spcPct val="0"/>
              </a:spcAft>
              <a:defRPr sz="2400">
                <a:solidFill>
                  <a:schemeClr val="tx1"/>
                </a:solidFill>
                <a:latin typeface="Times New Roman" charset="0"/>
              </a:defRPr>
            </a:lvl7pPr>
            <a:lvl8pPr marL="3429000" indent="-228600" eaLnBrk="0" fontAlgn="base" hangingPunct="0">
              <a:spcBef>
                <a:spcPct val="0"/>
              </a:spcBef>
              <a:spcAft>
                <a:spcPct val="0"/>
              </a:spcAft>
              <a:defRPr sz="2400">
                <a:solidFill>
                  <a:schemeClr val="tx1"/>
                </a:solidFill>
                <a:latin typeface="Times New Roman" charset="0"/>
              </a:defRPr>
            </a:lvl8pPr>
            <a:lvl9pPr marL="3886200" indent="-228600" eaLnBrk="0" fontAlgn="base" hangingPunct="0">
              <a:spcBef>
                <a:spcPct val="0"/>
              </a:spcBef>
              <a:spcAft>
                <a:spcPct val="0"/>
              </a:spcAft>
              <a:defRPr sz="2400">
                <a:solidFill>
                  <a:schemeClr val="tx1"/>
                </a:solidFill>
                <a:latin typeface="Times New Roman" charset="0"/>
              </a:defRPr>
            </a:lvl9pPr>
          </a:lstStyle>
          <a:p>
            <a:r>
              <a:rPr lang="en-GB" altLang="en-US" sz="1800" dirty="0">
                <a:latin typeface="Arial" charset="0"/>
              </a:rPr>
              <a:t>Introduction</a:t>
            </a:r>
          </a:p>
        </p:txBody>
      </p:sp>
      <p:sp>
        <p:nvSpPr>
          <p:cNvPr id="10259" name="Rectangle 19"/>
          <p:cNvSpPr>
            <a:spLocks noChangeArrowheads="1"/>
          </p:cNvSpPr>
          <p:nvPr/>
        </p:nvSpPr>
        <p:spPr bwMode="auto">
          <a:xfrm>
            <a:off x="3877657" y="3805138"/>
            <a:ext cx="917575" cy="3635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defRPr sz="2400">
                <a:solidFill>
                  <a:schemeClr val="tx1"/>
                </a:solidFill>
                <a:latin typeface="Times New Roman" charset="0"/>
              </a:defRPr>
            </a:lvl1pPr>
            <a:lvl2pPr marL="742950" indent="-285750">
              <a:defRPr sz="2400">
                <a:solidFill>
                  <a:schemeClr val="tx1"/>
                </a:solidFill>
                <a:latin typeface="Times New Roman" charset="0"/>
              </a:defRPr>
            </a:lvl2pPr>
            <a:lvl3pPr marL="1143000" indent="-228600">
              <a:defRPr sz="2400">
                <a:solidFill>
                  <a:schemeClr val="tx1"/>
                </a:solidFill>
                <a:latin typeface="Times New Roman" charset="0"/>
              </a:defRPr>
            </a:lvl3pPr>
            <a:lvl4pPr marL="1600200" indent="-228600">
              <a:defRPr sz="2400">
                <a:solidFill>
                  <a:schemeClr val="tx1"/>
                </a:solidFill>
                <a:latin typeface="Times New Roman" charset="0"/>
              </a:defRPr>
            </a:lvl4pPr>
            <a:lvl5pPr marL="2057400" indent="-228600">
              <a:defRPr sz="2400">
                <a:solidFill>
                  <a:schemeClr val="tx1"/>
                </a:solidFill>
                <a:latin typeface="Times New Roman" charset="0"/>
              </a:defRPr>
            </a:lvl5pPr>
            <a:lvl6pPr marL="2514600" indent="-228600" eaLnBrk="0" fontAlgn="base" hangingPunct="0">
              <a:spcBef>
                <a:spcPct val="0"/>
              </a:spcBef>
              <a:spcAft>
                <a:spcPct val="0"/>
              </a:spcAft>
              <a:defRPr sz="2400">
                <a:solidFill>
                  <a:schemeClr val="tx1"/>
                </a:solidFill>
                <a:latin typeface="Times New Roman" charset="0"/>
              </a:defRPr>
            </a:lvl6pPr>
            <a:lvl7pPr marL="2971800" indent="-228600" eaLnBrk="0" fontAlgn="base" hangingPunct="0">
              <a:spcBef>
                <a:spcPct val="0"/>
              </a:spcBef>
              <a:spcAft>
                <a:spcPct val="0"/>
              </a:spcAft>
              <a:defRPr sz="2400">
                <a:solidFill>
                  <a:schemeClr val="tx1"/>
                </a:solidFill>
                <a:latin typeface="Times New Roman" charset="0"/>
              </a:defRPr>
            </a:lvl7pPr>
            <a:lvl8pPr marL="3429000" indent="-228600" eaLnBrk="0" fontAlgn="base" hangingPunct="0">
              <a:spcBef>
                <a:spcPct val="0"/>
              </a:spcBef>
              <a:spcAft>
                <a:spcPct val="0"/>
              </a:spcAft>
              <a:defRPr sz="2400">
                <a:solidFill>
                  <a:schemeClr val="tx1"/>
                </a:solidFill>
                <a:latin typeface="Times New Roman" charset="0"/>
              </a:defRPr>
            </a:lvl8pPr>
            <a:lvl9pPr marL="3886200" indent="-228600" eaLnBrk="0" fontAlgn="base" hangingPunct="0">
              <a:spcBef>
                <a:spcPct val="0"/>
              </a:spcBef>
              <a:spcAft>
                <a:spcPct val="0"/>
              </a:spcAft>
              <a:defRPr sz="2400">
                <a:solidFill>
                  <a:schemeClr val="tx1"/>
                </a:solidFill>
                <a:latin typeface="Times New Roman" charset="0"/>
              </a:defRPr>
            </a:lvl9pPr>
          </a:lstStyle>
          <a:p>
            <a:r>
              <a:rPr lang="en-GB" altLang="en-US" sz="1800" dirty="0">
                <a:latin typeface="Arial" charset="0"/>
              </a:rPr>
              <a:t>Growth</a:t>
            </a:r>
          </a:p>
        </p:txBody>
      </p:sp>
      <p:sp>
        <p:nvSpPr>
          <p:cNvPr id="10260" name="Rectangle 20"/>
          <p:cNvSpPr>
            <a:spLocks noChangeArrowheads="1"/>
          </p:cNvSpPr>
          <p:nvPr/>
        </p:nvSpPr>
        <p:spPr bwMode="auto">
          <a:xfrm>
            <a:off x="4944457" y="3271738"/>
            <a:ext cx="993775" cy="3635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defRPr sz="2400">
                <a:solidFill>
                  <a:schemeClr val="tx1"/>
                </a:solidFill>
                <a:latin typeface="Times New Roman" charset="0"/>
              </a:defRPr>
            </a:lvl1pPr>
            <a:lvl2pPr marL="742950" indent="-285750">
              <a:defRPr sz="2400">
                <a:solidFill>
                  <a:schemeClr val="tx1"/>
                </a:solidFill>
                <a:latin typeface="Times New Roman" charset="0"/>
              </a:defRPr>
            </a:lvl2pPr>
            <a:lvl3pPr marL="1143000" indent="-228600">
              <a:defRPr sz="2400">
                <a:solidFill>
                  <a:schemeClr val="tx1"/>
                </a:solidFill>
                <a:latin typeface="Times New Roman" charset="0"/>
              </a:defRPr>
            </a:lvl3pPr>
            <a:lvl4pPr marL="1600200" indent="-228600">
              <a:defRPr sz="2400">
                <a:solidFill>
                  <a:schemeClr val="tx1"/>
                </a:solidFill>
                <a:latin typeface="Times New Roman" charset="0"/>
              </a:defRPr>
            </a:lvl4pPr>
            <a:lvl5pPr marL="2057400" indent="-228600">
              <a:defRPr sz="2400">
                <a:solidFill>
                  <a:schemeClr val="tx1"/>
                </a:solidFill>
                <a:latin typeface="Times New Roman" charset="0"/>
              </a:defRPr>
            </a:lvl5pPr>
            <a:lvl6pPr marL="2514600" indent="-228600" eaLnBrk="0" fontAlgn="base" hangingPunct="0">
              <a:spcBef>
                <a:spcPct val="0"/>
              </a:spcBef>
              <a:spcAft>
                <a:spcPct val="0"/>
              </a:spcAft>
              <a:defRPr sz="2400">
                <a:solidFill>
                  <a:schemeClr val="tx1"/>
                </a:solidFill>
                <a:latin typeface="Times New Roman" charset="0"/>
              </a:defRPr>
            </a:lvl6pPr>
            <a:lvl7pPr marL="2971800" indent="-228600" eaLnBrk="0" fontAlgn="base" hangingPunct="0">
              <a:spcBef>
                <a:spcPct val="0"/>
              </a:spcBef>
              <a:spcAft>
                <a:spcPct val="0"/>
              </a:spcAft>
              <a:defRPr sz="2400">
                <a:solidFill>
                  <a:schemeClr val="tx1"/>
                </a:solidFill>
                <a:latin typeface="Times New Roman" charset="0"/>
              </a:defRPr>
            </a:lvl7pPr>
            <a:lvl8pPr marL="3429000" indent="-228600" eaLnBrk="0" fontAlgn="base" hangingPunct="0">
              <a:spcBef>
                <a:spcPct val="0"/>
              </a:spcBef>
              <a:spcAft>
                <a:spcPct val="0"/>
              </a:spcAft>
              <a:defRPr sz="2400">
                <a:solidFill>
                  <a:schemeClr val="tx1"/>
                </a:solidFill>
                <a:latin typeface="Times New Roman" charset="0"/>
              </a:defRPr>
            </a:lvl8pPr>
            <a:lvl9pPr marL="3886200" indent="-228600" eaLnBrk="0" fontAlgn="base" hangingPunct="0">
              <a:spcBef>
                <a:spcPct val="0"/>
              </a:spcBef>
              <a:spcAft>
                <a:spcPct val="0"/>
              </a:spcAft>
              <a:defRPr sz="2400">
                <a:solidFill>
                  <a:schemeClr val="tx1"/>
                </a:solidFill>
                <a:latin typeface="Times New Roman" charset="0"/>
              </a:defRPr>
            </a:lvl9pPr>
          </a:lstStyle>
          <a:p>
            <a:r>
              <a:rPr lang="en-GB" altLang="en-US" sz="1800" dirty="0">
                <a:latin typeface="Arial" charset="0"/>
              </a:rPr>
              <a:t>Maturity</a:t>
            </a:r>
          </a:p>
        </p:txBody>
      </p:sp>
      <p:sp>
        <p:nvSpPr>
          <p:cNvPr id="10261" name="Rectangle 21"/>
          <p:cNvSpPr>
            <a:spLocks noChangeArrowheads="1"/>
          </p:cNvSpPr>
          <p:nvPr/>
        </p:nvSpPr>
        <p:spPr bwMode="auto">
          <a:xfrm>
            <a:off x="6849457" y="3576538"/>
            <a:ext cx="942975" cy="3635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defRPr sz="2400">
                <a:solidFill>
                  <a:schemeClr val="tx1"/>
                </a:solidFill>
                <a:latin typeface="Times New Roman" charset="0"/>
              </a:defRPr>
            </a:lvl1pPr>
            <a:lvl2pPr marL="742950" indent="-285750">
              <a:defRPr sz="2400">
                <a:solidFill>
                  <a:schemeClr val="tx1"/>
                </a:solidFill>
                <a:latin typeface="Times New Roman" charset="0"/>
              </a:defRPr>
            </a:lvl2pPr>
            <a:lvl3pPr marL="1143000" indent="-228600">
              <a:defRPr sz="2400">
                <a:solidFill>
                  <a:schemeClr val="tx1"/>
                </a:solidFill>
                <a:latin typeface="Times New Roman" charset="0"/>
              </a:defRPr>
            </a:lvl3pPr>
            <a:lvl4pPr marL="1600200" indent="-228600">
              <a:defRPr sz="2400">
                <a:solidFill>
                  <a:schemeClr val="tx1"/>
                </a:solidFill>
                <a:latin typeface="Times New Roman" charset="0"/>
              </a:defRPr>
            </a:lvl4pPr>
            <a:lvl5pPr marL="2057400" indent="-228600">
              <a:defRPr sz="2400">
                <a:solidFill>
                  <a:schemeClr val="tx1"/>
                </a:solidFill>
                <a:latin typeface="Times New Roman" charset="0"/>
              </a:defRPr>
            </a:lvl5pPr>
            <a:lvl6pPr marL="2514600" indent="-228600" eaLnBrk="0" fontAlgn="base" hangingPunct="0">
              <a:spcBef>
                <a:spcPct val="0"/>
              </a:spcBef>
              <a:spcAft>
                <a:spcPct val="0"/>
              </a:spcAft>
              <a:defRPr sz="2400">
                <a:solidFill>
                  <a:schemeClr val="tx1"/>
                </a:solidFill>
                <a:latin typeface="Times New Roman" charset="0"/>
              </a:defRPr>
            </a:lvl6pPr>
            <a:lvl7pPr marL="2971800" indent="-228600" eaLnBrk="0" fontAlgn="base" hangingPunct="0">
              <a:spcBef>
                <a:spcPct val="0"/>
              </a:spcBef>
              <a:spcAft>
                <a:spcPct val="0"/>
              </a:spcAft>
              <a:defRPr sz="2400">
                <a:solidFill>
                  <a:schemeClr val="tx1"/>
                </a:solidFill>
                <a:latin typeface="Times New Roman" charset="0"/>
              </a:defRPr>
            </a:lvl7pPr>
            <a:lvl8pPr marL="3429000" indent="-228600" eaLnBrk="0" fontAlgn="base" hangingPunct="0">
              <a:spcBef>
                <a:spcPct val="0"/>
              </a:spcBef>
              <a:spcAft>
                <a:spcPct val="0"/>
              </a:spcAft>
              <a:defRPr sz="2400">
                <a:solidFill>
                  <a:schemeClr val="tx1"/>
                </a:solidFill>
                <a:latin typeface="Times New Roman" charset="0"/>
              </a:defRPr>
            </a:lvl8pPr>
            <a:lvl9pPr marL="3886200" indent="-228600" eaLnBrk="0" fontAlgn="base" hangingPunct="0">
              <a:spcBef>
                <a:spcPct val="0"/>
              </a:spcBef>
              <a:spcAft>
                <a:spcPct val="0"/>
              </a:spcAft>
              <a:defRPr sz="2400">
                <a:solidFill>
                  <a:schemeClr val="tx1"/>
                </a:solidFill>
                <a:latin typeface="Times New Roman" charset="0"/>
              </a:defRPr>
            </a:lvl9pPr>
          </a:lstStyle>
          <a:p>
            <a:r>
              <a:rPr lang="en-GB" altLang="en-US" sz="1800" dirty="0">
                <a:latin typeface="Arial" charset="0"/>
              </a:rPr>
              <a:t>Decline</a:t>
            </a:r>
          </a:p>
        </p:txBody>
      </p:sp>
      <p:sp>
        <p:nvSpPr>
          <p:cNvPr id="10262" name="Rectangle 22"/>
          <p:cNvSpPr>
            <a:spLocks noChangeArrowheads="1"/>
          </p:cNvSpPr>
          <p:nvPr/>
        </p:nvSpPr>
        <p:spPr bwMode="auto">
          <a:xfrm>
            <a:off x="2582257" y="4871938"/>
            <a:ext cx="2355850" cy="393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defRPr sz="2400">
                <a:solidFill>
                  <a:schemeClr val="tx1"/>
                </a:solidFill>
                <a:latin typeface="Times New Roman" charset="0"/>
              </a:defRPr>
            </a:lvl1pPr>
            <a:lvl2pPr marL="742950" indent="-285750">
              <a:defRPr sz="2400">
                <a:solidFill>
                  <a:schemeClr val="tx1"/>
                </a:solidFill>
                <a:latin typeface="Times New Roman" charset="0"/>
              </a:defRPr>
            </a:lvl2pPr>
            <a:lvl3pPr marL="1143000" indent="-228600">
              <a:defRPr sz="2400">
                <a:solidFill>
                  <a:schemeClr val="tx1"/>
                </a:solidFill>
                <a:latin typeface="Times New Roman" charset="0"/>
              </a:defRPr>
            </a:lvl3pPr>
            <a:lvl4pPr marL="1600200" indent="-228600">
              <a:defRPr sz="2400">
                <a:solidFill>
                  <a:schemeClr val="tx1"/>
                </a:solidFill>
                <a:latin typeface="Times New Roman" charset="0"/>
              </a:defRPr>
            </a:lvl4pPr>
            <a:lvl5pPr marL="2057400" indent="-228600">
              <a:defRPr sz="2400">
                <a:solidFill>
                  <a:schemeClr val="tx1"/>
                </a:solidFill>
                <a:latin typeface="Times New Roman" charset="0"/>
              </a:defRPr>
            </a:lvl5pPr>
            <a:lvl6pPr marL="2514600" indent="-228600" eaLnBrk="0" fontAlgn="base" hangingPunct="0">
              <a:spcBef>
                <a:spcPct val="0"/>
              </a:spcBef>
              <a:spcAft>
                <a:spcPct val="0"/>
              </a:spcAft>
              <a:defRPr sz="2400">
                <a:solidFill>
                  <a:schemeClr val="tx1"/>
                </a:solidFill>
                <a:latin typeface="Times New Roman" charset="0"/>
              </a:defRPr>
            </a:lvl6pPr>
            <a:lvl7pPr marL="2971800" indent="-228600" eaLnBrk="0" fontAlgn="base" hangingPunct="0">
              <a:spcBef>
                <a:spcPct val="0"/>
              </a:spcBef>
              <a:spcAft>
                <a:spcPct val="0"/>
              </a:spcAft>
              <a:defRPr sz="2400">
                <a:solidFill>
                  <a:schemeClr val="tx1"/>
                </a:solidFill>
                <a:latin typeface="Times New Roman" charset="0"/>
              </a:defRPr>
            </a:lvl7pPr>
            <a:lvl8pPr marL="3429000" indent="-228600" eaLnBrk="0" fontAlgn="base" hangingPunct="0">
              <a:spcBef>
                <a:spcPct val="0"/>
              </a:spcBef>
              <a:spcAft>
                <a:spcPct val="0"/>
              </a:spcAft>
              <a:defRPr sz="2400">
                <a:solidFill>
                  <a:schemeClr val="tx1"/>
                </a:solidFill>
                <a:latin typeface="Times New Roman" charset="0"/>
              </a:defRPr>
            </a:lvl8pPr>
            <a:lvl9pPr marL="3886200" indent="-228600" eaLnBrk="0" fontAlgn="base" hangingPunct="0">
              <a:spcBef>
                <a:spcPct val="0"/>
              </a:spcBef>
              <a:spcAft>
                <a:spcPct val="0"/>
              </a:spcAft>
              <a:defRPr sz="2400">
                <a:solidFill>
                  <a:schemeClr val="tx1"/>
                </a:solidFill>
                <a:latin typeface="Times New Roman" charset="0"/>
              </a:defRPr>
            </a:lvl9pPr>
          </a:lstStyle>
          <a:p>
            <a:r>
              <a:rPr lang="en-GB" altLang="en-US" sz="2000" b="1" i="1" dirty="0">
                <a:solidFill>
                  <a:schemeClr val="tx2"/>
                </a:solidFill>
                <a:latin typeface="Arial" charset="0"/>
              </a:rPr>
              <a:t>Cash user phases</a:t>
            </a:r>
          </a:p>
        </p:txBody>
      </p:sp>
      <p:sp>
        <p:nvSpPr>
          <p:cNvPr id="10263" name="Rectangle 23"/>
          <p:cNvSpPr>
            <a:spLocks noChangeArrowheads="1"/>
          </p:cNvSpPr>
          <p:nvPr/>
        </p:nvSpPr>
        <p:spPr bwMode="auto">
          <a:xfrm>
            <a:off x="5401657" y="4795738"/>
            <a:ext cx="2990850" cy="393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defRPr sz="2400">
                <a:solidFill>
                  <a:schemeClr val="tx1"/>
                </a:solidFill>
                <a:latin typeface="Times New Roman" charset="0"/>
              </a:defRPr>
            </a:lvl1pPr>
            <a:lvl2pPr marL="742950" indent="-285750">
              <a:defRPr sz="2400">
                <a:solidFill>
                  <a:schemeClr val="tx1"/>
                </a:solidFill>
                <a:latin typeface="Times New Roman" charset="0"/>
              </a:defRPr>
            </a:lvl2pPr>
            <a:lvl3pPr marL="1143000" indent="-228600">
              <a:defRPr sz="2400">
                <a:solidFill>
                  <a:schemeClr val="tx1"/>
                </a:solidFill>
                <a:latin typeface="Times New Roman" charset="0"/>
              </a:defRPr>
            </a:lvl3pPr>
            <a:lvl4pPr marL="1600200" indent="-228600">
              <a:defRPr sz="2400">
                <a:solidFill>
                  <a:schemeClr val="tx1"/>
                </a:solidFill>
                <a:latin typeface="Times New Roman" charset="0"/>
              </a:defRPr>
            </a:lvl4pPr>
            <a:lvl5pPr marL="2057400" indent="-228600">
              <a:defRPr sz="2400">
                <a:solidFill>
                  <a:schemeClr val="tx1"/>
                </a:solidFill>
                <a:latin typeface="Times New Roman" charset="0"/>
              </a:defRPr>
            </a:lvl5pPr>
            <a:lvl6pPr marL="2514600" indent="-228600" eaLnBrk="0" fontAlgn="base" hangingPunct="0">
              <a:spcBef>
                <a:spcPct val="0"/>
              </a:spcBef>
              <a:spcAft>
                <a:spcPct val="0"/>
              </a:spcAft>
              <a:defRPr sz="2400">
                <a:solidFill>
                  <a:schemeClr val="tx1"/>
                </a:solidFill>
                <a:latin typeface="Times New Roman" charset="0"/>
              </a:defRPr>
            </a:lvl6pPr>
            <a:lvl7pPr marL="2971800" indent="-228600" eaLnBrk="0" fontAlgn="base" hangingPunct="0">
              <a:spcBef>
                <a:spcPct val="0"/>
              </a:spcBef>
              <a:spcAft>
                <a:spcPct val="0"/>
              </a:spcAft>
              <a:defRPr sz="2400">
                <a:solidFill>
                  <a:schemeClr val="tx1"/>
                </a:solidFill>
                <a:latin typeface="Times New Roman" charset="0"/>
              </a:defRPr>
            </a:lvl7pPr>
            <a:lvl8pPr marL="3429000" indent="-228600" eaLnBrk="0" fontAlgn="base" hangingPunct="0">
              <a:spcBef>
                <a:spcPct val="0"/>
              </a:spcBef>
              <a:spcAft>
                <a:spcPct val="0"/>
              </a:spcAft>
              <a:defRPr sz="2400">
                <a:solidFill>
                  <a:schemeClr val="tx1"/>
                </a:solidFill>
                <a:latin typeface="Times New Roman" charset="0"/>
              </a:defRPr>
            </a:lvl8pPr>
            <a:lvl9pPr marL="3886200" indent="-228600" eaLnBrk="0" fontAlgn="base" hangingPunct="0">
              <a:spcBef>
                <a:spcPct val="0"/>
              </a:spcBef>
              <a:spcAft>
                <a:spcPct val="0"/>
              </a:spcAft>
              <a:defRPr sz="2400">
                <a:solidFill>
                  <a:schemeClr val="tx1"/>
                </a:solidFill>
                <a:latin typeface="Times New Roman" charset="0"/>
              </a:defRPr>
            </a:lvl9pPr>
          </a:lstStyle>
          <a:p>
            <a:r>
              <a:rPr lang="en-GB" altLang="en-US" sz="2000" b="1" i="1" dirty="0">
                <a:solidFill>
                  <a:schemeClr val="tx2"/>
                </a:solidFill>
                <a:latin typeface="Arial" charset="0"/>
              </a:rPr>
              <a:t>Cash generator phases</a:t>
            </a:r>
          </a:p>
        </p:txBody>
      </p:sp>
      <p:sp>
        <p:nvSpPr>
          <p:cNvPr id="10264" name="Text Box 25"/>
          <p:cNvSpPr txBox="1">
            <a:spLocks noChangeArrowheads="1"/>
          </p:cNvSpPr>
          <p:nvPr/>
        </p:nvSpPr>
        <p:spPr bwMode="auto">
          <a:xfrm>
            <a:off x="386744" y="4817963"/>
            <a:ext cx="1600200" cy="1200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spAutoFit/>
          </a:bodyPr>
          <a:lstStyle>
            <a:lvl1pPr>
              <a:defRPr sz="2400">
                <a:solidFill>
                  <a:schemeClr val="tx1"/>
                </a:solidFill>
                <a:latin typeface="Times New Roman" charset="0"/>
              </a:defRPr>
            </a:lvl1pPr>
            <a:lvl2pPr marL="742950" indent="-285750">
              <a:defRPr sz="2400">
                <a:solidFill>
                  <a:schemeClr val="tx1"/>
                </a:solidFill>
                <a:latin typeface="Times New Roman" charset="0"/>
              </a:defRPr>
            </a:lvl2pPr>
            <a:lvl3pPr marL="1143000" indent="-228600">
              <a:defRPr sz="2400">
                <a:solidFill>
                  <a:schemeClr val="tx1"/>
                </a:solidFill>
                <a:latin typeface="Times New Roman" charset="0"/>
              </a:defRPr>
            </a:lvl3pPr>
            <a:lvl4pPr marL="1600200" indent="-228600">
              <a:defRPr sz="2400">
                <a:solidFill>
                  <a:schemeClr val="tx1"/>
                </a:solidFill>
                <a:latin typeface="Times New Roman" charset="0"/>
              </a:defRPr>
            </a:lvl4pPr>
            <a:lvl5pPr marL="2057400" indent="-228600">
              <a:defRPr sz="2400">
                <a:solidFill>
                  <a:schemeClr val="tx1"/>
                </a:solidFill>
                <a:latin typeface="Times New Roman" charset="0"/>
              </a:defRPr>
            </a:lvl5pPr>
            <a:lvl6pPr marL="2514600" indent="-228600" eaLnBrk="0" fontAlgn="base" hangingPunct="0">
              <a:spcBef>
                <a:spcPct val="0"/>
              </a:spcBef>
              <a:spcAft>
                <a:spcPct val="0"/>
              </a:spcAft>
              <a:defRPr sz="2400">
                <a:solidFill>
                  <a:schemeClr val="tx1"/>
                </a:solidFill>
                <a:latin typeface="Times New Roman" charset="0"/>
              </a:defRPr>
            </a:lvl6pPr>
            <a:lvl7pPr marL="2971800" indent="-228600" eaLnBrk="0" fontAlgn="base" hangingPunct="0">
              <a:spcBef>
                <a:spcPct val="0"/>
              </a:spcBef>
              <a:spcAft>
                <a:spcPct val="0"/>
              </a:spcAft>
              <a:defRPr sz="2400">
                <a:solidFill>
                  <a:schemeClr val="tx1"/>
                </a:solidFill>
                <a:latin typeface="Times New Roman" charset="0"/>
              </a:defRPr>
            </a:lvl7pPr>
            <a:lvl8pPr marL="3429000" indent="-228600" eaLnBrk="0" fontAlgn="base" hangingPunct="0">
              <a:spcBef>
                <a:spcPct val="0"/>
              </a:spcBef>
              <a:spcAft>
                <a:spcPct val="0"/>
              </a:spcAft>
              <a:defRPr sz="2400">
                <a:solidFill>
                  <a:schemeClr val="tx1"/>
                </a:solidFill>
                <a:latin typeface="Times New Roman" charset="0"/>
              </a:defRPr>
            </a:lvl8pPr>
            <a:lvl9pPr marL="3886200" indent="-228600" eaLnBrk="0" fontAlgn="base" hangingPunct="0">
              <a:spcBef>
                <a:spcPct val="0"/>
              </a:spcBef>
              <a:spcAft>
                <a:spcPct val="0"/>
              </a:spcAft>
              <a:defRPr sz="2400">
                <a:solidFill>
                  <a:schemeClr val="tx1"/>
                </a:solidFill>
                <a:latin typeface="Times New Roman" charset="0"/>
              </a:defRPr>
            </a:lvl9pPr>
          </a:lstStyle>
          <a:p>
            <a:pPr>
              <a:spcBef>
                <a:spcPct val="50000"/>
              </a:spcBef>
            </a:pPr>
            <a:r>
              <a:rPr lang="en-GB" altLang="en-US" i="1" dirty="0"/>
              <a:t>See</a:t>
            </a:r>
            <a:r>
              <a:rPr lang="en-GB" altLang="en-US" dirty="0"/>
              <a:t>: Lynch Ch 3 Section </a:t>
            </a:r>
            <a:r>
              <a:rPr lang="en-GB" altLang="en-US" dirty="0" smtClean="0"/>
              <a:t>3.5</a:t>
            </a:r>
            <a:endParaRPr lang="en-GB" altLang="en-US" dirty="0"/>
          </a:p>
        </p:txBody>
      </p:sp>
    </p:spTree>
    <p:extLst>
      <p:ext uri="{BB962C8B-B14F-4D97-AF65-F5344CB8AC3E}">
        <p14:creationId xmlns:p14="http://schemas.microsoft.com/office/powerpoint/2010/main" val="744034076"/>
      </p:ext>
    </p:extLst>
  </p:cSld>
  <p:clrMapOvr>
    <a:masterClrMapping/>
  </p:clrMapOvr>
  <p:transition xmlns:p14="http://schemas.microsoft.com/office/powerpoint/2010/main"/>
  <p:timing>
    <p:tnLst>
      <p:par>
        <p:cTn xmlns:p14="http://schemas.microsoft.com/office/powerpoint/2010/mai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7750" name="Rectangle 6"/>
          <p:cNvSpPr>
            <a:spLocks noGrp="1" noChangeArrowheads="1"/>
          </p:cNvSpPr>
          <p:nvPr>
            <p:ph type="title"/>
          </p:nvPr>
        </p:nvSpPr>
        <p:spPr>
          <a:xfrm>
            <a:off x="457200" y="604032"/>
            <a:ext cx="8229600" cy="1143000"/>
          </a:xfrm>
        </p:spPr>
        <p:txBody>
          <a:bodyPr anchor="b"/>
          <a:lstStyle/>
          <a:p>
            <a:pPr>
              <a:defRPr/>
            </a:pPr>
            <a:r>
              <a:rPr lang="en-GB" sz="3200" b="1" dirty="0" smtClean="0"/>
              <a:t>Step 5: Factors specific to the industry </a:t>
            </a:r>
            <a:br>
              <a:rPr lang="en-GB" sz="3200" b="1" dirty="0" smtClean="0"/>
            </a:br>
            <a:r>
              <a:rPr lang="en-GB" sz="3200" b="1" dirty="0" smtClean="0"/>
              <a:t>Key Factors for Success</a:t>
            </a:r>
          </a:p>
        </p:txBody>
      </p:sp>
      <p:sp>
        <p:nvSpPr>
          <p:cNvPr id="11271" name="Rectangle 7"/>
          <p:cNvSpPr>
            <a:spLocks noGrp="1" noChangeArrowheads="1"/>
          </p:cNvSpPr>
          <p:nvPr>
            <p:ph type="body" idx="1"/>
          </p:nvPr>
        </p:nvSpPr>
        <p:spPr>
          <a:xfrm>
            <a:off x="366056" y="1802560"/>
            <a:ext cx="8229600" cy="4389120"/>
          </a:xfrm>
          <a:noFill/>
        </p:spPr>
        <p:txBody>
          <a:bodyPr/>
          <a:lstStyle/>
          <a:p>
            <a:pPr>
              <a:buClr>
                <a:schemeClr val="tx2"/>
              </a:buClr>
            </a:pPr>
            <a:r>
              <a:rPr lang="en-GB" altLang="en-US" sz="2800" dirty="0" smtClean="0"/>
              <a:t>Many industries or markets have factors that are essential to deliver profits in that market: the </a:t>
            </a:r>
            <a:r>
              <a:rPr lang="en-GB" altLang="en-US" sz="2800" b="1" dirty="0" smtClean="0">
                <a:solidFill>
                  <a:schemeClr val="tx2"/>
                </a:solidFill>
              </a:rPr>
              <a:t>key</a:t>
            </a:r>
            <a:r>
              <a:rPr lang="en-GB" altLang="en-US" sz="2800" dirty="0" smtClean="0"/>
              <a:t> </a:t>
            </a:r>
            <a:r>
              <a:rPr lang="en-GB" altLang="en-US" sz="2800" b="1" dirty="0" smtClean="0">
                <a:solidFill>
                  <a:schemeClr val="tx2"/>
                </a:solidFill>
              </a:rPr>
              <a:t>factors for success (KFS)</a:t>
            </a:r>
          </a:p>
          <a:p>
            <a:pPr>
              <a:buClr>
                <a:schemeClr val="tx2"/>
              </a:buClr>
            </a:pPr>
            <a:r>
              <a:rPr lang="en-GB" altLang="en-US" sz="2800" dirty="0" smtClean="0"/>
              <a:t>Useful to identify KFS because they will help set the agenda for strategy: if strategy fails to address these issues, it may fail completely</a:t>
            </a:r>
          </a:p>
          <a:p>
            <a:pPr>
              <a:buClr>
                <a:schemeClr val="tx2"/>
              </a:buClr>
            </a:pPr>
            <a:r>
              <a:rPr lang="en-GB" altLang="en-US" sz="2800" dirty="0" smtClean="0"/>
              <a:t>Useful also because there are many possible issues that </a:t>
            </a:r>
            <a:r>
              <a:rPr lang="en-GB" altLang="en-US" sz="2800" i="1" dirty="0" smtClean="0"/>
              <a:t>might</a:t>
            </a:r>
            <a:r>
              <a:rPr lang="en-GB" altLang="en-US" sz="2800" dirty="0" smtClean="0"/>
              <a:t> be considered by strategic management: KFS helps to </a:t>
            </a:r>
            <a:r>
              <a:rPr lang="en-GB" altLang="en-US" sz="2800" i="1" dirty="0" smtClean="0"/>
              <a:t>select</a:t>
            </a:r>
            <a:r>
              <a:rPr lang="en-GB" altLang="en-US" sz="2800" dirty="0" smtClean="0"/>
              <a:t> the key issues</a:t>
            </a:r>
          </a:p>
        </p:txBody>
      </p:sp>
      <p:sp>
        <p:nvSpPr>
          <p:cNvPr id="11272" name="Rectangle 8"/>
          <p:cNvSpPr>
            <a:spLocks noChangeArrowheads="1"/>
          </p:cNvSpPr>
          <p:nvPr/>
        </p:nvSpPr>
        <p:spPr bwMode="auto">
          <a:xfrm>
            <a:off x="1676400" y="6047664"/>
            <a:ext cx="7161213" cy="4587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a:defRPr sz="2400">
                <a:solidFill>
                  <a:schemeClr val="tx1"/>
                </a:solidFill>
                <a:latin typeface="Times New Roman" charset="0"/>
              </a:defRPr>
            </a:lvl1pPr>
            <a:lvl2pPr marL="742950" indent="-285750">
              <a:defRPr sz="2400">
                <a:solidFill>
                  <a:schemeClr val="tx1"/>
                </a:solidFill>
                <a:latin typeface="Times New Roman" charset="0"/>
              </a:defRPr>
            </a:lvl2pPr>
            <a:lvl3pPr marL="1143000" indent="-228600">
              <a:defRPr sz="2400">
                <a:solidFill>
                  <a:schemeClr val="tx1"/>
                </a:solidFill>
                <a:latin typeface="Times New Roman" charset="0"/>
              </a:defRPr>
            </a:lvl3pPr>
            <a:lvl4pPr marL="1600200" indent="-228600">
              <a:defRPr sz="2400">
                <a:solidFill>
                  <a:schemeClr val="tx1"/>
                </a:solidFill>
                <a:latin typeface="Times New Roman" charset="0"/>
              </a:defRPr>
            </a:lvl4pPr>
            <a:lvl5pPr marL="2057400" indent="-228600">
              <a:defRPr sz="2400">
                <a:solidFill>
                  <a:schemeClr val="tx1"/>
                </a:solidFill>
                <a:latin typeface="Times New Roman" charset="0"/>
              </a:defRPr>
            </a:lvl5pPr>
            <a:lvl6pPr marL="2514600" indent="-228600" eaLnBrk="0" fontAlgn="base" hangingPunct="0">
              <a:spcBef>
                <a:spcPct val="0"/>
              </a:spcBef>
              <a:spcAft>
                <a:spcPct val="0"/>
              </a:spcAft>
              <a:defRPr sz="2400">
                <a:solidFill>
                  <a:schemeClr val="tx1"/>
                </a:solidFill>
                <a:latin typeface="Times New Roman" charset="0"/>
              </a:defRPr>
            </a:lvl6pPr>
            <a:lvl7pPr marL="2971800" indent="-228600" eaLnBrk="0" fontAlgn="base" hangingPunct="0">
              <a:spcBef>
                <a:spcPct val="0"/>
              </a:spcBef>
              <a:spcAft>
                <a:spcPct val="0"/>
              </a:spcAft>
              <a:defRPr sz="2400">
                <a:solidFill>
                  <a:schemeClr val="tx1"/>
                </a:solidFill>
                <a:latin typeface="Times New Roman" charset="0"/>
              </a:defRPr>
            </a:lvl7pPr>
            <a:lvl8pPr marL="3429000" indent="-228600" eaLnBrk="0" fontAlgn="base" hangingPunct="0">
              <a:spcBef>
                <a:spcPct val="0"/>
              </a:spcBef>
              <a:spcAft>
                <a:spcPct val="0"/>
              </a:spcAft>
              <a:defRPr sz="2400">
                <a:solidFill>
                  <a:schemeClr val="tx1"/>
                </a:solidFill>
                <a:latin typeface="Times New Roman" charset="0"/>
              </a:defRPr>
            </a:lvl8pPr>
            <a:lvl9pPr marL="3886200" indent="-228600" eaLnBrk="0" fontAlgn="base" hangingPunct="0">
              <a:spcBef>
                <a:spcPct val="0"/>
              </a:spcBef>
              <a:spcAft>
                <a:spcPct val="0"/>
              </a:spcAft>
              <a:defRPr sz="2400">
                <a:solidFill>
                  <a:schemeClr val="tx1"/>
                </a:solidFill>
                <a:latin typeface="Times New Roman" charset="0"/>
              </a:defRPr>
            </a:lvl9pPr>
          </a:lstStyle>
          <a:p>
            <a:pPr algn="r"/>
            <a:r>
              <a:rPr lang="en-GB" altLang="en-US" i="1" dirty="0"/>
              <a:t>See:</a:t>
            </a:r>
            <a:r>
              <a:rPr lang="en-GB" altLang="en-US" dirty="0"/>
              <a:t> Lynch checklist of KFS areas: Section </a:t>
            </a:r>
            <a:r>
              <a:rPr lang="en-GB" altLang="en-US" dirty="0" smtClean="0"/>
              <a:t>3.6</a:t>
            </a:r>
            <a:endParaRPr lang="en-GB" altLang="en-US" dirty="0"/>
          </a:p>
        </p:txBody>
      </p:sp>
    </p:spTree>
    <p:extLst>
      <p:ext uri="{BB962C8B-B14F-4D97-AF65-F5344CB8AC3E}">
        <p14:creationId xmlns:p14="http://schemas.microsoft.com/office/powerpoint/2010/main" val="4199800701"/>
      </p:ext>
    </p:extLst>
  </p:cSld>
  <p:clrMapOvr>
    <a:masterClrMapping/>
  </p:clrMapOvr>
  <p:transition xmlns:p14="http://schemas.microsoft.com/office/powerpoint/2010/main"/>
  <p:timing>
    <p:tnLst>
      <p:par>
        <p:cTn xmlns:p14="http://schemas.microsoft.com/office/powerpoint/2010/mai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4002" name="Rectangle 2"/>
          <p:cNvSpPr>
            <a:spLocks noGrp="1" noChangeArrowheads="1"/>
          </p:cNvSpPr>
          <p:nvPr>
            <p:ph type="title"/>
          </p:nvPr>
        </p:nvSpPr>
        <p:spPr>
          <a:xfrm>
            <a:off x="465992" y="603104"/>
            <a:ext cx="8229600" cy="1143000"/>
          </a:xfrm>
        </p:spPr>
        <p:txBody>
          <a:bodyPr/>
          <a:lstStyle/>
          <a:p>
            <a:pPr>
              <a:defRPr/>
            </a:pPr>
            <a:r>
              <a:rPr lang="en-GB" sz="3200" b="1" dirty="0"/>
              <a:t>Step 6</a:t>
            </a:r>
            <a:r>
              <a:rPr lang="en-GB" sz="3200" b="1" dirty="0" smtClean="0"/>
              <a:t>: </a:t>
            </a:r>
            <a:r>
              <a:rPr lang="en-GB" sz="3200" b="1" dirty="0"/>
              <a:t>Factors specific to competition </a:t>
            </a:r>
            <a:br>
              <a:rPr lang="en-GB" sz="3200" b="1" dirty="0"/>
            </a:br>
            <a:r>
              <a:rPr lang="en-GB" sz="3200" b="1" i="1" dirty="0"/>
              <a:t>Five Forces</a:t>
            </a:r>
            <a:r>
              <a:rPr lang="en-GB" sz="3200" b="1" dirty="0"/>
              <a:t> Analysis</a:t>
            </a:r>
          </a:p>
        </p:txBody>
      </p:sp>
      <p:sp>
        <p:nvSpPr>
          <p:cNvPr id="12291" name="Rectangle 3"/>
          <p:cNvSpPr>
            <a:spLocks noGrp="1" noChangeArrowheads="1"/>
          </p:cNvSpPr>
          <p:nvPr>
            <p:ph type="body" idx="1"/>
          </p:nvPr>
        </p:nvSpPr>
        <p:spPr>
          <a:xfrm>
            <a:off x="377952" y="1872058"/>
            <a:ext cx="8686800" cy="4290646"/>
          </a:xfrm>
        </p:spPr>
        <p:txBody>
          <a:bodyPr>
            <a:normAutofit fontScale="92500"/>
          </a:bodyPr>
          <a:lstStyle/>
          <a:p>
            <a:pPr marL="342900" indent="-342900">
              <a:buClr>
                <a:schemeClr val="tx2"/>
              </a:buClr>
            </a:pPr>
            <a:r>
              <a:rPr lang="en-GB" altLang="en-US" sz="2400" dirty="0" smtClean="0"/>
              <a:t>Underpinning logic: economic power in the market place</a:t>
            </a:r>
          </a:p>
          <a:p>
            <a:pPr marL="342900" indent="-342900">
              <a:buClr>
                <a:schemeClr val="tx2"/>
              </a:buClr>
            </a:pPr>
            <a:r>
              <a:rPr lang="en-GB" altLang="en-US" sz="2400" dirty="0" smtClean="0"/>
              <a:t>Key question: how much </a:t>
            </a:r>
            <a:r>
              <a:rPr lang="en-GB" altLang="en-US" sz="2400" i="1" dirty="0" smtClean="0"/>
              <a:t>bargaining power</a:t>
            </a:r>
            <a:r>
              <a:rPr lang="en-GB" altLang="en-US" sz="2400" dirty="0" smtClean="0"/>
              <a:t> does a company have against the five forces acting against it?</a:t>
            </a:r>
          </a:p>
          <a:p>
            <a:pPr marL="342900" indent="-342900">
              <a:buClr>
                <a:schemeClr val="tx2"/>
              </a:buClr>
            </a:pPr>
            <a:r>
              <a:rPr lang="en-GB" altLang="en-US" sz="2400" b="1" dirty="0" smtClean="0">
                <a:solidFill>
                  <a:schemeClr val="tx2"/>
                </a:solidFill>
              </a:rPr>
              <a:t>The Five Forces</a:t>
            </a:r>
            <a:r>
              <a:rPr lang="en-GB" altLang="en-US" sz="2400" dirty="0" smtClean="0"/>
              <a:t>: each with an example of their power</a:t>
            </a:r>
          </a:p>
          <a:p>
            <a:pPr marL="712788" lvl="1" indent="-369888">
              <a:buClr>
                <a:schemeClr val="tx2"/>
              </a:buClr>
              <a:buFontTx/>
              <a:buAutoNum type="arabicPeriod"/>
            </a:pPr>
            <a:r>
              <a:rPr lang="en-GB" altLang="en-US" sz="2400" b="1" dirty="0" smtClean="0">
                <a:solidFill>
                  <a:schemeClr val="tx2"/>
                </a:solidFill>
              </a:rPr>
              <a:t>Industry competitors</a:t>
            </a:r>
            <a:r>
              <a:rPr lang="en-GB" altLang="en-US" sz="2400" dirty="0" smtClean="0"/>
              <a:t> – e.g. some may have stronger brands</a:t>
            </a:r>
          </a:p>
          <a:p>
            <a:pPr marL="712788" lvl="1" indent="-369888">
              <a:buClr>
                <a:schemeClr val="tx2"/>
              </a:buClr>
              <a:buFontTx/>
              <a:buAutoNum type="arabicPeriod"/>
            </a:pPr>
            <a:r>
              <a:rPr lang="en-GB" altLang="en-US" sz="2400" b="1" dirty="0" smtClean="0">
                <a:solidFill>
                  <a:schemeClr val="tx2"/>
                </a:solidFill>
              </a:rPr>
              <a:t>Customers</a:t>
            </a:r>
            <a:r>
              <a:rPr lang="en-GB" altLang="en-US" sz="2400" dirty="0" smtClean="0"/>
              <a:t> – e.g. may be large enough to dictate buying terms</a:t>
            </a:r>
          </a:p>
          <a:p>
            <a:pPr marL="712788" lvl="1" indent="-369888">
              <a:buClr>
                <a:schemeClr val="tx2"/>
              </a:buClr>
              <a:buFontTx/>
              <a:buAutoNum type="arabicPeriod"/>
            </a:pPr>
            <a:r>
              <a:rPr lang="en-GB" altLang="en-US" sz="2400" b="1" dirty="0" smtClean="0">
                <a:solidFill>
                  <a:schemeClr val="tx2"/>
                </a:solidFill>
              </a:rPr>
              <a:t>Suppliers</a:t>
            </a:r>
            <a:r>
              <a:rPr lang="en-GB" altLang="en-US" sz="2400" dirty="0" smtClean="0"/>
              <a:t> – e.g. perhaps supplying a unique ingredient</a:t>
            </a:r>
          </a:p>
          <a:p>
            <a:pPr marL="712788" lvl="1" indent="-369888">
              <a:buClr>
                <a:schemeClr val="tx2"/>
              </a:buClr>
              <a:buFontTx/>
              <a:buAutoNum type="arabicPeriod"/>
            </a:pPr>
            <a:r>
              <a:rPr lang="en-GB" altLang="en-US" sz="2400" b="1" dirty="0" smtClean="0">
                <a:solidFill>
                  <a:schemeClr val="tx2"/>
                </a:solidFill>
              </a:rPr>
              <a:t>Substitutes</a:t>
            </a:r>
            <a:r>
              <a:rPr lang="en-GB" altLang="en-US" sz="2400" dirty="0" smtClean="0"/>
              <a:t> for the company’s products – e.g. may be cheaper</a:t>
            </a:r>
          </a:p>
          <a:p>
            <a:pPr marL="712788" lvl="1" indent="-369888">
              <a:buClr>
                <a:schemeClr val="tx2"/>
              </a:buClr>
              <a:buFontTx/>
              <a:buAutoNum type="arabicPeriod"/>
            </a:pPr>
            <a:r>
              <a:rPr lang="en-GB" altLang="en-US" sz="2400" b="1" dirty="0" smtClean="0">
                <a:solidFill>
                  <a:schemeClr val="tx2"/>
                </a:solidFill>
              </a:rPr>
              <a:t>Potential new entrants</a:t>
            </a:r>
            <a:r>
              <a:rPr lang="en-GB" altLang="en-US" sz="2400" dirty="0" smtClean="0"/>
              <a:t> – e.g. could enter the market with new technology and threaten the company’s existence</a:t>
            </a:r>
          </a:p>
        </p:txBody>
      </p:sp>
    </p:spTree>
    <p:extLst>
      <p:ext uri="{BB962C8B-B14F-4D97-AF65-F5344CB8AC3E}">
        <p14:creationId xmlns:p14="http://schemas.microsoft.com/office/powerpoint/2010/main" val="600866255"/>
      </p:ext>
    </p:extLst>
  </p:cSld>
  <p:clrMapOvr>
    <a:masterClrMapping/>
  </p:clrMapOvr>
  <p:timing>
    <p:tnLst>
      <p:par>
        <p:cTn xmlns:p14="http://schemas.microsoft.com/office/powerpoint/2010/mai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3284" name="Rectangle 4"/>
          <p:cNvSpPr>
            <a:spLocks noGrp="1" noChangeArrowheads="1"/>
          </p:cNvSpPr>
          <p:nvPr>
            <p:ph type="title"/>
          </p:nvPr>
        </p:nvSpPr>
        <p:spPr>
          <a:xfrm>
            <a:off x="467544" y="603736"/>
            <a:ext cx="7848600" cy="1143000"/>
          </a:xfrm>
        </p:spPr>
        <p:txBody>
          <a:bodyPr anchor="b"/>
          <a:lstStyle/>
          <a:p>
            <a:pPr>
              <a:defRPr/>
            </a:pPr>
            <a:r>
              <a:rPr lang="en-GB" sz="3200" b="1" dirty="0"/>
              <a:t>Step 6</a:t>
            </a:r>
            <a:r>
              <a:rPr lang="en-GB" sz="3200" b="1" dirty="0" smtClean="0"/>
              <a:t>: </a:t>
            </a:r>
            <a:r>
              <a:rPr lang="en-GB" sz="3200" b="1" dirty="0"/>
              <a:t>Factors specific to competition </a:t>
            </a:r>
            <a:br>
              <a:rPr lang="en-GB" sz="3200" b="1" dirty="0"/>
            </a:br>
            <a:r>
              <a:rPr lang="en-GB" sz="3200" b="1" i="1" dirty="0"/>
              <a:t>Five Forces</a:t>
            </a:r>
            <a:r>
              <a:rPr lang="en-GB" sz="3200" b="1" dirty="0"/>
              <a:t> Analysis</a:t>
            </a:r>
          </a:p>
        </p:txBody>
      </p:sp>
      <p:sp>
        <p:nvSpPr>
          <p:cNvPr id="13317" name="Rectangle 10"/>
          <p:cNvSpPr>
            <a:spLocks noChangeArrowheads="1"/>
          </p:cNvSpPr>
          <p:nvPr/>
        </p:nvSpPr>
        <p:spPr bwMode="auto">
          <a:xfrm>
            <a:off x="5455096" y="2334257"/>
            <a:ext cx="3581400" cy="1308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a:defRPr sz="2400">
                <a:solidFill>
                  <a:schemeClr val="tx1"/>
                </a:solidFill>
                <a:latin typeface="Times New Roman" charset="0"/>
              </a:defRPr>
            </a:lvl1pPr>
            <a:lvl2pPr marL="742950" indent="-285750">
              <a:defRPr sz="2400">
                <a:solidFill>
                  <a:schemeClr val="tx1"/>
                </a:solidFill>
                <a:latin typeface="Times New Roman" charset="0"/>
              </a:defRPr>
            </a:lvl2pPr>
            <a:lvl3pPr marL="1143000" indent="-228600">
              <a:defRPr sz="2400">
                <a:solidFill>
                  <a:schemeClr val="tx1"/>
                </a:solidFill>
                <a:latin typeface="Times New Roman" charset="0"/>
              </a:defRPr>
            </a:lvl3pPr>
            <a:lvl4pPr marL="1600200" indent="-228600">
              <a:defRPr sz="2400">
                <a:solidFill>
                  <a:schemeClr val="tx1"/>
                </a:solidFill>
                <a:latin typeface="Times New Roman" charset="0"/>
              </a:defRPr>
            </a:lvl4pPr>
            <a:lvl5pPr marL="2057400" indent="-228600">
              <a:defRPr sz="2400">
                <a:solidFill>
                  <a:schemeClr val="tx1"/>
                </a:solidFill>
                <a:latin typeface="Times New Roman" charset="0"/>
              </a:defRPr>
            </a:lvl5pPr>
            <a:lvl6pPr marL="2514600" indent="-228600" eaLnBrk="0" fontAlgn="base" hangingPunct="0">
              <a:spcBef>
                <a:spcPct val="0"/>
              </a:spcBef>
              <a:spcAft>
                <a:spcPct val="0"/>
              </a:spcAft>
              <a:defRPr sz="2400">
                <a:solidFill>
                  <a:schemeClr val="tx1"/>
                </a:solidFill>
                <a:latin typeface="Times New Roman" charset="0"/>
              </a:defRPr>
            </a:lvl6pPr>
            <a:lvl7pPr marL="2971800" indent="-228600" eaLnBrk="0" fontAlgn="base" hangingPunct="0">
              <a:spcBef>
                <a:spcPct val="0"/>
              </a:spcBef>
              <a:spcAft>
                <a:spcPct val="0"/>
              </a:spcAft>
              <a:defRPr sz="2400">
                <a:solidFill>
                  <a:schemeClr val="tx1"/>
                </a:solidFill>
                <a:latin typeface="Times New Roman" charset="0"/>
              </a:defRPr>
            </a:lvl7pPr>
            <a:lvl8pPr marL="3429000" indent="-228600" eaLnBrk="0" fontAlgn="base" hangingPunct="0">
              <a:spcBef>
                <a:spcPct val="0"/>
              </a:spcBef>
              <a:spcAft>
                <a:spcPct val="0"/>
              </a:spcAft>
              <a:defRPr sz="2400">
                <a:solidFill>
                  <a:schemeClr val="tx1"/>
                </a:solidFill>
                <a:latin typeface="Times New Roman" charset="0"/>
              </a:defRPr>
            </a:lvl8pPr>
            <a:lvl9pPr marL="3886200" indent="-228600" eaLnBrk="0" fontAlgn="base" hangingPunct="0">
              <a:spcBef>
                <a:spcPct val="0"/>
              </a:spcBef>
              <a:spcAft>
                <a:spcPct val="0"/>
              </a:spcAft>
              <a:defRPr sz="2400">
                <a:solidFill>
                  <a:schemeClr val="tx1"/>
                </a:solidFill>
                <a:latin typeface="Times New Roman" charset="0"/>
              </a:defRPr>
            </a:lvl9pPr>
          </a:lstStyle>
          <a:p>
            <a:pPr algn="r"/>
            <a:r>
              <a:rPr lang="en-GB" altLang="en-US" sz="2000" b="1" dirty="0">
                <a:solidFill>
                  <a:schemeClr val="tx2"/>
                </a:solidFill>
                <a:latin typeface="Arial" charset="0"/>
              </a:rPr>
              <a:t>Customers</a:t>
            </a:r>
            <a:r>
              <a:rPr lang="en-GB" altLang="en-US" sz="2000" b="1" dirty="0">
                <a:latin typeface="Arial" charset="0"/>
              </a:rPr>
              <a:t>: have high, medium or low bargaining power based on size of order, </a:t>
            </a:r>
            <a:r>
              <a:rPr lang="en-GB" altLang="en-US" sz="2000" b="1" dirty="0" smtClean="0">
                <a:latin typeface="Arial" charset="0"/>
              </a:rPr>
              <a:t>etc.</a:t>
            </a:r>
            <a:endParaRPr lang="en-GB" altLang="en-US" sz="2000" b="1" dirty="0">
              <a:latin typeface="Arial" charset="0"/>
            </a:endParaRPr>
          </a:p>
        </p:txBody>
      </p:sp>
      <p:sp>
        <p:nvSpPr>
          <p:cNvPr id="13318" name="Rectangle 11"/>
          <p:cNvSpPr>
            <a:spLocks noChangeArrowheads="1"/>
          </p:cNvSpPr>
          <p:nvPr/>
        </p:nvSpPr>
        <p:spPr bwMode="auto">
          <a:xfrm>
            <a:off x="349696" y="4772657"/>
            <a:ext cx="3352800" cy="1612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a:defRPr sz="2400">
                <a:solidFill>
                  <a:schemeClr val="tx1"/>
                </a:solidFill>
                <a:latin typeface="Times New Roman" charset="0"/>
              </a:defRPr>
            </a:lvl1pPr>
            <a:lvl2pPr marL="742950" indent="-285750">
              <a:defRPr sz="2400">
                <a:solidFill>
                  <a:schemeClr val="tx1"/>
                </a:solidFill>
                <a:latin typeface="Times New Roman" charset="0"/>
              </a:defRPr>
            </a:lvl2pPr>
            <a:lvl3pPr marL="1143000" indent="-228600">
              <a:defRPr sz="2400">
                <a:solidFill>
                  <a:schemeClr val="tx1"/>
                </a:solidFill>
                <a:latin typeface="Times New Roman" charset="0"/>
              </a:defRPr>
            </a:lvl3pPr>
            <a:lvl4pPr marL="1600200" indent="-228600">
              <a:defRPr sz="2400">
                <a:solidFill>
                  <a:schemeClr val="tx1"/>
                </a:solidFill>
                <a:latin typeface="Times New Roman" charset="0"/>
              </a:defRPr>
            </a:lvl4pPr>
            <a:lvl5pPr marL="2057400" indent="-228600">
              <a:defRPr sz="2400">
                <a:solidFill>
                  <a:schemeClr val="tx1"/>
                </a:solidFill>
                <a:latin typeface="Times New Roman" charset="0"/>
              </a:defRPr>
            </a:lvl5pPr>
            <a:lvl6pPr marL="2514600" indent="-228600" eaLnBrk="0" fontAlgn="base" hangingPunct="0">
              <a:spcBef>
                <a:spcPct val="0"/>
              </a:spcBef>
              <a:spcAft>
                <a:spcPct val="0"/>
              </a:spcAft>
              <a:defRPr sz="2400">
                <a:solidFill>
                  <a:schemeClr val="tx1"/>
                </a:solidFill>
                <a:latin typeface="Times New Roman" charset="0"/>
              </a:defRPr>
            </a:lvl6pPr>
            <a:lvl7pPr marL="2971800" indent="-228600" eaLnBrk="0" fontAlgn="base" hangingPunct="0">
              <a:spcBef>
                <a:spcPct val="0"/>
              </a:spcBef>
              <a:spcAft>
                <a:spcPct val="0"/>
              </a:spcAft>
              <a:defRPr sz="2400">
                <a:solidFill>
                  <a:schemeClr val="tx1"/>
                </a:solidFill>
                <a:latin typeface="Times New Roman" charset="0"/>
              </a:defRPr>
            </a:lvl7pPr>
            <a:lvl8pPr marL="3429000" indent="-228600" eaLnBrk="0" fontAlgn="base" hangingPunct="0">
              <a:spcBef>
                <a:spcPct val="0"/>
              </a:spcBef>
              <a:spcAft>
                <a:spcPct val="0"/>
              </a:spcAft>
              <a:defRPr sz="2400">
                <a:solidFill>
                  <a:schemeClr val="tx1"/>
                </a:solidFill>
                <a:latin typeface="Times New Roman" charset="0"/>
              </a:defRPr>
            </a:lvl8pPr>
            <a:lvl9pPr marL="3886200" indent="-228600" eaLnBrk="0" fontAlgn="base" hangingPunct="0">
              <a:spcBef>
                <a:spcPct val="0"/>
              </a:spcBef>
              <a:spcAft>
                <a:spcPct val="0"/>
              </a:spcAft>
              <a:defRPr sz="2400">
                <a:solidFill>
                  <a:schemeClr val="tx1"/>
                </a:solidFill>
                <a:latin typeface="Times New Roman" charset="0"/>
              </a:defRPr>
            </a:lvl9pPr>
          </a:lstStyle>
          <a:p>
            <a:r>
              <a:rPr lang="en-GB" altLang="en-US" sz="2000" b="1" dirty="0">
                <a:solidFill>
                  <a:schemeClr val="tx2"/>
                </a:solidFill>
                <a:latin typeface="Arial" charset="0"/>
              </a:rPr>
              <a:t>Suppliers</a:t>
            </a:r>
            <a:r>
              <a:rPr lang="en-GB" altLang="en-US" sz="2000" b="1" dirty="0">
                <a:latin typeface="Arial" charset="0"/>
              </a:rPr>
              <a:t>: have high, medium or low bargaining power depending on what they supply – patented, quality, </a:t>
            </a:r>
            <a:r>
              <a:rPr lang="en-GB" altLang="en-US" sz="2000" b="1" dirty="0" smtClean="0">
                <a:latin typeface="Arial" charset="0"/>
              </a:rPr>
              <a:t>etc.</a:t>
            </a:r>
            <a:endParaRPr lang="en-GB" altLang="en-US" sz="2000" b="1" dirty="0">
              <a:latin typeface="Arial" charset="0"/>
            </a:endParaRPr>
          </a:p>
        </p:txBody>
      </p:sp>
      <p:sp>
        <p:nvSpPr>
          <p:cNvPr id="13319" name="Rectangle 12"/>
          <p:cNvSpPr>
            <a:spLocks noChangeArrowheads="1"/>
          </p:cNvSpPr>
          <p:nvPr/>
        </p:nvSpPr>
        <p:spPr bwMode="auto">
          <a:xfrm>
            <a:off x="197296" y="2334257"/>
            <a:ext cx="3505200" cy="1308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a:defRPr sz="2400">
                <a:solidFill>
                  <a:schemeClr val="tx1"/>
                </a:solidFill>
                <a:latin typeface="Times New Roman" charset="0"/>
              </a:defRPr>
            </a:lvl1pPr>
            <a:lvl2pPr marL="742950" indent="-285750">
              <a:defRPr sz="2400">
                <a:solidFill>
                  <a:schemeClr val="tx1"/>
                </a:solidFill>
                <a:latin typeface="Times New Roman" charset="0"/>
              </a:defRPr>
            </a:lvl2pPr>
            <a:lvl3pPr marL="1143000" indent="-228600">
              <a:defRPr sz="2400">
                <a:solidFill>
                  <a:schemeClr val="tx1"/>
                </a:solidFill>
                <a:latin typeface="Times New Roman" charset="0"/>
              </a:defRPr>
            </a:lvl3pPr>
            <a:lvl4pPr marL="1600200" indent="-228600">
              <a:defRPr sz="2400">
                <a:solidFill>
                  <a:schemeClr val="tx1"/>
                </a:solidFill>
                <a:latin typeface="Times New Roman" charset="0"/>
              </a:defRPr>
            </a:lvl4pPr>
            <a:lvl5pPr marL="2057400" indent="-228600">
              <a:defRPr sz="2400">
                <a:solidFill>
                  <a:schemeClr val="tx1"/>
                </a:solidFill>
                <a:latin typeface="Times New Roman" charset="0"/>
              </a:defRPr>
            </a:lvl5pPr>
            <a:lvl6pPr marL="2514600" indent="-228600" eaLnBrk="0" fontAlgn="base" hangingPunct="0">
              <a:spcBef>
                <a:spcPct val="0"/>
              </a:spcBef>
              <a:spcAft>
                <a:spcPct val="0"/>
              </a:spcAft>
              <a:defRPr sz="2400">
                <a:solidFill>
                  <a:schemeClr val="tx1"/>
                </a:solidFill>
                <a:latin typeface="Times New Roman" charset="0"/>
              </a:defRPr>
            </a:lvl6pPr>
            <a:lvl7pPr marL="2971800" indent="-228600" eaLnBrk="0" fontAlgn="base" hangingPunct="0">
              <a:spcBef>
                <a:spcPct val="0"/>
              </a:spcBef>
              <a:spcAft>
                <a:spcPct val="0"/>
              </a:spcAft>
              <a:defRPr sz="2400">
                <a:solidFill>
                  <a:schemeClr val="tx1"/>
                </a:solidFill>
                <a:latin typeface="Times New Roman" charset="0"/>
              </a:defRPr>
            </a:lvl7pPr>
            <a:lvl8pPr marL="3429000" indent="-228600" eaLnBrk="0" fontAlgn="base" hangingPunct="0">
              <a:spcBef>
                <a:spcPct val="0"/>
              </a:spcBef>
              <a:spcAft>
                <a:spcPct val="0"/>
              </a:spcAft>
              <a:defRPr sz="2400">
                <a:solidFill>
                  <a:schemeClr val="tx1"/>
                </a:solidFill>
                <a:latin typeface="Times New Roman" charset="0"/>
              </a:defRPr>
            </a:lvl8pPr>
            <a:lvl9pPr marL="3886200" indent="-228600" eaLnBrk="0" fontAlgn="base" hangingPunct="0">
              <a:spcBef>
                <a:spcPct val="0"/>
              </a:spcBef>
              <a:spcAft>
                <a:spcPct val="0"/>
              </a:spcAft>
              <a:defRPr sz="2400">
                <a:solidFill>
                  <a:schemeClr val="tx1"/>
                </a:solidFill>
                <a:latin typeface="Times New Roman" charset="0"/>
              </a:defRPr>
            </a:lvl9pPr>
          </a:lstStyle>
          <a:p>
            <a:r>
              <a:rPr lang="en-GB" altLang="en-US" sz="2000" b="1" dirty="0">
                <a:solidFill>
                  <a:schemeClr val="tx2"/>
                </a:solidFill>
                <a:latin typeface="Arial" charset="0"/>
              </a:rPr>
              <a:t>Potential entrants</a:t>
            </a:r>
            <a:r>
              <a:rPr lang="en-GB" altLang="en-US" sz="2000" b="1" dirty="0">
                <a:latin typeface="Arial" charset="0"/>
              </a:rPr>
              <a:t>: high, medium or low threat of new entrants based on barriers to entry</a:t>
            </a:r>
          </a:p>
        </p:txBody>
      </p:sp>
      <p:sp>
        <p:nvSpPr>
          <p:cNvPr id="13320" name="Rectangle 13"/>
          <p:cNvSpPr>
            <a:spLocks noChangeArrowheads="1"/>
          </p:cNvSpPr>
          <p:nvPr/>
        </p:nvSpPr>
        <p:spPr bwMode="auto">
          <a:xfrm>
            <a:off x="5150296" y="5077457"/>
            <a:ext cx="3352800" cy="1308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a:defRPr sz="2400">
                <a:solidFill>
                  <a:schemeClr val="tx1"/>
                </a:solidFill>
                <a:latin typeface="Times New Roman" charset="0"/>
              </a:defRPr>
            </a:lvl1pPr>
            <a:lvl2pPr marL="742950" indent="-285750">
              <a:defRPr sz="2400">
                <a:solidFill>
                  <a:schemeClr val="tx1"/>
                </a:solidFill>
                <a:latin typeface="Times New Roman" charset="0"/>
              </a:defRPr>
            </a:lvl2pPr>
            <a:lvl3pPr marL="1143000" indent="-228600">
              <a:defRPr sz="2400">
                <a:solidFill>
                  <a:schemeClr val="tx1"/>
                </a:solidFill>
                <a:latin typeface="Times New Roman" charset="0"/>
              </a:defRPr>
            </a:lvl3pPr>
            <a:lvl4pPr marL="1600200" indent="-228600">
              <a:defRPr sz="2400">
                <a:solidFill>
                  <a:schemeClr val="tx1"/>
                </a:solidFill>
                <a:latin typeface="Times New Roman" charset="0"/>
              </a:defRPr>
            </a:lvl4pPr>
            <a:lvl5pPr marL="2057400" indent="-228600">
              <a:defRPr sz="2400">
                <a:solidFill>
                  <a:schemeClr val="tx1"/>
                </a:solidFill>
                <a:latin typeface="Times New Roman" charset="0"/>
              </a:defRPr>
            </a:lvl5pPr>
            <a:lvl6pPr marL="2514600" indent="-228600" eaLnBrk="0" fontAlgn="base" hangingPunct="0">
              <a:spcBef>
                <a:spcPct val="0"/>
              </a:spcBef>
              <a:spcAft>
                <a:spcPct val="0"/>
              </a:spcAft>
              <a:defRPr sz="2400">
                <a:solidFill>
                  <a:schemeClr val="tx1"/>
                </a:solidFill>
                <a:latin typeface="Times New Roman" charset="0"/>
              </a:defRPr>
            </a:lvl6pPr>
            <a:lvl7pPr marL="2971800" indent="-228600" eaLnBrk="0" fontAlgn="base" hangingPunct="0">
              <a:spcBef>
                <a:spcPct val="0"/>
              </a:spcBef>
              <a:spcAft>
                <a:spcPct val="0"/>
              </a:spcAft>
              <a:defRPr sz="2400">
                <a:solidFill>
                  <a:schemeClr val="tx1"/>
                </a:solidFill>
                <a:latin typeface="Times New Roman" charset="0"/>
              </a:defRPr>
            </a:lvl7pPr>
            <a:lvl8pPr marL="3429000" indent="-228600" eaLnBrk="0" fontAlgn="base" hangingPunct="0">
              <a:spcBef>
                <a:spcPct val="0"/>
              </a:spcBef>
              <a:spcAft>
                <a:spcPct val="0"/>
              </a:spcAft>
              <a:defRPr sz="2400">
                <a:solidFill>
                  <a:schemeClr val="tx1"/>
                </a:solidFill>
                <a:latin typeface="Times New Roman" charset="0"/>
              </a:defRPr>
            </a:lvl8pPr>
            <a:lvl9pPr marL="3886200" indent="-228600" eaLnBrk="0" fontAlgn="base" hangingPunct="0">
              <a:spcBef>
                <a:spcPct val="0"/>
              </a:spcBef>
              <a:spcAft>
                <a:spcPct val="0"/>
              </a:spcAft>
              <a:defRPr sz="2400">
                <a:solidFill>
                  <a:schemeClr val="tx1"/>
                </a:solidFill>
                <a:latin typeface="Times New Roman" charset="0"/>
              </a:defRPr>
            </a:lvl9pPr>
          </a:lstStyle>
          <a:p>
            <a:pPr algn="r"/>
            <a:r>
              <a:rPr lang="en-GB" altLang="en-US" sz="2000" b="1" dirty="0">
                <a:solidFill>
                  <a:schemeClr val="tx2"/>
                </a:solidFill>
                <a:latin typeface="Arial" charset="0"/>
              </a:rPr>
              <a:t>Substitutes</a:t>
            </a:r>
            <a:r>
              <a:rPr lang="en-GB" altLang="en-US" sz="2000" b="1" dirty="0">
                <a:latin typeface="Arial" charset="0"/>
              </a:rPr>
              <a:t>: high, medium or low threat based on ease and cost of alternative, etc.</a:t>
            </a:r>
          </a:p>
        </p:txBody>
      </p:sp>
      <p:sp>
        <p:nvSpPr>
          <p:cNvPr id="13321" name="Rectangle 15"/>
          <p:cNvSpPr>
            <a:spLocks noChangeArrowheads="1"/>
          </p:cNvSpPr>
          <p:nvPr/>
        </p:nvSpPr>
        <p:spPr bwMode="auto">
          <a:xfrm>
            <a:off x="3016696" y="3324857"/>
            <a:ext cx="3352800" cy="1612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a:defRPr sz="2400">
                <a:solidFill>
                  <a:schemeClr val="tx1"/>
                </a:solidFill>
                <a:latin typeface="Times New Roman" charset="0"/>
              </a:defRPr>
            </a:lvl1pPr>
            <a:lvl2pPr marL="742950" indent="-285750">
              <a:defRPr sz="2400">
                <a:solidFill>
                  <a:schemeClr val="tx1"/>
                </a:solidFill>
                <a:latin typeface="Times New Roman" charset="0"/>
              </a:defRPr>
            </a:lvl2pPr>
            <a:lvl3pPr marL="1143000" indent="-228600">
              <a:defRPr sz="2400">
                <a:solidFill>
                  <a:schemeClr val="tx1"/>
                </a:solidFill>
                <a:latin typeface="Times New Roman" charset="0"/>
              </a:defRPr>
            </a:lvl3pPr>
            <a:lvl4pPr marL="1600200" indent="-228600">
              <a:defRPr sz="2400">
                <a:solidFill>
                  <a:schemeClr val="tx1"/>
                </a:solidFill>
                <a:latin typeface="Times New Roman" charset="0"/>
              </a:defRPr>
            </a:lvl4pPr>
            <a:lvl5pPr marL="2057400" indent="-228600">
              <a:defRPr sz="2400">
                <a:solidFill>
                  <a:schemeClr val="tx1"/>
                </a:solidFill>
                <a:latin typeface="Times New Roman" charset="0"/>
              </a:defRPr>
            </a:lvl5pPr>
            <a:lvl6pPr marL="2514600" indent="-228600" eaLnBrk="0" fontAlgn="base" hangingPunct="0">
              <a:spcBef>
                <a:spcPct val="0"/>
              </a:spcBef>
              <a:spcAft>
                <a:spcPct val="0"/>
              </a:spcAft>
              <a:defRPr sz="2400">
                <a:solidFill>
                  <a:schemeClr val="tx1"/>
                </a:solidFill>
                <a:latin typeface="Times New Roman" charset="0"/>
              </a:defRPr>
            </a:lvl6pPr>
            <a:lvl7pPr marL="2971800" indent="-228600" eaLnBrk="0" fontAlgn="base" hangingPunct="0">
              <a:spcBef>
                <a:spcPct val="0"/>
              </a:spcBef>
              <a:spcAft>
                <a:spcPct val="0"/>
              </a:spcAft>
              <a:defRPr sz="2400">
                <a:solidFill>
                  <a:schemeClr val="tx1"/>
                </a:solidFill>
                <a:latin typeface="Times New Roman" charset="0"/>
              </a:defRPr>
            </a:lvl7pPr>
            <a:lvl8pPr marL="3429000" indent="-228600" eaLnBrk="0" fontAlgn="base" hangingPunct="0">
              <a:spcBef>
                <a:spcPct val="0"/>
              </a:spcBef>
              <a:spcAft>
                <a:spcPct val="0"/>
              </a:spcAft>
              <a:defRPr sz="2400">
                <a:solidFill>
                  <a:schemeClr val="tx1"/>
                </a:solidFill>
                <a:latin typeface="Times New Roman" charset="0"/>
              </a:defRPr>
            </a:lvl8pPr>
            <a:lvl9pPr marL="3886200" indent="-228600" eaLnBrk="0" fontAlgn="base" hangingPunct="0">
              <a:spcBef>
                <a:spcPct val="0"/>
              </a:spcBef>
              <a:spcAft>
                <a:spcPct val="0"/>
              </a:spcAft>
              <a:defRPr sz="2400">
                <a:solidFill>
                  <a:schemeClr val="tx1"/>
                </a:solidFill>
                <a:latin typeface="Times New Roman" charset="0"/>
              </a:defRPr>
            </a:lvl9pPr>
          </a:lstStyle>
          <a:p>
            <a:pPr algn="ctr"/>
            <a:r>
              <a:rPr lang="en-GB" altLang="en-US" sz="2000" b="1" dirty="0">
                <a:solidFill>
                  <a:schemeClr val="tx2"/>
                </a:solidFill>
                <a:latin typeface="Arial" charset="0"/>
              </a:rPr>
              <a:t>Industry competitors</a:t>
            </a:r>
            <a:r>
              <a:rPr lang="en-GB" altLang="en-US" sz="2000" b="1" dirty="0">
                <a:latin typeface="Arial" charset="0"/>
              </a:rPr>
              <a:t>:</a:t>
            </a:r>
            <a:r>
              <a:rPr lang="en-GB" altLang="en-US" sz="2000" b="1" dirty="0">
                <a:solidFill>
                  <a:schemeClr val="tx2"/>
                </a:solidFill>
                <a:latin typeface="Arial" charset="0"/>
              </a:rPr>
              <a:t> </a:t>
            </a:r>
            <a:r>
              <a:rPr lang="en-GB" altLang="en-US" sz="2000" b="1" dirty="0">
                <a:latin typeface="Arial" charset="0"/>
              </a:rPr>
              <a:t>high, medium or low threat based on competitors’ resources, plans, etc.</a:t>
            </a:r>
          </a:p>
        </p:txBody>
      </p:sp>
      <p:sp>
        <p:nvSpPr>
          <p:cNvPr id="13322" name="Text Box 18"/>
          <p:cNvSpPr txBox="1">
            <a:spLocks noChangeArrowheads="1"/>
          </p:cNvSpPr>
          <p:nvPr/>
        </p:nvSpPr>
        <p:spPr bwMode="auto">
          <a:xfrm>
            <a:off x="282624" y="1844824"/>
            <a:ext cx="5334000" cy="519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spAutoFit/>
          </a:bodyPr>
          <a:lstStyle>
            <a:lvl1pPr>
              <a:defRPr sz="2400">
                <a:solidFill>
                  <a:schemeClr val="tx1"/>
                </a:solidFill>
                <a:latin typeface="Times New Roman" charset="0"/>
              </a:defRPr>
            </a:lvl1pPr>
            <a:lvl2pPr marL="742950" indent="-285750">
              <a:defRPr sz="2400">
                <a:solidFill>
                  <a:schemeClr val="tx1"/>
                </a:solidFill>
                <a:latin typeface="Times New Roman" charset="0"/>
              </a:defRPr>
            </a:lvl2pPr>
            <a:lvl3pPr marL="1143000" indent="-228600">
              <a:defRPr sz="2400">
                <a:solidFill>
                  <a:schemeClr val="tx1"/>
                </a:solidFill>
                <a:latin typeface="Times New Roman" charset="0"/>
              </a:defRPr>
            </a:lvl3pPr>
            <a:lvl4pPr marL="1600200" indent="-228600">
              <a:defRPr sz="2400">
                <a:solidFill>
                  <a:schemeClr val="tx1"/>
                </a:solidFill>
                <a:latin typeface="Times New Roman" charset="0"/>
              </a:defRPr>
            </a:lvl4pPr>
            <a:lvl5pPr marL="2057400" indent="-228600">
              <a:defRPr sz="2400">
                <a:solidFill>
                  <a:schemeClr val="tx1"/>
                </a:solidFill>
                <a:latin typeface="Times New Roman" charset="0"/>
              </a:defRPr>
            </a:lvl5pPr>
            <a:lvl6pPr marL="2514600" indent="-228600" eaLnBrk="0" fontAlgn="base" hangingPunct="0">
              <a:spcBef>
                <a:spcPct val="0"/>
              </a:spcBef>
              <a:spcAft>
                <a:spcPct val="0"/>
              </a:spcAft>
              <a:defRPr sz="2400">
                <a:solidFill>
                  <a:schemeClr val="tx1"/>
                </a:solidFill>
                <a:latin typeface="Times New Roman" charset="0"/>
              </a:defRPr>
            </a:lvl6pPr>
            <a:lvl7pPr marL="2971800" indent="-228600" eaLnBrk="0" fontAlgn="base" hangingPunct="0">
              <a:spcBef>
                <a:spcPct val="0"/>
              </a:spcBef>
              <a:spcAft>
                <a:spcPct val="0"/>
              </a:spcAft>
              <a:defRPr sz="2400">
                <a:solidFill>
                  <a:schemeClr val="tx1"/>
                </a:solidFill>
                <a:latin typeface="Times New Roman" charset="0"/>
              </a:defRPr>
            </a:lvl7pPr>
            <a:lvl8pPr marL="3429000" indent="-228600" eaLnBrk="0" fontAlgn="base" hangingPunct="0">
              <a:spcBef>
                <a:spcPct val="0"/>
              </a:spcBef>
              <a:spcAft>
                <a:spcPct val="0"/>
              </a:spcAft>
              <a:defRPr sz="2400">
                <a:solidFill>
                  <a:schemeClr val="tx1"/>
                </a:solidFill>
                <a:latin typeface="Times New Roman" charset="0"/>
              </a:defRPr>
            </a:lvl8pPr>
            <a:lvl9pPr marL="3886200" indent="-228600" eaLnBrk="0" fontAlgn="base" hangingPunct="0">
              <a:spcBef>
                <a:spcPct val="0"/>
              </a:spcBef>
              <a:spcAft>
                <a:spcPct val="0"/>
              </a:spcAft>
              <a:defRPr sz="2400">
                <a:solidFill>
                  <a:schemeClr val="tx1"/>
                </a:solidFill>
                <a:latin typeface="Times New Roman" charset="0"/>
              </a:defRPr>
            </a:lvl9pPr>
          </a:lstStyle>
          <a:p>
            <a:pPr>
              <a:spcBef>
                <a:spcPct val="50000"/>
              </a:spcBef>
            </a:pPr>
            <a:r>
              <a:rPr lang="en-GB" altLang="en-US" sz="2800" dirty="0"/>
              <a:t>How to analyse the Five Forces:</a:t>
            </a:r>
          </a:p>
        </p:txBody>
      </p:sp>
      <p:sp>
        <p:nvSpPr>
          <p:cNvPr id="13323" name="Text Box 19"/>
          <p:cNvSpPr txBox="1">
            <a:spLocks noChangeArrowheads="1"/>
          </p:cNvSpPr>
          <p:nvPr/>
        </p:nvSpPr>
        <p:spPr bwMode="auto">
          <a:xfrm>
            <a:off x="197296" y="3858257"/>
            <a:ext cx="2514600"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spAutoFit/>
          </a:bodyPr>
          <a:lstStyle>
            <a:lvl1pPr>
              <a:defRPr sz="2400">
                <a:solidFill>
                  <a:schemeClr val="tx1"/>
                </a:solidFill>
                <a:latin typeface="Times New Roman" charset="0"/>
              </a:defRPr>
            </a:lvl1pPr>
            <a:lvl2pPr marL="742950" indent="-285750">
              <a:defRPr sz="2400">
                <a:solidFill>
                  <a:schemeClr val="tx1"/>
                </a:solidFill>
                <a:latin typeface="Times New Roman" charset="0"/>
              </a:defRPr>
            </a:lvl2pPr>
            <a:lvl3pPr marL="1143000" indent="-228600">
              <a:defRPr sz="2400">
                <a:solidFill>
                  <a:schemeClr val="tx1"/>
                </a:solidFill>
                <a:latin typeface="Times New Roman" charset="0"/>
              </a:defRPr>
            </a:lvl3pPr>
            <a:lvl4pPr marL="1600200" indent="-228600">
              <a:defRPr sz="2400">
                <a:solidFill>
                  <a:schemeClr val="tx1"/>
                </a:solidFill>
                <a:latin typeface="Times New Roman" charset="0"/>
              </a:defRPr>
            </a:lvl4pPr>
            <a:lvl5pPr marL="2057400" indent="-228600">
              <a:defRPr sz="2400">
                <a:solidFill>
                  <a:schemeClr val="tx1"/>
                </a:solidFill>
                <a:latin typeface="Times New Roman" charset="0"/>
              </a:defRPr>
            </a:lvl5pPr>
            <a:lvl6pPr marL="2514600" indent="-228600" eaLnBrk="0" fontAlgn="base" hangingPunct="0">
              <a:spcBef>
                <a:spcPct val="0"/>
              </a:spcBef>
              <a:spcAft>
                <a:spcPct val="0"/>
              </a:spcAft>
              <a:defRPr sz="2400">
                <a:solidFill>
                  <a:schemeClr val="tx1"/>
                </a:solidFill>
                <a:latin typeface="Times New Roman" charset="0"/>
              </a:defRPr>
            </a:lvl6pPr>
            <a:lvl7pPr marL="2971800" indent="-228600" eaLnBrk="0" fontAlgn="base" hangingPunct="0">
              <a:spcBef>
                <a:spcPct val="0"/>
              </a:spcBef>
              <a:spcAft>
                <a:spcPct val="0"/>
              </a:spcAft>
              <a:defRPr sz="2400">
                <a:solidFill>
                  <a:schemeClr val="tx1"/>
                </a:solidFill>
                <a:latin typeface="Times New Roman" charset="0"/>
              </a:defRPr>
            </a:lvl7pPr>
            <a:lvl8pPr marL="3429000" indent="-228600" eaLnBrk="0" fontAlgn="base" hangingPunct="0">
              <a:spcBef>
                <a:spcPct val="0"/>
              </a:spcBef>
              <a:spcAft>
                <a:spcPct val="0"/>
              </a:spcAft>
              <a:defRPr sz="2400">
                <a:solidFill>
                  <a:schemeClr val="tx1"/>
                </a:solidFill>
                <a:latin typeface="Times New Roman" charset="0"/>
              </a:defRPr>
            </a:lvl8pPr>
            <a:lvl9pPr marL="3886200" indent="-228600" eaLnBrk="0" fontAlgn="base" hangingPunct="0">
              <a:spcBef>
                <a:spcPct val="0"/>
              </a:spcBef>
              <a:spcAft>
                <a:spcPct val="0"/>
              </a:spcAft>
              <a:defRPr sz="2400">
                <a:solidFill>
                  <a:schemeClr val="tx1"/>
                </a:solidFill>
                <a:latin typeface="Times New Roman" charset="0"/>
              </a:defRPr>
            </a:lvl9pPr>
          </a:lstStyle>
          <a:p>
            <a:pPr>
              <a:spcBef>
                <a:spcPct val="50000"/>
              </a:spcBef>
            </a:pPr>
            <a:r>
              <a:rPr lang="en-GB" altLang="en-US" sz="1800" i="1" dirty="0"/>
              <a:t>See:</a:t>
            </a:r>
            <a:r>
              <a:rPr lang="en-GB" altLang="en-US" sz="1800" dirty="0"/>
              <a:t> Lynch, Ch 3, </a:t>
            </a:r>
            <a:r>
              <a:rPr lang="en-GB" altLang="en-US" sz="1800" dirty="0" smtClean="0"/>
              <a:t>Section 3.7</a:t>
            </a:r>
            <a:endParaRPr lang="en-GB" altLang="en-US" sz="1800" dirty="0"/>
          </a:p>
        </p:txBody>
      </p:sp>
    </p:spTree>
    <p:extLst>
      <p:ext uri="{BB962C8B-B14F-4D97-AF65-F5344CB8AC3E}">
        <p14:creationId xmlns:p14="http://schemas.microsoft.com/office/powerpoint/2010/main" val="2698632840"/>
      </p:ext>
    </p:extLst>
  </p:cSld>
  <p:clrMapOvr>
    <a:masterClrMapping/>
  </p:clrMapOvr>
  <p:transition xmlns:p14="http://schemas.microsoft.com/office/powerpoint/2010/main"/>
  <p:timing>
    <p:tnLst>
      <p:par>
        <p:cTn xmlns:p14="http://schemas.microsoft.com/office/powerpoint/2010/mai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5942" name="Rectangle 6"/>
          <p:cNvSpPr>
            <a:spLocks noGrp="1" noChangeArrowheads="1"/>
          </p:cNvSpPr>
          <p:nvPr>
            <p:ph type="title"/>
          </p:nvPr>
        </p:nvSpPr>
        <p:spPr>
          <a:xfrm>
            <a:off x="486216" y="601768"/>
            <a:ext cx="8153400" cy="1143000"/>
          </a:xfrm>
        </p:spPr>
        <p:txBody>
          <a:bodyPr anchor="b"/>
          <a:lstStyle/>
          <a:p>
            <a:pPr>
              <a:defRPr/>
            </a:pPr>
            <a:r>
              <a:rPr lang="en-GB" sz="3200" b="1" dirty="0" smtClean="0"/>
              <a:t>Step 7: Factors specific to co-operation </a:t>
            </a:r>
            <a:br>
              <a:rPr lang="en-GB" sz="3200" b="1" dirty="0" smtClean="0"/>
            </a:br>
            <a:r>
              <a:rPr lang="en-GB" sz="3200" b="1" i="1" dirty="0" smtClean="0"/>
              <a:t>Four Links</a:t>
            </a:r>
            <a:r>
              <a:rPr lang="en-GB" sz="3200" b="1" dirty="0" smtClean="0"/>
              <a:t> Analysis</a:t>
            </a:r>
          </a:p>
        </p:txBody>
      </p:sp>
      <p:sp>
        <p:nvSpPr>
          <p:cNvPr id="295943" name="Oval 7"/>
          <p:cNvSpPr>
            <a:spLocks noChangeArrowheads="1"/>
          </p:cNvSpPr>
          <p:nvPr/>
        </p:nvSpPr>
        <p:spPr bwMode="auto">
          <a:xfrm>
            <a:off x="3911278" y="3493889"/>
            <a:ext cx="2120900" cy="1054100"/>
          </a:xfrm>
          <a:prstGeom prst="ellipse">
            <a:avLst/>
          </a:prstGeom>
          <a:solidFill>
            <a:schemeClr val="accent1"/>
          </a:solidFill>
          <a:ln w="12700">
            <a:solidFill>
              <a:schemeClr val="bg2"/>
            </a:solidFill>
            <a:round/>
            <a:headEnd/>
            <a:tailEnd/>
          </a:ln>
          <a:effectLst>
            <a:outerShdw dist="107763" dir="2700000" algn="ctr" rotWithShape="0">
              <a:schemeClr val="bg2"/>
            </a:outerShdw>
          </a:effectLst>
        </p:spPr>
        <p:txBody>
          <a:bodyPr wrap="none" anchor="ctr"/>
          <a:lstStyle>
            <a:lvl1pPr>
              <a:defRPr sz="2400">
                <a:solidFill>
                  <a:schemeClr val="tx1"/>
                </a:solidFill>
                <a:latin typeface="Times New Roman" charset="0"/>
              </a:defRPr>
            </a:lvl1pPr>
            <a:lvl2pPr marL="742950" indent="-285750">
              <a:defRPr sz="2400">
                <a:solidFill>
                  <a:schemeClr val="tx1"/>
                </a:solidFill>
                <a:latin typeface="Times New Roman" charset="0"/>
              </a:defRPr>
            </a:lvl2pPr>
            <a:lvl3pPr marL="1143000" indent="-228600">
              <a:defRPr sz="2400">
                <a:solidFill>
                  <a:schemeClr val="tx1"/>
                </a:solidFill>
                <a:latin typeface="Times New Roman" charset="0"/>
              </a:defRPr>
            </a:lvl3pPr>
            <a:lvl4pPr marL="1600200" indent="-228600">
              <a:defRPr sz="2400">
                <a:solidFill>
                  <a:schemeClr val="tx1"/>
                </a:solidFill>
                <a:latin typeface="Times New Roman" charset="0"/>
              </a:defRPr>
            </a:lvl4pPr>
            <a:lvl5pPr marL="2057400" indent="-228600">
              <a:defRPr sz="2400">
                <a:solidFill>
                  <a:schemeClr val="tx1"/>
                </a:solidFill>
                <a:latin typeface="Times New Roman" charset="0"/>
              </a:defRPr>
            </a:lvl5pPr>
            <a:lvl6pPr marL="2514600" indent="-228600" eaLnBrk="0" fontAlgn="base" hangingPunct="0">
              <a:spcBef>
                <a:spcPct val="0"/>
              </a:spcBef>
              <a:spcAft>
                <a:spcPct val="0"/>
              </a:spcAft>
              <a:defRPr sz="2400">
                <a:solidFill>
                  <a:schemeClr val="tx1"/>
                </a:solidFill>
                <a:latin typeface="Times New Roman" charset="0"/>
              </a:defRPr>
            </a:lvl6pPr>
            <a:lvl7pPr marL="2971800" indent="-228600" eaLnBrk="0" fontAlgn="base" hangingPunct="0">
              <a:spcBef>
                <a:spcPct val="0"/>
              </a:spcBef>
              <a:spcAft>
                <a:spcPct val="0"/>
              </a:spcAft>
              <a:defRPr sz="2400">
                <a:solidFill>
                  <a:schemeClr val="tx1"/>
                </a:solidFill>
                <a:latin typeface="Times New Roman" charset="0"/>
              </a:defRPr>
            </a:lvl7pPr>
            <a:lvl8pPr marL="3429000" indent="-228600" eaLnBrk="0" fontAlgn="base" hangingPunct="0">
              <a:spcBef>
                <a:spcPct val="0"/>
              </a:spcBef>
              <a:spcAft>
                <a:spcPct val="0"/>
              </a:spcAft>
              <a:defRPr sz="2400">
                <a:solidFill>
                  <a:schemeClr val="tx1"/>
                </a:solidFill>
                <a:latin typeface="Times New Roman" charset="0"/>
              </a:defRPr>
            </a:lvl8pPr>
            <a:lvl9pPr marL="3886200" indent="-228600" eaLnBrk="0" fontAlgn="base" hangingPunct="0">
              <a:spcBef>
                <a:spcPct val="0"/>
              </a:spcBef>
              <a:spcAft>
                <a:spcPct val="0"/>
              </a:spcAft>
              <a:defRPr sz="2400">
                <a:solidFill>
                  <a:schemeClr val="tx1"/>
                </a:solidFill>
                <a:latin typeface="Times New Roman" charset="0"/>
              </a:defRPr>
            </a:lvl9pPr>
          </a:lstStyle>
          <a:p>
            <a:endParaRPr lang="en-US" altLang="en-US" dirty="0"/>
          </a:p>
        </p:txBody>
      </p:sp>
      <p:sp>
        <p:nvSpPr>
          <p:cNvPr id="295944" name="Oval 8"/>
          <p:cNvSpPr>
            <a:spLocks noChangeArrowheads="1"/>
          </p:cNvSpPr>
          <p:nvPr/>
        </p:nvSpPr>
        <p:spPr bwMode="auto">
          <a:xfrm>
            <a:off x="6495728" y="4401939"/>
            <a:ext cx="2286000" cy="1447800"/>
          </a:xfrm>
          <a:prstGeom prst="ellipse">
            <a:avLst/>
          </a:prstGeom>
          <a:solidFill>
            <a:schemeClr val="accent1"/>
          </a:solidFill>
          <a:ln w="12700">
            <a:solidFill>
              <a:schemeClr val="bg2"/>
            </a:solidFill>
            <a:round/>
            <a:headEnd/>
            <a:tailEnd/>
          </a:ln>
          <a:effectLst>
            <a:outerShdw dist="107763" dir="2700000" algn="ctr" rotWithShape="0">
              <a:schemeClr val="bg2"/>
            </a:outerShdw>
          </a:effectLst>
        </p:spPr>
        <p:txBody>
          <a:bodyPr wrap="none" anchor="ctr"/>
          <a:lstStyle>
            <a:lvl1pPr>
              <a:defRPr sz="2400">
                <a:solidFill>
                  <a:schemeClr val="tx1"/>
                </a:solidFill>
                <a:latin typeface="Times New Roman" charset="0"/>
              </a:defRPr>
            </a:lvl1pPr>
            <a:lvl2pPr marL="742950" indent="-285750">
              <a:defRPr sz="2400">
                <a:solidFill>
                  <a:schemeClr val="tx1"/>
                </a:solidFill>
                <a:latin typeface="Times New Roman" charset="0"/>
              </a:defRPr>
            </a:lvl2pPr>
            <a:lvl3pPr marL="1143000" indent="-228600">
              <a:defRPr sz="2400">
                <a:solidFill>
                  <a:schemeClr val="tx1"/>
                </a:solidFill>
                <a:latin typeface="Times New Roman" charset="0"/>
              </a:defRPr>
            </a:lvl3pPr>
            <a:lvl4pPr marL="1600200" indent="-228600">
              <a:defRPr sz="2400">
                <a:solidFill>
                  <a:schemeClr val="tx1"/>
                </a:solidFill>
                <a:latin typeface="Times New Roman" charset="0"/>
              </a:defRPr>
            </a:lvl4pPr>
            <a:lvl5pPr marL="2057400" indent="-228600">
              <a:defRPr sz="2400">
                <a:solidFill>
                  <a:schemeClr val="tx1"/>
                </a:solidFill>
                <a:latin typeface="Times New Roman" charset="0"/>
              </a:defRPr>
            </a:lvl5pPr>
            <a:lvl6pPr marL="2514600" indent="-228600" eaLnBrk="0" fontAlgn="base" hangingPunct="0">
              <a:spcBef>
                <a:spcPct val="0"/>
              </a:spcBef>
              <a:spcAft>
                <a:spcPct val="0"/>
              </a:spcAft>
              <a:defRPr sz="2400">
                <a:solidFill>
                  <a:schemeClr val="tx1"/>
                </a:solidFill>
                <a:latin typeface="Times New Roman" charset="0"/>
              </a:defRPr>
            </a:lvl6pPr>
            <a:lvl7pPr marL="2971800" indent="-228600" eaLnBrk="0" fontAlgn="base" hangingPunct="0">
              <a:spcBef>
                <a:spcPct val="0"/>
              </a:spcBef>
              <a:spcAft>
                <a:spcPct val="0"/>
              </a:spcAft>
              <a:defRPr sz="2400">
                <a:solidFill>
                  <a:schemeClr val="tx1"/>
                </a:solidFill>
                <a:latin typeface="Times New Roman" charset="0"/>
              </a:defRPr>
            </a:lvl7pPr>
            <a:lvl8pPr marL="3429000" indent="-228600" eaLnBrk="0" fontAlgn="base" hangingPunct="0">
              <a:spcBef>
                <a:spcPct val="0"/>
              </a:spcBef>
              <a:spcAft>
                <a:spcPct val="0"/>
              </a:spcAft>
              <a:defRPr sz="2400">
                <a:solidFill>
                  <a:schemeClr val="tx1"/>
                </a:solidFill>
                <a:latin typeface="Times New Roman" charset="0"/>
              </a:defRPr>
            </a:lvl8pPr>
            <a:lvl9pPr marL="3886200" indent="-228600" eaLnBrk="0" fontAlgn="base" hangingPunct="0">
              <a:spcBef>
                <a:spcPct val="0"/>
              </a:spcBef>
              <a:spcAft>
                <a:spcPct val="0"/>
              </a:spcAft>
              <a:defRPr sz="2400">
                <a:solidFill>
                  <a:schemeClr val="tx1"/>
                </a:solidFill>
                <a:latin typeface="Times New Roman" charset="0"/>
              </a:defRPr>
            </a:lvl9pPr>
          </a:lstStyle>
          <a:p>
            <a:endParaRPr lang="en-US" altLang="en-US" dirty="0"/>
          </a:p>
        </p:txBody>
      </p:sp>
      <p:sp>
        <p:nvSpPr>
          <p:cNvPr id="295945" name="Oval 9"/>
          <p:cNvSpPr>
            <a:spLocks noChangeArrowheads="1"/>
          </p:cNvSpPr>
          <p:nvPr/>
        </p:nvSpPr>
        <p:spPr bwMode="auto">
          <a:xfrm>
            <a:off x="1161728" y="4325739"/>
            <a:ext cx="2120900" cy="1282700"/>
          </a:xfrm>
          <a:prstGeom prst="ellipse">
            <a:avLst/>
          </a:prstGeom>
          <a:solidFill>
            <a:schemeClr val="accent1"/>
          </a:solidFill>
          <a:ln w="12700">
            <a:solidFill>
              <a:schemeClr val="bg2"/>
            </a:solidFill>
            <a:round/>
            <a:headEnd/>
            <a:tailEnd/>
          </a:ln>
          <a:effectLst>
            <a:outerShdw dist="107763" dir="2700000" algn="ctr" rotWithShape="0">
              <a:schemeClr val="bg2"/>
            </a:outerShdw>
          </a:effectLst>
        </p:spPr>
        <p:txBody>
          <a:bodyPr wrap="none" anchor="ctr"/>
          <a:lstStyle>
            <a:lvl1pPr>
              <a:defRPr sz="2400">
                <a:solidFill>
                  <a:schemeClr val="tx1"/>
                </a:solidFill>
                <a:latin typeface="Times New Roman" charset="0"/>
              </a:defRPr>
            </a:lvl1pPr>
            <a:lvl2pPr marL="742950" indent="-285750">
              <a:defRPr sz="2400">
                <a:solidFill>
                  <a:schemeClr val="tx1"/>
                </a:solidFill>
                <a:latin typeface="Times New Roman" charset="0"/>
              </a:defRPr>
            </a:lvl2pPr>
            <a:lvl3pPr marL="1143000" indent="-228600">
              <a:defRPr sz="2400">
                <a:solidFill>
                  <a:schemeClr val="tx1"/>
                </a:solidFill>
                <a:latin typeface="Times New Roman" charset="0"/>
              </a:defRPr>
            </a:lvl3pPr>
            <a:lvl4pPr marL="1600200" indent="-228600">
              <a:defRPr sz="2400">
                <a:solidFill>
                  <a:schemeClr val="tx1"/>
                </a:solidFill>
                <a:latin typeface="Times New Roman" charset="0"/>
              </a:defRPr>
            </a:lvl4pPr>
            <a:lvl5pPr marL="2057400" indent="-228600">
              <a:defRPr sz="2400">
                <a:solidFill>
                  <a:schemeClr val="tx1"/>
                </a:solidFill>
                <a:latin typeface="Times New Roman" charset="0"/>
              </a:defRPr>
            </a:lvl5pPr>
            <a:lvl6pPr marL="2514600" indent="-228600" eaLnBrk="0" fontAlgn="base" hangingPunct="0">
              <a:spcBef>
                <a:spcPct val="0"/>
              </a:spcBef>
              <a:spcAft>
                <a:spcPct val="0"/>
              </a:spcAft>
              <a:defRPr sz="2400">
                <a:solidFill>
                  <a:schemeClr val="tx1"/>
                </a:solidFill>
                <a:latin typeface="Times New Roman" charset="0"/>
              </a:defRPr>
            </a:lvl6pPr>
            <a:lvl7pPr marL="2971800" indent="-228600" eaLnBrk="0" fontAlgn="base" hangingPunct="0">
              <a:spcBef>
                <a:spcPct val="0"/>
              </a:spcBef>
              <a:spcAft>
                <a:spcPct val="0"/>
              </a:spcAft>
              <a:defRPr sz="2400">
                <a:solidFill>
                  <a:schemeClr val="tx1"/>
                </a:solidFill>
                <a:latin typeface="Times New Roman" charset="0"/>
              </a:defRPr>
            </a:lvl7pPr>
            <a:lvl8pPr marL="3429000" indent="-228600" eaLnBrk="0" fontAlgn="base" hangingPunct="0">
              <a:spcBef>
                <a:spcPct val="0"/>
              </a:spcBef>
              <a:spcAft>
                <a:spcPct val="0"/>
              </a:spcAft>
              <a:defRPr sz="2400">
                <a:solidFill>
                  <a:schemeClr val="tx1"/>
                </a:solidFill>
                <a:latin typeface="Times New Roman" charset="0"/>
              </a:defRPr>
            </a:lvl8pPr>
            <a:lvl9pPr marL="3886200" indent="-228600" eaLnBrk="0" fontAlgn="base" hangingPunct="0">
              <a:spcBef>
                <a:spcPct val="0"/>
              </a:spcBef>
              <a:spcAft>
                <a:spcPct val="0"/>
              </a:spcAft>
              <a:defRPr sz="2400">
                <a:solidFill>
                  <a:schemeClr val="tx1"/>
                </a:solidFill>
                <a:latin typeface="Times New Roman" charset="0"/>
              </a:defRPr>
            </a:lvl9pPr>
          </a:lstStyle>
          <a:p>
            <a:endParaRPr lang="en-US" altLang="en-US" dirty="0"/>
          </a:p>
        </p:txBody>
      </p:sp>
      <p:sp>
        <p:nvSpPr>
          <p:cNvPr id="295946" name="Oval 10"/>
          <p:cNvSpPr>
            <a:spLocks noChangeArrowheads="1"/>
          </p:cNvSpPr>
          <p:nvPr/>
        </p:nvSpPr>
        <p:spPr bwMode="auto">
          <a:xfrm>
            <a:off x="6495728" y="2039739"/>
            <a:ext cx="2273300" cy="1822450"/>
          </a:xfrm>
          <a:prstGeom prst="ellipse">
            <a:avLst/>
          </a:prstGeom>
          <a:solidFill>
            <a:schemeClr val="accent1"/>
          </a:solidFill>
          <a:ln w="12700">
            <a:solidFill>
              <a:schemeClr val="bg2"/>
            </a:solidFill>
            <a:round/>
            <a:headEnd/>
            <a:tailEnd/>
          </a:ln>
          <a:effectLst>
            <a:outerShdw dist="107763" dir="2700000" algn="ctr" rotWithShape="0">
              <a:schemeClr val="bg2"/>
            </a:outerShdw>
          </a:effectLst>
        </p:spPr>
        <p:txBody>
          <a:bodyPr wrap="none" anchor="ctr"/>
          <a:lstStyle>
            <a:lvl1pPr>
              <a:defRPr sz="2400">
                <a:solidFill>
                  <a:schemeClr val="tx1"/>
                </a:solidFill>
                <a:latin typeface="Times New Roman" charset="0"/>
              </a:defRPr>
            </a:lvl1pPr>
            <a:lvl2pPr marL="742950" indent="-285750">
              <a:defRPr sz="2400">
                <a:solidFill>
                  <a:schemeClr val="tx1"/>
                </a:solidFill>
                <a:latin typeface="Times New Roman" charset="0"/>
              </a:defRPr>
            </a:lvl2pPr>
            <a:lvl3pPr marL="1143000" indent="-228600">
              <a:defRPr sz="2400">
                <a:solidFill>
                  <a:schemeClr val="tx1"/>
                </a:solidFill>
                <a:latin typeface="Times New Roman" charset="0"/>
              </a:defRPr>
            </a:lvl3pPr>
            <a:lvl4pPr marL="1600200" indent="-228600">
              <a:defRPr sz="2400">
                <a:solidFill>
                  <a:schemeClr val="tx1"/>
                </a:solidFill>
                <a:latin typeface="Times New Roman" charset="0"/>
              </a:defRPr>
            </a:lvl4pPr>
            <a:lvl5pPr marL="2057400" indent="-228600">
              <a:defRPr sz="2400">
                <a:solidFill>
                  <a:schemeClr val="tx1"/>
                </a:solidFill>
                <a:latin typeface="Times New Roman" charset="0"/>
              </a:defRPr>
            </a:lvl5pPr>
            <a:lvl6pPr marL="2514600" indent="-228600" eaLnBrk="0" fontAlgn="base" hangingPunct="0">
              <a:spcBef>
                <a:spcPct val="0"/>
              </a:spcBef>
              <a:spcAft>
                <a:spcPct val="0"/>
              </a:spcAft>
              <a:defRPr sz="2400">
                <a:solidFill>
                  <a:schemeClr val="tx1"/>
                </a:solidFill>
                <a:latin typeface="Times New Roman" charset="0"/>
              </a:defRPr>
            </a:lvl6pPr>
            <a:lvl7pPr marL="2971800" indent="-228600" eaLnBrk="0" fontAlgn="base" hangingPunct="0">
              <a:spcBef>
                <a:spcPct val="0"/>
              </a:spcBef>
              <a:spcAft>
                <a:spcPct val="0"/>
              </a:spcAft>
              <a:defRPr sz="2400">
                <a:solidFill>
                  <a:schemeClr val="tx1"/>
                </a:solidFill>
                <a:latin typeface="Times New Roman" charset="0"/>
              </a:defRPr>
            </a:lvl7pPr>
            <a:lvl8pPr marL="3429000" indent="-228600" eaLnBrk="0" fontAlgn="base" hangingPunct="0">
              <a:spcBef>
                <a:spcPct val="0"/>
              </a:spcBef>
              <a:spcAft>
                <a:spcPct val="0"/>
              </a:spcAft>
              <a:defRPr sz="2400">
                <a:solidFill>
                  <a:schemeClr val="tx1"/>
                </a:solidFill>
                <a:latin typeface="Times New Roman" charset="0"/>
              </a:defRPr>
            </a:lvl8pPr>
            <a:lvl9pPr marL="3886200" indent="-228600" eaLnBrk="0" fontAlgn="base" hangingPunct="0">
              <a:spcBef>
                <a:spcPct val="0"/>
              </a:spcBef>
              <a:spcAft>
                <a:spcPct val="0"/>
              </a:spcAft>
              <a:defRPr sz="2400">
                <a:solidFill>
                  <a:schemeClr val="tx1"/>
                </a:solidFill>
                <a:latin typeface="Times New Roman" charset="0"/>
              </a:defRPr>
            </a:lvl9pPr>
          </a:lstStyle>
          <a:p>
            <a:endParaRPr lang="en-US" altLang="en-US" dirty="0"/>
          </a:p>
        </p:txBody>
      </p:sp>
      <p:sp>
        <p:nvSpPr>
          <p:cNvPr id="295947" name="Oval 11"/>
          <p:cNvSpPr>
            <a:spLocks noChangeArrowheads="1"/>
          </p:cNvSpPr>
          <p:nvPr/>
        </p:nvSpPr>
        <p:spPr bwMode="auto">
          <a:xfrm>
            <a:off x="1396678" y="1969889"/>
            <a:ext cx="2349500" cy="1587500"/>
          </a:xfrm>
          <a:prstGeom prst="ellipse">
            <a:avLst/>
          </a:prstGeom>
          <a:solidFill>
            <a:schemeClr val="accent1"/>
          </a:solidFill>
          <a:ln w="12700">
            <a:solidFill>
              <a:schemeClr val="bg2"/>
            </a:solidFill>
            <a:round/>
            <a:headEnd/>
            <a:tailEnd/>
          </a:ln>
          <a:effectLst>
            <a:outerShdw dist="107763" dir="2700000" algn="ctr" rotWithShape="0">
              <a:schemeClr val="bg2"/>
            </a:outerShdw>
          </a:effectLst>
        </p:spPr>
        <p:txBody>
          <a:bodyPr wrap="none" anchor="ctr"/>
          <a:lstStyle>
            <a:lvl1pPr>
              <a:defRPr sz="2400">
                <a:solidFill>
                  <a:schemeClr val="tx1"/>
                </a:solidFill>
                <a:latin typeface="Times New Roman" charset="0"/>
              </a:defRPr>
            </a:lvl1pPr>
            <a:lvl2pPr marL="742950" indent="-285750">
              <a:defRPr sz="2400">
                <a:solidFill>
                  <a:schemeClr val="tx1"/>
                </a:solidFill>
                <a:latin typeface="Times New Roman" charset="0"/>
              </a:defRPr>
            </a:lvl2pPr>
            <a:lvl3pPr marL="1143000" indent="-228600">
              <a:defRPr sz="2400">
                <a:solidFill>
                  <a:schemeClr val="tx1"/>
                </a:solidFill>
                <a:latin typeface="Times New Roman" charset="0"/>
              </a:defRPr>
            </a:lvl3pPr>
            <a:lvl4pPr marL="1600200" indent="-228600">
              <a:defRPr sz="2400">
                <a:solidFill>
                  <a:schemeClr val="tx1"/>
                </a:solidFill>
                <a:latin typeface="Times New Roman" charset="0"/>
              </a:defRPr>
            </a:lvl4pPr>
            <a:lvl5pPr marL="2057400" indent="-228600">
              <a:defRPr sz="2400">
                <a:solidFill>
                  <a:schemeClr val="tx1"/>
                </a:solidFill>
                <a:latin typeface="Times New Roman" charset="0"/>
              </a:defRPr>
            </a:lvl5pPr>
            <a:lvl6pPr marL="2514600" indent="-228600" eaLnBrk="0" fontAlgn="base" hangingPunct="0">
              <a:spcBef>
                <a:spcPct val="0"/>
              </a:spcBef>
              <a:spcAft>
                <a:spcPct val="0"/>
              </a:spcAft>
              <a:defRPr sz="2400">
                <a:solidFill>
                  <a:schemeClr val="tx1"/>
                </a:solidFill>
                <a:latin typeface="Times New Roman" charset="0"/>
              </a:defRPr>
            </a:lvl6pPr>
            <a:lvl7pPr marL="2971800" indent="-228600" eaLnBrk="0" fontAlgn="base" hangingPunct="0">
              <a:spcBef>
                <a:spcPct val="0"/>
              </a:spcBef>
              <a:spcAft>
                <a:spcPct val="0"/>
              </a:spcAft>
              <a:defRPr sz="2400">
                <a:solidFill>
                  <a:schemeClr val="tx1"/>
                </a:solidFill>
                <a:latin typeface="Times New Roman" charset="0"/>
              </a:defRPr>
            </a:lvl7pPr>
            <a:lvl8pPr marL="3429000" indent="-228600" eaLnBrk="0" fontAlgn="base" hangingPunct="0">
              <a:spcBef>
                <a:spcPct val="0"/>
              </a:spcBef>
              <a:spcAft>
                <a:spcPct val="0"/>
              </a:spcAft>
              <a:defRPr sz="2400">
                <a:solidFill>
                  <a:schemeClr val="tx1"/>
                </a:solidFill>
                <a:latin typeface="Times New Roman" charset="0"/>
              </a:defRPr>
            </a:lvl8pPr>
            <a:lvl9pPr marL="3886200" indent="-228600" eaLnBrk="0" fontAlgn="base" hangingPunct="0">
              <a:spcBef>
                <a:spcPct val="0"/>
              </a:spcBef>
              <a:spcAft>
                <a:spcPct val="0"/>
              </a:spcAft>
              <a:defRPr sz="2400">
                <a:solidFill>
                  <a:schemeClr val="tx1"/>
                </a:solidFill>
                <a:latin typeface="Times New Roman" charset="0"/>
              </a:defRPr>
            </a:lvl9pPr>
          </a:lstStyle>
          <a:p>
            <a:endParaRPr lang="en-US" altLang="en-US" dirty="0"/>
          </a:p>
        </p:txBody>
      </p:sp>
      <p:sp>
        <p:nvSpPr>
          <p:cNvPr id="14348" name="Rectangle 12"/>
          <p:cNvSpPr>
            <a:spLocks noChangeArrowheads="1"/>
          </p:cNvSpPr>
          <p:nvPr/>
        </p:nvSpPr>
        <p:spPr bwMode="auto">
          <a:xfrm>
            <a:off x="3904928" y="3868539"/>
            <a:ext cx="2022475" cy="3635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defRPr sz="2400">
                <a:solidFill>
                  <a:schemeClr val="tx1"/>
                </a:solidFill>
                <a:latin typeface="Times New Roman" charset="0"/>
              </a:defRPr>
            </a:lvl1pPr>
            <a:lvl2pPr marL="742950" indent="-285750">
              <a:defRPr sz="2400">
                <a:solidFill>
                  <a:schemeClr val="tx1"/>
                </a:solidFill>
                <a:latin typeface="Times New Roman" charset="0"/>
              </a:defRPr>
            </a:lvl2pPr>
            <a:lvl3pPr marL="1143000" indent="-228600">
              <a:defRPr sz="2400">
                <a:solidFill>
                  <a:schemeClr val="tx1"/>
                </a:solidFill>
                <a:latin typeface="Times New Roman" charset="0"/>
              </a:defRPr>
            </a:lvl3pPr>
            <a:lvl4pPr marL="1600200" indent="-228600">
              <a:defRPr sz="2400">
                <a:solidFill>
                  <a:schemeClr val="tx1"/>
                </a:solidFill>
                <a:latin typeface="Times New Roman" charset="0"/>
              </a:defRPr>
            </a:lvl4pPr>
            <a:lvl5pPr marL="2057400" indent="-228600">
              <a:defRPr sz="2400">
                <a:solidFill>
                  <a:schemeClr val="tx1"/>
                </a:solidFill>
                <a:latin typeface="Times New Roman" charset="0"/>
              </a:defRPr>
            </a:lvl5pPr>
            <a:lvl6pPr marL="2514600" indent="-228600" eaLnBrk="0" fontAlgn="base" hangingPunct="0">
              <a:spcBef>
                <a:spcPct val="0"/>
              </a:spcBef>
              <a:spcAft>
                <a:spcPct val="0"/>
              </a:spcAft>
              <a:defRPr sz="2400">
                <a:solidFill>
                  <a:schemeClr val="tx1"/>
                </a:solidFill>
                <a:latin typeface="Times New Roman" charset="0"/>
              </a:defRPr>
            </a:lvl6pPr>
            <a:lvl7pPr marL="2971800" indent="-228600" eaLnBrk="0" fontAlgn="base" hangingPunct="0">
              <a:spcBef>
                <a:spcPct val="0"/>
              </a:spcBef>
              <a:spcAft>
                <a:spcPct val="0"/>
              </a:spcAft>
              <a:defRPr sz="2400">
                <a:solidFill>
                  <a:schemeClr val="tx1"/>
                </a:solidFill>
                <a:latin typeface="Times New Roman" charset="0"/>
              </a:defRPr>
            </a:lvl7pPr>
            <a:lvl8pPr marL="3429000" indent="-228600" eaLnBrk="0" fontAlgn="base" hangingPunct="0">
              <a:spcBef>
                <a:spcPct val="0"/>
              </a:spcBef>
              <a:spcAft>
                <a:spcPct val="0"/>
              </a:spcAft>
              <a:defRPr sz="2400">
                <a:solidFill>
                  <a:schemeClr val="tx1"/>
                </a:solidFill>
                <a:latin typeface="Times New Roman" charset="0"/>
              </a:defRPr>
            </a:lvl8pPr>
            <a:lvl9pPr marL="3886200" indent="-228600" eaLnBrk="0" fontAlgn="base" hangingPunct="0">
              <a:spcBef>
                <a:spcPct val="0"/>
              </a:spcBef>
              <a:spcAft>
                <a:spcPct val="0"/>
              </a:spcAft>
              <a:defRPr sz="2400">
                <a:solidFill>
                  <a:schemeClr val="tx1"/>
                </a:solidFill>
                <a:latin typeface="Times New Roman" charset="0"/>
              </a:defRPr>
            </a:lvl9pPr>
          </a:lstStyle>
          <a:p>
            <a:r>
              <a:rPr lang="en-GB" altLang="en-US" sz="1800" b="1" dirty="0">
                <a:solidFill>
                  <a:schemeClr val="bg2"/>
                </a:solidFill>
                <a:latin typeface="Arial" charset="0"/>
              </a:rPr>
              <a:t>The organisation</a:t>
            </a:r>
          </a:p>
        </p:txBody>
      </p:sp>
      <p:sp>
        <p:nvSpPr>
          <p:cNvPr id="14349" name="Rectangle 13"/>
          <p:cNvSpPr>
            <a:spLocks noChangeArrowheads="1"/>
          </p:cNvSpPr>
          <p:nvPr/>
        </p:nvSpPr>
        <p:spPr bwMode="auto">
          <a:xfrm>
            <a:off x="6724328" y="2496939"/>
            <a:ext cx="1841500" cy="9128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a:defRPr sz="2400">
                <a:solidFill>
                  <a:schemeClr val="tx1"/>
                </a:solidFill>
                <a:latin typeface="Times New Roman" charset="0"/>
              </a:defRPr>
            </a:lvl1pPr>
            <a:lvl2pPr marL="742950" indent="-285750">
              <a:defRPr sz="2400">
                <a:solidFill>
                  <a:schemeClr val="tx1"/>
                </a:solidFill>
                <a:latin typeface="Times New Roman" charset="0"/>
              </a:defRPr>
            </a:lvl2pPr>
            <a:lvl3pPr marL="1143000" indent="-228600">
              <a:defRPr sz="2400">
                <a:solidFill>
                  <a:schemeClr val="tx1"/>
                </a:solidFill>
                <a:latin typeface="Times New Roman" charset="0"/>
              </a:defRPr>
            </a:lvl3pPr>
            <a:lvl4pPr marL="1600200" indent="-228600">
              <a:defRPr sz="2400">
                <a:solidFill>
                  <a:schemeClr val="tx1"/>
                </a:solidFill>
                <a:latin typeface="Times New Roman" charset="0"/>
              </a:defRPr>
            </a:lvl4pPr>
            <a:lvl5pPr marL="2057400" indent="-228600">
              <a:defRPr sz="2400">
                <a:solidFill>
                  <a:schemeClr val="tx1"/>
                </a:solidFill>
                <a:latin typeface="Times New Roman" charset="0"/>
              </a:defRPr>
            </a:lvl5pPr>
            <a:lvl6pPr marL="2514600" indent="-228600" eaLnBrk="0" fontAlgn="base" hangingPunct="0">
              <a:spcBef>
                <a:spcPct val="0"/>
              </a:spcBef>
              <a:spcAft>
                <a:spcPct val="0"/>
              </a:spcAft>
              <a:defRPr sz="2400">
                <a:solidFill>
                  <a:schemeClr val="tx1"/>
                </a:solidFill>
                <a:latin typeface="Times New Roman" charset="0"/>
              </a:defRPr>
            </a:lvl6pPr>
            <a:lvl7pPr marL="2971800" indent="-228600" eaLnBrk="0" fontAlgn="base" hangingPunct="0">
              <a:spcBef>
                <a:spcPct val="0"/>
              </a:spcBef>
              <a:spcAft>
                <a:spcPct val="0"/>
              </a:spcAft>
              <a:defRPr sz="2400">
                <a:solidFill>
                  <a:schemeClr val="tx1"/>
                </a:solidFill>
                <a:latin typeface="Times New Roman" charset="0"/>
              </a:defRPr>
            </a:lvl7pPr>
            <a:lvl8pPr marL="3429000" indent="-228600" eaLnBrk="0" fontAlgn="base" hangingPunct="0">
              <a:spcBef>
                <a:spcPct val="0"/>
              </a:spcBef>
              <a:spcAft>
                <a:spcPct val="0"/>
              </a:spcAft>
              <a:defRPr sz="2400">
                <a:solidFill>
                  <a:schemeClr val="tx1"/>
                </a:solidFill>
                <a:latin typeface="Times New Roman" charset="0"/>
              </a:defRPr>
            </a:lvl8pPr>
            <a:lvl9pPr marL="3886200" indent="-228600" eaLnBrk="0" fontAlgn="base" hangingPunct="0">
              <a:spcBef>
                <a:spcPct val="0"/>
              </a:spcBef>
              <a:spcAft>
                <a:spcPct val="0"/>
              </a:spcAft>
              <a:defRPr sz="2400">
                <a:solidFill>
                  <a:schemeClr val="tx1"/>
                </a:solidFill>
                <a:latin typeface="Times New Roman" charset="0"/>
              </a:defRPr>
            </a:lvl9pPr>
          </a:lstStyle>
          <a:p>
            <a:pPr algn="ctr"/>
            <a:r>
              <a:rPr lang="en-GB" altLang="en-US" sz="1800" b="1" i="1" dirty="0">
                <a:solidFill>
                  <a:schemeClr val="bg2"/>
                </a:solidFill>
                <a:latin typeface="Arial" charset="0"/>
              </a:rPr>
              <a:t>Informa</a:t>
            </a:r>
            <a:r>
              <a:rPr lang="en-GB" altLang="en-US" sz="1800" b="1" dirty="0">
                <a:solidFill>
                  <a:schemeClr val="bg2"/>
                </a:solidFill>
                <a:latin typeface="Arial" charset="0"/>
              </a:rPr>
              <a:t>l co-operative links and networks</a:t>
            </a:r>
          </a:p>
        </p:txBody>
      </p:sp>
      <p:sp>
        <p:nvSpPr>
          <p:cNvPr id="14350" name="Rectangle 14"/>
          <p:cNvSpPr>
            <a:spLocks noChangeArrowheads="1"/>
          </p:cNvSpPr>
          <p:nvPr/>
        </p:nvSpPr>
        <p:spPr bwMode="auto">
          <a:xfrm>
            <a:off x="6419528" y="4782939"/>
            <a:ext cx="2300288" cy="638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a:defRPr sz="2400">
                <a:solidFill>
                  <a:schemeClr val="tx1"/>
                </a:solidFill>
                <a:latin typeface="Times New Roman" charset="0"/>
              </a:defRPr>
            </a:lvl1pPr>
            <a:lvl2pPr marL="742950" indent="-285750">
              <a:defRPr sz="2400">
                <a:solidFill>
                  <a:schemeClr val="tx1"/>
                </a:solidFill>
                <a:latin typeface="Times New Roman" charset="0"/>
              </a:defRPr>
            </a:lvl2pPr>
            <a:lvl3pPr marL="1143000" indent="-228600">
              <a:defRPr sz="2400">
                <a:solidFill>
                  <a:schemeClr val="tx1"/>
                </a:solidFill>
                <a:latin typeface="Times New Roman" charset="0"/>
              </a:defRPr>
            </a:lvl3pPr>
            <a:lvl4pPr marL="1600200" indent="-228600">
              <a:defRPr sz="2400">
                <a:solidFill>
                  <a:schemeClr val="tx1"/>
                </a:solidFill>
                <a:latin typeface="Times New Roman" charset="0"/>
              </a:defRPr>
            </a:lvl4pPr>
            <a:lvl5pPr marL="2057400" indent="-228600">
              <a:defRPr sz="2400">
                <a:solidFill>
                  <a:schemeClr val="tx1"/>
                </a:solidFill>
                <a:latin typeface="Times New Roman" charset="0"/>
              </a:defRPr>
            </a:lvl5pPr>
            <a:lvl6pPr marL="2514600" indent="-228600" eaLnBrk="0" fontAlgn="base" hangingPunct="0">
              <a:spcBef>
                <a:spcPct val="0"/>
              </a:spcBef>
              <a:spcAft>
                <a:spcPct val="0"/>
              </a:spcAft>
              <a:defRPr sz="2400">
                <a:solidFill>
                  <a:schemeClr val="tx1"/>
                </a:solidFill>
                <a:latin typeface="Times New Roman" charset="0"/>
              </a:defRPr>
            </a:lvl6pPr>
            <a:lvl7pPr marL="2971800" indent="-228600" eaLnBrk="0" fontAlgn="base" hangingPunct="0">
              <a:spcBef>
                <a:spcPct val="0"/>
              </a:spcBef>
              <a:spcAft>
                <a:spcPct val="0"/>
              </a:spcAft>
              <a:defRPr sz="2400">
                <a:solidFill>
                  <a:schemeClr val="tx1"/>
                </a:solidFill>
                <a:latin typeface="Times New Roman" charset="0"/>
              </a:defRPr>
            </a:lvl7pPr>
            <a:lvl8pPr marL="3429000" indent="-228600" eaLnBrk="0" fontAlgn="base" hangingPunct="0">
              <a:spcBef>
                <a:spcPct val="0"/>
              </a:spcBef>
              <a:spcAft>
                <a:spcPct val="0"/>
              </a:spcAft>
              <a:defRPr sz="2400">
                <a:solidFill>
                  <a:schemeClr val="tx1"/>
                </a:solidFill>
                <a:latin typeface="Times New Roman" charset="0"/>
              </a:defRPr>
            </a:lvl8pPr>
            <a:lvl9pPr marL="3886200" indent="-228600" eaLnBrk="0" fontAlgn="base" hangingPunct="0">
              <a:spcBef>
                <a:spcPct val="0"/>
              </a:spcBef>
              <a:spcAft>
                <a:spcPct val="0"/>
              </a:spcAft>
              <a:defRPr sz="2400">
                <a:solidFill>
                  <a:schemeClr val="tx1"/>
                </a:solidFill>
                <a:latin typeface="Times New Roman" charset="0"/>
              </a:defRPr>
            </a:lvl9pPr>
          </a:lstStyle>
          <a:p>
            <a:pPr algn="ctr"/>
            <a:r>
              <a:rPr lang="en-GB" altLang="en-US" sz="1800" b="1" i="1" dirty="0">
                <a:solidFill>
                  <a:schemeClr val="bg2"/>
                </a:solidFill>
                <a:latin typeface="Arial" charset="0"/>
              </a:rPr>
              <a:t>Formal</a:t>
            </a:r>
            <a:r>
              <a:rPr lang="en-GB" altLang="en-US" sz="1800" b="1" dirty="0">
                <a:solidFill>
                  <a:schemeClr val="bg2"/>
                </a:solidFill>
                <a:latin typeface="Arial" charset="0"/>
              </a:rPr>
              <a:t> co-operative links</a:t>
            </a:r>
          </a:p>
        </p:txBody>
      </p:sp>
      <p:sp>
        <p:nvSpPr>
          <p:cNvPr id="14351" name="Rectangle 15"/>
          <p:cNvSpPr>
            <a:spLocks noChangeArrowheads="1"/>
          </p:cNvSpPr>
          <p:nvPr/>
        </p:nvSpPr>
        <p:spPr bwMode="auto">
          <a:xfrm>
            <a:off x="1618928" y="2344539"/>
            <a:ext cx="1841500" cy="9128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a:defRPr sz="2400">
                <a:solidFill>
                  <a:schemeClr val="tx1"/>
                </a:solidFill>
                <a:latin typeface="Times New Roman" charset="0"/>
              </a:defRPr>
            </a:lvl1pPr>
            <a:lvl2pPr marL="742950" indent="-285750">
              <a:defRPr sz="2400">
                <a:solidFill>
                  <a:schemeClr val="tx1"/>
                </a:solidFill>
                <a:latin typeface="Times New Roman" charset="0"/>
              </a:defRPr>
            </a:lvl2pPr>
            <a:lvl3pPr marL="1143000" indent="-228600">
              <a:defRPr sz="2400">
                <a:solidFill>
                  <a:schemeClr val="tx1"/>
                </a:solidFill>
                <a:latin typeface="Times New Roman" charset="0"/>
              </a:defRPr>
            </a:lvl3pPr>
            <a:lvl4pPr marL="1600200" indent="-228600">
              <a:defRPr sz="2400">
                <a:solidFill>
                  <a:schemeClr val="tx1"/>
                </a:solidFill>
                <a:latin typeface="Times New Roman" charset="0"/>
              </a:defRPr>
            </a:lvl4pPr>
            <a:lvl5pPr marL="2057400" indent="-228600">
              <a:defRPr sz="2400">
                <a:solidFill>
                  <a:schemeClr val="tx1"/>
                </a:solidFill>
                <a:latin typeface="Times New Roman" charset="0"/>
              </a:defRPr>
            </a:lvl5pPr>
            <a:lvl6pPr marL="2514600" indent="-228600" eaLnBrk="0" fontAlgn="base" hangingPunct="0">
              <a:spcBef>
                <a:spcPct val="0"/>
              </a:spcBef>
              <a:spcAft>
                <a:spcPct val="0"/>
              </a:spcAft>
              <a:defRPr sz="2400">
                <a:solidFill>
                  <a:schemeClr val="tx1"/>
                </a:solidFill>
                <a:latin typeface="Times New Roman" charset="0"/>
              </a:defRPr>
            </a:lvl6pPr>
            <a:lvl7pPr marL="2971800" indent="-228600" eaLnBrk="0" fontAlgn="base" hangingPunct="0">
              <a:spcBef>
                <a:spcPct val="0"/>
              </a:spcBef>
              <a:spcAft>
                <a:spcPct val="0"/>
              </a:spcAft>
              <a:defRPr sz="2400">
                <a:solidFill>
                  <a:schemeClr val="tx1"/>
                </a:solidFill>
                <a:latin typeface="Times New Roman" charset="0"/>
              </a:defRPr>
            </a:lvl7pPr>
            <a:lvl8pPr marL="3429000" indent="-228600" eaLnBrk="0" fontAlgn="base" hangingPunct="0">
              <a:spcBef>
                <a:spcPct val="0"/>
              </a:spcBef>
              <a:spcAft>
                <a:spcPct val="0"/>
              </a:spcAft>
              <a:defRPr sz="2400">
                <a:solidFill>
                  <a:schemeClr val="tx1"/>
                </a:solidFill>
                <a:latin typeface="Times New Roman" charset="0"/>
              </a:defRPr>
            </a:lvl8pPr>
            <a:lvl9pPr marL="3886200" indent="-228600" eaLnBrk="0" fontAlgn="base" hangingPunct="0">
              <a:spcBef>
                <a:spcPct val="0"/>
              </a:spcBef>
              <a:spcAft>
                <a:spcPct val="0"/>
              </a:spcAft>
              <a:defRPr sz="2400">
                <a:solidFill>
                  <a:schemeClr val="tx1"/>
                </a:solidFill>
                <a:latin typeface="Times New Roman" charset="0"/>
              </a:defRPr>
            </a:lvl9pPr>
          </a:lstStyle>
          <a:p>
            <a:pPr algn="ctr"/>
            <a:r>
              <a:rPr lang="en-GB" altLang="en-US" sz="1800" b="1" dirty="0">
                <a:solidFill>
                  <a:schemeClr val="bg2"/>
                </a:solidFill>
                <a:latin typeface="Arial" charset="0"/>
              </a:rPr>
              <a:t>Government links and networks</a:t>
            </a:r>
          </a:p>
        </p:txBody>
      </p:sp>
      <p:sp>
        <p:nvSpPr>
          <p:cNvPr id="14352" name="Rectangle 16"/>
          <p:cNvSpPr>
            <a:spLocks noChangeArrowheads="1"/>
          </p:cNvSpPr>
          <p:nvPr/>
        </p:nvSpPr>
        <p:spPr bwMode="auto">
          <a:xfrm>
            <a:off x="1237928" y="4859139"/>
            <a:ext cx="2057400" cy="3635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a:defRPr sz="2400">
                <a:solidFill>
                  <a:schemeClr val="tx1"/>
                </a:solidFill>
                <a:latin typeface="Times New Roman" charset="0"/>
              </a:defRPr>
            </a:lvl1pPr>
            <a:lvl2pPr marL="742950" indent="-285750">
              <a:defRPr sz="2400">
                <a:solidFill>
                  <a:schemeClr val="tx1"/>
                </a:solidFill>
                <a:latin typeface="Times New Roman" charset="0"/>
              </a:defRPr>
            </a:lvl2pPr>
            <a:lvl3pPr marL="1143000" indent="-228600">
              <a:defRPr sz="2400">
                <a:solidFill>
                  <a:schemeClr val="tx1"/>
                </a:solidFill>
                <a:latin typeface="Times New Roman" charset="0"/>
              </a:defRPr>
            </a:lvl3pPr>
            <a:lvl4pPr marL="1600200" indent="-228600">
              <a:defRPr sz="2400">
                <a:solidFill>
                  <a:schemeClr val="tx1"/>
                </a:solidFill>
                <a:latin typeface="Times New Roman" charset="0"/>
              </a:defRPr>
            </a:lvl4pPr>
            <a:lvl5pPr marL="2057400" indent="-228600">
              <a:defRPr sz="2400">
                <a:solidFill>
                  <a:schemeClr val="tx1"/>
                </a:solidFill>
                <a:latin typeface="Times New Roman" charset="0"/>
              </a:defRPr>
            </a:lvl5pPr>
            <a:lvl6pPr marL="2514600" indent="-228600" eaLnBrk="0" fontAlgn="base" hangingPunct="0">
              <a:spcBef>
                <a:spcPct val="0"/>
              </a:spcBef>
              <a:spcAft>
                <a:spcPct val="0"/>
              </a:spcAft>
              <a:defRPr sz="2400">
                <a:solidFill>
                  <a:schemeClr val="tx1"/>
                </a:solidFill>
                <a:latin typeface="Times New Roman" charset="0"/>
              </a:defRPr>
            </a:lvl6pPr>
            <a:lvl7pPr marL="2971800" indent="-228600" eaLnBrk="0" fontAlgn="base" hangingPunct="0">
              <a:spcBef>
                <a:spcPct val="0"/>
              </a:spcBef>
              <a:spcAft>
                <a:spcPct val="0"/>
              </a:spcAft>
              <a:defRPr sz="2400">
                <a:solidFill>
                  <a:schemeClr val="tx1"/>
                </a:solidFill>
                <a:latin typeface="Times New Roman" charset="0"/>
              </a:defRPr>
            </a:lvl7pPr>
            <a:lvl8pPr marL="3429000" indent="-228600" eaLnBrk="0" fontAlgn="base" hangingPunct="0">
              <a:spcBef>
                <a:spcPct val="0"/>
              </a:spcBef>
              <a:spcAft>
                <a:spcPct val="0"/>
              </a:spcAft>
              <a:defRPr sz="2400">
                <a:solidFill>
                  <a:schemeClr val="tx1"/>
                </a:solidFill>
                <a:latin typeface="Times New Roman" charset="0"/>
              </a:defRPr>
            </a:lvl8pPr>
            <a:lvl9pPr marL="3886200" indent="-228600" eaLnBrk="0" fontAlgn="base" hangingPunct="0">
              <a:spcBef>
                <a:spcPct val="0"/>
              </a:spcBef>
              <a:spcAft>
                <a:spcPct val="0"/>
              </a:spcAft>
              <a:defRPr sz="2400">
                <a:solidFill>
                  <a:schemeClr val="tx1"/>
                </a:solidFill>
                <a:latin typeface="Times New Roman" charset="0"/>
              </a:defRPr>
            </a:lvl9pPr>
          </a:lstStyle>
          <a:p>
            <a:pPr algn="ctr"/>
            <a:r>
              <a:rPr lang="en-GB" altLang="en-US" sz="1800" b="1" dirty="0">
                <a:solidFill>
                  <a:schemeClr val="bg2"/>
                </a:solidFill>
                <a:latin typeface="Arial" charset="0"/>
              </a:rPr>
              <a:t>Complementors</a:t>
            </a:r>
          </a:p>
        </p:txBody>
      </p:sp>
      <p:sp>
        <p:nvSpPr>
          <p:cNvPr id="14353" name="Line 18"/>
          <p:cNvSpPr>
            <a:spLocks noChangeShapeType="1"/>
          </p:cNvSpPr>
          <p:nvPr/>
        </p:nvSpPr>
        <p:spPr bwMode="auto">
          <a:xfrm>
            <a:off x="3419153" y="3260527"/>
            <a:ext cx="666750" cy="530225"/>
          </a:xfrm>
          <a:prstGeom prst="line">
            <a:avLst/>
          </a:prstGeom>
          <a:noFill/>
          <a:ln w="25400">
            <a:solidFill>
              <a:schemeClr val="tx1"/>
            </a:solidFill>
            <a:prstDash val="sysDot"/>
            <a:round/>
            <a:headEnd type="triangle" w="med" len="med"/>
            <a:tailEnd type="triangle" w="med" len="med"/>
          </a:ln>
          <a:extLst>
            <a:ext uri="{909E8E84-426E-40dd-AFC4-6F175D3DCCD1}">
              <a14:hiddenFill xmlns:a14="http://schemas.microsoft.com/office/drawing/2010/main">
                <a:noFill/>
              </a14:hiddenFill>
            </a:ext>
          </a:extLst>
        </p:spPr>
        <p:txBody>
          <a:bodyPr/>
          <a:lstStyle/>
          <a:p>
            <a:endParaRPr lang="en-GB" dirty="0"/>
          </a:p>
        </p:txBody>
      </p:sp>
      <p:sp>
        <p:nvSpPr>
          <p:cNvPr id="14354" name="Line 19"/>
          <p:cNvSpPr>
            <a:spLocks noChangeShapeType="1"/>
          </p:cNvSpPr>
          <p:nvPr/>
        </p:nvSpPr>
        <p:spPr bwMode="auto">
          <a:xfrm rot="182383" flipV="1">
            <a:off x="3225478" y="4195564"/>
            <a:ext cx="762000" cy="609600"/>
          </a:xfrm>
          <a:prstGeom prst="line">
            <a:avLst/>
          </a:prstGeom>
          <a:noFill/>
          <a:ln w="25400">
            <a:solidFill>
              <a:schemeClr val="tx1"/>
            </a:solidFill>
            <a:prstDash val="sysDot"/>
            <a:round/>
            <a:headEnd type="triangle" w="med" len="med"/>
            <a:tailEnd type="triangle" w="med" len="med"/>
          </a:ln>
          <a:extLst>
            <a:ext uri="{909E8E84-426E-40dd-AFC4-6F175D3DCCD1}">
              <a14:hiddenFill xmlns:a14="http://schemas.microsoft.com/office/drawing/2010/main">
                <a:noFill/>
              </a14:hiddenFill>
            </a:ext>
          </a:extLst>
        </p:spPr>
        <p:txBody>
          <a:bodyPr/>
          <a:lstStyle/>
          <a:p>
            <a:endParaRPr lang="en-GB" dirty="0"/>
          </a:p>
        </p:txBody>
      </p:sp>
      <p:sp>
        <p:nvSpPr>
          <p:cNvPr id="14355" name="Line 20"/>
          <p:cNvSpPr>
            <a:spLocks noChangeShapeType="1"/>
          </p:cNvSpPr>
          <p:nvPr/>
        </p:nvSpPr>
        <p:spPr bwMode="auto">
          <a:xfrm flipV="1">
            <a:off x="5886128" y="3411339"/>
            <a:ext cx="685800" cy="457200"/>
          </a:xfrm>
          <a:prstGeom prst="line">
            <a:avLst/>
          </a:prstGeom>
          <a:noFill/>
          <a:ln w="25400">
            <a:solidFill>
              <a:schemeClr val="tx1"/>
            </a:solidFill>
            <a:prstDash val="sysDot"/>
            <a:round/>
            <a:headEnd type="triangle" w="med" len="med"/>
            <a:tailEnd type="triangle" w="med" len="med"/>
          </a:ln>
          <a:extLst>
            <a:ext uri="{909E8E84-426E-40dd-AFC4-6F175D3DCCD1}">
              <a14:hiddenFill xmlns:a14="http://schemas.microsoft.com/office/drawing/2010/main">
                <a:noFill/>
              </a14:hiddenFill>
            </a:ext>
          </a:extLst>
        </p:spPr>
        <p:txBody>
          <a:bodyPr/>
          <a:lstStyle/>
          <a:p>
            <a:endParaRPr lang="en-GB" dirty="0"/>
          </a:p>
        </p:txBody>
      </p:sp>
      <p:sp>
        <p:nvSpPr>
          <p:cNvPr id="14356" name="Line 21"/>
          <p:cNvSpPr>
            <a:spLocks noChangeShapeType="1"/>
          </p:cNvSpPr>
          <p:nvPr/>
        </p:nvSpPr>
        <p:spPr bwMode="auto">
          <a:xfrm>
            <a:off x="5886128" y="4325739"/>
            <a:ext cx="622300" cy="520700"/>
          </a:xfrm>
          <a:prstGeom prst="line">
            <a:avLst/>
          </a:prstGeom>
          <a:noFill/>
          <a:ln w="25400">
            <a:solidFill>
              <a:schemeClr val="tx1"/>
            </a:solidFill>
            <a:prstDash val="sysDot"/>
            <a:round/>
            <a:headEnd type="triangle" w="med" len="med"/>
            <a:tailEnd type="triangle" w="med" len="med"/>
          </a:ln>
          <a:extLst>
            <a:ext uri="{909E8E84-426E-40dd-AFC4-6F175D3DCCD1}">
              <a14:hiddenFill xmlns:a14="http://schemas.microsoft.com/office/drawing/2010/main">
                <a:noFill/>
              </a14:hiddenFill>
            </a:ext>
          </a:extLst>
        </p:spPr>
        <p:txBody>
          <a:bodyPr/>
          <a:lstStyle/>
          <a:p>
            <a:endParaRPr lang="en-GB" dirty="0"/>
          </a:p>
        </p:txBody>
      </p:sp>
      <p:sp>
        <p:nvSpPr>
          <p:cNvPr id="14357" name="Text Box 22"/>
          <p:cNvSpPr txBox="1">
            <a:spLocks noChangeArrowheads="1"/>
          </p:cNvSpPr>
          <p:nvPr/>
        </p:nvSpPr>
        <p:spPr bwMode="auto">
          <a:xfrm>
            <a:off x="552128" y="5559003"/>
            <a:ext cx="5181600" cy="822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spAutoFit/>
          </a:bodyPr>
          <a:lstStyle>
            <a:lvl1pPr>
              <a:defRPr sz="2400">
                <a:solidFill>
                  <a:schemeClr val="tx1"/>
                </a:solidFill>
                <a:latin typeface="Times New Roman" charset="0"/>
              </a:defRPr>
            </a:lvl1pPr>
            <a:lvl2pPr marL="742950" indent="-285750">
              <a:defRPr sz="2400">
                <a:solidFill>
                  <a:schemeClr val="tx1"/>
                </a:solidFill>
                <a:latin typeface="Times New Roman" charset="0"/>
              </a:defRPr>
            </a:lvl2pPr>
            <a:lvl3pPr marL="1143000" indent="-228600">
              <a:defRPr sz="2400">
                <a:solidFill>
                  <a:schemeClr val="tx1"/>
                </a:solidFill>
                <a:latin typeface="Times New Roman" charset="0"/>
              </a:defRPr>
            </a:lvl3pPr>
            <a:lvl4pPr marL="1600200" indent="-228600">
              <a:defRPr sz="2400">
                <a:solidFill>
                  <a:schemeClr val="tx1"/>
                </a:solidFill>
                <a:latin typeface="Times New Roman" charset="0"/>
              </a:defRPr>
            </a:lvl4pPr>
            <a:lvl5pPr marL="2057400" indent="-228600">
              <a:defRPr sz="2400">
                <a:solidFill>
                  <a:schemeClr val="tx1"/>
                </a:solidFill>
                <a:latin typeface="Times New Roman" charset="0"/>
              </a:defRPr>
            </a:lvl5pPr>
            <a:lvl6pPr marL="2514600" indent="-228600" eaLnBrk="0" fontAlgn="base" hangingPunct="0">
              <a:spcBef>
                <a:spcPct val="0"/>
              </a:spcBef>
              <a:spcAft>
                <a:spcPct val="0"/>
              </a:spcAft>
              <a:defRPr sz="2400">
                <a:solidFill>
                  <a:schemeClr val="tx1"/>
                </a:solidFill>
                <a:latin typeface="Times New Roman" charset="0"/>
              </a:defRPr>
            </a:lvl6pPr>
            <a:lvl7pPr marL="2971800" indent="-228600" eaLnBrk="0" fontAlgn="base" hangingPunct="0">
              <a:spcBef>
                <a:spcPct val="0"/>
              </a:spcBef>
              <a:spcAft>
                <a:spcPct val="0"/>
              </a:spcAft>
              <a:defRPr sz="2400">
                <a:solidFill>
                  <a:schemeClr val="tx1"/>
                </a:solidFill>
                <a:latin typeface="Times New Roman" charset="0"/>
              </a:defRPr>
            </a:lvl7pPr>
            <a:lvl8pPr marL="3429000" indent="-228600" eaLnBrk="0" fontAlgn="base" hangingPunct="0">
              <a:spcBef>
                <a:spcPct val="0"/>
              </a:spcBef>
              <a:spcAft>
                <a:spcPct val="0"/>
              </a:spcAft>
              <a:defRPr sz="2400">
                <a:solidFill>
                  <a:schemeClr val="tx1"/>
                </a:solidFill>
                <a:latin typeface="Times New Roman" charset="0"/>
              </a:defRPr>
            </a:lvl8pPr>
            <a:lvl9pPr marL="3886200" indent="-228600" eaLnBrk="0" fontAlgn="base" hangingPunct="0">
              <a:spcBef>
                <a:spcPct val="0"/>
              </a:spcBef>
              <a:spcAft>
                <a:spcPct val="0"/>
              </a:spcAft>
              <a:defRPr sz="2400">
                <a:solidFill>
                  <a:schemeClr val="tx1"/>
                </a:solidFill>
                <a:latin typeface="Times New Roman" charset="0"/>
              </a:defRPr>
            </a:lvl9pPr>
          </a:lstStyle>
          <a:p>
            <a:pPr>
              <a:spcBef>
                <a:spcPct val="50000"/>
              </a:spcBef>
            </a:pPr>
            <a:r>
              <a:rPr lang="en-GB" altLang="en-US" dirty="0">
                <a:solidFill>
                  <a:schemeClr val="tx2"/>
                </a:solidFill>
              </a:rPr>
              <a:t>Underpinning logic: economic benefits derived from working together</a:t>
            </a:r>
          </a:p>
        </p:txBody>
      </p:sp>
      <p:sp>
        <p:nvSpPr>
          <p:cNvPr id="14358" name="Text Box 23"/>
          <p:cNvSpPr txBox="1">
            <a:spLocks noChangeArrowheads="1"/>
          </p:cNvSpPr>
          <p:nvPr/>
        </p:nvSpPr>
        <p:spPr bwMode="auto">
          <a:xfrm>
            <a:off x="323528" y="3258939"/>
            <a:ext cx="1600200" cy="8302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spAutoFit/>
          </a:bodyPr>
          <a:lstStyle>
            <a:lvl1pPr>
              <a:defRPr sz="2400">
                <a:solidFill>
                  <a:schemeClr val="tx1"/>
                </a:solidFill>
                <a:latin typeface="Times New Roman" charset="0"/>
              </a:defRPr>
            </a:lvl1pPr>
            <a:lvl2pPr marL="742950" indent="-285750">
              <a:defRPr sz="2400">
                <a:solidFill>
                  <a:schemeClr val="tx1"/>
                </a:solidFill>
                <a:latin typeface="Times New Roman" charset="0"/>
              </a:defRPr>
            </a:lvl2pPr>
            <a:lvl3pPr marL="1143000" indent="-228600">
              <a:defRPr sz="2400">
                <a:solidFill>
                  <a:schemeClr val="tx1"/>
                </a:solidFill>
                <a:latin typeface="Times New Roman" charset="0"/>
              </a:defRPr>
            </a:lvl3pPr>
            <a:lvl4pPr marL="1600200" indent="-228600">
              <a:defRPr sz="2400">
                <a:solidFill>
                  <a:schemeClr val="tx1"/>
                </a:solidFill>
                <a:latin typeface="Times New Roman" charset="0"/>
              </a:defRPr>
            </a:lvl4pPr>
            <a:lvl5pPr marL="2057400" indent="-228600">
              <a:defRPr sz="2400">
                <a:solidFill>
                  <a:schemeClr val="tx1"/>
                </a:solidFill>
                <a:latin typeface="Times New Roman" charset="0"/>
              </a:defRPr>
            </a:lvl5pPr>
            <a:lvl6pPr marL="2514600" indent="-228600" eaLnBrk="0" fontAlgn="base" hangingPunct="0">
              <a:spcBef>
                <a:spcPct val="0"/>
              </a:spcBef>
              <a:spcAft>
                <a:spcPct val="0"/>
              </a:spcAft>
              <a:defRPr sz="2400">
                <a:solidFill>
                  <a:schemeClr val="tx1"/>
                </a:solidFill>
                <a:latin typeface="Times New Roman" charset="0"/>
              </a:defRPr>
            </a:lvl6pPr>
            <a:lvl7pPr marL="2971800" indent="-228600" eaLnBrk="0" fontAlgn="base" hangingPunct="0">
              <a:spcBef>
                <a:spcPct val="0"/>
              </a:spcBef>
              <a:spcAft>
                <a:spcPct val="0"/>
              </a:spcAft>
              <a:defRPr sz="2400">
                <a:solidFill>
                  <a:schemeClr val="tx1"/>
                </a:solidFill>
                <a:latin typeface="Times New Roman" charset="0"/>
              </a:defRPr>
            </a:lvl7pPr>
            <a:lvl8pPr marL="3429000" indent="-228600" eaLnBrk="0" fontAlgn="base" hangingPunct="0">
              <a:spcBef>
                <a:spcPct val="0"/>
              </a:spcBef>
              <a:spcAft>
                <a:spcPct val="0"/>
              </a:spcAft>
              <a:defRPr sz="2400">
                <a:solidFill>
                  <a:schemeClr val="tx1"/>
                </a:solidFill>
                <a:latin typeface="Times New Roman" charset="0"/>
              </a:defRPr>
            </a:lvl8pPr>
            <a:lvl9pPr marL="3886200" indent="-228600" eaLnBrk="0" fontAlgn="base" hangingPunct="0">
              <a:spcBef>
                <a:spcPct val="0"/>
              </a:spcBef>
              <a:spcAft>
                <a:spcPct val="0"/>
              </a:spcAft>
              <a:defRPr sz="2400">
                <a:solidFill>
                  <a:schemeClr val="tx1"/>
                </a:solidFill>
                <a:latin typeface="Times New Roman" charset="0"/>
              </a:defRPr>
            </a:lvl9pPr>
          </a:lstStyle>
          <a:p>
            <a:pPr>
              <a:spcBef>
                <a:spcPct val="50000"/>
              </a:spcBef>
            </a:pPr>
            <a:r>
              <a:rPr lang="en-GB" altLang="en-US" i="1" dirty="0"/>
              <a:t>See</a:t>
            </a:r>
            <a:r>
              <a:rPr lang="en-GB" altLang="en-US" dirty="0"/>
              <a:t>: Lynch Section </a:t>
            </a:r>
            <a:r>
              <a:rPr lang="en-GB" altLang="en-US" dirty="0" smtClean="0"/>
              <a:t>3.8</a:t>
            </a:r>
            <a:endParaRPr lang="en-GB" altLang="en-US" dirty="0"/>
          </a:p>
        </p:txBody>
      </p:sp>
    </p:spTree>
    <p:extLst>
      <p:ext uri="{BB962C8B-B14F-4D97-AF65-F5344CB8AC3E}">
        <p14:creationId xmlns:p14="http://schemas.microsoft.com/office/powerpoint/2010/main" val="2781493795"/>
      </p:ext>
    </p:extLst>
  </p:cSld>
  <p:clrMapOvr>
    <a:masterClrMapping/>
  </p:clrMapOvr>
  <p:transition xmlns:p14="http://schemas.microsoft.com/office/powerpoint/2010/main"/>
  <p:timing>
    <p:tnLst>
      <p:par>
        <p:cTn xmlns:p14="http://schemas.microsoft.com/office/powerpoint/2010/mai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1477" name="Rectangle 5"/>
          <p:cNvSpPr>
            <a:spLocks noGrp="1" noChangeArrowheads="1"/>
          </p:cNvSpPr>
          <p:nvPr>
            <p:ph type="title"/>
          </p:nvPr>
        </p:nvSpPr>
        <p:spPr>
          <a:xfrm>
            <a:off x="467544" y="601768"/>
            <a:ext cx="8153400" cy="1143000"/>
          </a:xfrm>
        </p:spPr>
        <p:txBody>
          <a:bodyPr anchor="b"/>
          <a:lstStyle/>
          <a:p>
            <a:pPr>
              <a:defRPr/>
            </a:pPr>
            <a:r>
              <a:rPr lang="en-GB" sz="3200" b="1" dirty="0" smtClean="0"/>
              <a:t>Step 7: Factors specific to co-operation </a:t>
            </a:r>
            <a:br>
              <a:rPr lang="en-GB" sz="3200" b="1" dirty="0" smtClean="0"/>
            </a:br>
            <a:r>
              <a:rPr lang="en-GB" sz="3200" b="1" i="1" dirty="0" smtClean="0"/>
              <a:t>Four Links</a:t>
            </a:r>
            <a:r>
              <a:rPr lang="en-GB" sz="3200" b="1" dirty="0" smtClean="0"/>
              <a:t> Analysis</a:t>
            </a:r>
          </a:p>
        </p:txBody>
      </p:sp>
      <p:sp>
        <p:nvSpPr>
          <p:cNvPr id="15366" name="Text Box 6"/>
          <p:cNvSpPr txBox="1">
            <a:spLocks noChangeArrowheads="1"/>
          </p:cNvSpPr>
          <p:nvPr/>
        </p:nvSpPr>
        <p:spPr bwMode="auto">
          <a:xfrm>
            <a:off x="381000" y="1981045"/>
            <a:ext cx="8229600" cy="449866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spAutoFit/>
          </a:bodyPr>
          <a:lstStyle>
            <a:lvl1pPr>
              <a:defRPr sz="2400">
                <a:solidFill>
                  <a:schemeClr val="tx1"/>
                </a:solidFill>
                <a:latin typeface="Times New Roman" charset="0"/>
              </a:defRPr>
            </a:lvl1pPr>
            <a:lvl2pPr marL="742950" indent="-285750">
              <a:defRPr sz="2400">
                <a:solidFill>
                  <a:schemeClr val="tx1"/>
                </a:solidFill>
                <a:latin typeface="Times New Roman" charset="0"/>
              </a:defRPr>
            </a:lvl2pPr>
            <a:lvl3pPr marL="1143000" indent="-228600">
              <a:defRPr sz="2400">
                <a:solidFill>
                  <a:schemeClr val="tx1"/>
                </a:solidFill>
                <a:latin typeface="Times New Roman" charset="0"/>
              </a:defRPr>
            </a:lvl3pPr>
            <a:lvl4pPr marL="1600200" indent="-228600">
              <a:defRPr sz="2400">
                <a:solidFill>
                  <a:schemeClr val="tx1"/>
                </a:solidFill>
                <a:latin typeface="Times New Roman" charset="0"/>
              </a:defRPr>
            </a:lvl4pPr>
            <a:lvl5pPr marL="2057400" indent="-228600">
              <a:defRPr sz="2400">
                <a:solidFill>
                  <a:schemeClr val="tx1"/>
                </a:solidFill>
                <a:latin typeface="Times New Roman" charset="0"/>
              </a:defRPr>
            </a:lvl5pPr>
            <a:lvl6pPr marL="2514600" indent="-228600" eaLnBrk="0" fontAlgn="base" hangingPunct="0">
              <a:spcBef>
                <a:spcPct val="0"/>
              </a:spcBef>
              <a:spcAft>
                <a:spcPct val="0"/>
              </a:spcAft>
              <a:defRPr sz="2400">
                <a:solidFill>
                  <a:schemeClr val="tx1"/>
                </a:solidFill>
                <a:latin typeface="Times New Roman" charset="0"/>
              </a:defRPr>
            </a:lvl6pPr>
            <a:lvl7pPr marL="2971800" indent="-228600" eaLnBrk="0" fontAlgn="base" hangingPunct="0">
              <a:spcBef>
                <a:spcPct val="0"/>
              </a:spcBef>
              <a:spcAft>
                <a:spcPct val="0"/>
              </a:spcAft>
              <a:defRPr sz="2400">
                <a:solidFill>
                  <a:schemeClr val="tx1"/>
                </a:solidFill>
                <a:latin typeface="Times New Roman" charset="0"/>
              </a:defRPr>
            </a:lvl7pPr>
            <a:lvl8pPr marL="3429000" indent="-228600" eaLnBrk="0" fontAlgn="base" hangingPunct="0">
              <a:spcBef>
                <a:spcPct val="0"/>
              </a:spcBef>
              <a:spcAft>
                <a:spcPct val="0"/>
              </a:spcAft>
              <a:defRPr sz="2400">
                <a:solidFill>
                  <a:schemeClr val="tx1"/>
                </a:solidFill>
                <a:latin typeface="Times New Roman" charset="0"/>
              </a:defRPr>
            </a:lvl8pPr>
            <a:lvl9pPr marL="3886200" indent="-228600" eaLnBrk="0" fontAlgn="base" hangingPunct="0">
              <a:spcBef>
                <a:spcPct val="0"/>
              </a:spcBef>
              <a:spcAft>
                <a:spcPct val="0"/>
              </a:spcAft>
              <a:defRPr sz="2400">
                <a:solidFill>
                  <a:schemeClr val="tx1"/>
                </a:solidFill>
                <a:latin typeface="Times New Roman" charset="0"/>
              </a:defRPr>
            </a:lvl9pPr>
          </a:lstStyle>
          <a:p>
            <a:pPr>
              <a:lnSpc>
                <a:spcPts val="2600"/>
              </a:lnSpc>
              <a:spcBef>
                <a:spcPct val="50000"/>
              </a:spcBef>
              <a:buSzPct val="190000"/>
            </a:pPr>
            <a:r>
              <a:rPr lang="en-GB" altLang="en-US" dirty="0">
                <a:solidFill>
                  <a:schemeClr val="tx2"/>
                </a:solidFill>
                <a:latin typeface="Arial" charset="0"/>
              </a:rPr>
              <a:t>Government links and networks</a:t>
            </a:r>
            <a:r>
              <a:rPr lang="en-GB" altLang="en-US" dirty="0"/>
              <a:t>: Government contracts are </a:t>
            </a:r>
            <a:r>
              <a:rPr lang="en-GB" altLang="en-US" i="1" dirty="0"/>
              <a:t>crucial</a:t>
            </a:r>
            <a:r>
              <a:rPr lang="en-GB" altLang="en-US" dirty="0"/>
              <a:t> to some companies and informal networks are important to influence government tax legislation, R&amp;D support, gain government support grants, etc.</a:t>
            </a:r>
          </a:p>
          <a:p>
            <a:pPr>
              <a:lnSpc>
                <a:spcPts val="2600"/>
              </a:lnSpc>
              <a:spcBef>
                <a:spcPct val="50000"/>
              </a:spcBef>
              <a:buClr>
                <a:schemeClr val="tx2"/>
              </a:buClr>
              <a:buSzPct val="190000"/>
            </a:pPr>
            <a:r>
              <a:rPr lang="en-GB" altLang="en-US" dirty="0"/>
              <a:t>For example, Sony has had strong support from the Japanese government over investment in electronics</a:t>
            </a:r>
          </a:p>
          <a:p>
            <a:pPr>
              <a:lnSpc>
                <a:spcPts val="2600"/>
              </a:lnSpc>
              <a:spcBef>
                <a:spcPct val="50000"/>
              </a:spcBef>
              <a:buSzPct val="190000"/>
            </a:pPr>
            <a:r>
              <a:rPr lang="en-GB" altLang="en-US" dirty="0">
                <a:solidFill>
                  <a:schemeClr val="tx2"/>
                </a:solidFill>
                <a:latin typeface="Arial" charset="0"/>
              </a:rPr>
              <a:t>Informal co-operative links and networks</a:t>
            </a:r>
            <a:r>
              <a:rPr lang="en-GB" altLang="en-US" dirty="0"/>
              <a:t>: alliances, mutual industry support, informal talks – but price agreements illegal!</a:t>
            </a:r>
          </a:p>
          <a:p>
            <a:pPr>
              <a:lnSpc>
                <a:spcPts val="2600"/>
              </a:lnSpc>
              <a:spcBef>
                <a:spcPct val="50000"/>
              </a:spcBef>
              <a:buSzPct val="190000"/>
            </a:pPr>
            <a:r>
              <a:rPr lang="en-GB" altLang="en-US" dirty="0">
                <a:solidFill>
                  <a:schemeClr val="tx2"/>
                </a:solidFill>
                <a:latin typeface="Arial" charset="0"/>
              </a:rPr>
              <a:t>Formal co-operative links</a:t>
            </a:r>
            <a:r>
              <a:rPr lang="en-GB" altLang="en-US" dirty="0"/>
              <a:t>: joint ventures and other forms of contractual co-operation </a:t>
            </a:r>
          </a:p>
          <a:p>
            <a:pPr>
              <a:lnSpc>
                <a:spcPts val="2600"/>
              </a:lnSpc>
              <a:spcBef>
                <a:spcPct val="50000"/>
              </a:spcBef>
              <a:buSzPct val="190000"/>
            </a:pPr>
            <a:r>
              <a:rPr lang="en-GB" altLang="en-US" b="1" i="1" dirty="0">
                <a:solidFill>
                  <a:schemeClr val="tx2"/>
                </a:solidFill>
              </a:rPr>
              <a:t>Economic benefits</a:t>
            </a:r>
            <a:r>
              <a:rPr lang="en-GB" altLang="en-US" dirty="0"/>
              <a:t> from all the above areas</a:t>
            </a:r>
          </a:p>
        </p:txBody>
      </p:sp>
    </p:spTree>
    <p:extLst>
      <p:ext uri="{BB962C8B-B14F-4D97-AF65-F5344CB8AC3E}">
        <p14:creationId xmlns:p14="http://schemas.microsoft.com/office/powerpoint/2010/main" val="3987851049"/>
      </p:ext>
    </p:extLst>
  </p:cSld>
  <p:clrMapOvr>
    <a:masterClrMapping/>
  </p:clrMapOvr>
  <p:transition xmlns:p14="http://schemas.microsoft.com/office/powerpoint/2010/main"/>
  <p:timing>
    <p:tnLst>
      <p:par>
        <p:cTn xmlns:p14="http://schemas.microsoft.com/office/powerpoint/2010/mai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9430" name="Rectangle 6"/>
          <p:cNvSpPr>
            <a:spLocks noGrp="1" noChangeArrowheads="1"/>
          </p:cNvSpPr>
          <p:nvPr>
            <p:ph type="title"/>
          </p:nvPr>
        </p:nvSpPr>
        <p:spPr>
          <a:xfrm>
            <a:off x="467544" y="601768"/>
            <a:ext cx="8153400" cy="1143000"/>
          </a:xfrm>
        </p:spPr>
        <p:txBody>
          <a:bodyPr anchor="b"/>
          <a:lstStyle/>
          <a:p>
            <a:pPr>
              <a:defRPr/>
            </a:pPr>
            <a:r>
              <a:rPr lang="en-GB" sz="3200" b="1" dirty="0" smtClean="0"/>
              <a:t>Step 7: Factors specific to co-operation </a:t>
            </a:r>
            <a:br>
              <a:rPr lang="en-GB" sz="3200" b="1" dirty="0" smtClean="0"/>
            </a:br>
            <a:r>
              <a:rPr lang="en-GB" sz="3200" b="1" i="1" dirty="0" smtClean="0"/>
              <a:t>Four Links</a:t>
            </a:r>
            <a:r>
              <a:rPr lang="en-GB" sz="3200" b="1" dirty="0" smtClean="0"/>
              <a:t> Analysis</a:t>
            </a:r>
          </a:p>
        </p:txBody>
      </p:sp>
      <p:sp>
        <p:nvSpPr>
          <p:cNvPr id="16390" name="Text Box 22"/>
          <p:cNvSpPr txBox="1">
            <a:spLocks noChangeArrowheads="1"/>
          </p:cNvSpPr>
          <p:nvPr/>
        </p:nvSpPr>
        <p:spPr bwMode="auto">
          <a:xfrm>
            <a:off x="381000" y="1937813"/>
            <a:ext cx="7772400" cy="45243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spAutoFit/>
          </a:bodyPr>
          <a:lstStyle>
            <a:lvl1pPr>
              <a:defRPr sz="2400">
                <a:solidFill>
                  <a:schemeClr val="tx1"/>
                </a:solidFill>
                <a:latin typeface="Times New Roman" charset="0"/>
              </a:defRPr>
            </a:lvl1pPr>
            <a:lvl2pPr marL="742950" indent="-285750">
              <a:defRPr sz="2400">
                <a:solidFill>
                  <a:schemeClr val="tx1"/>
                </a:solidFill>
                <a:latin typeface="Times New Roman" charset="0"/>
              </a:defRPr>
            </a:lvl2pPr>
            <a:lvl3pPr marL="1143000" indent="-228600">
              <a:defRPr sz="2400">
                <a:solidFill>
                  <a:schemeClr val="tx1"/>
                </a:solidFill>
                <a:latin typeface="Times New Roman" charset="0"/>
              </a:defRPr>
            </a:lvl3pPr>
            <a:lvl4pPr marL="1600200" indent="-228600">
              <a:defRPr sz="2400">
                <a:solidFill>
                  <a:schemeClr val="tx1"/>
                </a:solidFill>
                <a:latin typeface="Times New Roman" charset="0"/>
              </a:defRPr>
            </a:lvl4pPr>
            <a:lvl5pPr marL="2057400" indent="-228600">
              <a:defRPr sz="2400">
                <a:solidFill>
                  <a:schemeClr val="tx1"/>
                </a:solidFill>
                <a:latin typeface="Times New Roman" charset="0"/>
              </a:defRPr>
            </a:lvl5pPr>
            <a:lvl6pPr marL="2514600" indent="-228600" eaLnBrk="0" fontAlgn="base" hangingPunct="0">
              <a:spcBef>
                <a:spcPct val="0"/>
              </a:spcBef>
              <a:spcAft>
                <a:spcPct val="0"/>
              </a:spcAft>
              <a:defRPr sz="2400">
                <a:solidFill>
                  <a:schemeClr val="tx1"/>
                </a:solidFill>
                <a:latin typeface="Times New Roman" charset="0"/>
              </a:defRPr>
            </a:lvl6pPr>
            <a:lvl7pPr marL="2971800" indent="-228600" eaLnBrk="0" fontAlgn="base" hangingPunct="0">
              <a:spcBef>
                <a:spcPct val="0"/>
              </a:spcBef>
              <a:spcAft>
                <a:spcPct val="0"/>
              </a:spcAft>
              <a:defRPr sz="2400">
                <a:solidFill>
                  <a:schemeClr val="tx1"/>
                </a:solidFill>
                <a:latin typeface="Times New Roman" charset="0"/>
              </a:defRPr>
            </a:lvl7pPr>
            <a:lvl8pPr marL="3429000" indent="-228600" eaLnBrk="0" fontAlgn="base" hangingPunct="0">
              <a:spcBef>
                <a:spcPct val="0"/>
              </a:spcBef>
              <a:spcAft>
                <a:spcPct val="0"/>
              </a:spcAft>
              <a:defRPr sz="2400">
                <a:solidFill>
                  <a:schemeClr val="tx1"/>
                </a:solidFill>
                <a:latin typeface="Times New Roman" charset="0"/>
              </a:defRPr>
            </a:lvl8pPr>
            <a:lvl9pPr marL="3886200" indent="-228600" eaLnBrk="0" fontAlgn="base" hangingPunct="0">
              <a:spcBef>
                <a:spcPct val="0"/>
              </a:spcBef>
              <a:spcAft>
                <a:spcPct val="0"/>
              </a:spcAft>
              <a:defRPr sz="2400">
                <a:solidFill>
                  <a:schemeClr val="tx1"/>
                </a:solidFill>
                <a:latin typeface="Times New Roman" charset="0"/>
              </a:defRPr>
            </a:lvl9pPr>
          </a:lstStyle>
          <a:p>
            <a:pPr>
              <a:spcBef>
                <a:spcPct val="50000"/>
              </a:spcBef>
              <a:buSzPct val="190000"/>
            </a:pPr>
            <a:r>
              <a:rPr lang="en-GB" altLang="en-US" dirty="0">
                <a:solidFill>
                  <a:schemeClr val="tx2"/>
                </a:solidFill>
                <a:latin typeface="Arial" charset="0"/>
              </a:rPr>
              <a:t>Complementors</a:t>
            </a:r>
            <a:r>
              <a:rPr lang="en-GB" altLang="en-US" dirty="0"/>
              <a:t>: companies whose products add more to the products of the base company than they would possess by themselves</a:t>
            </a:r>
          </a:p>
          <a:p>
            <a:pPr>
              <a:spcBef>
                <a:spcPct val="50000"/>
              </a:spcBef>
              <a:buClr>
                <a:schemeClr val="tx2"/>
              </a:buClr>
              <a:buSzPct val="190000"/>
            </a:pPr>
            <a:r>
              <a:rPr lang="en-GB" altLang="en-US" dirty="0"/>
              <a:t>For example, Sony </a:t>
            </a:r>
            <a:r>
              <a:rPr lang="en-GB" altLang="en-US" i="1" dirty="0"/>
              <a:t>Vaio</a:t>
            </a:r>
            <a:r>
              <a:rPr lang="en-GB" altLang="en-US" dirty="0"/>
              <a:t> computers – the base company - benefit from having the widely accepted Microsoft </a:t>
            </a:r>
            <a:r>
              <a:rPr lang="en-GB" altLang="en-US" i="1" dirty="0"/>
              <a:t>Windows</a:t>
            </a:r>
            <a:r>
              <a:rPr lang="en-GB" altLang="en-US" dirty="0"/>
              <a:t> software as the complementor</a:t>
            </a:r>
          </a:p>
          <a:p>
            <a:pPr>
              <a:spcBef>
                <a:spcPct val="50000"/>
              </a:spcBef>
              <a:buSzPct val="190000"/>
            </a:pPr>
            <a:r>
              <a:rPr lang="en-GB" altLang="en-US" dirty="0"/>
              <a:t> Microsoft </a:t>
            </a:r>
            <a:r>
              <a:rPr lang="en-GB" altLang="en-US" i="1" dirty="0">
                <a:solidFill>
                  <a:schemeClr val="tx2"/>
                </a:solidFill>
              </a:rPr>
              <a:t>complements</a:t>
            </a:r>
            <a:r>
              <a:rPr lang="en-GB" altLang="en-US" dirty="0"/>
              <a:t> Sony</a:t>
            </a:r>
          </a:p>
          <a:p>
            <a:pPr>
              <a:spcBef>
                <a:spcPct val="50000"/>
              </a:spcBef>
              <a:buSzPct val="190000"/>
            </a:pPr>
            <a:r>
              <a:rPr lang="en-GB" altLang="en-US" dirty="0"/>
              <a:t>	Coca Cola </a:t>
            </a:r>
            <a:r>
              <a:rPr lang="en-GB" altLang="en-US" i="1" dirty="0"/>
              <a:t>complements</a:t>
            </a:r>
            <a:r>
              <a:rPr lang="en-GB" altLang="en-US" dirty="0"/>
              <a:t> McDonalds Restaurants, etc.</a:t>
            </a:r>
          </a:p>
          <a:p>
            <a:pPr>
              <a:spcBef>
                <a:spcPct val="50000"/>
              </a:spcBef>
              <a:buSzPct val="190000"/>
            </a:pPr>
            <a:r>
              <a:rPr lang="en-GB" altLang="en-US" b="1" i="1" dirty="0">
                <a:solidFill>
                  <a:schemeClr val="tx2"/>
                </a:solidFill>
              </a:rPr>
              <a:t>Economic benefits</a:t>
            </a:r>
            <a:r>
              <a:rPr lang="en-GB" altLang="en-US" dirty="0"/>
              <a:t> from powerful complementary links between well-respected products and brands</a:t>
            </a:r>
          </a:p>
        </p:txBody>
      </p:sp>
    </p:spTree>
    <p:extLst>
      <p:ext uri="{BB962C8B-B14F-4D97-AF65-F5344CB8AC3E}">
        <p14:creationId xmlns:p14="http://schemas.microsoft.com/office/powerpoint/2010/main" val="271031952"/>
      </p:ext>
    </p:extLst>
  </p:cSld>
  <p:clrMapOvr>
    <a:masterClrMapping/>
  </p:clrMapOvr>
  <p:transition xmlns:p14="http://schemas.microsoft.com/office/powerpoint/2010/main"/>
  <p:timing>
    <p:tnLst>
      <p:par>
        <p:cTn xmlns:p14="http://schemas.microsoft.com/office/powerpoint/2010/mai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7382" name="Rectangle 6"/>
          <p:cNvSpPr>
            <a:spLocks noGrp="1" noChangeArrowheads="1"/>
          </p:cNvSpPr>
          <p:nvPr>
            <p:ph type="title"/>
          </p:nvPr>
        </p:nvSpPr>
        <p:spPr>
          <a:xfrm>
            <a:off x="381000" y="116632"/>
            <a:ext cx="8534400" cy="1143000"/>
          </a:xfrm>
        </p:spPr>
        <p:txBody>
          <a:bodyPr anchor="b"/>
          <a:lstStyle/>
          <a:p>
            <a:pPr>
              <a:defRPr/>
            </a:pPr>
            <a:r>
              <a:rPr lang="en-GB" sz="3200" b="1" dirty="0" smtClean="0"/>
              <a:t> </a:t>
            </a:r>
            <a:r>
              <a:rPr lang="en-GB" sz="3200" b="1" i="1" dirty="0" smtClean="0"/>
              <a:t>Four Links</a:t>
            </a:r>
            <a:r>
              <a:rPr lang="en-GB" sz="3200" b="1" dirty="0" smtClean="0"/>
              <a:t> Analysis: how to assess the links</a:t>
            </a:r>
          </a:p>
        </p:txBody>
      </p:sp>
      <p:sp>
        <p:nvSpPr>
          <p:cNvPr id="357383" name="Oval 7"/>
          <p:cNvSpPr>
            <a:spLocks noChangeArrowheads="1"/>
          </p:cNvSpPr>
          <p:nvPr/>
        </p:nvSpPr>
        <p:spPr bwMode="auto">
          <a:xfrm>
            <a:off x="3657600" y="3906416"/>
            <a:ext cx="2120900" cy="1054100"/>
          </a:xfrm>
          <a:prstGeom prst="ellipse">
            <a:avLst/>
          </a:prstGeom>
          <a:solidFill>
            <a:schemeClr val="accent1"/>
          </a:solidFill>
          <a:ln w="12700">
            <a:solidFill>
              <a:schemeClr val="tx1"/>
            </a:solidFill>
            <a:round/>
            <a:headEnd/>
            <a:tailEnd/>
          </a:ln>
          <a:effectLst>
            <a:outerShdw dist="107763" dir="2700000" algn="ctr" rotWithShape="0">
              <a:schemeClr val="bg2"/>
            </a:outerShdw>
          </a:effectLst>
        </p:spPr>
        <p:txBody>
          <a:bodyPr wrap="none" anchor="ctr"/>
          <a:lstStyle>
            <a:lvl1pPr>
              <a:defRPr sz="2400">
                <a:solidFill>
                  <a:schemeClr val="tx1"/>
                </a:solidFill>
                <a:latin typeface="Times New Roman" charset="0"/>
              </a:defRPr>
            </a:lvl1pPr>
            <a:lvl2pPr marL="742950" indent="-285750">
              <a:defRPr sz="2400">
                <a:solidFill>
                  <a:schemeClr val="tx1"/>
                </a:solidFill>
                <a:latin typeface="Times New Roman" charset="0"/>
              </a:defRPr>
            </a:lvl2pPr>
            <a:lvl3pPr marL="1143000" indent="-228600">
              <a:defRPr sz="2400">
                <a:solidFill>
                  <a:schemeClr val="tx1"/>
                </a:solidFill>
                <a:latin typeface="Times New Roman" charset="0"/>
              </a:defRPr>
            </a:lvl3pPr>
            <a:lvl4pPr marL="1600200" indent="-228600">
              <a:defRPr sz="2400">
                <a:solidFill>
                  <a:schemeClr val="tx1"/>
                </a:solidFill>
                <a:latin typeface="Times New Roman" charset="0"/>
              </a:defRPr>
            </a:lvl4pPr>
            <a:lvl5pPr marL="2057400" indent="-228600">
              <a:defRPr sz="2400">
                <a:solidFill>
                  <a:schemeClr val="tx1"/>
                </a:solidFill>
                <a:latin typeface="Times New Roman" charset="0"/>
              </a:defRPr>
            </a:lvl5pPr>
            <a:lvl6pPr marL="2514600" indent="-228600" eaLnBrk="0" fontAlgn="base" hangingPunct="0">
              <a:spcBef>
                <a:spcPct val="0"/>
              </a:spcBef>
              <a:spcAft>
                <a:spcPct val="0"/>
              </a:spcAft>
              <a:defRPr sz="2400">
                <a:solidFill>
                  <a:schemeClr val="tx1"/>
                </a:solidFill>
                <a:latin typeface="Times New Roman" charset="0"/>
              </a:defRPr>
            </a:lvl6pPr>
            <a:lvl7pPr marL="2971800" indent="-228600" eaLnBrk="0" fontAlgn="base" hangingPunct="0">
              <a:spcBef>
                <a:spcPct val="0"/>
              </a:spcBef>
              <a:spcAft>
                <a:spcPct val="0"/>
              </a:spcAft>
              <a:defRPr sz="2400">
                <a:solidFill>
                  <a:schemeClr val="tx1"/>
                </a:solidFill>
                <a:latin typeface="Times New Roman" charset="0"/>
              </a:defRPr>
            </a:lvl7pPr>
            <a:lvl8pPr marL="3429000" indent="-228600" eaLnBrk="0" fontAlgn="base" hangingPunct="0">
              <a:spcBef>
                <a:spcPct val="0"/>
              </a:spcBef>
              <a:spcAft>
                <a:spcPct val="0"/>
              </a:spcAft>
              <a:defRPr sz="2400">
                <a:solidFill>
                  <a:schemeClr val="tx1"/>
                </a:solidFill>
                <a:latin typeface="Times New Roman" charset="0"/>
              </a:defRPr>
            </a:lvl8pPr>
            <a:lvl9pPr marL="3886200" indent="-228600" eaLnBrk="0" fontAlgn="base" hangingPunct="0">
              <a:spcBef>
                <a:spcPct val="0"/>
              </a:spcBef>
              <a:spcAft>
                <a:spcPct val="0"/>
              </a:spcAft>
              <a:defRPr sz="2400">
                <a:solidFill>
                  <a:schemeClr val="tx1"/>
                </a:solidFill>
                <a:latin typeface="Times New Roman" charset="0"/>
              </a:defRPr>
            </a:lvl9pPr>
          </a:lstStyle>
          <a:p>
            <a:endParaRPr lang="en-US" altLang="en-US" dirty="0"/>
          </a:p>
        </p:txBody>
      </p:sp>
      <p:sp>
        <p:nvSpPr>
          <p:cNvPr id="357384" name="Oval 8"/>
          <p:cNvSpPr>
            <a:spLocks noChangeArrowheads="1"/>
          </p:cNvSpPr>
          <p:nvPr/>
        </p:nvSpPr>
        <p:spPr bwMode="auto">
          <a:xfrm>
            <a:off x="6477000" y="4744616"/>
            <a:ext cx="2120900" cy="1054100"/>
          </a:xfrm>
          <a:prstGeom prst="ellipse">
            <a:avLst/>
          </a:prstGeom>
          <a:solidFill>
            <a:srgbClr val="99CCFF"/>
          </a:solidFill>
          <a:ln w="12700">
            <a:solidFill>
              <a:schemeClr val="tx1"/>
            </a:solidFill>
            <a:round/>
            <a:headEnd/>
            <a:tailEnd/>
          </a:ln>
          <a:effectLst>
            <a:outerShdw dist="107763" dir="2700000" algn="ctr" rotWithShape="0">
              <a:schemeClr val="bg2"/>
            </a:outerShdw>
          </a:effectLst>
        </p:spPr>
        <p:txBody>
          <a:bodyPr wrap="none" anchor="ctr"/>
          <a:lstStyle>
            <a:lvl1pPr>
              <a:defRPr sz="2400">
                <a:solidFill>
                  <a:schemeClr val="tx1"/>
                </a:solidFill>
                <a:latin typeface="Times New Roman" charset="0"/>
              </a:defRPr>
            </a:lvl1pPr>
            <a:lvl2pPr marL="742950" indent="-285750">
              <a:defRPr sz="2400">
                <a:solidFill>
                  <a:schemeClr val="tx1"/>
                </a:solidFill>
                <a:latin typeface="Times New Roman" charset="0"/>
              </a:defRPr>
            </a:lvl2pPr>
            <a:lvl3pPr marL="1143000" indent="-228600">
              <a:defRPr sz="2400">
                <a:solidFill>
                  <a:schemeClr val="tx1"/>
                </a:solidFill>
                <a:latin typeface="Times New Roman" charset="0"/>
              </a:defRPr>
            </a:lvl3pPr>
            <a:lvl4pPr marL="1600200" indent="-228600">
              <a:defRPr sz="2400">
                <a:solidFill>
                  <a:schemeClr val="tx1"/>
                </a:solidFill>
                <a:latin typeface="Times New Roman" charset="0"/>
              </a:defRPr>
            </a:lvl4pPr>
            <a:lvl5pPr marL="2057400" indent="-228600">
              <a:defRPr sz="2400">
                <a:solidFill>
                  <a:schemeClr val="tx1"/>
                </a:solidFill>
                <a:latin typeface="Times New Roman" charset="0"/>
              </a:defRPr>
            </a:lvl5pPr>
            <a:lvl6pPr marL="2514600" indent="-228600" eaLnBrk="0" fontAlgn="base" hangingPunct="0">
              <a:spcBef>
                <a:spcPct val="0"/>
              </a:spcBef>
              <a:spcAft>
                <a:spcPct val="0"/>
              </a:spcAft>
              <a:defRPr sz="2400">
                <a:solidFill>
                  <a:schemeClr val="tx1"/>
                </a:solidFill>
                <a:latin typeface="Times New Roman" charset="0"/>
              </a:defRPr>
            </a:lvl6pPr>
            <a:lvl7pPr marL="2971800" indent="-228600" eaLnBrk="0" fontAlgn="base" hangingPunct="0">
              <a:spcBef>
                <a:spcPct val="0"/>
              </a:spcBef>
              <a:spcAft>
                <a:spcPct val="0"/>
              </a:spcAft>
              <a:defRPr sz="2400">
                <a:solidFill>
                  <a:schemeClr val="tx1"/>
                </a:solidFill>
                <a:latin typeface="Times New Roman" charset="0"/>
              </a:defRPr>
            </a:lvl7pPr>
            <a:lvl8pPr marL="3429000" indent="-228600" eaLnBrk="0" fontAlgn="base" hangingPunct="0">
              <a:spcBef>
                <a:spcPct val="0"/>
              </a:spcBef>
              <a:spcAft>
                <a:spcPct val="0"/>
              </a:spcAft>
              <a:defRPr sz="2400">
                <a:solidFill>
                  <a:schemeClr val="tx1"/>
                </a:solidFill>
                <a:latin typeface="Times New Roman" charset="0"/>
              </a:defRPr>
            </a:lvl8pPr>
            <a:lvl9pPr marL="3886200" indent="-228600" eaLnBrk="0" fontAlgn="base" hangingPunct="0">
              <a:spcBef>
                <a:spcPct val="0"/>
              </a:spcBef>
              <a:spcAft>
                <a:spcPct val="0"/>
              </a:spcAft>
              <a:defRPr sz="2400">
                <a:solidFill>
                  <a:schemeClr val="tx1"/>
                </a:solidFill>
                <a:latin typeface="Times New Roman" charset="0"/>
              </a:defRPr>
            </a:lvl9pPr>
          </a:lstStyle>
          <a:p>
            <a:endParaRPr lang="en-US" altLang="en-US" dirty="0"/>
          </a:p>
        </p:txBody>
      </p:sp>
      <p:sp>
        <p:nvSpPr>
          <p:cNvPr id="357385" name="Oval 9"/>
          <p:cNvSpPr>
            <a:spLocks noChangeArrowheads="1"/>
          </p:cNvSpPr>
          <p:nvPr/>
        </p:nvSpPr>
        <p:spPr bwMode="auto">
          <a:xfrm>
            <a:off x="533400" y="4820816"/>
            <a:ext cx="2120900" cy="1054100"/>
          </a:xfrm>
          <a:prstGeom prst="ellipse">
            <a:avLst/>
          </a:prstGeom>
          <a:solidFill>
            <a:srgbClr val="99CCFF"/>
          </a:solidFill>
          <a:ln w="12700">
            <a:solidFill>
              <a:schemeClr val="tx1"/>
            </a:solidFill>
            <a:round/>
            <a:headEnd/>
            <a:tailEnd/>
          </a:ln>
          <a:effectLst>
            <a:outerShdw dist="107763" dir="2700000" algn="ctr" rotWithShape="0">
              <a:schemeClr val="bg2"/>
            </a:outerShdw>
          </a:effectLst>
        </p:spPr>
        <p:txBody>
          <a:bodyPr wrap="none" anchor="ctr"/>
          <a:lstStyle>
            <a:lvl1pPr>
              <a:defRPr sz="2400">
                <a:solidFill>
                  <a:schemeClr val="tx1"/>
                </a:solidFill>
                <a:latin typeface="Times New Roman" charset="0"/>
              </a:defRPr>
            </a:lvl1pPr>
            <a:lvl2pPr marL="742950" indent="-285750">
              <a:defRPr sz="2400">
                <a:solidFill>
                  <a:schemeClr val="tx1"/>
                </a:solidFill>
                <a:latin typeface="Times New Roman" charset="0"/>
              </a:defRPr>
            </a:lvl2pPr>
            <a:lvl3pPr marL="1143000" indent="-228600">
              <a:defRPr sz="2400">
                <a:solidFill>
                  <a:schemeClr val="tx1"/>
                </a:solidFill>
                <a:latin typeface="Times New Roman" charset="0"/>
              </a:defRPr>
            </a:lvl3pPr>
            <a:lvl4pPr marL="1600200" indent="-228600">
              <a:defRPr sz="2400">
                <a:solidFill>
                  <a:schemeClr val="tx1"/>
                </a:solidFill>
                <a:latin typeface="Times New Roman" charset="0"/>
              </a:defRPr>
            </a:lvl4pPr>
            <a:lvl5pPr marL="2057400" indent="-228600">
              <a:defRPr sz="2400">
                <a:solidFill>
                  <a:schemeClr val="tx1"/>
                </a:solidFill>
                <a:latin typeface="Times New Roman" charset="0"/>
              </a:defRPr>
            </a:lvl5pPr>
            <a:lvl6pPr marL="2514600" indent="-228600" eaLnBrk="0" fontAlgn="base" hangingPunct="0">
              <a:spcBef>
                <a:spcPct val="0"/>
              </a:spcBef>
              <a:spcAft>
                <a:spcPct val="0"/>
              </a:spcAft>
              <a:defRPr sz="2400">
                <a:solidFill>
                  <a:schemeClr val="tx1"/>
                </a:solidFill>
                <a:latin typeface="Times New Roman" charset="0"/>
              </a:defRPr>
            </a:lvl6pPr>
            <a:lvl7pPr marL="2971800" indent="-228600" eaLnBrk="0" fontAlgn="base" hangingPunct="0">
              <a:spcBef>
                <a:spcPct val="0"/>
              </a:spcBef>
              <a:spcAft>
                <a:spcPct val="0"/>
              </a:spcAft>
              <a:defRPr sz="2400">
                <a:solidFill>
                  <a:schemeClr val="tx1"/>
                </a:solidFill>
                <a:latin typeface="Times New Roman" charset="0"/>
              </a:defRPr>
            </a:lvl7pPr>
            <a:lvl8pPr marL="3429000" indent="-228600" eaLnBrk="0" fontAlgn="base" hangingPunct="0">
              <a:spcBef>
                <a:spcPct val="0"/>
              </a:spcBef>
              <a:spcAft>
                <a:spcPct val="0"/>
              </a:spcAft>
              <a:defRPr sz="2400">
                <a:solidFill>
                  <a:schemeClr val="tx1"/>
                </a:solidFill>
                <a:latin typeface="Times New Roman" charset="0"/>
              </a:defRPr>
            </a:lvl8pPr>
            <a:lvl9pPr marL="3886200" indent="-228600" eaLnBrk="0" fontAlgn="base" hangingPunct="0">
              <a:spcBef>
                <a:spcPct val="0"/>
              </a:spcBef>
              <a:spcAft>
                <a:spcPct val="0"/>
              </a:spcAft>
              <a:defRPr sz="2400">
                <a:solidFill>
                  <a:schemeClr val="tx1"/>
                </a:solidFill>
                <a:latin typeface="Times New Roman" charset="0"/>
              </a:defRPr>
            </a:lvl9pPr>
          </a:lstStyle>
          <a:p>
            <a:endParaRPr lang="en-US" altLang="en-US" dirty="0"/>
          </a:p>
        </p:txBody>
      </p:sp>
      <p:sp>
        <p:nvSpPr>
          <p:cNvPr id="357386" name="Oval 10"/>
          <p:cNvSpPr>
            <a:spLocks noChangeArrowheads="1"/>
          </p:cNvSpPr>
          <p:nvPr/>
        </p:nvSpPr>
        <p:spPr bwMode="auto">
          <a:xfrm>
            <a:off x="6477000" y="2001416"/>
            <a:ext cx="2273300" cy="1663700"/>
          </a:xfrm>
          <a:prstGeom prst="ellipse">
            <a:avLst/>
          </a:prstGeom>
          <a:solidFill>
            <a:srgbClr val="99CCFF"/>
          </a:solidFill>
          <a:ln w="12700">
            <a:solidFill>
              <a:schemeClr val="tx1"/>
            </a:solidFill>
            <a:round/>
            <a:headEnd/>
            <a:tailEnd/>
          </a:ln>
          <a:effectLst>
            <a:outerShdw dist="107763" dir="2700000" algn="ctr" rotWithShape="0">
              <a:schemeClr val="bg2"/>
            </a:outerShdw>
          </a:effectLst>
        </p:spPr>
        <p:txBody>
          <a:bodyPr wrap="none" anchor="ctr"/>
          <a:lstStyle>
            <a:lvl1pPr>
              <a:defRPr sz="2400">
                <a:solidFill>
                  <a:schemeClr val="tx1"/>
                </a:solidFill>
                <a:latin typeface="Times New Roman" charset="0"/>
              </a:defRPr>
            </a:lvl1pPr>
            <a:lvl2pPr marL="742950" indent="-285750">
              <a:defRPr sz="2400">
                <a:solidFill>
                  <a:schemeClr val="tx1"/>
                </a:solidFill>
                <a:latin typeface="Times New Roman" charset="0"/>
              </a:defRPr>
            </a:lvl2pPr>
            <a:lvl3pPr marL="1143000" indent="-228600">
              <a:defRPr sz="2400">
                <a:solidFill>
                  <a:schemeClr val="tx1"/>
                </a:solidFill>
                <a:latin typeface="Times New Roman" charset="0"/>
              </a:defRPr>
            </a:lvl3pPr>
            <a:lvl4pPr marL="1600200" indent="-228600">
              <a:defRPr sz="2400">
                <a:solidFill>
                  <a:schemeClr val="tx1"/>
                </a:solidFill>
                <a:latin typeface="Times New Roman" charset="0"/>
              </a:defRPr>
            </a:lvl4pPr>
            <a:lvl5pPr marL="2057400" indent="-228600">
              <a:defRPr sz="2400">
                <a:solidFill>
                  <a:schemeClr val="tx1"/>
                </a:solidFill>
                <a:latin typeface="Times New Roman" charset="0"/>
              </a:defRPr>
            </a:lvl5pPr>
            <a:lvl6pPr marL="2514600" indent="-228600" eaLnBrk="0" fontAlgn="base" hangingPunct="0">
              <a:spcBef>
                <a:spcPct val="0"/>
              </a:spcBef>
              <a:spcAft>
                <a:spcPct val="0"/>
              </a:spcAft>
              <a:defRPr sz="2400">
                <a:solidFill>
                  <a:schemeClr val="tx1"/>
                </a:solidFill>
                <a:latin typeface="Times New Roman" charset="0"/>
              </a:defRPr>
            </a:lvl6pPr>
            <a:lvl7pPr marL="2971800" indent="-228600" eaLnBrk="0" fontAlgn="base" hangingPunct="0">
              <a:spcBef>
                <a:spcPct val="0"/>
              </a:spcBef>
              <a:spcAft>
                <a:spcPct val="0"/>
              </a:spcAft>
              <a:defRPr sz="2400">
                <a:solidFill>
                  <a:schemeClr val="tx1"/>
                </a:solidFill>
                <a:latin typeface="Times New Roman" charset="0"/>
              </a:defRPr>
            </a:lvl7pPr>
            <a:lvl8pPr marL="3429000" indent="-228600" eaLnBrk="0" fontAlgn="base" hangingPunct="0">
              <a:spcBef>
                <a:spcPct val="0"/>
              </a:spcBef>
              <a:spcAft>
                <a:spcPct val="0"/>
              </a:spcAft>
              <a:defRPr sz="2400">
                <a:solidFill>
                  <a:schemeClr val="tx1"/>
                </a:solidFill>
                <a:latin typeface="Times New Roman" charset="0"/>
              </a:defRPr>
            </a:lvl8pPr>
            <a:lvl9pPr marL="3886200" indent="-228600" eaLnBrk="0" fontAlgn="base" hangingPunct="0">
              <a:spcBef>
                <a:spcPct val="0"/>
              </a:spcBef>
              <a:spcAft>
                <a:spcPct val="0"/>
              </a:spcAft>
              <a:defRPr sz="2400">
                <a:solidFill>
                  <a:schemeClr val="tx1"/>
                </a:solidFill>
                <a:latin typeface="Times New Roman" charset="0"/>
              </a:defRPr>
            </a:lvl9pPr>
          </a:lstStyle>
          <a:p>
            <a:endParaRPr lang="en-US" altLang="en-US" dirty="0"/>
          </a:p>
        </p:txBody>
      </p:sp>
      <p:sp>
        <p:nvSpPr>
          <p:cNvPr id="357387" name="Oval 11"/>
          <p:cNvSpPr>
            <a:spLocks noChangeArrowheads="1"/>
          </p:cNvSpPr>
          <p:nvPr/>
        </p:nvSpPr>
        <p:spPr bwMode="auto">
          <a:xfrm>
            <a:off x="457200" y="1849016"/>
            <a:ext cx="2349500" cy="1587500"/>
          </a:xfrm>
          <a:prstGeom prst="ellipse">
            <a:avLst/>
          </a:prstGeom>
          <a:solidFill>
            <a:srgbClr val="99CCFF"/>
          </a:solidFill>
          <a:ln w="12700">
            <a:solidFill>
              <a:schemeClr val="tx1"/>
            </a:solidFill>
            <a:round/>
            <a:headEnd/>
            <a:tailEnd/>
          </a:ln>
          <a:effectLst>
            <a:outerShdw dist="107763" dir="2700000" algn="ctr" rotWithShape="0">
              <a:schemeClr val="bg2"/>
            </a:outerShdw>
          </a:effectLst>
        </p:spPr>
        <p:txBody>
          <a:bodyPr wrap="none" anchor="ctr"/>
          <a:lstStyle>
            <a:lvl1pPr>
              <a:defRPr sz="2400">
                <a:solidFill>
                  <a:schemeClr val="tx1"/>
                </a:solidFill>
                <a:latin typeface="Times New Roman" charset="0"/>
              </a:defRPr>
            </a:lvl1pPr>
            <a:lvl2pPr marL="742950" indent="-285750">
              <a:defRPr sz="2400">
                <a:solidFill>
                  <a:schemeClr val="tx1"/>
                </a:solidFill>
                <a:latin typeface="Times New Roman" charset="0"/>
              </a:defRPr>
            </a:lvl2pPr>
            <a:lvl3pPr marL="1143000" indent="-228600">
              <a:defRPr sz="2400">
                <a:solidFill>
                  <a:schemeClr val="tx1"/>
                </a:solidFill>
                <a:latin typeface="Times New Roman" charset="0"/>
              </a:defRPr>
            </a:lvl3pPr>
            <a:lvl4pPr marL="1600200" indent="-228600">
              <a:defRPr sz="2400">
                <a:solidFill>
                  <a:schemeClr val="tx1"/>
                </a:solidFill>
                <a:latin typeface="Times New Roman" charset="0"/>
              </a:defRPr>
            </a:lvl4pPr>
            <a:lvl5pPr marL="2057400" indent="-228600">
              <a:defRPr sz="2400">
                <a:solidFill>
                  <a:schemeClr val="tx1"/>
                </a:solidFill>
                <a:latin typeface="Times New Roman" charset="0"/>
              </a:defRPr>
            </a:lvl5pPr>
            <a:lvl6pPr marL="2514600" indent="-228600" eaLnBrk="0" fontAlgn="base" hangingPunct="0">
              <a:spcBef>
                <a:spcPct val="0"/>
              </a:spcBef>
              <a:spcAft>
                <a:spcPct val="0"/>
              </a:spcAft>
              <a:defRPr sz="2400">
                <a:solidFill>
                  <a:schemeClr val="tx1"/>
                </a:solidFill>
                <a:latin typeface="Times New Roman" charset="0"/>
              </a:defRPr>
            </a:lvl6pPr>
            <a:lvl7pPr marL="2971800" indent="-228600" eaLnBrk="0" fontAlgn="base" hangingPunct="0">
              <a:spcBef>
                <a:spcPct val="0"/>
              </a:spcBef>
              <a:spcAft>
                <a:spcPct val="0"/>
              </a:spcAft>
              <a:defRPr sz="2400">
                <a:solidFill>
                  <a:schemeClr val="tx1"/>
                </a:solidFill>
                <a:latin typeface="Times New Roman" charset="0"/>
              </a:defRPr>
            </a:lvl7pPr>
            <a:lvl8pPr marL="3429000" indent="-228600" eaLnBrk="0" fontAlgn="base" hangingPunct="0">
              <a:spcBef>
                <a:spcPct val="0"/>
              </a:spcBef>
              <a:spcAft>
                <a:spcPct val="0"/>
              </a:spcAft>
              <a:defRPr sz="2400">
                <a:solidFill>
                  <a:schemeClr val="tx1"/>
                </a:solidFill>
                <a:latin typeface="Times New Roman" charset="0"/>
              </a:defRPr>
            </a:lvl8pPr>
            <a:lvl9pPr marL="3886200" indent="-228600" eaLnBrk="0" fontAlgn="base" hangingPunct="0">
              <a:spcBef>
                <a:spcPct val="0"/>
              </a:spcBef>
              <a:spcAft>
                <a:spcPct val="0"/>
              </a:spcAft>
              <a:defRPr sz="2400">
                <a:solidFill>
                  <a:schemeClr val="tx1"/>
                </a:solidFill>
                <a:latin typeface="Times New Roman" charset="0"/>
              </a:defRPr>
            </a:lvl9pPr>
          </a:lstStyle>
          <a:p>
            <a:endParaRPr lang="en-US" altLang="en-US" dirty="0"/>
          </a:p>
        </p:txBody>
      </p:sp>
      <p:sp>
        <p:nvSpPr>
          <p:cNvPr id="17419" name="Rectangle 12"/>
          <p:cNvSpPr>
            <a:spLocks noChangeArrowheads="1"/>
          </p:cNvSpPr>
          <p:nvPr/>
        </p:nvSpPr>
        <p:spPr bwMode="auto">
          <a:xfrm>
            <a:off x="3733800" y="4211216"/>
            <a:ext cx="2022475" cy="3635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defRPr sz="2400">
                <a:solidFill>
                  <a:schemeClr val="tx1"/>
                </a:solidFill>
                <a:latin typeface="Times New Roman" charset="0"/>
              </a:defRPr>
            </a:lvl1pPr>
            <a:lvl2pPr marL="742950" indent="-285750">
              <a:defRPr sz="2400">
                <a:solidFill>
                  <a:schemeClr val="tx1"/>
                </a:solidFill>
                <a:latin typeface="Times New Roman" charset="0"/>
              </a:defRPr>
            </a:lvl2pPr>
            <a:lvl3pPr marL="1143000" indent="-228600">
              <a:defRPr sz="2400">
                <a:solidFill>
                  <a:schemeClr val="tx1"/>
                </a:solidFill>
                <a:latin typeface="Times New Roman" charset="0"/>
              </a:defRPr>
            </a:lvl3pPr>
            <a:lvl4pPr marL="1600200" indent="-228600">
              <a:defRPr sz="2400">
                <a:solidFill>
                  <a:schemeClr val="tx1"/>
                </a:solidFill>
                <a:latin typeface="Times New Roman" charset="0"/>
              </a:defRPr>
            </a:lvl4pPr>
            <a:lvl5pPr marL="2057400" indent="-228600">
              <a:defRPr sz="2400">
                <a:solidFill>
                  <a:schemeClr val="tx1"/>
                </a:solidFill>
                <a:latin typeface="Times New Roman" charset="0"/>
              </a:defRPr>
            </a:lvl5pPr>
            <a:lvl6pPr marL="2514600" indent="-228600" eaLnBrk="0" fontAlgn="base" hangingPunct="0">
              <a:spcBef>
                <a:spcPct val="0"/>
              </a:spcBef>
              <a:spcAft>
                <a:spcPct val="0"/>
              </a:spcAft>
              <a:defRPr sz="2400">
                <a:solidFill>
                  <a:schemeClr val="tx1"/>
                </a:solidFill>
                <a:latin typeface="Times New Roman" charset="0"/>
              </a:defRPr>
            </a:lvl6pPr>
            <a:lvl7pPr marL="2971800" indent="-228600" eaLnBrk="0" fontAlgn="base" hangingPunct="0">
              <a:spcBef>
                <a:spcPct val="0"/>
              </a:spcBef>
              <a:spcAft>
                <a:spcPct val="0"/>
              </a:spcAft>
              <a:defRPr sz="2400">
                <a:solidFill>
                  <a:schemeClr val="tx1"/>
                </a:solidFill>
                <a:latin typeface="Times New Roman" charset="0"/>
              </a:defRPr>
            </a:lvl7pPr>
            <a:lvl8pPr marL="3429000" indent="-228600" eaLnBrk="0" fontAlgn="base" hangingPunct="0">
              <a:spcBef>
                <a:spcPct val="0"/>
              </a:spcBef>
              <a:spcAft>
                <a:spcPct val="0"/>
              </a:spcAft>
              <a:defRPr sz="2400">
                <a:solidFill>
                  <a:schemeClr val="tx1"/>
                </a:solidFill>
                <a:latin typeface="Times New Roman" charset="0"/>
              </a:defRPr>
            </a:lvl8pPr>
            <a:lvl9pPr marL="3886200" indent="-228600" eaLnBrk="0" fontAlgn="base" hangingPunct="0">
              <a:spcBef>
                <a:spcPct val="0"/>
              </a:spcBef>
              <a:spcAft>
                <a:spcPct val="0"/>
              </a:spcAft>
              <a:defRPr sz="2400">
                <a:solidFill>
                  <a:schemeClr val="tx1"/>
                </a:solidFill>
                <a:latin typeface="Times New Roman" charset="0"/>
              </a:defRPr>
            </a:lvl9pPr>
          </a:lstStyle>
          <a:p>
            <a:r>
              <a:rPr lang="en-GB" altLang="en-US" sz="1800" b="1" dirty="0">
                <a:solidFill>
                  <a:schemeClr val="bg2"/>
                </a:solidFill>
                <a:latin typeface="Arial" charset="0"/>
              </a:rPr>
              <a:t>The organisation</a:t>
            </a:r>
          </a:p>
        </p:txBody>
      </p:sp>
      <p:sp>
        <p:nvSpPr>
          <p:cNvPr id="17420" name="Rectangle 13"/>
          <p:cNvSpPr>
            <a:spLocks noChangeArrowheads="1"/>
          </p:cNvSpPr>
          <p:nvPr/>
        </p:nvSpPr>
        <p:spPr bwMode="auto">
          <a:xfrm>
            <a:off x="6705600" y="2458616"/>
            <a:ext cx="1841500" cy="9128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a:defRPr sz="2400">
                <a:solidFill>
                  <a:schemeClr val="tx1"/>
                </a:solidFill>
                <a:latin typeface="Times New Roman" charset="0"/>
              </a:defRPr>
            </a:lvl1pPr>
            <a:lvl2pPr marL="742950" indent="-285750">
              <a:defRPr sz="2400">
                <a:solidFill>
                  <a:schemeClr val="tx1"/>
                </a:solidFill>
                <a:latin typeface="Times New Roman" charset="0"/>
              </a:defRPr>
            </a:lvl2pPr>
            <a:lvl3pPr marL="1143000" indent="-228600">
              <a:defRPr sz="2400">
                <a:solidFill>
                  <a:schemeClr val="tx1"/>
                </a:solidFill>
                <a:latin typeface="Times New Roman" charset="0"/>
              </a:defRPr>
            </a:lvl3pPr>
            <a:lvl4pPr marL="1600200" indent="-228600">
              <a:defRPr sz="2400">
                <a:solidFill>
                  <a:schemeClr val="tx1"/>
                </a:solidFill>
                <a:latin typeface="Times New Roman" charset="0"/>
              </a:defRPr>
            </a:lvl4pPr>
            <a:lvl5pPr marL="2057400" indent="-228600">
              <a:defRPr sz="2400">
                <a:solidFill>
                  <a:schemeClr val="tx1"/>
                </a:solidFill>
                <a:latin typeface="Times New Roman" charset="0"/>
              </a:defRPr>
            </a:lvl5pPr>
            <a:lvl6pPr marL="2514600" indent="-228600" eaLnBrk="0" fontAlgn="base" hangingPunct="0">
              <a:spcBef>
                <a:spcPct val="0"/>
              </a:spcBef>
              <a:spcAft>
                <a:spcPct val="0"/>
              </a:spcAft>
              <a:defRPr sz="2400">
                <a:solidFill>
                  <a:schemeClr val="tx1"/>
                </a:solidFill>
                <a:latin typeface="Times New Roman" charset="0"/>
              </a:defRPr>
            </a:lvl6pPr>
            <a:lvl7pPr marL="2971800" indent="-228600" eaLnBrk="0" fontAlgn="base" hangingPunct="0">
              <a:spcBef>
                <a:spcPct val="0"/>
              </a:spcBef>
              <a:spcAft>
                <a:spcPct val="0"/>
              </a:spcAft>
              <a:defRPr sz="2400">
                <a:solidFill>
                  <a:schemeClr val="tx1"/>
                </a:solidFill>
                <a:latin typeface="Times New Roman" charset="0"/>
              </a:defRPr>
            </a:lvl7pPr>
            <a:lvl8pPr marL="3429000" indent="-228600" eaLnBrk="0" fontAlgn="base" hangingPunct="0">
              <a:spcBef>
                <a:spcPct val="0"/>
              </a:spcBef>
              <a:spcAft>
                <a:spcPct val="0"/>
              </a:spcAft>
              <a:defRPr sz="2400">
                <a:solidFill>
                  <a:schemeClr val="tx1"/>
                </a:solidFill>
                <a:latin typeface="Times New Roman" charset="0"/>
              </a:defRPr>
            </a:lvl8pPr>
            <a:lvl9pPr marL="3886200" indent="-228600" eaLnBrk="0" fontAlgn="base" hangingPunct="0">
              <a:spcBef>
                <a:spcPct val="0"/>
              </a:spcBef>
              <a:spcAft>
                <a:spcPct val="0"/>
              </a:spcAft>
              <a:defRPr sz="2400">
                <a:solidFill>
                  <a:schemeClr val="tx1"/>
                </a:solidFill>
                <a:latin typeface="Times New Roman" charset="0"/>
              </a:defRPr>
            </a:lvl9pPr>
          </a:lstStyle>
          <a:p>
            <a:pPr algn="ctr"/>
            <a:r>
              <a:rPr lang="en-GB" altLang="en-US" sz="1800" b="1" dirty="0">
                <a:solidFill>
                  <a:schemeClr val="bg2"/>
                </a:solidFill>
                <a:latin typeface="Arial" charset="0"/>
              </a:rPr>
              <a:t>Informal co-operative links and networks</a:t>
            </a:r>
          </a:p>
        </p:txBody>
      </p:sp>
      <p:sp>
        <p:nvSpPr>
          <p:cNvPr id="17421" name="Rectangle 14"/>
          <p:cNvSpPr>
            <a:spLocks noChangeArrowheads="1"/>
          </p:cNvSpPr>
          <p:nvPr/>
        </p:nvSpPr>
        <p:spPr bwMode="auto">
          <a:xfrm>
            <a:off x="6553200" y="4973216"/>
            <a:ext cx="1919288" cy="638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a:defRPr sz="2400">
                <a:solidFill>
                  <a:schemeClr val="tx1"/>
                </a:solidFill>
                <a:latin typeface="Times New Roman" charset="0"/>
              </a:defRPr>
            </a:lvl1pPr>
            <a:lvl2pPr marL="742950" indent="-285750">
              <a:defRPr sz="2400">
                <a:solidFill>
                  <a:schemeClr val="tx1"/>
                </a:solidFill>
                <a:latin typeface="Times New Roman" charset="0"/>
              </a:defRPr>
            </a:lvl2pPr>
            <a:lvl3pPr marL="1143000" indent="-228600">
              <a:defRPr sz="2400">
                <a:solidFill>
                  <a:schemeClr val="tx1"/>
                </a:solidFill>
                <a:latin typeface="Times New Roman" charset="0"/>
              </a:defRPr>
            </a:lvl3pPr>
            <a:lvl4pPr marL="1600200" indent="-228600">
              <a:defRPr sz="2400">
                <a:solidFill>
                  <a:schemeClr val="tx1"/>
                </a:solidFill>
                <a:latin typeface="Times New Roman" charset="0"/>
              </a:defRPr>
            </a:lvl4pPr>
            <a:lvl5pPr marL="2057400" indent="-228600">
              <a:defRPr sz="2400">
                <a:solidFill>
                  <a:schemeClr val="tx1"/>
                </a:solidFill>
                <a:latin typeface="Times New Roman" charset="0"/>
              </a:defRPr>
            </a:lvl5pPr>
            <a:lvl6pPr marL="2514600" indent="-228600" eaLnBrk="0" fontAlgn="base" hangingPunct="0">
              <a:spcBef>
                <a:spcPct val="0"/>
              </a:spcBef>
              <a:spcAft>
                <a:spcPct val="0"/>
              </a:spcAft>
              <a:defRPr sz="2400">
                <a:solidFill>
                  <a:schemeClr val="tx1"/>
                </a:solidFill>
                <a:latin typeface="Times New Roman" charset="0"/>
              </a:defRPr>
            </a:lvl6pPr>
            <a:lvl7pPr marL="2971800" indent="-228600" eaLnBrk="0" fontAlgn="base" hangingPunct="0">
              <a:spcBef>
                <a:spcPct val="0"/>
              </a:spcBef>
              <a:spcAft>
                <a:spcPct val="0"/>
              </a:spcAft>
              <a:defRPr sz="2400">
                <a:solidFill>
                  <a:schemeClr val="tx1"/>
                </a:solidFill>
                <a:latin typeface="Times New Roman" charset="0"/>
              </a:defRPr>
            </a:lvl7pPr>
            <a:lvl8pPr marL="3429000" indent="-228600" eaLnBrk="0" fontAlgn="base" hangingPunct="0">
              <a:spcBef>
                <a:spcPct val="0"/>
              </a:spcBef>
              <a:spcAft>
                <a:spcPct val="0"/>
              </a:spcAft>
              <a:defRPr sz="2400">
                <a:solidFill>
                  <a:schemeClr val="tx1"/>
                </a:solidFill>
                <a:latin typeface="Times New Roman" charset="0"/>
              </a:defRPr>
            </a:lvl8pPr>
            <a:lvl9pPr marL="3886200" indent="-228600" eaLnBrk="0" fontAlgn="base" hangingPunct="0">
              <a:spcBef>
                <a:spcPct val="0"/>
              </a:spcBef>
              <a:spcAft>
                <a:spcPct val="0"/>
              </a:spcAft>
              <a:defRPr sz="2400">
                <a:solidFill>
                  <a:schemeClr val="tx1"/>
                </a:solidFill>
                <a:latin typeface="Times New Roman" charset="0"/>
              </a:defRPr>
            </a:lvl9pPr>
          </a:lstStyle>
          <a:p>
            <a:pPr algn="ctr"/>
            <a:r>
              <a:rPr lang="en-GB" altLang="en-US" sz="1800" b="1" dirty="0">
                <a:solidFill>
                  <a:schemeClr val="bg2"/>
                </a:solidFill>
                <a:latin typeface="Arial" charset="0"/>
              </a:rPr>
              <a:t>Formal co-operative links</a:t>
            </a:r>
          </a:p>
        </p:txBody>
      </p:sp>
      <p:sp>
        <p:nvSpPr>
          <p:cNvPr id="17422" name="Rectangle 15"/>
          <p:cNvSpPr>
            <a:spLocks noChangeArrowheads="1"/>
          </p:cNvSpPr>
          <p:nvPr/>
        </p:nvSpPr>
        <p:spPr bwMode="auto">
          <a:xfrm>
            <a:off x="838200" y="2230016"/>
            <a:ext cx="1841500" cy="9128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a:defRPr sz="2400">
                <a:solidFill>
                  <a:schemeClr val="tx1"/>
                </a:solidFill>
                <a:latin typeface="Times New Roman" charset="0"/>
              </a:defRPr>
            </a:lvl1pPr>
            <a:lvl2pPr marL="742950" indent="-285750">
              <a:defRPr sz="2400">
                <a:solidFill>
                  <a:schemeClr val="tx1"/>
                </a:solidFill>
                <a:latin typeface="Times New Roman" charset="0"/>
              </a:defRPr>
            </a:lvl2pPr>
            <a:lvl3pPr marL="1143000" indent="-228600">
              <a:defRPr sz="2400">
                <a:solidFill>
                  <a:schemeClr val="tx1"/>
                </a:solidFill>
                <a:latin typeface="Times New Roman" charset="0"/>
              </a:defRPr>
            </a:lvl3pPr>
            <a:lvl4pPr marL="1600200" indent="-228600">
              <a:defRPr sz="2400">
                <a:solidFill>
                  <a:schemeClr val="tx1"/>
                </a:solidFill>
                <a:latin typeface="Times New Roman" charset="0"/>
              </a:defRPr>
            </a:lvl4pPr>
            <a:lvl5pPr marL="2057400" indent="-228600">
              <a:defRPr sz="2400">
                <a:solidFill>
                  <a:schemeClr val="tx1"/>
                </a:solidFill>
                <a:latin typeface="Times New Roman" charset="0"/>
              </a:defRPr>
            </a:lvl5pPr>
            <a:lvl6pPr marL="2514600" indent="-228600" eaLnBrk="0" fontAlgn="base" hangingPunct="0">
              <a:spcBef>
                <a:spcPct val="0"/>
              </a:spcBef>
              <a:spcAft>
                <a:spcPct val="0"/>
              </a:spcAft>
              <a:defRPr sz="2400">
                <a:solidFill>
                  <a:schemeClr val="tx1"/>
                </a:solidFill>
                <a:latin typeface="Times New Roman" charset="0"/>
              </a:defRPr>
            </a:lvl6pPr>
            <a:lvl7pPr marL="2971800" indent="-228600" eaLnBrk="0" fontAlgn="base" hangingPunct="0">
              <a:spcBef>
                <a:spcPct val="0"/>
              </a:spcBef>
              <a:spcAft>
                <a:spcPct val="0"/>
              </a:spcAft>
              <a:defRPr sz="2400">
                <a:solidFill>
                  <a:schemeClr val="tx1"/>
                </a:solidFill>
                <a:latin typeface="Times New Roman" charset="0"/>
              </a:defRPr>
            </a:lvl7pPr>
            <a:lvl8pPr marL="3429000" indent="-228600" eaLnBrk="0" fontAlgn="base" hangingPunct="0">
              <a:spcBef>
                <a:spcPct val="0"/>
              </a:spcBef>
              <a:spcAft>
                <a:spcPct val="0"/>
              </a:spcAft>
              <a:defRPr sz="2400">
                <a:solidFill>
                  <a:schemeClr val="tx1"/>
                </a:solidFill>
                <a:latin typeface="Times New Roman" charset="0"/>
              </a:defRPr>
            </a:lvl8pPr>
            <a:lvl9pPr marL="3886200" indent="-228600" eaLnBrk="0" fontAlgn="base" hangingPunct="0">
              <a:spcBef>
                <a:spcPct val="0"/>
              </a:spcBef>
              <a:spcAft>
                <a:spcPct val="0"/>
              </a:spcAft>
              <a:defRPr sz="2400">
                <a:solidFill>
                  <a:schemeClr val="tx1"/>
                </a:solidFill>
                <a:latin typeface="Times New Roman" charset="0"/>
              </a:defRPr>
            </a:lvl9pPr>
          </a:lstStyle>
          <a:p>
            <a:pPr algn="ctr"/>
            <a:r>
              <a:rPr lang="en-GB" altLang="en-US" sz="1800" b="1" dirty="0">
                <a:solidFill>
                  <a:schemeClr val="bg2"/>
                </a:solidFill>
                <a:latin typeface="Arial" charset="0"/>
              </a:rPr>
              <a:t>Government links and networks</a:t>
            </a:r>
          </a:p>
        </p:txBody>
      </p:sp>
      <p:sp>
        <p:nvSpPr>
          <p:cNvPr id="17423" name="Rectangle 16"/>
          <p:cNvSpPr>
            <a:spLocks noChangeArrowheads="1"/>
          </p:cNvSpPr>
          <p:nvPr/>
        </p:nvSpPr>
        <p:spPr bwMode="auto">
          <a:xfrm>
            <a:off x="676420" y="5201816"/>
            <a:ext cx="1939635" cy="36676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defRPr sz="2400">
                <a:solidFill>
                  <a:schemeClr val="tx1"/>
                </a:solidFill>
                <a:latin typeface="Times New Roman" charset="0"/>
              </a:defRPr>
            </a:lvl1pPr>
            <a:lvl2pPr marL="742950" indent="-285750">
              <a:defRPr sz="2400">
                <a:solidFill>
                  <a:schemeClr val="tx1"/>
                </a:solidFill>
                <a:latin typeface="Times New Roman" charset="0"/>
              </a:defRPr>
            </a:lvl2pPr>
            <a:lvl3pPr marL="1143000" indent="-228600">
              <a:defRPr sz="2400">
                <a:solidFill>
                  <a:schemeClr val="tx1"/>
                </a:solidFill>
                <a:latin typeface="Times New Roman" charset="0"/>
              </a:defRPr>
            </a:lvl3pPr>
            <a:lvl4pPr marL="1600200" indent="-228600">
              <a:defRPr sz="2400">
                <a:solidFill>
                  <a:schemeClr val="tx1"/>
                </a:solidFill>
                <a:latin typeface="Times New Roman" charset="0"/>
              </a:defRPr>
            </a:lvl4pPr>
            <a:lvl5pPr marL="2057400" indent="-228600">
              <a:defRPr sz="2400">
                <a:solidFill>
                  <a:schemeClr val="tx1"/>
                </a:solidFill>
                <a:latin typeface="Times New Roman" charset="0"/>
              </a:defRPr>
            </a:lvl5pPr>
            <a:lvl6pPr marL="2514600" indent="-228600" eaLnBrk="0" fontAlgn="base" hangingPunct="0">
              <a:spcBef>
                <a:spcPct val="0"/>
              </a:spcBef>
              <a:spcAft>
                <a:spcPct val="0"/>
              </a:spcAft>
              <a:defRPr sz="2400">
                <a:solidFill>
                  <a:schemeClr val="tx1"/>
                </a:solidFill>
                <a:latin typeface="Times New Roman" charset="0"/>
              </a:defRPr>
            </a:lvl6pPr>
            <a:lvl7pPr marL="2971800" indent="-228600" eaLnBrk="0" fontAlgn="base" hangingPunct="0">
              <a:spcBef>
                <a:spcPct val="0"/>
              </a:spcBef>
              <a:spcAft>
                <a:spcPct val="0"/>
              </a:spcAft>
              <a:defRPr sz="2400">
                <a:solidFill>
                  <a:schemeClr val="tx1"/>
                </a:solidFill>
                <a:latin typeface="Times New Roman" charset="0"/>
              </a:defRPr>
            </a:lvl7pPr>
            <a:lvl8pPr marL="3429000" indent="-228600" eaLnBrk="0" fontAlgn="base" hangingPunct="0">
              <a:spcBef>
                <a:spcPct val="0"/>
              </a:spcBef>
              <a:spcAft>
                <a:spcPct val="0"/>
              </a:spcAft>
              <a:defRPr sz="2400">
                <a:solidFill>
                  <a:schemeClr val="tx1"/>
                </a:solidFill>
                <a:latin typeface="Times New Roman" charset="0"/>
              </a:defRPr>
            </a:lvl8pPr>
            <a:lvl9pPr marL="3886200" indent="-228600" eaLnBrk="0" fontAlgn="base" hangingPunct="0">
              <a:spcBef>
                <a:spcPct val="0"/>
              </a:spcBef>
              <a:spcAft>
                <a:spcPct val="0"/>
              </a:spcAft>
              <a:defRPr sz="2400">
                <a:solidFill>
                  <a:schemeClr val="tx1"/>
                </a:solidFill>
                <a:latin typeface="Times New Roman" charset="0"/>
              </a:defRPr>
            </a:lvl9pPr>
          </a:lstStyle>
          <a:p>
            <a:pPr algn="ctr"/>
            <a:r>
              <a:rPr lang="en-GB" altLang="en-US" sz="1800" b="1" dirty="0">
                <a:solidFill>
                  <a:schemeClr val="bg2"/>
                </a:solidFill>
                <a:latin typeface="Arial" charset="0"/>
              </a:rPr>
              <a:t>Complementors</a:t>
            </a:r>
          </a:p>
        </p:txBody>
      </p:sp>
      <p:sp>
        <p:nvSpPr>
          <p:cNvPr id="17424" name="Line 17"/>
          <p:cNvSpPr>
            <a:spLocks noChangeShapeType="1"/>
          </p:cNvSpPr>
          <p:nvPr/>
        </p:nvSpPr>
        <p:spPr bwMode="auto">
          <a:xfrm>
            <a:off x="2743200" y="3525416"/>
            <a:ext cx="666750" cy="530225"/>
          </a:xfrm>
          <a:prstGeom prst="line">
            <a:avLst/>
          </a:prstGeom>
          <a:noFill/>
          <a:ln w="57150">
            <a:solidFill>
              <a:schemeClr val="tx1"/>
            </a:solidFill>
            <a:prstDash val="sysDot"/>
            <a:round/>
            <a:headEnd type="triangle" w="med" len="med"/>
            <a:tailEnd type="triangle" w="med" len="med"/>
          </a:ln>
          <a:extLst>
            <a:ext uri="{909E8E84-426E-40dd-AFC4-6F175D3DCCD1}">
              <a14:hiddenFill xmlns:a14="http://schemas.microsoft.com/office/drawing/2010/main">
                <a:noFill/>
              </a14:hiddenFill>
            </a:ext>
          </a:extLst>
        </p:spPr>
        <p:txBody>
          <a:bodyPr/>
          <a:lstStyle/>
          <a:p>
            <a:endParaRPr lang="en-GB" dirty="0"/>
          </a:p>
        </p:txBody>
      </p:sp>
      <p:sp>
        <p:nvSpPr>
          <p:cNvPr id="17425" name="Line 18"/>
          <p:cNvSpPr>
            <a:spLocks noChangeShapeType="1"/>
          </p:cNvSpPr>
          <p:nvPr/>
        </p:nvSpPr>
        <p:spPr bwMode="auto">
          <a:xfrm rot="182383" flipV="1">
            <a:off x="2667000" y="4439816"/>
            <a:ext cx="762000" cy="609600"/>
          </a:xfrm>
          <a:prstGeom prst="line">
            <a:avLst/>
          </a:prstGeom>
          <a:noFill/>
          <a:ln w="57150">
            <a:solidFill>
              <a:schemeClr val="tx1"/>
            </a:solidFill>
            <a:prstDash val="sysDot"/>
            <a:round/>
            <a:headEnd type="triangle" w="med" len="med"/>
            <a:tailEnd type="triangle" w="med" len="med"/>
          </a:ln>
          <a:extLst>
            <a:ext uri="{909E8E84-426E-40dd-AFC4-6F175D3DCCD1}">
              <a14:hiddenFill xmlns:a14="http://schemas.microsoft.com/office/drawing/2010/main">
                <a:noFill/>
              </a14:hiddenFill>
            </a:ext>
          </a:extLst>
        </p:spPr>
        <p:txBody>
          <a:bodyPr/>
          <a:lstStyle/>
          <a:p>
            <a:endParaRPr lang="en-GB" dirty="0"/>
          </a:p>
        </p:txBody>
      </p:sp>
      <p:sp>
        <p:nvSpPr>
          <p:cNvPr id="17426" name="Line 19"/>
          <p:cNvSpPr>
            <a:spLocks noChangeShapeType="1"/>
          </p:cNvSpPr>
          <p:nvPr/>
        </p:nvSpPr>
        <p:spPr bwMode="auto">
          <a:xfrm flipV="1">
            <a:off x="5867400" y="3449216"/>
            <a:ext cx="685800" cy="457200"/>
          </a:xfrm>
          <a:prstGeom prst="line">
            <a:avLst/>
          </a:prstGeom>
          <a:noFill/>
          <a:ln w="57150">
            <a:solidFill>
              <a:schemeClr val="tx1"/>
            </a:solidFill>
            <a:prstDash val="sysDot"/>
            <a:round/>
            <a:headEnd type="triangle" w="med" len="med"/>
            <a:tailEnd type="triangle" w="med" len="med"/>
          </a:ln>
          <a:extLst>
            <a:ext uri="{909E8E84-426E-40dd-AFC4-6F175D3DCCD1}">
              <a14:hiddenFill xmlns:a14="http://schemas.microsoft.com/office/drawing/2010/main">
                <a:noFill/>
              </a14:hiddenFill>
            </a:ext>
          </a:extLst>
        </p:spPr>
        <p:txBody>
          <a:bodyPr/>
          <a:lstStyle/>
          <a:p>
            <a:endParaRPr lang="en-GB" dirty="0"/>
          </a:p>
        </p:txBody>
      </p:sp>
      <p:sp>
        <p:nvSpPr>
          <p:cNvPr id="17427" name="Line 20"/>
          <p:cNvSpPr>
            <a:spLocks noChangeShapeType="1"/>
          </p:cNvSpPr>
          <p:nvPr/>
        </p:nvSpPr>
        <p:spPr bwMode="auto">
          <a:xfrm>
            <a:off x="5867400" y="4516016"/>
            <a:ext cx="622300" cy="520700"/>
          </a:xfrm>
          <a:prstGeom prst="line">
            <a:avLst/>
          </a:prstGeom>
          <a:noFill/>
          <a:ln w="57150">
            <a:solidFill>
              <a:schemeClr val="tx1"/>
            </a:solidFill>
            <a:prstDash val="sysDot"/>
            <a:round/>
            <a:headEnd type="triangle" w="med" len="med"/>
            <a:tailEnd type="triangle" w="med" len="med"/>
          </a:ln>
          <a:extLst>
            <a:ext uri="{909E8E84-426E-40dd-AFC4-6F175D3DCCD1}">
              <a14:hiddenFill xmlns:a14="http://schemas.microsoft.com/office/drawing/2010/main">
                <a:noFill/>
              </a14:hiddenFill>
            </a:ext>
          </a:extLst>
        </p:spPr>
        <p:txBody>
          <a:bodyPr/>
          <a:lstStyle/>
          <a:p>
            <a:endParaRPr lang="en-GB" dirty="0"/>
          </a:p>
        </p:txBody>
      </p:sp>
      <p:sp>
        <p:nvSpPr>
          <p:cNvPr id="17428" name="Text Box 22"/>
          <p:cNvSpPr txBox="1">
            <a:spLocks noChangeArrowheads="1"/>
          </p:cNvSpPr>
          <p:nvPr/>
        </p:nvSpPr>
        <p:spPr bwMode="auto">
          <a:xfrm>
            <a:off x="3124200" y="1772816"/>
            <a:ext cx="3124200" cy="1917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spAutoFit/>
          </a:bodyPr>
          <a:lstStyle>
            <a:lvl1pPr>
              <a:defRPr sz="2400">
                <a:solidFill>
                  <a:schemeClr val="tx1"/>
                </a:solidFill>
                <a:latin typeface="Times New Roman" charset="0"/>
              </a:defRPr>
            </a:lvl1pPr>
            <a:lvl2pPr marL="742950" indent="-285750">
              <a:defRPr sz="2400">
                <a:solidFill>
                  <a:schemeClr val="tx1"/>
                </a:solidFill>
                <a:latin typeface="Times New Roman" charset="0"/>
              </a:defRPr>
            </a:lvl2pPr>
            <a:lvl3pPr marL="1143000" indent="-228600">
              <a:defRPr sz="2400">
                <a:solidFill>
                  <a:schemeClr val="tx1"/>
                </a:solidFill>
                <a:latin typeface="Times New Roman" charset="0"/>
              </a:defRPr>
            </a:lvl3pPr>
            <a:lvl4pPr marL="1600200" indent="-228600">
              <a:defRPr sz="2400">
                <a:solidFill>
                  <a:schemeClr val="tx1"/>
                </a:solidFill>
                <a:latin typeface="Times New Roman" charset="0"/>
              </a:defRPr>
            </a:lvl4pPr>
            <a:lvl5pPr marL="2057400" indent="-228600">
              <a:defRPr sz="2400">
                <a:solidFill>
                  <a:schemeClr val="tx1"/>
                </a:solidFill>
                <a:latin typeface="Times New Roman" charset="0"/>
              </a:defRPr>
            </a:lvl5pPr>
            <a:lvl6pPr marL="2514600" indent="-228600" eaLnBrk="0" fontAlgn="base" hangingPunct="0">
              <a:spcBef>
                <a:spcPct val="0"/>
              </a:spcBef>
              <a:spcAft>
                <a:spcPct val="0"/>
              </a:spcAft>
              <a:defRPr sz="2400">
                <a:solidFill>
                  <a:schemeClr val="tx1"/>
                </a:solidFill>
                <a:latin typeface="Times New Roman" charset="0"/>
              </a:defRPr>
            </a:lvl6pPr>
            <a:lvl7pPr marL="2971800" indent="-228600" eaLnBrk="0" fontAlgn="base" hangingPunct="0">
              <a:spcBef>
                <a:spcPct val="0"/>
              </a:spcBef>
              <a:spcAft>
                <a:spcPct val="0"/>
              </a:spcAft>
              <a:defRPr sz="2400">
                <a:solidFill>
                  <a:schemeClr val="tx1"/>
                </a:solidFill>
                <a:latin typeface="Times New Roman" charset="0"/>
              </a:defRPr>
            </a:lvl7pPr>
            <a:lvl8pPr marL="3429000" indent="-228600" eaLnBrk="0" fontAlgn="base" hangingPunct="0">
              <a:spcBef>
                <a:spcPct val="0"/>
              </a:spcBef>
              <a:spcAft>
                <a:spcPct val="0"/>
              </a:spcAft>
              <a:defRPr sz="2400">
                <a:solidFill>
                  <a:schemeClr val="tx1"/>
                </a:solidFill>
                <a:latin typeface="Times New Roman" charset="0"/>
              </a:defRPr>
            </a:lvl8pPr>
            <a:lvl9pPr marL="3886200" indent="-228600" eaLnBrk="0" fontAlgn="base" hangingPunct="0">
              <a:spcBef>
                <a:spcPct val="0"/>
              </a:spcBef>
              <a:spcAft>
                <a:spcPct val="0"/>
              </a:spcAft>
              <a:defRPr sz="2400">
                <a:solidFill>
                  <a:schemeClr val="tx1"/>
                </a:solidFill>
                <a:latin typeface="Times New Roman" charset="0"/>
              </a:defRPr>
            </a:lvl9pPr>
          </a:lstStyle>
          <a:p>
            <a:pPr algn="ctr">
              <a:spcBef>
                <a:spcPct val="50000"/>
              </a:spcBef>
            </a:pPr>
            <a:r>
              <a:rPr lang="en-GB" altLang="en-US" b="1" dirty="0">
                <a:latin typeface="Arial" charset="0"/>
              </a:rPr>
              <a:t>Explore via </a:t>
            </a:r>
            <a:r>
              <a:rPr lang="en-GB" altLang="en-US" b="1" dirty="0">
                <a:solidFill>
                  <a:schemeClr val="tx2"/>
                </a:solidFill>
                <a:latin typeface="Arial" charset="0"/>
              </a:rPr>
              <a:t>strong,</a:t>
            </a:r>
            <a:r>
              <a:rPr lang="en-GB" altLang="en-US" b="1" dirty="0">
                <a:latin typeface="Arial" charset="0"/>
              </a:rPr>
              <a:t> </a:t>
            </a:r>
            <a:r>
              <a:rPr lang="en-GB" altLang="en-US" b="1" dirty="0">
                <a:solidFill>
                  <a:schemeClr val="tx2"/>
                </a:solidFill>
                <a:latin typeface="Arial" charset="0"/>
              </a:rPr>
              <a:t>medium</a:t>
            </a:r>
            <a:r>
              <a:rPr lang="en-GB" altLang="en-US" b="1" dirty="0">
                <a:latin typeface="Arial" charset="0"/>
              </a:rPr>
              <a:t> or </a:t>
            </a:r>
            <a:r>
              <a:rPr lang="en-GB" altLang="en-US" b="1" dirty="0">
                <a:solidFill>
                  <a:schemeClr val="tx2"/>
                </a:solidFill>
                <a:latin typeface="Arial" charset="0"/>
              </a:rPr>
              <a:t>weak</a:t>
            </a:r>
            <a:r>
              <a:rPr lang="en-GB" altLang="en-US" b="1" dirty="0">
                <a:latin typeface="Arial" charset="0"/>
              </a:rPr>
              <a:t> </a:t>
            </a:r>
            <a:r>
              <a:rPr lang="en-GB" altLang="en-US" b="1" dirty="0">
                <a:solidFill>
                  <a:schemeClr val="tx2"/>
                </a:solidFill>
                <a:latin typeface="Arial" charset="0"/>
              </a:rPr>
              <a:t>links</a:t>
            </a:r>
            <a:r>
              <a:rPr lang="en-GB" altLang="en-US" b="1" dirty="0">
                <a:latin typeface="Arial" charset="0"/>
              </a:rPr>
              <a:t> between the organisation and the four link areas</a:t>
            </a:r>
          </a:p>
        </p:txBody>
      </p:sp>
    </p:spTree>
    <p:extLst>
      <p:ext uri="{BB962C8B-B14F-4D97-AF65-F5344CB8AC3E}">
        <p14:creationId xmlns:p14="http://schemas.microsoft.com/office/powerpoint/2010/main" val="858864235"/>
      </p:ext>
    </p:extLst>
  </p:cSld>
  <p:clrMapOvr>
    <a:masterClrMapping/>
  </p:clrMapOvr>
  <p:transition xmlns:p14="http://schemas.microsoft.com/office/powerpoint/2010/mai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4134" name="Rectangle 6"/>
          <p:cNvSpPr>
            <a:spLocks noGrp="1" noChangeArrowheads="1"/>
          </p:cNvSpPr>
          <p:nvPr>
            <p:ph type="title"/>
          </p:nvPr>
        </p:nvSpPr>
        <p:spPr>
          <a:xfrm>
            <a:off x="473640" y="575056"/>
            <a:ext cx="8382000" cy="685800"/>
          </a:xfrm>
        </p:spPr>
        <p:txBody>
          <a:bodyPr anchor="b"/>
          <a:lstStyle/>
          <a:p>
            <a:pPr>
              <a:defRPr/>
            </a:pPr>
            <a:r>
              <a:rPr lang="en-GB" sz="3200" b="1" dirty="0" smtClean="0"/>
              <a:t>Step 8: Factors specific to immediate competitors</a:t>
            </a:r>
          </a:p>
        </p:txBody>
      </p:sp>
      <p:sp>
        <p:nvSpPr>
          <p:cNvPr id="18439" name="Rectangle 7"/>
          <p:cNvSpPr>
            <a:spLocks noGrp="1" noChangeArrowheads="1"/>
          </p:cNvSpPr>
          <p:nvPr>
            <p:ph type="body" idx="1"/>
          </p:nvPr>
        </p:nvSpPr>
        <p:spPr>
          <a:xfrm>
            <a:off x="374848" y="1538600"/>
            <a:ext cx="8229600" cy="4389120"/>
          </a:xfrm>
          <a:noFill/>
        </p:spPr>
        <p:txBody>
          <a:bodyPr/>
          <a:lstStyle/>
          <a:p>
            <a:pPr>
              <a:buFont typeface="Wingdings" pitchFamily="2" charset="2"/>
              <a:buNone/>
            </a:pPr>
            <a:r>
              <a:rPr lang="en-GB" altLang="en-US" dirty="0" smtClean="0"/>
              <a:t>The following aspects of the competitor’s organisation need to be explored:</a:t>
            </a:r>
          </a:p>
          <a:p>
            <a:pPr>
              <a:buClr>
                <a:schemeClr val="tx2"/>
              </a:buClr>
            </a:pPr>
            <a:r>
              <a:rPr lang="en-GB" altLang="en-US" dirty="0" smtClean="0"/>
              <a:t>Objectives</a:t>
            </a:r>
          </a:p>
          <a:p>
            <a:pPr>
              <a:buClr>
                <a:schemeClr val="tx2"/>
              </a:buClr>
            </a:pPr>
            <a:r>
              <a:rPr lang="en-GB" altLang="en-US" dirty="0" smtClean="0"/>
              <a:t>Resources</a:t>
            </a:r>
          </a:p>
          <a:p>
            <a:pPr>
              <a:buClr>
                <a:schemeClr val="tx2"/>
              </a:buClr>
            </a:pPr>
            <a:r>
              <a:rPr lang="en-GB" altLang="en-US" dirty="0" smtClean="0"/>
              <a:t>Past record of performance</a:t>
            </a:r>
          </a:p>
          <a:p>
            <a:pPr>
              <a:buClr>
                <a:schemeClr val="tx2"/>
              </a:buClr>
            </a:pPr>
            <a:r>
              <a:rPr lang="en-GB" altLang="en-US" dirty="0" smtClean="0"/>
              <a:t>Current products and services</a:t>
            </a:r>
          </a:p>
          <a:p>
            <a:pPr>
              <a:buClr>
                <a:schemeClr val="tx2"/>
              </a:buClr>
            </a:pPr>
            <a:r>
              <a:rPr lang="en-GB" altLang="en-US" dirty="0" smtClean="0"/>
              <a:t>Present strategies</a:t>
            </a:r>
          </a:p>
        </p:txBody>
      </p:sp>
      <p:sp>
        <p:nvSpPr>
          <p:cNvPr id="18440" name="AutoShape 8"/>
          <p:cNvSpPr>
            <a:spLocks noChangeArrowheads="1"/>
          </p:cNvSpPr>
          <p:nvPr/>
        </p:nvSpPr>
        <p:spPr bwMode="auto">
          <a:xfrm flipH="1">
            <a:off x="6635750" y="2886070"/>
            <a:ext cx="2197100" cy="2730500"/>
          </a:xfrm>
          <a:prstGeom prst="rightArrow">
            <a:avLst>
              <a:gd name="adj1" fmla="val 75000"/>
              <a:gd name="adj2" fmla="val 50079"/>
            </a:avLst>
          </a:prstGeom>
          <a:solidFill>
            <a:schemeClr val="accent1"/>
          </a:solidFill>
          <a:ln w="12700">
            <a:solidFill>
              <a:schemeClr val="bg2"/>
            </a:solidFill>
            <a:miter lim="800000"/>
            <a:headEnd/>
            <a:tailEnd/>
          </a:ln>
        </p:spPr>
        <p:txBody>
          <a:bodyPr wrap="none" anchor="ctr"/>
          <a:lstStyle>
            <a:lvl1pPr>
              <a:defRPr sz="2400">
                <a:solidFill>
                  <a:schemeClr val="tx1"/>
                </a:solidFill>
                <a:latin typeface="Times New Roman" charset="0"/>
              </a:defRPr>
            </a:lvl1pPr>
            <a:lvl2pPr marL="742950" indent="-285750">
              <a:defRPr sz="2400">
                <a:solidFill>
                  <a:schemeClr val="tx1"/>
                </a:solidFill>
                <a:latin typeface="Times New Roman" charset="0"/>
              </a:defRPr>
            </a:lvl2pPr>
            <a:lvl3pPr marL="1143000" indent="-228600">
              <a:defRPr sz="2400">
                <a:solidFill>
                  <a:schemeClr val="tx1"/>
                </a:solidFill>
                <a:latin typeface="Times New Roman" charset="0"/>
              </a:defRPr>
            </a:lvl3pPr>
            <a:lvl4pPr marL="1600200" indent="-228600">
              <a:defRPr sz="2400">
                <a:solidFill>
                  <a:schemeClr val="tx1"/>
                </a:solidFill>
                <a:latin typeface="Times New Roman" charset="0"/>
              </a:defRPr>
            </a:lvl4pPr>
            <a:lvl5pPr marL="2057400" indent="-228600">
              <a:defRPr sz="2400">
                <a:solidFill>
                  <a:schemeClr val="tx1"/>
                </a:solidFill>
                <a:latin typeface="Times New Roman" charset="0"/>
              </a:defRPr>
            </a:lvl5pPr>
            <a:lvl6pPr marL="2514600" indent="-228600" eaLnBrk="0" fontAlgn="base" hangingPunct="0">
              <a:spcBef>
                <a:spcPct val="0"/>
              </a:spcBef>
              <a:spcAft>
                <a:spcPct val="0"/>
              </a:spcAft>
              <a:defRPr sz="2400">
                <a:solidFill>
                  <a:schemeClr val="tx1"/>
                </a:solidFill>
                <a:latin typeface="Times New Roman" charset="0"/>
              </a:defRPr>
            </a:lvl6pPr>
            <a:lvl7pPr marL="2971800" indent="-228600" eaLnBrk="0" fontAlgn="base" hangingPunct="0">
              <a:spcBef>
                <a:spcPct val="0"/>
              </a:spcBef>
              <a:spcAft>
                <a:spcPct val="0"/>
              </a:spcAft>
              <a:defRPr sz="2400">
                <a:solidFill>
                  <a:schemeClr val="tx1"/>
                </a:solidFill>
                <a:latin typeface="Times New Roman" charset="0"/>
              </a:defRPr>
            </a:lvl7pPr>
            <a:lvl8pPr marL="3429000" indent="-228600" eaLnBrk="0" fontAlgn="base" hangingPunct="0">
              <a:spcBef>
                <a:spcPct val="0"/>
              </a:spcBef>
              <a:spcAft>
                <a:spcPct val="0"/>
              </a:spcAft>
              <a:defRPr sz="2400">
                <a:solidFill>
                  <a:schemeClr val="tx1"/>
                </a:solidFill>
                <a:latin typeface="Times New Roman" charset="0"/>
              </a:defRPr>
            </a:lvl8pPr>
            <a:lvl9pPr marL="3886200" indent="-228600" eaLnBrk="0" fontAlgn="base" hangingPunct="0">
              <a:spcBef>
                <a:spcPct val="0"/>
              </a:spcBef>
              <a:spcAft>
                <a:spcPct val="0"/>
              </a:spcAft>
              <a:defRPr sz="2400">
                <a:solidFill>
                  <a:schemeClr val="tx1"/>
                </a:solidFill>
                <a:latin typeface="Times New Roman" charset="0"/>
              </a:defRPr>
            </a:lvl9pPr>
          </a:lstStyle>
          <a:p>
            <a:endParaRPr lang="en-US" altLang="en-US" dirty="0"/>
          </a:p>
        </p:txBody>
      </p:sp>
      <p:sp>
        <p:nvSpPr>
          <p:cNvPr id="18441" name="Rectangle 9"/>
          <p:cNvSpPr>
            <a:spLocks noChangeArrowheads="1"/>
          </p:cNvSpPr>
          <p:nvPr/>
        </p:nvSpPr>
        <p:spPr bwMode="auto">
          <a:xfrm>
            <a:off x="7240588" y="3695695"/>
            <a:ext cx="1597025" cy="1308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a:defRPr sz="2400">
                <a:solidFill>
                  <a:schemeClr val="tx1"/>
                </a:solidFill>
                <a:latin typeface="Times New Roman" charset="0"/>
              </a:defRPr>
            </a:lvl1pPr>
            <a:lvl2pPr marL="742950" indent="-285750">
              <a:defRPr sz="2400">
                <a:solidFill>
                  <a:schemeClr val="tx1"/>
                </a:solidFill>
                <a:latin typeface="Times New Roman" charset="0"/>
              </a:defRPr>
            </a:lvl2pPr>
            <a:lvl3pPr marL="1143000" indent="-228600">
              <a:defRPr sz="2400">
                <a:solidFill>
                  <a:schemeClr val="tx1"/>
                </a:solidFill>
                <a:latin typeface="Times New Roman" charset="0"/>
              </a:defRPr>
            </a:lvl3pPr>
            <a:lvl4pPr marL="1600200" indent="-228600">
              <a:defRPr sz="2400">
                <a:solidFill>
                  <a:schemeClr val="tx1"/>
                </a:solidFill>
                <a:latin typeface="Times New Roman" charset="0"/>
              </a:defRPr>
            </a:lvl4pPr>
            <a:lvl5pPr marL="2057400" indent="-228600">
              <a:defRPr sz="2400">
                <a:solidFill>
                  <a:schemeClr val="tx1"/>
                </a:solidFill>
                <a:latin typeface="Times New Roman" charset="0"/>
              </a:defRPr>
            </a:lvl5pPr>
            <a:lvl6pPr marL="2514600" indent="-228600" eaLnBrk="0" fontAlgn="base" hangingPunct="0">
              <a:spcBef>
                <a:spcPct val="0"/>
              </a:spcBef>
              <a:spcAft>
                <a:spcPct val="0"/>
              </a:spcAft>
              <a:defRPr sz="2400">
                <a:solidFill>
                  <a:schemeClr val="tx1"/>
                </a:solidFill>
                <a:latin typeface="Times New Roman" charset="0"/>
              </a:defRPr>
            </a:lvl6pPr>
            <a:lvl7pPr marL="2971800" indent="-228600" eaLnBrk="0" fontAlgn="base" hangingPunct="0">
              <a:spcBef>
                <a:spcPct val="0"/>
              </a:spcBef>
              <a:spcAft>
                <a:spcPct val="0"/>
              </a:spcAft>
              <a:defRPr sz="2400">
                <a:solidFill>
                  <a:schemeClr val="tx1"/>
                </a:solidFill>
                <a:latin typeface="Times New Roman" charset="0"/>
              </a:defRPr>
            </a:lvl7pPr>
            <a:lvl8pPr marL="3429000" indent="-228600" eaLnBrk="0" fontAlgn="base" hangingPunct="0">
              <a:spcBef>
                <a:spcPct val="0"/>
              </a:spcBef>
              <a:spcAft>
                <a:spcPct val="0"/>
              </a:spcAft>
              <a:defRPr sz="2400">
                <a:solidFill>
                  <a:schemeClr val="tx1"/>
                </a:solidFill>
                <a:latin typeface="Times New Roman" charset="0"/>
              </a:defRPr>
            </a:lvl8pPr>
            <a:lvl9pPr marL="3886200" indent="-228600" eaLnBrk="0" fontAlgn="base" hangingPunct="0">
              <a:spcBef>
                <a:spcPct val="0"/>
              </a:spcBef>
              <a:spcAft>
                <a:spcPct val="0"/>
              </a:spcAft>
              <a:defRPr sz="2400">
                <a:solidFill>
                  <a:schemeClr val="tx1"/>
                </a:solidFill>
                <a:latin typeface="Times New Roman" charset="0"/>
              </a:defRPr>
            </a:lvl9pPr>
          </a:lstStyle>
          <a:p>
            <a:r>
              <a:rPr lang="en-GB" altLang="en-US" sz="2000" b="1" dirty="0">
                <a:solidFill>
                  <a:schemeClr val="bg2"/>
                </a:solidFill>
                <a:latin typeface="Arial" charset="0"/>
              </a:rPr>
              <a:t>Examine </a:t>
            </a:r>
            <a:r>
              <a:rPr lang="en-GB" altLang="en-US" sz="2000" b="1" i="1" dirty="0">
                <a:solidFill>
                  <a:schemeClr val="bg2"/>
                </a:solidFill>
                <a:latin typeface="Arial" charset="0"/>
              </a:rPr>
              <a:t>in</a:t>
            </a:r>
            <a:r>
              <a:rPr lang="en-GB" altLang="en-US" sz="2000" b="1" dirty="0">
                <a:solidFill>
                  <a:schemeClr val="bg2"/>
                </a:solidFill>
                <a:latin typeface="Arial" charset="0"/>
              </a:rPr>
              <a:t> </a:t>
            </a:r>
            <a:r>
              <a:rPr lang="en-GB" altLang="en-US" sz="2000" b="1" i="1" dirty="0">
                <a:solidFill>
                  <a:schemeClr val="bg2"/>
                </a:solidFill>
                <a:latin typeface="Arial" charset="0"/>
              </a:rPr>
              <a:t>depth</a:t>
            </a:r>
            <a:r>
              <a:rPr lang="en-GB" altLang="en-US" sz="2000" b="1" dirty="0">
                <a:solidFill>
                  <a:schemeClr val="bg2"/>
                </a:solidFill>
                <a:latin typeface="Arial" charset="0"/>
              </a:rPr>
              <a:t> for a few rivals only</a:t>
            </a:r>
          </a:p>
        </p:txBody>
      </p:sp>
      <p:sp>
        <p:nvSpPr>
          <p:cNvPr id="18442" name="Text Box 10"/>
          <p:cNvSpPr txBox="1">
            <a:spLocks noChangeArrowheads="1"/>
          </p:cNvSpPr>
          <p:nvPr/>
        </p:nvSpPr>
        <p:spPr bwMode="auto">
          <a:xfrm>
            <a:off x="4667200" y="5708104"/>
            <a:ext cx="35052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spAutoFit/>
          </a:bodyPr>
          <a:lstStyle>
            <a:lvl1pPr>
              <a:defRPr sz="2400">
                <a:solidFill>
                  <a:schemeClr val="tx1"/>
                </a:solidFill>
                <a:latin typeface="Times New Roman" charset="0"/>
              </a:defRPr>
            </a:lvl1pPr>
            <a:lvl2pPr marL="742950" indent="-285750">
              <a:defRPr sz="2400">
                <a:solidFill>
                  <a:schemeClr val="tx1"/>
                </a:solidFill>
                <a:latin typeface="Times New Roman" charset="0"/>
              </a:defRPr>
            </a:lvl2pPr>
            <a:lvl3pPr marL="1143000" indent="-228600">
              <a:defRPr sz="2400">
                <a:solidFill>
                  <a:schemeClr val="tx1"/>
                </a:solidFill>
                <a:latin typeface="Times New Roman" charset="0"/>
              </a:defRPr>
            </a:lvl3pPr>
            <a:lvl4pPr marL="1600200" indent="-228600">
              <a:defRPr sz="2400">
                <a:solidFill>
                  <a:schemeClr val="tx1"/>
                </a:solidFill>
                <a:latin typeface="Times New Roman" charset="0"/>
              </a:defRPr>
            </a:lvl4pPr>
            <a:lvl5pPr marL="2057400" indent="-228600">
              <a:defRPr sz="2400">
                <a:solidFill>
                  <a:schemeClr val="tx1"/>
                </a:solidFill>
                <a:latin typeface="Times New Roman" charset="0"/>
              </a:defRPr>
            </a:lvl5pPr>
            <a:lvl6pPr marL="2514600" indent="-228600" eaLnBrk="0" fontAlgn="base" hangingPunct="0">
              <a:spcBef>
                <a:spcPct val="0"/>
              </a:spcBef>
              <a:spcAft>
                <a:spcPct val="0"/>
              </a:spcAft>
              <a:defRPr sz="2400">
                <a:solidFill>
                  <a:schemeClr val="tx1"/>
                </a:solidFill>
                <a:latin typeface="Times New Roman" charset="0"/>
              </a:defRPr>
            </a:lvl6pPr>
            <a:lvl7pPr marL="2971800" indent="-228600" eaLnBrk="0" fontAlgn="base" hangingPunct="0">
              <a:spcBef>
                <a:spcPct val="0"/>
              </a:spcBef>
              <a:spcAft>
                <a:spcPct val="0"/>
              </a:spcAft>
              <a:defRPr sz="2400">
                <a:solidFill>
                  <a:schemeClr val="tx1"/>
                </a:solidFill>
                <a:latin typeface="Times New Roman" charset="0"/>
              </a:defRPr>
            </a:lvl7pPr>
            <a:lvl8pPr marL="3429000" indent="-228600" eaLnBrk="0" fontAlgn="base" hangingPunct="0">
              <a:spcBef>
                <a:spcPct val="0"/>
              </a:spcBef>
              <a:spcAft>
                <a:spcPct val="0"/>
              </a:spcAft>
              <a:defRPr sz="2400">
                <a:solidFill>
                  <a:schemeClr val="tx1"/>
                </a:solidFill>
                <a:latin typeface="Times New Roman" charset="0"/>
              </a:defRPr>
            </a:lvl8pPr>
            <a:lvl9pPr marL="3886200" indent="-228600" eaLnBrk="0" fontAlgn="base" hangingPunct="0">
              <a:spcBef>
                <a:spcPct val="0"/>
              </a:spcBef>
              <a:spcAft>
                <a:spcPct val="0"/>
              </a:spcAft>
              <a:defRPr sz="2400">
                <a:solidFill>
                  <a:schemeClr val="tx1"/>
                </a:solidFill>
                <a:latin typeface="Times New Roman" charset="0"/>
              </a:defRPr>
            </a:lvl9pPr>
          </a:lstStyle>
          <a:p>
            <a:pPr algn="r">
              <a:spcBef>
                <a:spcPct val="50000"/>
              </a:spcBef>
            </a:pPr>
            <a:r>
              <a:rPr lang="en-GB" altLang="en-US" i="1" dirty="0"/>
              <a:t>See</a:t>
            </a:r>
            <a:r>
              <a:rPr lang="en-GB" altLang="en-US" dirty="0"/>
              <a:t>: Lynch Section </a:t>
            </a:r>
            <a:r>
              <a:rPr lang="en-GB" altLang="en-US" dirty="0" smtClean="0"/>
              <a:t>3.9</a:t>
            </a:r>
            <a:endParaRPr lang="en-GB" altLang="en-US" dirty="0"/>
          </a:p>
        </p:txBody>
      </p:sp>
    </p:spTree>
    <p:extLst>
      <p:ext uri="{BB962C8B-B14F-4D97-AF65-F5344CB8AC3E}">
        <p14:creationId xmlns:p14="http://schemas.microsoft.com/office/powerpoint/2010/main" val="975214946"/>
      </p:ext>
    </p:extLst>
  </p:cSld>
  <p:clrMapOvr>
    <a:masterClrMapping/>
  </p:clrMapOvr>
  <p:transition xmlns:p14="http://schemas.microsoft.com/office/powerpoint/2010/mai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5878" name="Rectangle 6"/>
          <p:cNvSpPr>
            <a:spLocks noGrp="1" noChangeArrowheads="1"/>
          </p:cNvSpPr>
          <p:nvPr>
            <p:ph type="title"/>
          </p:nvPr>
        </p:nvSpPr>
        <p:spPr>
          <a:xfrm>
            <a:off x="457200" y="609600"/>
            <a:ext cx="8229600" cy="1143000"/>
          </a:xfrm>
        </p:spPr>
        <p:txBody>
          <a:bodyPr anchor="b"/>
          <a:lstStyle/>
          <a:p>
            <a:pPr>
              <a:defRPr/>
            </a:pPr>
            <a:r>
              <a:rPr lang="en-GB" sz="3200" b="1" dirty="0" smtClean="0"/>
              <a:t>Step </a:t>
            </a:r>
            <a:r>
              <a:rPr lang="en-GB" sz="3200" b="1" dirty="0"/>
              <a:t>9</a:t>
            </a:r>
            <a:r>
              <a:rPr lang="en-GB" sz="3200" b="1" dirty="0" smtClean="0"/>
              <a:t>: Customer analysis </a:t>
            </a:r>
            <a:br>
              <a:rPr lang="en-GB" sz="3200" b="1" dirty="0" smtClean="0"/>
            </a:br>
            <a:r>
              <a:rPr lang="en-GB" sz="3200" b="1" dirty="0" smtClean="0"/>
              <a:t>Demand, Segmentation and Positioning</a:t>
            </a:r>
          </a:p>
        </p:txBody>
      </p:sp>
      <p:sp>
        <p:nvSpPr>
          <p:cNvPr id="19463" name="Rectangle 7"/>
          <p:cNvSpPr>
            <a:spLocks noGrp="1" noChangeArrowheads="1"/>
          </p:cNvSpPr>
          <p:nvPr>
            <p:ph type="body" idx="1"/>
          </p:nvPr>
        </p:nvSpPr>
        <p:spPr>
          <a:xfrm>
            <a:off x="369160" y="1902368"/>
            <a:ext cx="7772400" cy="3200400"/>
          </a:xfrm>
          <a:noFill/>
        </p:spPr>
        <p:txBody>
          <a:bodyPr/>
          <a:lstStyle/>
          <a:p>
            <a:pPr>
              <a:buFont typeface="Wingdings" pitchFamily="2" charset="2"/>
              <a:buNone/>
            </a:pPr>
            <a:r>
              <a:rPr lang="en-GB" altLang="en-US" sz="2800" dirty="0" smtClean="0"/>
              <a:t>The following aspects need to be explored:</a:t>
            </a:r>
          </a:p>
          <a:p>
            <a:pPr>
              <a:buClr>
                <a:schemeClr val="tx2"/>
              </a:buClr>
            </a:pPr>
            <a:r>
              <a:rPr lang="en-GB" altLang="en-US" sz="2800" dirty="0" smtClean="0"/>
              <a:t>Customer profiling</a:t>
            </a:r>
          </a:p>
          <a:p>
            <a:pPr>
              <a:buClr>
                <a:schemeClr val="tx2"/>
              </a:buClr>
            </a:pPr>
            <a:r>
              <a:rPr lang="en-GB" altLang="en-US" sz="2800" dirty="0" smtClean="0"/>
              <a:t>Market segmentation</a:t>
            </a:r>
          </a:p>
          <a:p>
            <a:pPr>
              <a:buClr>
                <a:schemeClr val="tx2"/>
              </a:buClr>
            </a:pPr>
            <a:r>
              <a:rPr lang="en-GB" altLang="en-US" sz="2800" dirty="0" smtClean="0"/>
              <a:t>Market positioning</a:t>
            </a:r>
          </a:p>
          <a:p>
            <a:pPr>
              <a:buClr>
                <a:schemeClr val="tx2"/>
              </a:buClr>
            </a:pPr>
            <a:r>
              <a:rPr lang="en-GB" altLang="en-US" sz="2800" dirty="0" smtClean="0"/>
              <a:t>Present customer strategies</a:t>
            </a:r>
          </a:p>
        </p:txBody>
      </p:sp>
      <p:sp>
        <p:nvSpPr>
          <p:cNvPr id="19464" name="AutoShape 8"/>
          <p:cNvSpPr>
            <a:spLocks noChangeArrowheads="1"/>
          </p:cNvSpPr>
          <p:nvPr/>
        </p:nvSpPr>
        <p:spPr bwMode="auto">
          <a:xfrm flipH="1">
            <a:off x="5398360" y="2345892"/>
            <a:ext cx="2578100" cy="2730500"/>
          </a:xfrm>
          <a:prstGeom prst="rightArrow">
            <a:avLst>
              <a:gd name="adj1" fmla="val 75000"/>
              <a:gd name="adj2" fmla="val 50079"/>
            </a:avLst>
          </a:prstGeom>
          <a:solidFill>
            <a:schemeClr val="accent1"/>
          </a:solidFill>
          <a:ln w="12700">
            <a:solidFill>
              <a:schemeClr val="bg2"/>
            </a:solidFill>
            <a:miter lim="800000"/>
            <a:headEnd/>
            <a:tailEnd/>
          </a:ln>
        </p:spPr>
        <p:txBody>
          <a:bodyPr wrap="none" anchor="ctr"/>
          <a:lstStyle>
            <a:lvl1pPr>
              <a:defRPr sz="2400">
                <a:solidFill>
                  <a:schemeClr val="tx1"/>
                </a:solidFill>
                <a:latin typeface="Times New Roman" charset="0"/>
              </a:defRPr>
            </a:lvl1pPr>
            <a:lvl2pPr marL="742950" indent="-285750">
              <a:defRPr sz="2400">
                <a:solidFill>
                  <a:schemeClr val="tx1"/>
                </a:solidFill>
                <a:latin typeface="Times New Roman" charset="0"/>
              </a:defRPr>
            </a:lvl2pPr>
            <a:lvl3pPr marL="1143000" indent="-228600">
              <a:defRPr sz="2400">
                <a:solidFill>
                  <a:schemeClr val="tx1"/>
                </a:solidFill>
                <a:latin typeface="Times New Roman" charset="0"/>
              </a:defRPr>
            </a:lvl3pPr>
            <a:lvl4pPr marL="1600200" indent="-228600">
              <a:defRPr sz="2400">
                <a:solidFill>
                  <a:schemeClr val="tx1"/>
                </a:solidFill>
                <a:latin typeface="Times New Roman" charset="0"/>
              </a:defRPr>
            </a:lvl4pPr>
            <a:lvl5pPr marL="2057400" indent="-228600">
              <a:defRPr sz="2400">
                <a:solidFill>
                  <a:schemeClr val="tx1"/>
                </a:solidFill>
                <a:latin typeface="Times New Roman" charset="0"/>
              </a:defRPr>
            </a:lvl5pPr>
            <a:lvl6pPr marL="2514600" indent="-228600" eaLnBrk="0" fontAlgn="base" hangingPunct="0">
              <a:spcBef>
                <a:spcPct val="0"/>
              </a:spcBef>
              <a:spcAft>
                <a:spcPct val="0"/>
              </a:spcAft>
              <a:defRPr sz="2400">
                <a:solidFill>
                  <a:schemeClr val="tx1"/>
                </a:solidFill>
                <a:latin typeface="Times New Roman" charset="0"/>
              </a:defRPr>
            </a:lvl6pPr>
            <a:lvl7pPr marL="2971800" indent="-228600" eaLnBrk="0" fontAlgn="base" hangingPunct="0">
              <a:spcBef>
                <a:spcPct val="0"/>
              </a:spcBef>
              <a:spcAft>
                <a:spcPct val="0"/>
              </a:spcAft>
              <a:defRPr sz="2400">
                <a:solidFill>
                  <a:schemeClr val="tx1"/>
                </a:solidFill>
                <a:latin typeface="Times New Roman" charset="0"/>
              </a:defRPr>
            </a:lvl7pPr>
            <a:lvl8pPr marL="3429000" indent="-228600" eaLnBrk="0" fontAlgn="base" hangingPunct="0">
              <a:spcBef>
                <a:spcPct val="0"/>
              </a:spcBef>
              <a:spcAft>
                <a:spcPct val="0"/>
              </a:spcAft>
              <a:defRPr sz="2400">
                <a:solidFill>
                  <a:schemeClr val="tx1"/>
                </a:solidFill>
                <a:latin typeface="Times New Roman" charset="0"/>
              </a:defRPr>
            </a:lvl8pPr>
            <a:lvl9pPr marL="3886200" indent="-228600" eaLnBrk="0" fontAlgn="base" hangingPunct="0">
              <a:spcBef>
                <a:spcPct val="0"/>
              </a:spcBef>
              <a:spcAft>
                <a:spcPct val="0"/>
              </a:spcAft>
              <a:defRPr sz="2400">
                <a:solidFill>
                  <a:schemeClr val="tx1"/>
                </a:solidFill>
                <a:latin typeface="Times New Roman" charset="0"/>
              </a:defRPr>
            </a:lvl9pPr>
          </a:lstStyle>
          <a:p>
            <a:endParaRPr lang="en-US" altLang="en-US" dirty="0"/>
          </a:p>
        </p:txBody>
      </p:sp>
      <p:sp>
        <p:nvSpPr>
          <p:cNvPr id="19465" name="Rectangle 9"/>
          <p:cNvSpPr>
            <a:spLocks noChangeArrowheads="1"/>
          </p:cNvSpPr>
          <p:nvPr/>
        </p:nvSpPr>
        <p:spPr bwMode="auto">
          <a:xfrm>
            <a:off x="6084160" y="3107892"/>
            <a:ext cx="1749425" cy="1308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a:defRPr sz="2400">
                <a:solidFill>
                  <a:schemeClr val="tx1"/>
                </a:solidFill>
                <a:latin typeface="Times New Roman" charset="0"/>
              </a:defRPr>
            </a:lvl1pPr>
            <a:lvl2pPr marL="742950" indent="-285750">
              <a:defRPr sz="2400">
                <a:solidFill>
                  <a:schemeClr val="tx1"/>
                </a:solidFill>
                <a:latin typeface="Times New Roman" charset="0"/>
              </a:defRPr>
            </a:lvl2pPr>
            <a:lvl3pPr marL="1143000" indent="-228600">
              <a:defRPr sz="2400">
                <a:solidFill>
                  <a:schemeClr val="tx1"/>
                </a:solidFill>
                <a:latin typeface="Times New Roman" charset="0"/>
              </a:defRPr>
            </a:lvl3pPr>
            <a:lvl4pPr marL="1600200" indent="-228600">
              <a:defRPr sz="2400">
                <a:solidFill>
                  <a:schemeClr val="tx1"/>
                </a:solidFill>
                <a:latin typeface="Times New Roman" charset="0"/>
              </a:defRPr>
            </a:lvl4pPr>
            <a:lvl5pPr marL="2057400" indent="-228600">
              <a:defRPr sz="2400">
                <a:solidFill>
                  <a:schemeClr val="tx1"/>
                </a:solidFill>
                <a:latin typeface="Times New Roman" charset="0"/>
              </a:defRPr>
            </a:lvl5pPr>
            <a:lvl6pPr marL="2514600" indent="-228600" eaLnBrk="0" fontAlgn="base" hangingPunct="0">
              <a:spcBef>
                <a:spcPct val="0"/>
              </a:spcBef>
              <a:spcAft>
                <a:spcPct val="0"/>
              </a:spcAft>
              <a:defRPr sz="2400">
                <a:solidFill>
                  <a:schemeClr val="tx1"/>
                </a:solidFill>
                <a:latin typeface="Times New Roman" charset="0"/>
              </a:defRPr>
            </a:lvl6pPr>
            <a:lvl7pPr marL="2971800" indent="-228600" eaLnBrk="0" fontAlgn="base" hangingPunct="0">
              <a:spcBef>
                <a:spcPct val="0"/>
              </a:spcBef>
              <a:spcAft>
                <a:spcPct val="0"/>
              </a:spcAft>
              <a:defRPr sz="2400">
                <a:solidFill>
                  <a:schemeClr val="tx1"/>
                </a:solidFill>
                <a:latin typeface="Times New Roman" charset="0"/>
              </a:defRPr>
            </a:lvl7pPr>
            <a:lvl8pPr marL="3429000" indent="-228600" eaLnBrk="0" fontAlgn="base" hangingPunct="0">
              <a:spcBef>
                <a:spcPct val="0"/>
              </a:spcBef>
              <a:spcAft>
                <a:spcPct val="0"/>
              </a:spcAft>
              <a:defRPr sz="2400">
                <a:solidFill>
                  <a:schemeClr val="tx1"/>
                </a:solidFill>
                <a:latin typeface="Times New Roman" charset="0"/>
              </a:defRPr>
            </a:lvl8pPr>
            <a:lvl9pPr marL="3886200" indent="-228600" eaLnBrk="0" fontAlgn="base" hangingPunct="0">
              <a:spcBef>
                <a:spcPct val="0"/>
              </a:spcBef>
              <a:spcAft>
                <a:spcPct val="0"/>
              </a:spcAft>
              <a:defRPr sz="2400">
                <a:solidFill>
                  <a:schemeClr val="tx1"/>
                </a:solidFill>
                <a:latin typeface="Times New Roman" charset="0"/>
              </a:defRPr>
            </a:lvl9pPr>
          </a:lstStyle>
          <a:p>
            <a:r>
              <a:rPr lang="en-GB" altLang="en-US" sz="2000" b="1" dirty="0">
                <a:solidFill>
                  <a:schemeClr val="bg2"/>
                </a:solidFill>
                <a:latin typeface="Arial" charset="0"/>
              </a:rPr>
              <a:t>Examine </a:t>
            </a:r>
            <a:r>
              <a:rPr lang="en-GB" altLang="en-US" sz="2000" b="1" i="1" dirty="0">
                <a:solidFill>
                  <a:schemeClr val="bg2"/>
                </a:solidFill>
                <a:latin typeface="Arial" charset="0"/>
              </a:rPr>
              <a:t>in</a:t>
            </a:r>
            <a:r>
              <a:rPr lang="en-GB" altLang="en-US" sz="2000" b="1" dirty="0">
                <a:solidFill>
                  <a:schemeClr val="bg2"/>
                </a:solidFill>
                <a:latin typeface="Arial" charset="0"/>
              </a:rPr>
              <a:t> </a:t>
            </a:r>
            <a:r>
              <a:rPr lang="en-GB" altLang="en-US" sz="2000" b="1" i="1" dirty="0">
                <a:solidFill>
                  <a:schemeClr val="bg2"/>
                </a:solidFill>
                <a:latin typeface="Arial" charset="0"/>
              </a:rPr>
              <a:t>depth</a:t>
            </a:r>
            <a:r>
              <a:rPr lang="en-GB" altLang="en-US" sz="2000" b="1" dirty="0">
                <a:solidFill>
                  <a:schemeClr val="bg2"/>
                </a:solidFill>
                <a:latin typeface="Arial" charset="0"/>
              </a:rPr>
              <a:t> for company’s products</a:t>
            </a:r>
          </a:p>
        </p:txBody>
      </p:sp>
      <p:sp>
        <p:nvSpPr>
          <p:cNvPr id="19466" name="Text Box 10"/>
          <p:cNvSpPr txBox="1">
            <a:spLocks noChangeArrowheads="1"/>
          </p:cNvSpPr>
          <p:nvPr/>
        </p:nvSpPr>
        <p:spPr bwMode="auto">
          <a:xfrm>
            <a:off x="762000" y="5486400"/>
            <a:ext cx="78486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spAutoFit/>
          </a:bodyPr>
          <a:lstStyle>
            <a:lvl1pPr>
              <a:defRPr sz="2400">
                <a:solidFill>
                  <a:schemeClr val="tx1"/>
                </a:solidFill>
                <a:latin typeface="Times New Roman" charset="0"/>
              </a:defRPr>
            </a:lvl1pPr>
            <a:lvl2pPr marL="742950" indent="-285750">
              <a:defRPr sz="2400">
                <a:solidFill>
                  <a:schemeClr val="tx1"/>
                </a:solidFill>
                <a:latin typeface="Times New Roman" charset="0"/>
              </a:defRPr>
            </a:lvl2pPr>
            <a:lvl3pPr marL="1143000" indent="-228600">
              <a:defRPr sz="2400">
                <a:solidFill>
                  <a:schemeClr val="tx1"/>
                </a:solidFill>
                <a:latin typeface="Times New Roman" charset="0"/>
              </a:defRPr>
            </a:lvl3pPr>
            <a:lvl4pPr marL="1600200" indent="-228600">
              <a:defRPr sz="2400">
                <a:solidFill>
                  <a:schemeClr val="tx1"/>
                </a:solidFill>
                <a:latin typeface="Times New Roman" charset="0"/>
              </a:defRPr>
            </a:lvl4pPr>
            <a:lvl5pPr marL="2057400" indent="-228600">
              <a:defRPr sz="2400">
                <a:solidFill>
                  <a:schemeClr val="tx1"/>
                </a:solidFill>
                <a:latin typeface="Times New Roman" charset="0"/>
              </a:defRPr>
            </a:lvl5pPr>
            <a:lvl6pPr marL="2514600" indent="-228600" eaLnBrk="0" fontAlgn="base" hangingPunct="0">
              <a:spcBef>
                <a:spcPct val="0"/>
              </a:spcBef>
              <a:spcAft>
                <a:spcPct val="0"/>
              </a:spcAft>
              <a:defRPr sz="2400">
                <a:solidFill>
                  <a:schemeClr val="tx1"/>
                </a:solidFill>
                <a:latin typeface="Times New Roman" charset="0"/>
              </a:defRPr>
            </a:lvl6pPr>
            <a:lvl7pPr marL="2971800" indent="-228600" eaLnBrk="0" fontAlgn="base" hangingPunct="0">
              <a:spcBef>
                <a:spcPct val="0"/>
              </a:spcBef>
              <a:spcAft>
                <a:spcPct val="0"/>
              </a:spcAft>
              <a:defRPr sz="2400">
                <a:solidFill>
                  <a:schemeClr val="tx1"/>
                </a:solidFill>
                <a:latin typeface="Times New Roman" charset="0"/>
              </a:defRPr>
            </a:lvl7pPr>
            <a:lvl8pPr marL="3429000" indent="-228600" eaLnBrk="0" fontAlgn="base" hangingPunct="0">
              <a:spcBef>
                <a:spcPct val="0"/>
              </a:spcBef>
              <a:spcAft>
                <a:spcPct val="0"/>
              </a:spcAft>
              <a:defRPr sz="2400">
                <a:solidFill>
                  <a:schemeClr val="tx1"/>
                </a:solidFill>
                <a:latin typeface="Times New Roman" charset="0"/>
              </a:defRPr>
            </a:lvl8pPr>
            <a:lvl9pPr marL="3886200" indent="-228600" eaLnBrk="0" fontAlgn="base" hangingPunct="0">
              <a:spcBef>
                <a:spcPct val="0"/>
              </a:spcBef>
              <a:spcAft>
                <a:spcPct val="0"/>
              </a:spcAft>
              <a:defRPr sz="2400">
                <a:solidFill>
                  <a:schemeClr val="tx1"/>
                </a:solidFill>
                <a:latin typeface="Times New Roman" charset="0"/>
              </a:defRPr>
            </a:lvl9pPr>
          </a:lstStyle>
          <a:p>
            <a:pPr>
              <a:spcBef>
                <a:spcPct val="50000"/>
              </a:spcBef>
            </a:pPr>
            <a:endParaRPr lang="en-US" altLang="en-US" dirty="0"/>
          </a:p>
        </p:txBody>
      </p:sp>
      <p:sp>
        <p:nvSpPr>
          <p:cNvPr id="19467" name="Text Box 11"/>
          <p:cNvSpPr txBox="1">
            <a:spLocks noChangeArrowheads="1"/>
          </p:cNvSpPr>
          <p:nvPr/>
        </p:nvSpPr>
        <p:spPr bwMode="auto">
          <a:xfrm>
            <a:off x="381000" y="5113232"/>
            <a:ext cx="8534400" cy="8309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spAutoFit/>
          </a:bodyPr>
          <a:lstStyle>
            <a:lvl1pPr>
              <a:defRPr sz="2400">
                <a:solidFill>
                  <a:schemeClr val="tx1"/>
                </a:solidFill>
                <a:latin typeface="Times New Roman" charset="0"/>
              </a:defRPr>
            </a:lvl1pPr>
            <a:lvl2pPr marL="742950" indent="-285750">
              <a:defRPr sz="2400">
                <a:solidFill>
                  <a:schemeClr val="tx1"/>
                </a:solidFill>
                <a:latin typeface="Times New Roman" charset="0"/>
              </a:defRPr>
            </a:lvl2pPr>
            <a:lvl3pPr marL="1143000" indent="-228600">
              <a:defRPr sz="2400">
                <a:solidFill>
                  <a:schemeClr val="tx1"/>
                </a:solidFill>
                <a:latin typeface="Times New Roman" charset="0"/>
              </a:defRPr>
            </a:lvl3pPr>
            <a:lvl4pPr marL="1600200" indent="-228600">
              <a:defRPr sz="2400">
                <a:solidFill>
                  <a:schemeClr val="tx1"/>
                </a:solidFill>
                <a:latin typeface="Times New Roman" charset="0"/>
              </a:defRPr>
            </a:lvl4pPr>
            <a:lvl5pPr marL="2057400" indent="-228600">
              <a:defRPr sz="2400">
                <a:solidFill>
                  <a:schemeClr val="tx1"/>
                </a:solidFill>
                <a:latin typeface="Times New Roman" charset="0"/>
              </a:defRPr>
            </a:lvl5pPr>
            <a:lvl6pPr marL="2514600" indent="-228600" eaLnBrk="0" fontAlgn="base" hangingPunct="0">
              <a:spcBef>
                <a:spcPct val="0"/>
              </a:spcBef>
              <a:spcAft>
                <a:spcPct val="0"/>
              </a:spcAft>
              <a:defRPr sz="2400">
                <a:solidFill>
                  <a:schemeClr val="tx1"/>
                </a:solidFill>
                <a:latin typeface="Times New Roman" charset="0"/>
              </a:defRPr>
            </a:lvl6pPr>
            <a:lvl7pPr marL="2971800" indent="-228600" eaLnBrk="0" fontAlgn="base" hangingPunct="0">
              <a:spcBef>
                <a:spcPct val="0"/>
              </a:spcBef>
              <a:spcAft>
                <a:spcPct val="0"/>
              </a:spcAft>
              <a:defRPr sz="2400">
                <a:solidFill>
                  <a:schemeClr val="tx1"/>
                </a:solidFill>
                <a:latin typeface="Times New Roman" charset="0"/>
              </a:defRPr>
            </a:lvl7pPr>
            <a:lvl8pPr marL="3429000" indent="-228600" eaLnBrk="0" fontAlgn="base" hangingPunct="0">
              <a:spcBef>
                <a:spcPct val="0"/>
              </a:spcBef>
              <a:spcAft>
                <a:spcPct val="0"/>
              </a:spcAft>
              <a:defRPr sz="2400">
                <a:solidFill>
                  <a:schemeClr val="tx1"/>
                </a:solidFill>
                <a:latin typeface="Times New Roman" charset="0"/>
              </a:defRPr>
            </a:lvl8pPr>
            <a:lvl9pPr marL="3886200" indent="-228600" eaLnBrk="0" fontAlgn="base" hangingPunct="0">
              <a:spcBef>
                <a:spcPct val="0"/>
              </a:spcBef>
              <a:spcAft>
                <a:spcPct val="0"/>
              </a:spcAft>
              <a:defRPr sz="2400">
                <a:solidFill>
                  <a:schemeClr val="tx1"/>
                </a:solidFill>
                <a:latin typeface="Times New Roman" charset="0"/>
              </a:defRPr>
            </a:lvl9pPr>
          </a:lstStyle>
          <a:p>
            <a:pPr>
              <a:spcBef>
                <a:spcPct val="50000"/>
              </a:spcBef>
            </a:pPr>
            <a:r>
              <a:rPr lang="en-GB" altLang="en-US" dirty="0" smtClean="0"/>
              <a:t>Key point</a:t>
            </a:r>
            <a:r>
              <a:rPr lang="en-GB" altLang="en-US" dirty="0"/>
              <a:t>: Competitive analysis is important in strategy, but ultimately it is the </a:t>
            </a:r>
            <a:r>
              <a:rPr lang="en-GB" altLang="en-US" b="1" dirty="0">
                <a:solidFill>
                  <a:schemeClr val="tx2"/>
                </a:solidFill>
              </a:rPr>
              <a:t>Customers</a:t>
            </a:r>
            <a:r>
              <a:rPr lang="en-GB" altLang="en-US" dirty="0"/>
              <a:t> who make the buying decision</a:t>
            </a:r>
          </a:p>
        </p:txBody>
      </p:sp>
      <p:sp>
        <p:nvSpPr>
          <p:cNvPr id="19468" name="Text Box 12"/>
          <p:cNvSpPr txBox="1">
            <a:spLocks noChangeArrowheads="1"/>
          </p:cNvSpPr>
          <p:nvPr/>
        </p:nvSpPr>
        <p:spPr bwMode="auto">
          <a:xfrm>
            <a:off x="5105400" y="5975104"/>
            <a:ext cx="3352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spAutoFit/>
          </a:bodyPr>
          <a:lstStyle>
            <a:lvl1pPr>
              <a:defRPr sz="2400">
                <a:solidFill>
                  <a:schemeClr val="tx1"/>
                </a:solidFill>
                <a:latin typeface="Times New Roman" charset="0"/>
              </a:defRPr>
            </a:lvl1pPr>
            <a:lvl2pPr marL="742950" indent="-285750">
              <a:defRPr sz="2400">
                <a:solidFill>
                  <a:schemeClr val="tx1"/>
                </a:solidFill>
                <a:latin typeface="Times New Roman" charset="0"/>
              </a:defRPr>
            </a:lvl2pPr>
            <a:lvl3pPr marL="1143000" indent="-228600">
              <a:defRPr sz="2400">
                <a:solidFill>
                  <a:schemeClr val="tx1"/>
                </a:solidFill>
                <a:latin typeface="Times New Roman" charset="0"/>
              </a:defRPr>
            </a:lvl3pPr>
            <a:lvl4pPr marL="1600200" indent="-228600">
              <a:defRPr sz="2400">
                <a:solidFill>
                  <a:schemeClr val="tx1"/>
                </a:solidFill>
                <a:latin typeface="Times New Roman" charset="0"/>
              </a:defRPr>
            </a:lvl4pPr>
            <a:lvl5pPr marL="2057400" indent="-228600">
              <a:defRPr sz="2400">
                <a:solidFill>
                  <a:schemeClr val="tx1"/>
                </a:solidFill>
                <a:latin typeface="Times New Roman" charset="0"/>
              </a:defRPr>
            </a:lvl5pPr>
            <a:lvl6pPr marL="2514600" indent="-228600" eaLnBrk="0" fontAlgn="base" hangingPunct="0">
              <a:spcBef>
                <a:spcPct val="0"/>
              </a:spcBef>
              <a:spcAft>
                <a:spcPct val="0"/>
              </a:spcAft>
              <a:defRPr sz="2400">
                <a:solidFill>
                  <a:schemeClr val="tx1"/>
                </a:solidFill>
                <a:latin typeface="Times New Roman" charset="0"/>
              </a:defRPr>
            </a:lvl6pPr>
            <a:lvl7pPr marL="2971800" indent="-228600" eaLnBrk="0" fontAlgn="base" hangingPunct="0">
              <a:spcBef>
                <a:spcPct val="0"/>
              </a:spcBef>
              <a:spcAft>
                <a:spcPct val="0"/>
              </a:spcAft>
              <a:defRPr sz="2400">
                <a:solidFill>
                  <a:schemeClr val="tx1"/>
                </a:solidFill>
                <a:latin typeface="Times New Roman" charset="0"/>
              </a:defRPr>
            </a:lvl7pPr>
            <a:lvl8pPr marL="3429000" indent="-228600" eaLnBrk="0" fontAlgn="base" hangingPunct="0">
              <a:spcBef>
                <a:spcPct val="0"/>
              </a:spcBef>
              <a:spcAft>
                <a:spcPct val="0"/>
              </a:spcAft>
              <a:defRPr sz="2400">
                <a:solidFill>
                  <a:schemeClr val="tx1"/>
                </a:solidFill>
                <a:latin typeface="Times New Roman" charset="0"/>
              </a:defRPr>
            </a:lvl8pPr>
            <a:lvl9pPr marL="3886200" indent="-228600" eaLnBrk="0" fontAlgn="base" hangingPunct="0">
              <a:spcBef>
                <a:spcPct val="0"/>
              </a:spcBef>
              <a:spcAft>
                <a:spcPct val="0"/>
              </a:spcAft>
              <a:defRPr sz="2400">
                <a:solidFill>
                  <a:schemeClr val="tx1"/>
                </a:solidFill>
                <a:latin typeface="Times New Roman" charset="0"/>
              </a:defRPr>
            </a:lvl9pPr>
          </a:lstStyle>
          <a:p>
            <a:pPr algn="r">
              <a:spcBef>
                <a:spcPct val="50000"/>
              </a:spcBef>
            </a:pPr>
            <a:r>
              <a:rPr lang="en-GB" altLang="en-US" i="1" dirty="0"/>
              <a:t>See</a:t>
            </a:r>
            <a:r>
              <a:rPr lang="en-GB" altLang="en-US" dirty="0"/>
              <a:t>: Lynch, Section </a:t>
            </a:r>
            <a:r>
              <a:rPr lang="en-GB" altLang="en-US" dirty="0" smtClean="0"/>
              <a:t>3.10</a:t>
            </a:r>
            <a:endParaRPr lang="en-GB" altLang="en-US" dirty="0"/>
          </a:p>
        </p:txBody>
      </p:sp>
    </p:spTree>
    <p:extLst>
      <p:ext uri="{BB962C8B-B14F-4D97-AF65-F5344CB8AC3E}">
        <p14:creationId xmlns:p14="http://schemas.microsoft.com/office/powerpoint/2010/main" val="2862831777"/>
      </p:ext>
    </p:extLst>
  </p:cSld>
  <p:clrMapOvr>
    <a:masterClrMapping/>
  </p:clrMapOvr>
  <p:transition xmlns:p14="http://schemas.microsoft.com/office/powerpoint/2010/main"/>
  <p:timing>
    <p:tnLst>
      <p:par>
        <p:cTn xmlns:p14="http://schemas.microsoft.com/office/powerpoint/2010/mai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a:xfrm>
            <a:off x="473640" y="729952"/>
            <a:ext cx="7772400" cy="533400"/>
          </a:xfrm>
          <a:noFill/>
          <a:extLst>
            <a:ext uri="{909E8E84-426E-40dd-AFC4-6F175D3DCCD1}">
              <a14:hiddenFill xmlns:a14="http://schemas.microsoft.com/office/drawing/2010/main">
                <a:solidFill>
                  <a:srgbClr val="FFFFFF"/>
                </a:solidFill>
              </a14:hiddenFill>
            </a:ext>
          </a:extLst>
        </p:spPr>
        <p:txBody>
          <a:bodyPr anchor="b">
            <a:normAutofit fontScale="90000"/>
          </a:bodyPr>
          <a:lstStyle/>
          <a:p>
            <a:r>
              <a:rPr lang="en-GB" altLang="en-US" sz="3600" b="1" dirty="0" smtClean="0">
                <a:effectLst/>
              </a:rPr>
              <a:t>Customer profiling - 1</a:t>
            </a:r>
          </a:p>
        </p:txBody>
      </p:sp>
      <p:sp>
        <p:nvSpPr>
          <p:cNvPr id="20483" name="Rectangle 3"/>
          <p:cNvSpPr>
            <a:spLocks noGrp="1" noChangeArrowheads="1"/>
          </p:cNvSpPr>
          <p:nvPr>
            <p:ph type="body" idx="1"/>
          </p:nvPr>
        </p:nvSpPr>
        <p:spPr>
          <a:xfrm>
            <a:off x="371064" y="1415752"/>
            <a:ext cx="8458200" cy="5181600"/>
          </a:xfrm>
          <a:noFill/>
        </p:spPr>
        <p:txBody>
          <a:bodyPr>
            <a:normAutofit fontScale="92500"/>
          </a:bodyPr>
          <a:lstStyle/>
          <a:p>
            <a:pPr>
              <a:lnSpc>
                <a:spcPct val="90000"/>
              </a:lnSpc>
              <a:buClr>
                <a:srgbClr val="FFC000"/>
              </a:buClr>
            </a:pPr>
            <a:r>
              <a:rPr lang="en-GB" altLang="en-US" sz="2400" dirty="0" smtClean="0"/>
              <a:t>Customer profiling describes the main characteristics of the customer and how customers make their purchasing decisions</a:t>
            </a:r>
          </a:p>
          <a:p>
            <a:pPr>
              <a:lnSpc>
                <a:spcPct val="90000"/>
              </a:lnSpc>
              <a:buClr>
                <a:srgbClr val="FFC000"/>
              </a:buClr>
            </a:pPr>
            <a:endParaRPr lang="en-GB" altLang="en-US" sz="2400" dirty="0" smtClean="0"/>
          </a:p>
          <a:p>
            <a:pPr>
              <a:lnSpc>
                <a:spcPct val="90000"/>
              </a:lnSpc>
              <a:buClr>
                <a:srgbClr val="FFC000"/>
              </a:buClr>
            </a:pPr>
            <a:r>
              <a:rPr lang="en-GB" altLang="en-US" sz="2400" dirty="0" smtClean="0"/>
              <a:t>Important because an understanding of why customers buy will indicate to an organisation where they need to develop and sustain their competitive advantages</a:t>
            </a:r>
          </a:p>
          <a:p>
            <a:pPr>
              <a:lnSpc>
                <a:spcPct val="90000"/>
              </a:lnSpc>
              <a:buClr>
                <a:srgbClr val="FFC000"/>
              </a:buClr>
            </a:pPr>
            <a:endParaRPr lang="en-GB" altLang="en-US" sz="2400" dirty="0" smtClean="0"/>
          </a:p>
          <a:p>
            <a:pPr>
              <a:lnSpc>
                <a:spcPct val="90000"/>
              </a:lnSpc>
              <a:buClr>
                <a:srgbClr val="FFC000"/>
              </a:buClr>
            </a:pPr>
            <a:r>
              <a:rPr lang="en-GB" altLang="en-US" sz="2400" dirty="0" smtClean="0"/>
              <a:t>Competitive advantage in strategy is only meaningful if it attracts customers, e.g.</a:t>
            </a:r>
          </a:p>
          <a:p>
            <a:pPr lvl="1">
              <a:lnSpc>
                <a:spcPct val="90000"/>
              </a:lnSpc>
              <a:buClr>
                <a:srgbClr val="FFC000"/>
              </a:buClr>
            </a:pPr>
            <a:r>
              <a:rPr lang="en-GB" altLang="en-US" sz="2400" dirty="0" smtClean="0"/>
              <a:t>Gucchi may or may not be a low-cost producer of its high quality fashion items but this is largely irrelevant to that company’s customers</a:t>
            </a:r>
          </a:p>
          <a:p>
            <a:pPr lvl="1">
              <a:lnSpc>
                <a:spcPct val="90000"/>
              </a:lnSpc>
              <a:buClr>
                <a:srgbClr val="FFC000"/>
              </a:buClr>
            </a:pPr>
            <a:r>
              <a:rPr lang="en-GB" altLang="en-US" sz="2400" dirty="0" smtClean="0"/>
              <a:t>Mars’ </a:t>
            </a:r>
            <a:r>
              <a:rPr lang="en-GB" altLang="en-US" sz="2400" i="1" dirty="0" smtClean="0"/>
              <a:t>Snickers</a:t>
            </a:r>
            <a:r>
              <a:rPr lang="en-GB" altLang="en-US" sz="2400" dirty="0" smtClean="0"/>
              <a:t> has good quality ingredients, but retail price/value versus competing products is equally important </a:t>
            </a:r>
            <a:endParaRPr lang="en-GB" altLang="en-US" sz="2000" dirty="0" smtClean="0"/>
          </a:p>
        </p:txBody>
      </p:sp>
    </p:spTree>
    <p:extLst>
      <p:ext uri="{BB962C8B-B14F-4D97-AF65-F5344CB8AC3E}">
        <p14:creationId xmlns:p14="http://schemas.microsoft.com/office/powerpoint/2010/main" val="250600521"/>
      </p:ext>
    </p:extLst>
  </p:cSld>
  <p:clrMapOvr>
    <a:masterClrMapping/>
  </p:clrMapOvr>
  <p:transition xmlns:p14="http://schemas.microsoft.com/office/powerpoint/2010/main">
    <p:cut/>
  </p:transition>
  <p:timing>
    <p:tnLst>
      <p:par>
        <p:cTn xmlns:p14="http://schemas.microsoft.com/office/powerpoint/2010/mai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a:xfrm>
            <a:off x="458752" y="662952"/>
            <a:ext cx="7772400" cy="609600"/>
          </a:xfrm>
          <a:noFill/>
          <a:extLst>
            <a:ext uri="{909E8E84-426E-40dd-AFC4-6F175D3DCCD1}">
              <a14:hiddenFill xmlns:a14="http://schemas.microsoft.com/office/drawing/2010/main">
                <a:solidFill>
                  <a:srgbClr val="FFFFFF"/>
                </a:solidFill>
              </a14:hiddenFill>
            </a:ext>
          </a:extLst>
        </p:spPr>
        <p:txBody>
          <a:bodyPr anchor="b"/>
          <a:lstStyle/>
          <a:p>
            <a:r>
              <a:rPr lang="en-GB" altLang="en-US" sz="3600" b="1" dirty="0" smtClean="0">
                <a:effectLst/>
              </a:rPr>
              <a:t>Customer profiling - 2</a:t>
            </a:r>
          </a:p>
        </p:txBody>
      </p:sp>
      <p:sp>
        <p:nvSpPr>
          <p:cNvPr id="21507" name="Rectangle 3"/>
          <p:cNvSpPr>
            <a:spLocks noGrp="1" noChangeArrowheads="1"/>
          </p:cNvSpPr>
          <p:nvPr>
            <p:ph type="body" idx="1"/>
          </p:nvPr>
        </p:nvSpPr>
        <p:spPr>
          <a:xfrm>
            <a:off x="386744" y="1246176"/>
            <a:ext cx="7772400" cy="5486400"/>
          </a:xfrm>
          <a:noFill/>
        </p:spPr>
        <p:txBody>
          <a:bodyPr>
            <a:normAutofit lnSpcReduction="10000"/>
          </a:bodyPr>
          <a:lstStyle/>
          <a:p>
            <a:pPr>
              <a:lnSpc>
                <a:spcPct val="90000"/>
              </a:lnSpc>
              <a:buFont typeface="Wingdings" pitchFamily="2" charset="2"/>
              <a:buNone/>
            </a:pPr>
            <a:r>
              <a:rPr lang="en-GB" altLang="en-US" sz="2000" dirty="0" smtClean="0"/>
              <a:t>Some examples:</a:t>
            </a:r>
          </a:p>
          <a:p>
            <a:pPr>
              <a:lnSpc>
                <a:spcPct val="90000"/>
              </a:lnSpc>
              <a:buClr>
                <a:srgbClr val="FFC000"/>
              </a:buClr>
            </a:pPr>
            <a:r>
              <a:rPr lang="en-GB" altLang="en-US" sz="2000" dirty="0" smtClean="0">
                <a:solidFill>
                  <a:srgbClr val="FFCC99"/>
                </a:solidFill>
              </a:rPr>
              <a:t>Domestic customers</a:t>
            </a:r>
            <a:r>
              <a:rPr lang="en-GB" altLang="en-US" sz="2000" dirty="0" smtClean="0"/>
              <a:t>, e.g. people buying confectionery</a:t>
            </a:r>
          </a:p>
          <a:p>
            <a:pPr lvl="1">
              <a:lnSpc>
                <a:spcPct val="90000"/>
              </a:lnSpc>
              <a:buClr>
                <a:srgbClr val="FFC000"/>
              </a:buClr>
            </a:pPr>
            <a:r>
              <a:rPr lang="en-GB" altLang="en-US" sz="2000" dirty="0" smtClean="0"/>
              <a:t>Buy products for themselves and their families</a:t>
            </a:r>
          </a:p>
          <a:p>
            <a:pPr lvl="1">
              <a:lnSpc>
                <a:spcPct val="90000"/>
              </a:lnSpc>
              <a:buClr>
                <a:srgbClr val="FFC000"/>
              </a:buClr>
            </a:pPr>
            <a:r>
              <a:rPr lang="en-GB" altLang="en-US" sz="2000" dirty="0" smtClean="0"/>
              <a:t>Individual bargaining power usually low</a:t>
            </a:r>
          </a:p>
          <a:p>
            <a:pPr lvl="1">
              <a:lnSpc>
                <a:spcPct val="90000"/>
              </a:lnSpc>
              <a:buClr>
                <a:srgbClr val="FFC000"/>
              </a:buClr>
            </a:pPr>
            <a:r>
              <a:rPr lang="en-GB" altLang="en-US" sz="2000" dirty="0" smtClean="0"/>
              <a:t>Often grouped together into segments</a:t>
            </a:r>
          </a:p>
          <a:p>
            <a:pPr>
              <a:lnSpc>
                <a:spcPct val="90000"/>
              </a:lnSpc>
              <a:buClr>
                <a:srgbClr val="FFC000"/>
              </a:buClr>
            </a:pPr>
            <a:endParaRPr lang="en-GB" altLang="en-US" sz="2000" dirty="0" smtClean="0"/>
          </a:p>
          <a:p>
            <a:pPr>
              <a:lnSpc>
                <a:spcPct val="90000"/>
              </a:lnSpc>
              <a:buClr>
                <a:srgbClr val="FFC000"/>
              </a:buClr>
            </a:pPr>
            <a:r>
              <a:rPr lang="en-GB" altLang="en-US" sz="2000" dirty="0" smtClean="0">
                <a:solidFill>
                  <a:srgbClr val="FFCC99"/>
                </a:solidFill>
              </a:rPr>
              <a:t>Large industrial customers, </a:t>
            </a:r>
            <a:r>
              <a:rPr lang="en-GB" altLang="en-US" sz="2000" dirty="0" smtClean="0"/>
              <a:t>e.g. airlines buying passenger jets</a:t>
            </a:r>
          </a:p>
          <a:p>
            <a:pPr lvl="1">
              <a:lnSpc>
                <a:spcPct val="90000"/>
              </a:lnSpc>
              <a:buClr>
                <a:srgbClr val="FFC000"/>
              </a:buClr>
            </a:pPr>
            <a:r>
              <a:rPr lang="en-GB" altLang="en-US" sz="2000" dirty="0" smtClean="0"/>
              <a:t>Each customer has different needs</a:t>
            </a:r>
          </a:p>
          <a:p>
            <a:pPr lvl="1">
              <a:lnSpc>
                <a:spcPct val="90000"/>
              </a:lnSpc>
              <a:buClr>
                <a:srgbClr val="FFC000"/>
              </a:buClr>
            </a:pPr>
            <a:r>
              <a:rPr lang="en-GB" altLang="en-US" sz="2000" dirty="0" smtClean="0"/>
              <a:t>Tend to buy for more rational and economic reasons</a:t>
            </a:r>
          </a:p>
          <a:p>
            <a:pPr lvl="1">
              <a:lnSpc>
                <a:spcPct val="90000"/>
              </a:lnSpc>
              <a:buClr>
                <a:srgbClr val="FFC000"/>
              </a:buClr>
            </a:pPr>
            <a:r>
              <a:rPr lang="en-GB" altLang="en-US" sz="2000" dirty="0" smtClean="0"/>
              <a:t>Buying power if individual customers sufficient to justify special attention</a:t>
            </a:r>
          </a:p>
          <a:p>
            <a:pPr lvl="1">
              <a:lnSpc>
                <a:spcPct val="90000"/>
              </a:lnSpc>
              <a:buClr>
                <a:srgbClr val="FFC000"/>
              </a:buClr>
            </a:pPr>
            <a:endParaRPr lang="en-GB" altLang="en-US" sz="2000" dirty="0" smtClean="0"/>
          </a:p>
          <a:p>
            <a:pPr>
              <a:lnSpc>
                <a:spcPct val="90000"/>
              </a:lnSpc>
              <a:buClr>
                <a:srgbClr val="FFC000"/>
              </a:buClr>
            </a:pPr>
            <a:r>
              <a:rPr lang="en-GB" altLang="en-US" sz="2000" dirty="0" smtClean="0">
                <a:solidFill>
                  <a:schemeClr val="tx2"/>
                </a:solidFill>
              </a:rPr>
              <a:t>Public service customers, </a:t>
            </a:r>
            <a:r>
              <a:rPr lang="en-GB" altLang="en-US" sz="2000" dirty="0" smtClean="0"/>
              <a:t>e.g. local library or housing service</a:t>
            </a:r>
          </a:p>
          <a:p>
            <a:pPr lvl="1">
              <a:lnSpc>
                <a:spcPct val="90000"/>
              </a:lnSpc>
              <a:buClr>
                <a:srgbClr val="FFC000"/>
              </a:buClr>
            </a:pPr>
            <a:r>
              <a:rPr lang="en-GB" altLang="en-US" sz="2000" dirty="0" smtClean="0"/>
              <a:t>Customers may be grouped into segments</a:t>
            </a:r>
          </a:p>
          <a:p>
            <a:pPr lvl="1">
              <a:lnSpc>
                <a:spcPct val="90000"/>
              </a:lnSpc>
              <a:buClr>
                <a:srgbClr val="FFC000"/>
              </a:buClr>
            </a:pPr>
            <a:r>
              <a:rPr lang="en-GB" altLang="en-US" sz="2000" dirty="0" smtClean="0"/>
              <a:t>Service important: people providing service are part of ‘product’</a:t>
            </a:r>
          </a:p>
          <a:p>
            <a:pPr lvl="1">
              <a:lnSpc>
                <a:spcPct val="90000"/>
              </a:lnSpc>
              <a:buClr>
                <a:srgbClr val="FFC000"/>
              </a:buClr>
            </a:pPr>
            <a:r>
              <a:rPr lang="en-GB" altLang="en-US" sz="2000" dirty="0" smtClean="0"/>
              <a:t>But profit may not be prime motive</a:t>
            </a:r>
            <a:endParaRPr lang="en-GB" altLang="en-US" sz="2000" dirty="0" smtClean="0">
              <a:solidFill>
                <a:schemeClr val="tx2"/>
              </a:solidFill>
            </a:endParaRPr>
          </a:p>
        </p:txBody>
      </p:sp>
    </p:spTree>
    <p:extLst>
      <p:ext uri="{BB962C8B-B14F-4D97-AF65-F5344CB8AC3E}">
        <p14:creationId xmlns:p14="http://schemas.microsoft.com/office/powerpoint/2010/main" val="280257373"/>
      </p:ext>
    </p:extLst>
  </p:cSld>
  <p:clrMapOvr>
    <a:masterClrMapping/>
  </p:clrMapOvr>
  <p:transition xmlns:p14="http://schemas.microsoft.com/office/powerpoint/2010/main">
    <p:cut/>
  </p:transition>
  <p:timing>
    <p:tnLst>
      <p:par>
        <p:cTn xmlns:p14="http://schemas.microsoft.com/office/powerpoint/2010/mai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a:xfrm>
            <a:off x="472008" y="729952"/>
            <a:ext cx="7772400" cy="533400"/>
          </a:xfrm>
          <a:noFill/>
          <a:extLst>
            <a:ext uri="{909E8E84-426E-40dd-AFC4-6F175D3DCCD1}">
              <a14:hiddenFill xmlns:a14="http://schemas.microsoft.com/office/drawing/2010/main">
                <a:solidFill>
                  <a:srgbClr val="FFFFFF"/>
                </a:solidFill>
              </a14:hiddenFill>
            </a:ext>
          </a:extLst>
        </p:spPr>
        <p:txBody>
          <a:bodyPr anchor="b">
            <a:normAutofit fontScale="90000"/>
          </a:bodyPr>
          <a:lstStyle/>
          <a:p>
            <a:r>
              <a:rPr lang="en-GB" altLang="en-US" sz="3600" b="1" dirty="0" smtClean="0">
                <a:effectLst/>
              </a:rPr>
              <a:t>Segmentation and positioning - 1</a:t>
            </a:r>
          </a:p>
        </p:txBody>
      </p:sp>
      <p:sp>
        <p:nvSpPr>
          <p:cNvPr id="22531" name="Rectangle 3"/>
          <p:cNvSpPr>
            <a:spLocks noGrp="1" noChangeArrowheads="1"/>
          </p:cNvSpPr>
          <p:nvPr>
            <p:ph type="body" idx="1"/>
          </p:nvPr>
        </p:nvSpPr>
        <p:spPr>
          <a:xfrm>
            <a:off x="377952" y="1662344"/>
            <a:ext cx="7696200" cy="5105400"/>
          </a:xfrm>
          <a:noFill/>
        </p:spPr>
        <p:txBody>
          <a:bodyPr/>
          <a:lstStyle/>
          <a:p>
            <a:pPr>
              <a:lnSpc>
                <a:spcPct val="90000"/>
              </a:lnSpc>
              <a:buClr>
                <a:srgbClr val="FFC000"/>
              </a:buClr>
            </a:pPr>
            <a:r>
              <a:rPr lang="en-GB" altLang="en-US" sz="2400" dirty="0" smtClean="0">
                <a:solidFill>
                  <a:schemeClr val="tx2"/>
                </a:solidFill>
              </a:rPr>
              <a:t>Market segmentation</a:t>
            </a:r>
            <a:r>
              <a:rPr lang="en-GB" altLang="en-US" sz="2400" dirty="0" smtClean="0"/>
              <a:t> is the identification of specific groups (or segments) of customers who respond to competitive strategies differently form other groups</a:t>
            </a:r>
          </a:p>
          <a:p>
            <a:pPr>
              <a:lnSpc>
                <a:spcPct val="90000"/>
              </a:lnSpc>
              <a:buClr>
                <a:srgbClr val="FFC000"/>
              </a:buClr>
            </a:pPr>
            <a:r>
              <a:rPr lang="en-GB" altLang="en-US" sz="2400" dirty="0" smtClean="0">
                <a:solidFill>
                  <a:schemeClr val="tx2"/>
                </a:solidFill>
              </a:rPr>
              <a:t>Positioning</a:t>
            </a:r>
            <a:r>
              <a:rPr lang="en-GB" altLang="en-US" sz="2400" dirty="0" smtClean="0"/>
              <a:t> is the choice of a differential advantage possessed by an organisation that allows it to compete and survive in a market place in a segment of a market</a:t>
            </a:r>
          </a:p>
          <a:p>
            <a:pPr>
              <a:lnSpc>
                <a:spcPct val="90000"/>
              </a:lnSpc>
              <a:buClr>
                <a:srgbClr val="FFC000"/>
              </a:buClr>
            </a:pPr>
            <a:r>
              <a:rPr lang="en-GB" altLang="en-US" sz="2400" dirty="0" smtClean="0"/>
              <a:t>In theory, it is possible to position a product without considering segmentation – perhaps for a unique new product or service</a:t>
            </a:r>
          </a:p>
          <a:p>
            <a:pPr>
              <a:lnSpc>
                <a:spcPct val="90000"/>
              </a:lnSpc>
              <a:buClr>
                <a:srgbClr val="FFC000"/>
              </a:buClr>
            </a:pPr>
            <a:r>
              <a:rPr lang="en-GB" altLang="en-US" sz="2400" dirty="0" smtClean="0"/>
              <a:t>In practice, segmentation usually comes first, especially in consumer markets</a:t>
            </a:r>
          </a:p>
          <a:p>
            <a:pPr>
              <a:lnSpc>
                <a:spcPct val="90000"/>
              </a:lnSpc>
              <a:buClr>
                <a:srgbClr val="FFC000"/>
              </a:buClr>
            </a:pPr>
            <a:r>
              <a:rPr lang="en-GB" altLang="en-US" sz="2400" dirty="0" smtClean="0"/>
              <a:t>Typical sequence: identify segments and then position product or service within segment</a:t>
            </a:r>
          </a:p>
        </p:txBody>
      </p:sp>
    </p:spTree>
    <p:extLst>
      <p:ext uri="{BB962C8B-B14F-4D97-AF65-F5344CB8AC3E}">
        <p14:creationId xmlns:p14="http://schemas.microsoft.com/office/powerpoint/2010/main" val="292505538"/>
      </p:ext>
    </p:extLst>
  </p:cSld>
  <p:clrMapOvr>
    <a:masterClrMapping/>
  </p:clrMapOvr>
  <p:transition xmlns:p14="http://schemas.microsoft.com/office/powerpoint/2010/main">
    <p:cut/>
  </p:transition>
  <p:timing>
    <p:tnLst>
      <p:par>
        <p:cTn xmlns:p14="http://schemas.microsoft.com/office/powerpoint/2010/mai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a:xfrm>
            <a:off x="467544" y="413456"/>
            <a:ext cx="7772400" cy="844550"/>
          </a:xfrm>
          <a:noFill/>
          <a:extLst>
            <a:ext uri="{909E8E84-426E-40dd-AFC4-6F175D3DCCD1}">
              <a14:hiddenFill xmlns:a14="http://schemas.microsoft.com/office/drawing/2010/main">
                <a:solidFill>
                  <a:srgbClr val="FFFFFF"/>
                </a:solidFill>
              </a14:hiddenFill>
            </a:ext>
          </a:extLst>
        </p:spPr>
        <p:txBody>
          <a:bodyPr anchor="b"/>
          <a:lstStyle/>
          <a:p>
            <a:r>
              <a:rPr lang="en-GB" altLang="en-US" sz="3600" b="1" dirty="0" smtClean="0">
                <a:effectLst/>
              </a:rPr>
              <a:t>Segmentation and positioning - 2</a:t>
            </a:r>
          </a:p>
        </p:txBody>
      </p:sp>
      <p:sp>
        <p:nvSpPr>
          <p:cNvPr id="23555" name="Rectangle 3"/>
          <p:cNvSpPr>
            <a:spLocks noGrp="1" noChangeArrowheads="1"/>
          </p:cNvSpPr>
          <p:nvPr>
            <p:ph type="body" idx="1"/>
          </p:nvPr>
        </p:nvSpPr>
        <p:spPr>
          <a:xfrm>
            <a:off x="377952" y="1658544"/>
            <a:ext cx="8229600" cy="4389120"/>
          </a:xfrm>
          <a:noFill/>
        </p:spPr>
        <p:txBody>
          <a:bodyPr/>
          <a:lstStyle/>
          <a:p>
            <a:pPr>
              <a:lnSpc>
                <a:spcPct val="90000"/>
              </a:lnSpc>
              <a:buClr>
                <a:srgbClr val="FFC000"/>
              </a:buClr>
            </a:pPr>
            <a:r>
              <a:rPr lang="en-GB" altLang="en-US" sz="2400" dirty="0" smtClean="0"/>
              <a:t>Identification of specific groups (or segments) of customers who respond differently from other groups to competitive strategies</a:t>
            </a:r>
          </a:p>
          <a:p>
            <a:pPr>
              <a:lnSpc>
                <a:spcPct val="90000"/>
              </a:lnSpc>
              <a:buClr>
                <a:srgbClr val="FFC000"/>
              </a:buClr>
            </a:pPr>
            <a:r>
              <a:rPr lang="en-GB" altLang="en-US" sz="2400" dirty="0" smtClean="0"/>
              <a:t>Criteria for selecting useful market segments:</a:t>
            </a:r>
          </a:p>
          <a:p>
            <a:pPr lvl="1">
              <a:lnSpc>
                <a:spcPct val="90000"/>
              </a:lnSpc>
            </a:pPr>
            <a:r>
              <a:rPr lang="en-GB" altLang="en-US" sz="2400" i="1" dirty="0" smtClean="0">
                <a:solidFill>
                  <a:schemeClr val="tx2"/>
                </a:solidFill>
              </a:rPr>
              <a:t>Distinguishable</a:t>
            </a:r>
            <a:r>
              <a:rPr lang="en-GB" altLang="en-US" sz="2400" dirty="0" smtClean="0"/>
              <a:t>: customers must be sufficiently distinctive so that they can be isolated in some way</a:t>
            </a:r>
          </a:p>
          <a:p>
            <a:pPr lvl="1">
              <a:lnSpc>
                <a:spcPct val="90000"/>
              </a:lnSpc>
            </a:pPr>
            <a:r>
              <a:rPr lang="en-GB" altLang="en-US" sz="2400" i="1" dirty="0" smtClean="0">
                <a:solidFill>
                  <a:schemeClr val="tx2"/>
                </a:solidFill>
              </a:rPr>
              <a:t>Relevant</a:t>
            </a:r>
            <a:r>
              <a:rPr lang="en-GB" altLang="en-US" sz="2400" dirty="0" smtClean="0"/>
              <a:t> to purchasing needs of customer</a:t>
            </a:r>
          </a:p>
          <a:p>
            <a:pPr lvl="1">
              <a:lnSpc>
                <a:spcPct val="90000"/>
              </a:lnSpc>
            </a:pPr>
            <a:r>
              <a:rPr lang="en-GB" altLang="en-US" sz="2400" i="1" dirty="0" smtClean="0">
                <a:solidFill>
                  <a:schemeClr val="tx2"/>
                </a:solidFill>
              </a:rPr>
              <a:t>Sufficient size</a:t>
            </a:r>
            <a:r>
              <a:rPr lang="en-GB" altLang="en-US" sz="2400" i="1" dirty="0" smtClean="0"/>
              <a:t> </a:t>
            </a:r>
            <a:r>
              <a:rPr lang="en-GB" altLang="en-US" sz="2400" dirty="0" smtClean="0"/>
              <a:t>to justify special strategies and their associated costs</a:t>
            </a:r>
          </a:p>
          <a:p>
            <a:pPr lvl="1">
              <a:lnSpc>
                <a:spcPct val="90000"/>
              </a:lnSpc>
            </a:pPr>
            <a:r>
              <a:rPr lang="en-GB" altLang="en-US" sz="2400" i="1" dirty="0" smtClean="0">
                <a:solidFill>
                  <a:schemeClr val="tx2"/>
                </a:solidFill>
              </a:rPr>
              <a:t>Reachable</a:t>
            </a:r>
            <a:r>
              <a:rPr lang="en-GB" altLang="en-US" sz="2400" dirty="0" smtClean="0"/>
              <a:t> so that it is possible to direct the strategy to the segment.</a:t>
            </a:r>
          </a:p>
        </p:txBody>
      </p:sp>
    </p:spTree>
    <p:extLst>
      <p:ext uri="{BB962C8B-B14F-4D97-AF65-F5344CB8AC3E}">
        <p14:creationId xmlns:p14="http://schemas.microsoft.com/office/powerpoint/2010/main" val="3005568341"/>
      </p:ext>
    </p:extLst>
  </p:cSld>
  <p:clrMapOvr>
    <a:masterClrMapping/>
  </p:clrMapOvr>
  <p:transition xmlns:p14="http://schemas.microsoft.com/office/powerpoint/2010/main">
    <p:cut/>
  </p:transition>
  <p:timing>
    <p:tnLst>
      <p:par>
        <p:cTn xmlns:p14="http://schemas.microsoft.com/office/powerpoint/2010/mai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a:xfrm>
            <a:off x="539552" y="476672"/>
            <a:ext cx="7772400" cy="533400"/>
          </a:xfrm>
          <a:noFill/>
          <a:extLst>
            <a:ext uri="{909E8E84-426E-40dd-AFC4-6F175D3DCCD1}">
              <a14:hiddenFill xmlns:a14="http://schemas.microsoft.com/office/drawing/2010/main">
                <a:solidFill>
                  <a:srgbClr val="FFFFFF"/>
                </a:solidFill>
              </a14:hiddenFill>
            </a:ext>
          </a:extLst>
        </p:spPr>
        <p:txBody>
          <a:bodyPr anchor="b">
            <a:normAutofit fontScale="90000"/>
          </a:bodyPr>
          <a:lstStyle/>
          <a:p>
            <a:r>
              <a:rPr lang="en-GB" altLang="en-US" sz="3600" b="1" dirty="0" smtClean="0">
                <a:effectLst/>
              </a:rPr>
              <a:t>Segmentation and positioning - 3</a:t>
            </a:r>
          </a:p>
        </p:txBody>
      </p:sp>
      <p:sp>
        <p:nvSpPr>
          <p:cNvPr id="24579" name="Rectangle 3"/>
          <p:cNvSpPr>
            <a:spLocks noGrp="1" noChangeArrowheads="1"/>
          </p:cNvSpPr>
          <p:nvPr>
            <p:ph type="body" idx="1"/>
          </p:nvPr>
        </p:nvSpPr>
        <p:spPr>
          <a:xfrm>
            <a:off x="395536" y="1196752"/>
            <a:ext cx="8229600" cy="4953000"/>
          </a:xfrm>
          <a:noFill/>
        </p:spPr>
        <p:txBody>
          <a:bodyPr/>
          <a:lstStyle/>
          <a:p>
            <a:pPr>
              <a:buClr>
                <a:srgbClr val="FFC000"/>
              </a:buClr>
            </a:pPr>
            <a:r>
              <a:rPr lang="en-GB" altLang="en-US" sz="2400" dirty="0" smtClean="0"/>
              <a:t>Emergent sequence of development shown below</a:t>
            </a:r>
          </a:p>
          <a:p>
            <a:pPr>
              <a:buClr>
                <a:srgbClr val="FFC000"/>
              </a:buClr>
            </a:pPr>
            <a:r>
              <a:rPr lang="en-GB" altLang="en-US" sz="2400" dirty="0" smtClean="0"/>
              <a:t>Prescriptive process similar but has no feedback mechanism</a:t>
            </a:r>
          </a:p>
          <a:p>
            <a:pPr>
              <a:buClr>
                <a:srgbClr val="FFC000"/>
              </a:buClr>
            </a:pPr>
            <a:r>
              <a:rPr lang="en-GB" altLang="en-US" sz="2400" dirty="0" smtClean="0"/>
              <a:t>Relatively easy to identify market segments using marketing research</a:t>
            </a:r>
          </a:p>
          <a:p>
            <a:pPr>
              <a:buClr>
                <a:srgbClr val="FFC000"/>
              </a:buClr>
            </a:pPr>
            <a:r>
              <a:rPr lang="en-GB" altLang="en-US" sz="2400" dirty="0" smtClean="0"/>
              <a:t>Positioning within segment not so simple – requires experimentation with actual or potential customers and judgement on the most attractive gaps</a:t>
            </a:r>
          </a:p>
          <a:p>
            <a:endParaRPr lang="en-GB" altLang="en-US" sz="2400" dirty="0" smtClean="0"/>
          </a:p>
          <a:p>
            <a:endParaRPr lang="en-GB" altLang="en-US" sz="2400" dirty="0" smtClean="0"/>
          </a:p>
        </p:txBody>
      </p:sp>
      <p:sp>
        <p:nvSpPr>
          <p:cNvPr id="590852" name="Rectangle 4"/>
          <p:cNvSpPr>
            <a:spLocks noChangeArrowheads="1"/>
          </p:cNvSpPr>
          <p:nvPr/>
        </p:nvSpPr>
        <p:spPr bwMode="auto">
          <a:xfrm>
            <a:off x="948305" y="4508500"/>
            <a:ext cx="1511300" cy="1435100"/>
          </a:xfrm>
          <a:prstGeom prst="rect">
            <a:avLst/>
          </a:prstGeom>
          <a:solidFill>
            <a:schemeClr val="accent1"/>
          </a:solidFill>
          <a:ln w="12700">
            <a:solidFill>
              <a:schemeClr val="tx1"/>
            </a:solidFill>
            <a:miter lim="800000"/>
            <a:headEnd/>
            <a:tailEnd/>
          </a:ln>
          <a:effectLst>
            <a:outerShdw dist="107763" dir="2700000" algn="ctr" rotWithShape="0">
              <a:schemeClr val="bg2"/>
            </a:outerShdw>
          </a:effectLst>
        </p:spPr>
        <p:txBody>
          <a:bodyPr wrap="none" anchor="ctr"/>
          <a:lstStyle>
            <a:lvl1pPr>
              <a:defRPr sz="2400">
                <a:solidFill>
                  <a:schemeClr val="tx1"/>
                </a:solidFill>
                <a:latin typeface="Times New Roman" charset="0"/>
              </a:defRPr>
            </a:lvl1pPr>
            <a:lvl2pPr marL="742950" indent="-285750">
              <a:defRPr sz="2400">
                <a:solidFill>
                  <a:schemeClr val="tx1"/>
                </a:solidFill>
                <a:latin typeface="Times New Roman" charset="0"/>
              </a:defRPr>
            </a:lvl2pPr>
            <a:lvl3pPr marL="1143000" indent="-228600">
              <a:defRPr sz="2400">
                <a:solidFill>
                  <a:schemeClr val="tx1"/>
                </a:solidFill>
                <a:latin typeface="Times New Roman" charset="0"/>
              </a:defRPr>
            </a:lvl3pPr>
            <a:lvl4pPr marL="1600200" indent="-228600">
              <a:defRPr sz="2400">
                <a:solidFill>
                  <a:schemeClr val="tx1"/>
                </a:solidFill>
                <a:latin typeface="Times New Roman" charset="0"/>
              </a:defRPr>
            </a:lvl4pPr>
            <a:lvl5pPr marL="2057400" indent="-228600">
              <a:defRPr sz="2400">
                <a:solidFill>
                  <a:schemeClr val="tx1"/>
                </a:solidFill>
                <a:latin typeface="Times New Roman" charset="0"/>
              </a:defRPr>
            </a:lvl5pPr>
            <a:lvl6pPr marL="2514600" indent="-228600" eaLnBrk="0" fontAlgn="base" hangingPunct="0">
              <a:spcBef>
                <a:spcPct val="0"/>
              </a:spcBef>
              <a:spcAft>
                <a:spcPct val="0"/>
              </a:spcAft>
              <a:defRPr sz="2400">
                <a:solidFill>
                  <a:schemeClr val="tx1"/>
                </a:solidFill>
                <a:latin typeface="Times New Roman" charset="0"/>
              </a:defRPr>
            </a:lvl6pPr>
            <a:lvl7pPr marL="2971800" indent="-228600" eaLnBrk="0" fontAlgn="base" hangingPunct="0">
              <a:spcBef>
                <a:spcPct val="0"/>
              </a:spcBef>
              <a:spcAft>
                <a:spcPct val="0"/>
              </a:spcAft>
              <a:defRPr sz="2400">
                <a:solidFill>
                  <a:schemeClr val="tx1"/>
                </a:solidFill>
                <a:latin typeface="Times New Roman" charset="0"/>
              </a:defRPr>
            </a:lvl7pPr>
            <a:lvl8pPr marL="3429000" indent="-228600" eaLnBrk="0" fontAlgn="base" hangingPunct="0">
              <a:spcBef>
                <a:spcPct val="0"/>
              </a:spcBef>
              <a:spcAft>
                <a:spcPct val="0"/>
              </a:spcAft>
              <a:defRPr sz="2400">
                <a:solidFill>
                  <a:schemeClr val="tx1"/>
                </a:solidFill>
                <a:latin typeface="Times New Roman" charset="0"/>
              </a:defRPr>
            </a:lvl8pPr>
            <a:lvl9pPr marL="3886200" indent="-228600" eaLnBrk="0" fontAlgn="base" hangingPunct="0">
              <a:spcBef>
                <a:spcPct val="0"/>
              </a:spcBef>
              <a:spcAft>
                <a:spcPct val="0"/>
              </a:spcAft>
              <a:defRPr sz="2400">
                <a:solidFill>
                  <a:schemeClr val="tx1"/>
                </a:solidFill>
                <a:latin typeface="Times New Roman" charset="0"/>
              </a:defRPr>
            </a:lvl9pPr>
          </a:lstStyle>
          <a:p>
            <a:endParaRPr lang="en-US" altLang="en-US" dirty="0"/>
          </a:p>
        </p:txBody>
      </p:sp>
      <p:sp>
        <p:nvSpPr>
          <p:cNvPr id="590853" name="Rectangle 5"/>
          <p:cNvSpPr>
            <a:spLocks noChangeArrowheads="1"/>
          </p:cNvSpPr>
          <p:nvPr/>
        </p:nvSpPr>
        <p:spPr bwMode="auto">
          <a:xfrm>
            <a:off x="2892992" y="4508500"/>
            <a:ext cx="1511300" cy="1435100"/>
          </a:xfrm>
          <a:prstGeom prst="rect">
            <a:avLst/>
          </a:prstGeom>
          <a:solidFill>
            <a:schemeClr val="accent1"/>
          </a:solidFill>
          <a:ln w="12700">
            <a:solidFill>
              <a:schemeClr val="tx1"/>
            </a:solidFill>
            <a:miter lim="800000"/>
            <a:headEnd/>
            <a:tailEnd/>
          </a:ln>
          <a:effectLst>
            <a:outerShdw dist="107763" dir="2700000" algn="ctr" rotWithShape="0">
              <a:schemeClr val="bg2"/>
            </a:outerShdw>
          </a:effectLst>
        </p:spPr>
        <p:txBody>
          <a:bodyPr wrap="none" anchor="ctr"/>
          <a:lstStyle>
            <a:lvl1pPr>
              <a:defRPr sz="2400">
                <a:solidFill>
                  <a:schemeClr val="tx1"/>
                </a:solidFill>
                <a:latin typeface="Times New Roman" charset="0"/>
              </a:defRPr>
            </a:lvl1pPr>
            <a:lvl2pPr marL="742950" indent="-285750">
              <a:defRPr sz="2400">
                <a:solidFill>
                  <a:schemeClr val="tx1"/>
                </a:solidFill>
                <a:latin typeface="Times New Roman" charset="0"/>
              </a:defRPr>
            </a:lvl2pPr>
            <a:lvl3pPr marL="1143000" indent="-228600">
              <a:defRPr sz="2400">
                <a:solidFill>
                  <a:schemeClr val="tx1"/>
                </a:solidFill>
                <a:latin typeface="Times New Roman" charset="0"/>
              </a:defRPr>
            </a:lvl3pPr>
            <a:lvl4pPr marL="1600200" indent="-228600">
              <a:defRPr sz="2400">
                <a:solidFill>
                  <a:schemeClr val="tx1"/>
                </a:solidFill>
                <a:latin typeface="Times New Roman" charset="0"/>
              </a:defRPr>
            </a:lvl4pPr>
            <a:lvl5pPr marL="2057400" indent="-228600">
              <a:defRPr sz="2400">
                <a:solidFill>
                  <a:schemeClr val="tx1"/>
                </a:solidFill>
                <a:latin typeface="Times New Roman" charset="0"/>
              </a:defRPr>
            </a:lvl5pPr>
            <a:lvl6pPr marL="2514600" indent="-228600" eaLnBrk="0" fontAlgn="base" hangingPunct="0">
              <a:spcBef>
                <a:spcPct val="0"/>
              </a:spcBef>
              <a:spcAft>
                <a:spcPct val="0"/>
              </a:spcAft>
              <a:defRPr sz="2400">
                <a:solidFill>
                  <a:schemeClr val="tx1"/>
                </a:solidFill>
                <a:latin typeface="Times New Roman" charset="0"/>
              </a:defRPr>
            </a:lvl6pPr>
            <a:lvl7pPr marL="2971800" indent="-228600" eaLnBrk="0" fontAlgn="base" hangingPunct="0">
              <a:spcBef>
                <a:spcPct val="0"/>
              </a:spcBef>
              <a:spcAft>
                <a:spcPct val="0"/>
              </a:spcAft>
              <a:defRPr sz="2400">
                <a:solidFill>
                  <a:schemeClr val="tx1"/>
                </a:solidFill>
                <a:latin typeface="Times New Roman" charset="0"/>
              </a:defRPr>
            </a:lvl7pPr>
            <a:lvl8pPr marL="3429000" indent="-228600" eaLnBrk="0" fontAlgn="base" hangingPunct="0">
              <a:spcBef>
                <a:spcPct val="0"/>
              </a:spcBef>
              <a:spcAft>
                <a:spcPct val="0"/>
              </a:spcAft>
              <a:defRPr sz="2400">
                <a:solidFill>
                  <a:schemeClr val="tx1"/>
                </a:solidFill>
                <a:latin typeface="Times New Roman" charset="0"/>
              </a:defRPr>
            </a:lvl8pPr>
            <a:lvl9pPr marL="3886200" indent="-228600" eaLnBrk="0" fontAlgn="base" hangingPunct="0">
              <a:spcBef>
                <a:spcPct val="0"/>
              </a:spcBef>
              <a:spcAft>
                <a:spcPct val="0"/>
              </a:spcAft>
              <a:defRPr sz="2400">
                <a:solidFill>
                  <a:schemeClr val="tx1"/>
                </a:solidFill>
                <a:latin typeface="Times New Roman" charset="0"/>
              </a:defRPr>
            </a:lvl9pPr>
          </a:lstStyle>
          <a:p>
            <a:endParaRPr lang="en-US" altLang="en-US" dirty="0"/>
          </a:p>
        </p:txBody>
      </p:sp>
      <p:sp>
        <p:nvSpPr>
          <p:cNvPr id="590854" name="Rectangle 6"/>
          <p:cNvSpPr>
            <a:spLocks noChangeArrowheads="1"/>
          </p:cNvSpPr>
          <p:nvPr/>
        </p:nvSpPr>
        <p:spPr bwMode="auto">
          <a:xfrm>
            <a:off x="4980555" y="4508500"/>
            <a:ext cx="1511300" cy="1435100"/>
          </a:xfrm>
          <a:prstGeom prst="rect">
            <a:avLst/>
          </a:prstGeom>
          <a:solidFill>
            <a:schemeClr val="accent1"/>
          </a:solidFill>
          <a:ln w="12700">
            <a:solidFill>
              <a:schemeClr val="tx1"/>
            </a:solidFill>
            <a:miter lim="800000"/>
            <a:headEnd/>
            <a:tailEnd/>
          </a:ln>
          <a:effectLst>
            <a:outerShdw dist="107763" dir="2700000" algn="ctr" rotWithShape="0">
              <a:schemeClr val="bg2"/>
            </a:outerShdw>
          </a:effectLst>
        </p:spPr>
        <p:txBody>
          <a:bodyPr wrap="none" anchor="ctr"/>
          <a:lstStyle>
            <a:lvl1pPr>
              <a:defRPr sz="2400">
                <a:solidFill>
                  <a:schemeClr val="tx1"/>
                </a:solidFill>
                <a:latin typeface="Times New Roman" charset="0"/>
              </a:defRPr>
            </a:lvl1pPr>
            <a:lvl2pPr marL="742950" indent="-285750">
              <a:defRPr sz="2400">
                <a:solidFill>
                  <a:schemeClr val="tx1"/>
                </a:solidFill>
                <a:latin typeface="Times New Roman" charset="0"/>
              </a:defRPr>
            </a:lvl2pPr>
            <a:lvl3pPr marL="1143000" indent="-228600">
              <a:defRPr sz="2400">
                <a:solidFill>
                  <a:schemeClr val="tx1"/>
                </a:solidFill>
                <a:latin typeface="Times New Roman" charset="0"/>
              </a:defRPr>
            </a:lvl3pPr>
            <a:lvl4pPr marL="1600200" indent="-228600">
              <a:defRPr sz="2400">
                <a:solidFill>
                  <a:schemeClr val="tx1"/>
                </a:solidFill>
                <a:latin typeface="Times New Roman" charset="0"/>
              </a:defRPr>
            </a:lvl4pPr>
            <a:lvl5pPr marL="2057400" indent="-228600">
              <a:defRPr sz="2400">
                <a:solidFill>
                  <a:schemeClr val="tx1"/>
                </a:solidFill>
                <a:latin typeface="Times New Roman" charset="0"/>
              </a:defRPr>
            </a:lvl5pPr>
            <a:lvl6pPr marL="2514600" indent="-228600" eaLnBrk="0" fontAlgn="base" hangingPunct="0">
              <a:spcBef>
                <a:spcPct val="0"/>
              </a:spcBef>
              <a:spcAft>
                <a:spcPct val="0"/>
              </a:spcAft>
              <a:defRPr sz="2400">
                <a:solidFill>
                  <a:schemeClr val="tx1"/>
                </a:solidFill>
                <a:latin typeface="Times New Roman" charset="0"/>
              </a:defRPr>
            </a:lvl6pPr>
            <a:lvl7pPr marL="2971800" indent="-228600" eaLnBrk="0" fontAlgn="base" hangingPunct="0">
              <a:spcBef>
                <a:spcPct val="0"/>
              </a:spcBef>
              <a:spcAft>
                <a:spcPct val="0"/>
              </a:spcAft>
              <a:defRPr sz="2400">
                <a:solidFill>
                  <a:schemeClr val="tx1"/>
                </a:solidFill>
                <a:latin typeface="Times New Roman" charset="0"/>
              </a:defRPr>
            </a:lvl7pPr>
            <a:lvl8pPr marL="3429000" indent="-228600" eaLnBrk="0" fontAlgn="base" hangingPunct="0">
              <a:spcBef>
                <a:spcPct val="0"/>
              </a:spcBef>
              <a:spcAft>
                <a:spcPct val="0"/>
              </a:spcAft>
              <a:defRPr sz="2400">
                <a:solidFill>
                  <a:schemeClr val="tx1"/>
                </a:solidFill>
                <a:latin typeface="Times New Roman" charset="0"/>
              </a:defRPr>
            </a:lvl8pPr>
            <a:lvl9pPr marL="3886200" indent="-228600" eaLnBrk="0" fontAlgn="base" hangingPunct="0">
              <a:spcBef>
                <a:spcPct val="0"/>
              </a:spcBef>
              <a:spcAft>
                <a:spcPct val="0"/>
              </a:spcAft>
              <a:defRPr sz="2400">
                <a:solidFill>
                  <a:schemeClr val="tx1"/>
                </a:solidFill>
                <a:latin typeface="Times New Roman" charset="0"/>
              </a:defRPr>
            </a:lvl9pPr>
          </a:lstStyle>
          <a:p>
            <a:endParaRPr lang="en-US" altLang="en-US" dirty="0"/>
          </a:p>
        </p:txBody>
      </p:sp>
      <p:sp>
        <p:nvSpPr>
          <p:cNvPr id="590855" name="Rectangle 7"/>
          <p:cNvSpPr>
            <a:spLocks noChangeArrowheads="1"/>
          </p:cNvSpPr>
          <p:nvPr/>
        </p:nvSpPr>
        <p:spPr bwMode="auto">
          <a:xfrm>
            <a:off x="6996680" y="4508500"/>
            <a:ext cx="1511300" cy="1435100"/>
          </a:xfrm>
          <a:prstGeom prst="rect">
            <a:avLst/>
          </a:prstGeom>
          <a:solidFill>
            <a:schemeClr val="accent1"/>
          </a:solidFill>
          <a:ln w="12700">
            <a:solidFill>
              <a:schemeClr val="tx1"/>
            </a:solidFill>
            <a:miter lim="800000"/>
            <a:headEnd/>
            <a:tailEnd/>
          </a:ln>
          <a:effectLst>
            <a:outerShdw dist="107763" dir="2700000" algn="ctr" rotWithShape="0">
              <a:schemeClr val="bg2"/>
            </a:outerShdw>
          </a:effectLst>
        </p:spPr>
        <p:txBody>
          <a:bodyPr wrap="none" anchor="ctr"/>
          <a:lstStyle>
            <a:lvl1pPr>
              <a:defRPr sz="2400">
                <a:solidFill>
                  <a:schemeClr val="tx1"/>
                </a:solidFill>
                <a:latin typeface="Times New Roman" charset="0"/>
              </a:defRPr>
            </a:lvl1pPr>
            <a:lvl2pPr marL="742950" indent="-285750">
              <a:defRPr sz="2400">
                <a:solidFill>
                  <a:schemeClr val="tx1"/>
                </a:solidFill>
                <a:latin typeface="Times New Roman" charset="0"/>
              </a:defRPr>
            </a:lvl2pPr>
            <a:lvl3pPr marL="1143000" indent="-228600">
              <a:defRPr sz="2400">
                <a:solidFill>
                  <a:schemeClr val="tx1"/>
                </a:solidFill>
                <a:latin typeface="Times New Roman" charset="0"/>
              </a:defRPr>
            </a:lvl3pPr>
            <a:lvl4pPr marL="1600200" indent="-228600">
              <a:defRPr sz="2400">
                <a:solidFill>
                  <a:schemeClr val="tx1"/>
                </a:solidFill>
                <a:latin typeface="Times New Roman" charset="0"/>
              </a:defRPr>
            </a:lvl4pPr>
            <a:lvl5pPr marL="2057400" indent="-228600">
              <a:defRPr sz="2400">
                <a:solidFill>
                  <a:schemeClr val="tx1"/>
                </a:solidFill>
                <a:latin typeface="Times New Roman" charset="0"/>
              </a:defRPr>
            </a:lvl5pPr>
            <a:lvl6pPr marL="2514600" indent="-228600" eaLnBrk="0" fontAlgn="base" hangingPunct="0">
              <a:spcBef>
                <a:spcPct val="0"/>
              </a:spcBef>
              <a:spcAft>
                <a:spcPct val="0"/>
              </a:spcAft>
              <a:defRPr sz="2400">
                <a:solidFill>
                  <a:schemeClr val="tx1"/>
                </a:solidFill>
                <a:latin typeface="Times New Roman" charset="0"/>
              </a:defRPr>
            </a:lvl6pPr>
            <a:lvl7pPr marL="2971800" indent="-228600" eaLnBrk="0" fontAlgn="base" hangingPunct="0">
              <a:spcBef>
                <a:spcPct val="0"/>
              </a:spcBef>
              <a:spcAft>
                <a:spcPct val="0"/>
              </a:spcAft>
              <a:defRPr sz="2400">
                <a:solidFill>
                  <a:schemeClr val="tx1"/>
                </a:solidFill>
                <a:latin typeface="Times New Roman" charset="0"/>
              </a:defRPr>
            </a:lvl7pPr>
            <a:lvl8pPr marL="3429000" indent="-228600" eaLnBrk="0" fontAlgn="base" hangingPunct="0">
              <a:spcBef>
                <a:spcPct val="0"/>
              </a:spcBef>
              <a:spcAft>
                <a:spcPct val="0"/>
              </a:spcAft>
              <a:defRPr sz="2400">
                <a:solidFill>
                  <a:schemeClr val="tx1"/>
                </a:solidFill>
                <a:latin typeface="Times New Roman" charset="0"/>
              </a:defRPr>
            </a:lvl8pPr>
            <a:lvl9pPr marL="3886200" indent="-228600" eaLnBrk="0" fontAlgn="base" hangingPunct="0">
              <a:spcBef>
                <a:spcPct val="0"/>
              </a:spcBef>
              <a:spcAft>
                <a:spcPct val="0"/>
              </a:spcAft>
              <a:defRPr sz="2400">
                <a:solidFill>
                  <a:schemeClr val="tx1"/>
                </a:solidFill>
                <a:latin typeface="Times New Roman" charset="0"/>
              </a:defRPr>
            </a:lvl9pPr>
          </a:lstStyle>
          <a:p>
            <a:endParaRPr lang="en-US" altLang="en-US" dirty="0"/>
          </a:p>
        </p:txBody>
      </p:sp>
      <p:sp>
        <p:nvSpPr>
          <p:cNvPr id="24584" name="Line 8"/>
          <p:cNvSpPr>
            <a:spLocks noChangeShapeType="1"/>
          </p:cNvSpPr>
          <p:nvPr/>
        </p:nvSpPr>
        <p:spPr bwMode="auto">
          <a:xfrm>
            <a:off x="2483417" y="4800600"/>
            <a:ext cx="457200" cy="0"/>
          </a:xfrm>
          <a:prstGeom prst="line">
            <a:avLst/>
          </a:prstGeom>
          <a:noFill/>
          <a:ln w="50800">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dirty="0"/>
          </a:p>
        </p:txBody>
      </p:sp>
      <p:sp>
        <p:nvSpPr>
          <p:cNvPr id="24585" name="Line 9"/>
          <p:cNvSpPr>
            <a:spLocks noChangeShapeType="1"/>
          </p:cNvSpPr>
          <p:nvPr/>
        </p:nvSpPr>
        <p:spPr bwMode="auto">
          <a:xfrm>
            <a:off x="4464617" y="4800600"/>
            <a:ext cx="457200" cy="0"/>
          </a:xfrm>
          <a:prstGeom prst="line">
            <a:avLst/>
          </a:prstGeom>
          <a:noFill/>
          <a:ln w="50800">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dirty="0"/>
          </a:p>
        </p:txBody>
      </p:sp>
      <p:sp>
        <p:nvSpPr>
          <p:cNvPr id="24586" name="Line 10"/>
          <p:cNvSpPr>
            <a:spLocks noChangeShapeType="1"/>
          </p:cNvSpPr>
          <p:nvPr/>
        </p:nvSpPr>
        <p:spPr bwMode="auto">
          <a:xfrm>
            <a:off x="6445817" y="4800600"/>
            <a:ext cx="457200" cy="0"/>
          </a:xfrm>
          <a:prstGeom prst="line">
            <a:avLst/>
          </a:prstGeom>
          <a:noFill/>
          <a:ln w="50800">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dirty="0"/>
          </a:p>
        </p:txBody>
      </p:sp>
      <p:sp>
        <p:nvSpPr>
          <p:cNvPr id="24587" name="Rectangle 11"/>
          <p:cNvSpPr>
            <a:spLocks noChangeArrowheads="1"/>
          </p:cNvSpPr>
          <p:nvPr/>
        </p:nvSpPr>
        <p:spPr bwMode="auto">
          <a:xfrm>
            <a:off x="1021330" y="4797425"/>
            <a:ext cx="1446212" cy="9128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a:defRPr sz="2400">
                <a:solidFill>
                  <a:schemeClr val="tx1"/>
                </a:solidFill>
                <a:latin typeface="Times New Roman" charset="0"/>
              </a:defRPr>
            </a:lvl1pPr>
            <a:lvl2pPr marL="742950" indent="-285750">
              <a:defRPr sz="2400">
                <a:solidFill>
                  <a:schemeClr val="tx1"/>
                </a:solidFill>
                <a:latin typeface="Times New Roman" charset="0"/>
              </a:defRPr>
            </a:lvl2pPr>
            <a:lvl3pPr marL="1143000" indent="-228600">
              <a:defRPr sz="2400">
                <a:solidFill>
                  <a:schemeClr val="tx1"/>
                </a:solidFill>
                <a:latin typeface="Times New Roman" charset="0"/>
              </a:defRPr>
            </a:lvl3pPr>
            <a:lvl4pPr marL="1600200" indent="-228600">
              <a:defRPr sz="2400">
                <a:solidFill>
                  <a:schemeClr val="tx1"/>
                </a:solidFill>
                <a:latin typeface="Times New Roman" charset="0"/>
              </a:defRPr>
            </a:lvl4pPr>
            <a:lvl5pPr marL="2057400" indent="-228600">
              <a:defRPr sz="2400">
                <a:solidFill>
                  <a:schemeClr val="tx1"/>
                </a:solidFill>
                <a:latin typeface="Times New Roman" charset="0"/>
              </a:defRPr>
            </a:lvl5pPr>
            <a:lvl6pPr marL="2514600" indent="-228600" eaLnBrk="0" fontAlgn="base" hangingPunct="0">
              <a:spcBef>
                <a:spcPct val="0"/>
              </a:spcBef>
              <a:spcAft>
                <a:spcPct val="0"/>
              </a:spcAft>
              <a:defRPr sz="2400">
                <a:solidFill>
                  <a:schemeClr val="tx1"/>
                </a:solidFill>
                <a:latin typeface="Times New Roman" charset="0"/>
              </a:defRPr>
            </a:lvl6pPr>
            <a:lvl7pPr marL="2971800" indent="-228600" eaLnBrk="0" fontAlgn="base" hangingPunct="0">
              <a:spcBef>
                <a:spcPct val="0"/>
              </a:spcBef>
              <a:spcAft>
                <a:spcPct val="0"/>
              </a:spcAft>
              <a:defRPr sz="2400">
                <a:solidFill>
                  <a:schemeClr val="tx1"/>
                </a:solidFill>
                <a:latin typeface="Times New Roman" charset="0"/>
              </a:defRPr>
            </a:lvl7pPr>
            <a:lvl8pPr marL="3429000" indent="-228600" eaLnBrk="0" fontAlgn="base" hangingPunct="0">
              <a:spcBef>
                <a:spcPct val="0"/>
              </a:spcBef>
              <a:spcAft>
                <a:spcPct val="0"/>
              </a:spcAft>
              <a:defRPr sz="2400">
                <a:solidFill>
                  <a:schemeClr val="tx1"/>
                </a:solidFill>
                <a:latin typeface="Times New Roman" charset="0"/>
              </a:defRPr>
            </a:lvl8pPr>
            <a:lvl9pPr marL="3886200" indent="-228600" eaLnBrk="0" fontAlgn="base" hangingPunct="0">
              <a:spcBef>
                <a:spcPct val="0"/>
              </a:spcBef>
              <a:spcAft>
                <a:spcPct val="0"/>
              </a:spcAft>
              <a:defRPr sz="2400">
                <a:solidFill>
                  <a:schemeClr val="tx1"/>
                </a:solidFill>
                <a:latin typeface="Times New Roman" charset="0"/>
              </a:defRPr>
            </a:lvl9pPr>
          </a:lstStyle>
          <a:p>
            <a:r>
              <a:rPr lang="en-GB" altLang="en-US" sz="1800" b="1" dirty="0">
                <a:solidFill>
                  <a:schemeClr val="bg2"/>
                </a:solidFill>
                <a:latin typeface="Arial" charset="0"/>
              </a:rPr>
              <a:t>Identify market segment(s)</a:t>
            </a:r>
          </a:p>
        </p:txBody>
      </p:sp>
      <p:sp>
        <p:nvSpPr>
          <p:cNvPr id="24588" name="Rectangle 12"/>
          <p:cNvSpPr>
            <a:spLocks noChangeArrowheads="1"/>
          </p:cNvSpPr>
          <p:nvPr/>
        </p:nvSpPr>
        <p:spPr bwMode="auto">
          <a:xfrm>
            <a:off x="2964430" y="4581525"/>
            <a:ext cx="1309687" cy="1157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a:defRPr sz="2400">
                <a:solidFill>
                  <a:schemeClr val="tx1"/>
                </a:solidFill>
                <a:latin typeface="Times New Roman" charset="0"/>
              </a:defRPr>
            </a:lvl1pPr>
            <a:lvl2pPr marL="742950" indent="-285750">
              <a:defRPr sz="2400">
                <a:solidFill>
                  <a:schemeClr val="tx1"/>
                </a:solidFill>
                <a:latin typeface="Times New Roman" charset="0"/>
              </a:defRPr>
            </a:lvl2pPr>
            <a:lvl3pPr marL="1143000" indent="-228600">
              <a:defRPr sz="2400">
                <a:solidFill>
                  <a:schemeClr val="tx1"/>
                </a:solidFill>
                <a:latin typeface="Times New Roman" charset="0"/>
              </a:defRPr>
            </a:lvl3pPr>
            <a:lvl4pPr marL="1600200" indent="-228600">
              <a:defRPr sz="2400">
                <a:solidFill>
                  <a:schemeClr val="tx1"/>
                </a:solidFill>
                <a:latin typeface="Times New Roman" charset="0"/>
              </a:defRPr>
            </a:lvl4pPr>
            <a:lvl5pPr marL="2057400" indent="-228600">
              <a:defRPr sz="2400">
                <a:solidFill>
                  <a:schemeClr val="tx1"/>
                </a:solidFill>
                <a:latin typeface="Times New Roman" charset="0"/>
              </a:defRPr>
            </a:lvl5pPr>
            <a:lvl6pPr marL="2514600" indent="-228600" eaLnBrk="0" fontAlgn="base" hangingPunct="0">
              <a:spcBef>
                <a:spcPct val="0"/>
              </a:spcBef>
              <a:spcAft>
                <a:spcPct val="0"/>
              </a:spcAft>
              <a:defRPr sz="2400">
                <a:solidFill>
                  <a:schemeClr val="tx1"/>
                </a:solidFill>
                <a:latin typeface="Times New Roman" charset="0"/>
              </a:defRPr>
            </a:lvl6pPr>
            <a:lvl7pPr marL="2971800" indent="-228600" eaLnBrk="0" fontAlgn="base" hangingPunct="0">
              <a:spcBef>
                <a:spcPct val="0"/>
              </a:spcBef>
              <a:spcAft>
                <a:spcPct val="0"/>
              </a:spcAft>
              <a:defRPr sz="2400">
                <a:solidFill>
                  <a:schemeClr val="tx1"/>
                </a:solidFill>
                <a:latin typeface="Times New Roman" charset="0"/>
              </a:defRPr>
            </a:lvl7pPr>
            <a:lvl8pPr marL="3429000" indent="-228600" eaLnBrk="0" fontAlgn="base" hangingPunct="0">
              <a:spcBef>
                <a:spcPct val="0"/>
              </a:spcBef>
              <a:spcAft>
                <a:spcPct val="0"/>
              </a:spcAft>
              <a:defRPr sz="2400">
                <a:solidFill>
                  <a:schemeClr val="tx1"/>
                </a:solidFill>
                <a:latin typeface="Times New Roman" charset="0"/>
              </a:defRPr>
            </a:lvl8pPr>
            <a:lvl9pPr marL="3886200" indent="-228600" eaLnBrk="0" fontAlgn="base" hangingPunct="0">
              <a:spcBef>
                <a:spcPct val="0"/>
              </a:spcBef>
              <a:spcAft>
                <a:spcPct val="0"/>
              </a:spcAft>
              <a:defRPr sz="2400">
                <a:solidFill>
                  <a:schemeClr val="tx1"/>
                </a:solidFill>
                <a:latin typeface="Times New Roman" charset="0"/>
              </a:defRPr>
            </a:lvl9pPr>
          </a:lstStyle>
          <a:p>
            <a:r>
              <a:rPr lang="en-GB" altLang="en-US" sz="1800" b="1" dirty="0">
                <a:solidFill>
                  <a:schemeClr val="bg2"/>
                </a:solidFill>
                <a:latin typeface="Arial" charset="0"/>
              </a:rPr>
              <a:t>Evaluate market</a:t>
            </a:r>
          </a:p>
          <a:p>
            <a:r>
              <a:rPr lang="en-GB" altLang="en-US" sz="1800" b="1" dirty="0">
                <a:solidFill>
                  <a:schemeClr val="bg2"/>
                </a:solidFill>
                <a:latin typeface="Arial" charset="0"/>
              </a:rPr>
              <a:t>segments</a:t>
            </a:r>
          </a:p>
          <a:p>
            <a:pPr eaLnBrk="1"/>
            <a:endParaRPr lang="en-GB" altLang="en-US" sz="1600" b="1" dirty="0">
              <a:latin typeface="Arial" charset="0"/>
            </a:endParaRPr>
          </a:p>
        </p:txBody>
      </p:sp>
      <p:sp>
        <p:nvSpPr>
          <p:cNvPr id="24589" name="Rectangle 13"/>
          <p:cNvSpPr>
            <a:spLocks noChangeArrowheads="1"/>
          </p:cNvSpPr>
          <p:nvPr/>
        </p:nvSpPr>
        <p:spPr bwMode="auto">
          <a:xfrm>
            <a:off x="5198042" y="4581525"/>
            <a:ext cx="1120775" cy="1187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defRPr sz="2400">
                <a:solidFill>
                  <a:schemeClr val="tx1"/>
                </a:solidFill>
                <a:latin typeface="Times New Roman" charset="0"/>
              </a:defRPr>
            </a:lvl1pPr>
            <a:lvl2pPr marL="742950" indent="-285750">
              <a:defRPr sz="2400">
                <a:solidFill>
                  <a:schemeClr val="tx1"/>
                </a:solidFill>
                <a:latin typeface="Times New Roman" charset="0"/>
              </a:defRPr>
            </a:lvl2pPr>
            <a:lvl3pPr marL="1143000" indent="-228600">
              <a:defRPr sz="2400">
                <a:solidFill>
                  <a:schemeClr val="tx1"/>
                </a:solidFill>
                <a:latin typeface="Times New Roman" charset="0"/>
              </a:defRPr>
            </a:lvl3pPr>
            <a:lvl4pPr marL="1600200" indent="-228600">
              <a:defRPr sz="2400">
                <a:solidFill>
                  <a:schemeClr val="tx1"/>
                </a:solidFill>
                <a:latin typeface="Times New Roman" charset="0"/>
              </a:defRPr>
            </a:lvl4pPr>
            <a:lvl5pPr marL="2057400" indent="-228600">
              <a:defRPr sz="2400">
                <a:solidFill>
                  <a:schemeClr val="tx1"/>
                </a:solidFill>
                <a:latin typeface="Times New Roman" charset="0"/>
              </a:defRPr>
            </a:lvl5pPr>
            <a:lvl6pPr marL="2514600" indent="-228600" eaLnBrk="0" fontAlgn="base" hangingPunct="0">
              <a:spcBef>
                <a:spcPct val="0"/>
              </a:spcBef>
              <a:spcAft>
                <a:spcPct val="0"/>
              </a:spcAft>
              <a:defRPr sz="2400">
                <a:solidFill>
                  <a:schemeClr val="tx1"/>
                </a:solidFill>
                <a:latin typeface="Times New Roman" charset="0"/>
              </a:defRPr>
            </a:lvl6pPr>
            <a:lvl7pPr marL="2971800" indent="-228600" eaLnBrk="0" fontAlgn="base" hangingPunct="0">
              <a:spcBef>
                <a:spcPct val="0"/>
              </a:spcBef>
              <a:spcAft>
                <a:spcPct val="0"/>
              </a:spcAft>
              <a:defRPr sz="2400">
                <a:solidFill>
                  <a:schemeClr val="tx1"/>
                </a:solidFill>
                <a:latin typeface="Times New Roman" charset="0"/>
              </a:defRPr>
            </a:lvl7pPr>
            <a:lvl8pPr marL="3429000" indent="-228600" eaLnBrk="0" fontAlgn="base" hangingPunct="0">
              <a:spcBef>
                <a:spcPct val="0"/>
              </a:spcBef>
              <a:spcAft>
                <a:spcPct val="0"/>
              </a:spcAft>
              <a:defRPr sz="2400">
                <a:solidFill>
                  <a:schemeClr val="tx1"/>
                </a:solidFill>
                <a:latin typeface="Times New Roman" charset="0"/>
              </a:defRPr>
            </a:lvl8pPr>
            <a:lvl9pPr marL="3886200" indent="-228600" eaLnBrk="0" fontAlgn="base" hangingPunct="0">
              <a:spcBef>
                <a:spcPct val="0"/>
              </a:spcBef>
              <a:spcAft>
                <a:spcPct val="0"/>
              </a:spcAft>
              <a:defRPr sz="2400">
                <a:solidFill>
                  <a:schemeClr val="tx1"/>
                </a:solidFill>
                <a:latin typeface="Times New Roman" charset="0"/>
              </a:defRPr>
            </a:lvl9pPr>
          </a:lstStyle>
          <a:p>
            <a:r>
              <a:rPr lang="en-GB" altLang="en-US" sz="1800" b="1" dirty="0">
                <a:solidFill>
                  <a:schemeClr val="bg2"/>
                </a:solidFill>
                <a:latin typeface="Arial" charset="0"/>
              </a:rPr>
              <a:t>Position</a:t>
            </a:r>
          </a:p>
          <a:p>
            <a:r>
              <a:rPr lang="en-GB" altLang="en-US" sz="1800" b="1" dirty="0">
                <a:solidFill>
                  <a:schemeClr val="bg2"/>
                </a:solidFill>
                <a:latin typeface="Arial" charset="0"/>
              </a:rPr>
              <a:t>within</a:t>
            </a:r>
          </a:p>
          <a:p>
            <a:r>
              <a:rPr lang="en-GB" altLang="en-US" sz="1800" b="1" dirty="0">
                <a:solidFill>
                  <a:schemeClr val="bg2"/>
                </a:solidFill>
                <a:latin typeface="Arial" charset="0"/>
              </a:rPr>
              <a:t>market</a:t>
            </a:r>
          </a:p>
          <a:p>
            <a:r>
              <a:rPr lang="en-GB" altLang="en-US" sz="1800" b="1" dirty="0">
                <a:solidFill>
                  <a:schemeClr val="bg2"/>
                </a:solidFill>
                <a:latin typeface="Arial" charset="0"/>
              </a:rPr>
              <a:t>segment</a:t>
            </a:r>
          </a:p>
        </p:txBody>
      </p:sp>
      <p:sp>
        <p:nvSpPr>
          <p:cNvPr id="24590" name="Rectangle 14"/>
          <p:cNvSpPr>
            <a:spLocks noChangeArrowheads="1"/>
          </p:cNvSpPr>
          <p:nvPr/>
        </p:nvSpPr>
        <p:spPr bwMode="auto">
          <a:xfrm>
            <a:off x="6925242" y="4724400"/>
            <a:ext cx="1385888" cy="9128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a:defRPr sz="2400">
                <a:solidFill>
                  <a:schemeClr val="tx1"/>
                </a:solidFill>
                <a:latin typeface="Times New Roman" charset="0"/>
              </a:defRPr>
            </a:lvl1pPr>
            <a:lvl2pPr marL="742950" indent="-285750">
              <a:defRPr sz="2400">
                <a:solidFill>
                  <a:schemeClr val="tx1"/>
                </a:solidFill>
                <a:latin typeface="Times New Roman" charset="0"/>
              </a:defRPr>
            </a:lvl2pPr>
            <a:lvl3pPr marL="1143000" indent="-228600">
              <a:defRPr sz="2400">
                <a:solidFill>
                  <a:schemeClr val="tx1"/>
                </a:solidFill>
                <a:latin typeface="Times New Roman" charset="0"/>
              </a:defRPr>
            </a:lvl3pPr>
            <a:lvl4pPr marL="1600200" indent="-228600">
              <a:defRPr sz="2400">
                <a:solidFill>
                  <a:schemeClr val="tx1"/>
                </a:solidFill>
                <a:latin typeface="Times New Roman" charset="0"/>
              </a:defRPr>
            </a:lvl4pPr>
            <a:lvl5pPr marL="2057400" indent="-228600">
              <a:defRPr sz="2400">
                <a:solidFill>
                  <a:schemeClr val="tx1"/>
                </a:solidFill>
                <a:latin typeface="Times New Roman" charset="0"/>
              </a:defRPr>
            </a:lvl5pPr>
            <a:lvl6pPr marL="2514600" indent="-228600" eaLnBrk="0" fontAlgn="base" hangingPunct="0">
              <a:spcBef>
                <a:spcPct val="0"/>
              </a:spcBef>
              <a:spcAft>
                <a:spcPct val="0"/>
              </a:spcAft>
              <a:defRPr sz="2400">
                <a:solidFill>
                  <a:schemeClr val="tx1"/>
                </a:solidFill>
                <a:latin typeface="Times New Roman" charset="0"/>
              </a:defRPr>
            </a:lvl6pPr>
            <a:lvl7pPr marL="2971800" indent="-228600" eaLnBrk="0" fontAlgn="base" hangingPunct="0">
              <a:spcBef>
                <a:spcPct val="0"/>
              </a:spcBef>
              <a:spcAft>
                <a:spcPct val="0"/>
              </a:spcAft>
              <a:defRPr sz="2400">
                <a:solidFill>
                  <a:schemeClr val="tx1"/>
                </a:solidFill>
                <a:latin typeface="Times New Roman" charset="0"/>
              </a:defRPr>
            </a:lvl7pPr>
            <a:lvl8pPr marL="3429000" indent="-228600" eaLnBrk="0" fontAlgn="base" hangingPunct="0">
              <a:spcBef>
                <a:spcPct val="0"/>
              </a:spcBef>
              <a:spcAft>
                <a:spcPct val="0"/>
              </a:spcAft>
              <a:defRPr sz="2400">
                <a:solidFill>
                  <a:schemeClr val="tx1"/>
                </a:solidFill>
                <a:latin typeface="Times New Roman" charset="0"/>
              </a:defRPr>
            </a:lvl8pPr>
            <a:lvl9pPr marL="3886200" indent="-228600" eaLnBrk="0" fontAlgn="base" hangingPunct="0">
              <a:spcBef>
                <a:spcPct val="0"/>
              </a:spcBef>
              <a:spcAft>
                <a:spcPct val="0"/>
              </a:spcAft>
              <a:defRPr sz="2400">
                <a:solidFill>
                  <a:schemeClr val="tx1"/>
                </a:solidFill>
                <a:latin typeface="Times New Roman" charset="0"/>
              </a:defRPr>
            </a:lvl9pPr>
          </a:lstStyle>
          <a:p>
            <a:r>
              <a:rPr lang="en-GB" altLang="en-US" sz="1800" b="1" dirty="0">
                <a:solidFill>
                  <a:schemeClr val="bg2"/>
                </a:solidFill>
                <a:latin typeface="Arial" charset="0"/>
              </a:rPr>
              <a:t>Customer-driven strategy</a:t>
            </a:r>
          </a:p>
        </p:txBody>
      </p:sp>
      <p:sp>
        <p:nvSpPr>
          <p:cNvPr id="24591" name="Arc 15"/>
          <p:cNvSpPr>
            <a:spLocks/>
          </p:cNvSpPr>
          <p:nvPr/>
        </p:nvSpPr>
        <p:spPr bwMode="auto">
          <a:xfrm rot="2880000">
            <a:off x="6029892" y="5487988"/>
            <a:ext cx="1068388" cy="1166812"/>
          </a:xfrm>
          <a:custGeom>
            <a:avLst/>
            <a:gdLst>
              <a:gd name="T0" fmla="*/ 2147483647 w 21664"/>
              <a:gd name="T1" fmla="*/ 0 h 21600"/>
              <a:gd name="T2" fmla="*/ 0 w 21664"/>
              <a:gd name="T3" fmla="*/ 2147483647 h 21600"/>
              <a:gd name="T4" fmla="*/ 2147483647 w 21664"/>
              <a:gd name="T5" fmla="*/ 0 h 21600"/>
              <a:gd name="T6" fmla="*/ 0 60000 65536"/>
              <a:gd name="T7" fmla="*/ 0 60000 65536"/>
              <a:gd name="T8" fmla="*/ 0 60000 65536"/>
              <a:gd name="T9" fmla="*/ 0 w 21664"/>
              <a:gd name="T10" fmla="*/ 0 h 21600"/>
              <a:gd name="T11" fmla="*/ 21664 w 21664"/>
              <a:gd name="T12" fmla="*/ 21600 h 21600"/>
            </a:gdLst>
            <a:ahLst/>
            <a:cxnLst>
              <a:cxn ang="T6">
                <a:pos x="T0" y="T1"/>
              </a:cxn>
              <a:cxn ang="T7">
                <a:pos x="T2" y="T3"/>
              </a:cxn>
              <a:cxn ang="T8">
                <a:pos x="T4" y="T5"/>
              </a:cxn>
            </a:cxnLst>
            <a:rect l="T9" t="T10" r="T11" b="T12"/>
            <a:pathLst>
              <a:path w="21664" h="21600" fill="none" extrusionOk="0">
                <a:moveTo>
                  <a:pt x="21664" y="0"/>
                </a:moveTo>
                <a:cubicBezTo>
                  <a:pt x="21664" y="11929"/>
                  <a:pt x="11993" y="21600"/>
                  <a:pt x="64" y="21600"/>
                </a:cubicBezTo>
                <a:cubicBezTo>
                  <a:pt x="42" y="21600"/>
                  <a:pt x="21" y="21599"/>
                  <a:pt x="0" y="21599"/>
                </a:cubicBezTo>
              </a:path>
              <a:path w="21664" h="21600" stroke="0" extrusionOk="0">
                <a:moveTo>
                  <a:pt x="21664" y="0"/>
                </a:moveTo>
                <a:cubicBezTo>
                  <a:pt x="21664" y="11929"/>
                  <a:pt x="11993" y="21600"/>
                  <a:pt x="64" y="21600"/>
                </a:cubicBezTo>
                <a:cubicBezTo>
                  <a:pt x="42" y="21600"/>
                  <a:pt x="21" y="21599"/>
                  <a:pt x="0" y="21599"/>
                </a:cubicBezTo>
                <a:lnTo>
                  <a:pt x="64" y="0"/>
                </a:lnTo>
                <a:close/>
              </a:path>
            </a:pathLst>
          </a:custGeom>
          <a:noFill/>
          <a:ln w="50800" cap="rnd">
            <a:solidFill>
              <a:schemeClr val="tx1"/>
            </a:solidFill>
            <a:round/>
            <a:headEnd/>
            <a:tailEnd type="triangle" w="med" len="med"/>
          </a:ln>
          <a:extLst>
            <a:ext uri="{909E8E84-426E-40dd-AFC4-6F175D3DCCD1}">
              <a14:hiddenFill xmlns:a14="http://schemas.microsoft.com/office/drawing/2010/main">
                <a:solidFill>
                  <a:srgbClr val="FFFFFF"/>
                </a:solidFill>
              </a14:hiddenFill>
            </a:ext>
          </a:extLst>
        </p:spPr>
        <p:txBody>
          <a:bodyPr/>
          <a:lstStyle/>
          <a:p>
            <a:endParaRPr lang="en-GB" dirty="0"/>
          </a:p>
        </p:txBody>
      </p:sp>
      <p:sp>
        <p:nvSpPr>
          <p:cNvPr id="24592" name="Arc 16"/>
          <p:cNvSpPr>
            <a:spLocks/>
          </p:cNvSpPr>
          <p:nvPr/>
        </p:nvSpPr>
        <p:spPr bwMode="auto">
          <a:xfrm rot="2880000">
            <a:off x="2069080" y="5487987"/>
            <a:ext cx="1068388" cy="1166813"/>
          </a:xfrm>
          <a:custGeom>
            <a:avLst/>
            <a:gdLst>
              <a:gd name="T0" fmla="*/ 2147483647 w 21664"/>
              <a:gd name="T1" fmla="*/ 0 h 21600"/>
              <a:gd name="T2" fmla="*/ 0 w 21664"/>
              <a:gd name="T3" fmla="*/ 2147483647 h 21600"/>
              <a:gd name="T4" fmla="*/ 2147483647 w 21664"/>
              <a:gd name="T5" fmla="*/ 0 h 21600"/>
              <a:gd name="T6" fmla="*/ 0 60000 65536"/>
              <a:gd name="T7" fmla="*/ 0 60000 65536"/>
              <a:gd name="T8" fmla="*/ 0 60000 65536"/>
              <a:gd name="T9" fmla="*/ 0 w 21664"/>
              <a:gd name="T10" fmla="*/ 0 h 21600"/>
              <a:gd name="T11" fmla="*/ 21664 w 21664"/>
              <a:gd name="T12" fmla="*/ 21600 h 21600"/>
            </a:gdLst>
            <a:ahLst/>
            <a:cxnLst>
              <a:cxn ang="T6">
                <a:pos x="T0" y="T1"/>
              </a:cxn>
              <a:cxn ang="T7">
                <a:pos x="T2" y="T3"/>
              </a:cxn>
              <a:cxn ang="T8">
                <a:pos x="T4" y="T5"/>
              </a:cxn>
            </a:cxnLst>
            <a:rect l="T9" t="T10" r="T11" b="T12"/>
            <a:pathLst>
              <a:path w="21664" h="21600" fill="none" extrusionOk="0">
                <a:moveTo>
                  <a:pt x="21664" y="0"/>
                </a:moveTo>
                <a:cubicBezTo>
                  <a:pt x="21664" y="11929"/>
                  <a:pt x="11993" y="21600"/>
                  <a:pt x="64" y="21600"/>
                </a:cubicBezTo>
                <a:cubicBezTo>
                  <a:pt x="42" y="21600"/>
                  <a:pt x="21" y="21599"/>
                  <a:pt x="0" y="21599"/>
                </a:cubicBezTo>
              </a:path>
              <a:path w="21664" h="21600" stroke="0" extrusionOk="0">
                <a:moveTo>
                  <a:pt x="21664" y="0"/>
                </a:moveTo>
                <a:cubicBezTo>
                  <a:pt x="21664" y="11929"/>
                  <a:pt x="11993" y="21600"/>
                  <a:pt x="64" y="21600"/>
                </a:cubicBezTo>
                <a:cubicBezTo>
                  <a:pt x="42" y="21600"/>
                  <a:pt x="21" y="21599"/>
                  <a:pt x="0" y="21599"/>
                </a:cubicBezTo>
                <a:lnTo>
                  <a:pt x="64" y="0"/>
                </a:lnTo>
                <a:close/>
              </a:path>
            </a:pathLst>
          </a:custGeom>
          <a:noFill/>
          <a:ln w="50800" cap="rnd">
            <a:solidFill>
              <a:schemeClr val="tx1"/>
            </a:solidFill>
            <a:round/>
            <a:headEnd/>
            <a:tailEnd type="triangle" w="med" len="med"/>
          </a:ln>
          <a:extLst>
            <a:ext uri="{909E8E84-426E-40dd-AFC4-6F175D3DCCD1}">
              <a14:hiddenFill xmlns:a14="http://schemas.microsoft.com/office/drawing/2010/main">
                <a:solidFill>
                  <a:srgbClr val="FFFFFF"/>
                </a:solidFill>
              </a14:hiddenFill>
            </a:ext>
          </a:extLst>
        </p:spPr>
        <p:txBody>
          <a:bodyPr/>
          <a:lstStyle/>
          <a:p>
            <a:endParaRPr lang="en-GB" dirty="0"/>
          </a:p>
        </p:txBody>
      </p:sp>
      <p:sp>
        <p:nvSpPr>
          <p:cNvPr id="24593" name="Arc 17"/>
          <p:cNvSpPr>
            <a:spLocks/>
          </p:cNvSpPr>
          <p:nvPr/>
        </p:nvSpPr>
        <p:spPr bwMode="auto">
          <a:xfrm rot="2880000">
            <a:off x="4085205" y="5487987"/>
            <a:ext cx="1068388" cy="1166813"/>
          </a:xfrm>
          <a:custGeom>
            <a:avLst/>
            <a:gdLst>
              <a:gd name="T0" fmla="*/ 2147483647 w 21664"/>
              <a:gd name="T1" fmla="*/ 0 h 21600"/>
              <a:gd name="T2" fmla="*/ 0 w 21664"/>
              <a:gd name="T3" fmla="*/ 2147483647 h 21600"/>
              <a:gd name="T4" fmla="*/ 2147483647 w 21664"/>
              <a:gd name="T5" fmla="*/ 0 h 21600"/>
              <a:gd name="T6" fmla="*/ 0 60000 65536"/>
              <a:gd name="T7" fmla="*/ 0 60000 65536"/>
              <a:gd name="T8" fmla="*/ 0 60000 65536"/>
              <a:gd name="T9" fmla="*/ 0 w 21664"/>
              <a:gd name="T10" fmla="*/ 0 h 21600"/>
              <a:gd name="T11" fmla="*/ 21664 w 21664"/>
              <a:gd name="T12" fmla="*/ 21600 h 21600"/>
            </a:gdLst>
            <a:ahLst/>
            <a:cxnLst>
              <a:cxn ang="T6">
                <a:pos x="T0" y="T1"/>
              </a:cxn>
              <a:cxn ang="T7">
                <a:pos x="T2" y="T3"/>
              </a:cxn>
              <a:cxn ang="T8">
                <a:pos x="T4" y="T5"/>
              </a:cxn>
            </a:cxnLst>
            <a:rect l="T9" t="T10" r="T11" b="T12"/>
            <a:pathLst>
              <a:path w="21664" h="21600" fill="none" extrusionOk="0">
                <a:moveTo>
                  <a:pt x="21664" y="0"/>
                </a:moveTo>
                <a:cubicBezTo>
                  <a:pt x="21664" y="11929"/>
                  <a:pt x="11993" y="21600"/>
                  <a:pt x="64" y="21600"/>
                </a:cubicBezTo>
                <a:cubicBezTo>
                  <a:pt x="42" y="21600"/>
                  <a:pt x="21" y="21599"/>
                  <a:pt x="0" y="21599"/>
                </a:cubicBezTo>
              </a:path>
              <a:path w="21664" h="21600" stroke="0" extrusionOk="0">
                <a:moveTo>
                  <a:pt x="21664" y="0"/>
                </a:moveTo>
                <a:cubicBezTo>
                  <a:pt x="21664" y="11929"/>
                  <a:pt x="11993" y="21600"/>
                  <a:pt x="64" y="21600"/>
                </a:cubicBezTo>
                <a:cubicBezTo>
                  <a:pt x="42" y="21600"/>
                  <a:pt x="21" y="21599"/>
                  <a:pt x="0" y="21599"/>
                </a:cubicBezTo>
                <a:lnTo>
                  <a:pt x="64" y="0"/>
                </a:lnTo>
                <a:close/>
              </a:path>
            </a:pathLst>
          </a:custGeom>
          <a:noFill/>
          <a:ln w="50800" cap="rnd">
            <a:solidFill>
              <a:schemeClr val="tx1"/>
            </a:solidFill>
            <a:round/>
            <a:headEnd/>
            <a:tailEnd type="triangle" w="med" len="med"/>
          </a:ln>
          <a:extLst>
            <a:ext uri="{909E8E84-426E-40dd-AFC4-6F175D3DCCD1}">
              <a14:hiddenFill xmlns:a14="http://schemas.microsoft.com/office/drawing/2010/main">
                <a:solidFill>
                  <a:srgbClr val="FFFFFF"/>
                </a:solidFill>
              </a14:hiddenFill>
            </a:ext>
          </a:extLst>
        </p:spPr>
        <p:txBody>
          <a:bodyPr/>
          <a:lstStyle/>
          <a:p>
            <a:endParaRPr lang="en-GB" dirty="0"/>
          </a:p>
        </p:txBody>
      </p:sp>
      <p:sp>
        <p:nvSpPr>
          <p:cNvPr id="24594" name="Text Box 19"/>
          <p:cNvSpPr txBox="1">
            <a:spLocks noChangeArrowheads="1"/>
          </p:cNvSpPr>
          <p:nvPr/>
        </p:nvSpPr>
        <p:spPr bwMode="auto">
          <a:xfrm>
            <a:off x="6996680" y="6021388"/>
            <a:ext cx="20574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spAutoFit/>
          </a:bodyPr>
          <a:lstStyle>
            <a:lvl1pPr>
              <a:defRPr sz="2400">
                <a:solidFill>
                  <a:schemeClr val="tx1"/>
                </a:solidFill>
                <a:latin typeface="Times New Roman" charset="0"/>
              </a:defRPr>
            </a:lvl1pPr>
            <a:lvl2pPr marL="742950" indent="-285750">
              <a:defRPr sz="2400">
                <a:solidFill>
                  <a:schemeClr val="tx1"/>
                </a:solidFill>
                <a:latin typeface="Times New Roman" charset="0"/>
              </a:defRPr>
            </a:lvl2pPr>
            <a:lvl3pPr marL="1143000" indent="-228600">
              <a:defRPr sz="2400">
                <a:solidFill>
                  <a:schemeClr val="tx1"/>
                </a:solidFill>
                <a:latin typeface="Times New Roman" charset="0"/>
              </a:defRPr>
            </a:lvl3pPr>
            <a:lvl4pPr marL="1600200" indent="-228600">
              <a:defRPr sz="2400">
                <a:solidFill>
                  <a:schemeClr val="tx1"/>
                </a:solidFill>
                <a:latin typeface="Times New Roman" charset="0"/>
              </a:defRPr>
            </a:lvl4pPr>
            <a:lvl5pPr marL="2057400" indent="-228600">
              <a:defRPr sz="2400">
                <a:solidFill>
                  <a:schemeClr val="tx1"/>
                </a:solidFill>
                <a:latin typeface="Times New Roman" charset="0"/>
              </a:defRPr>
            </a:lvl5pPr>
            <a:lvl6pPr marL="2514600" indent="-228600" eaLnBrk="0" fontAlgn="base" hangingPunct="0">
              <a:spcBef>
                <a:spcPct val="0"/>
              </a:spcBef>
              <a:spcAft>
                <a:spcPct val="0"/>
              </a:spcAft>
              <a:defRPr sz="2400">
                <a:solidFill>
                  <a:schemeClr val="tx1"/>
                </a:solidFill>
                <a:latin typeface="Times New Roman" charset="0"/>
              </a:defRPr>
            </a:lvl6pPr>
            <a:lvl7pPr marL="2971800" indent="-228600" eaLnBrk="0" fontAlgn="base" hangingPunct="0">
              <a:spcBef>
                <a:spcPct val="0"/>
              </a:spcBef>
              <a:spcAft>
                <a:spcPct val="0"/>
              </a:spcAft>
              <a:defRPr sz="2400">
                <a:solidFill>
                  <a:schemeClr val="tx1"/>
                </a:solidFill>
                <a:latin typeface="Times New Roman" charset="0"/>
              </a:defRPr>
            </a:lvl7pPr>
            <a:lvl8pPr marL="3429000" indent="-228600" eaLnBrk="0" fontAlgn="base" hangingPunct="0">
              <a:spcBef>
                <a:spcPct val="0"/>
              </a:spcBef>
              <a:spcAft>
                <a:spcPct val="0"/>
              </a:spcAft>
              <a:defRPr sz="2400">
                <a:solidFill>
                  <a:schemeClr val="tx1"/>
                </a:solidFill>
                <a:latin typeface="Times New Roman" charset="0"/>
              </a:defRPr>
            </a:lvl8pPr>
            <a:lvl9pPr marL="3886200" indent="-228600" eaLnBrk="0" fontAlgn="base" hangingPunct="0">
              <a:spcBef>
                <a:spcPct val="0"/>
              </a:spcBef>
              <a:spcAft>
                <a:spcPct val="0"/>
              </a:spcAft>
              <a:defRPr sz="2400">
                <a:solidFill>
                  <a:schemeClr val="tx1"/>
                </a:solidFill>
                <a:latin typeface="Times New Roman" charset="0"/>
              </a:defRPr>
            </a:lvl9pPr>
          </a:lstStyle>
          <a:p>
            <a:pPr algn="ctr">
              <a:spcBef>
                <a:spcPct val="50000"/>
              </a:spcBef>
            </a:pPr>
            <a:r>
              <a:rPr lang="en-GB" altLang="en-US" dirty="0"/>
              <a:t>Feedback</a:t>
            </a:r>
          </a:p>
        </p:txBody>
      </p:sp>
    </p:spTree>
    <p:extLst>
      <p:ext uri="{BB962C8B-B14F-4D97-AF65-F5344CB8AC3E}">
        <p14:creationId xmlns:p14="http://schemas.microsoft.com/office/powerpoint/2010/main" val="1194083254"/>
      </p:ext>
    </p:extLst>
  </p:cSld>
  <p:clrMapOvr>
    <a:masterClrMapping/>
  </p:clrMapOvr>
  <p:transition xmlns:p14="http://schemas.microsoft.com/office/powerpoint/2010/main">
    <p:cut/>
  </p:transition>
  <p:timing>
    <p:tnLst>
      <p:par>
        <p:cTn xmlns:p14="http://schemas.microsoft.com/office/powerpoint/2010/mai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a:xfrm>
            <a:off x="458752" y="413456"/>
            <a:ext cx="7772400" cy="844550"/>
          </a:xfrm>
          <a:noFill/>
          <a:extLst>
            <a:ext uri="{909E8E84-426E-40dd-AFC4-6F175D3DCCD1}">
              <a14:hiddenFill xmlns:a14="http://schemas.microsoft.com/office/drawing/2010/main">
                <a:solidFill>
                  <a:srgbClr val="FFFFFF"/>
                </a:solidFill>
              </a14:hiddenFill>
            </a:ext>
          </a:extLst>
        </p:spPr>
        <p:txBody>
          <a:bodyPr anchor="b"/>
          <a:lstStyle/>
          <a:p>
            <a:r>
              <a:rPr lang="en-GB" altLang="en-US" sz="3600" b="1" dirty="0" smtClean="0">
                <a:effectLst/>
              </a:rPr>
              <a:t>Segmentation and positioning - 4</a:t>
            </a:r>
          </a:p>
        </p:txBody>
      </p:sp>
      <p:sp>
        <p:nvSpPr>
          <p:cNvPr id="25603" name="Rectangle 4"/>
          <p:cNvSpPr>
            <a:spLocks noChangeArrowheads="1"/>
          </p:cNvSpPr>
          <p:nvPr/>
        </p:nvSpPr>
        <p:spPr bwMode="auto">
          <a:xfrm>
            <a:off x="386744" y="1395192"/>
            <a:ext cx="8424862" cy="48942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457200" indent="-457200">
              <a:defRPr sz="2400">
                <a:solidFill>
                  <a:schemeClr val="tx1"/>
                </a:solidFill>
                <a:latin typeface="Times New Roman" charset="0"/>
              </a:defRPr>
            </a:lvl1pPr>
            <a:lvl2pPr marL="742950" indent="-285750">
              <a:defRPr sz="2400">
                <a:solidFill>
                  <a:schemeClr val="tx1"/>
                </a:solidFill>
                <a:latin typeface="Times New Roman" charset="0"/>
              </a:defRPr>
            </a:lvl2pPr>
            <a:lvl3pPr marL="1143000" indent="-228600">
              <a:defRPr sz="2400">
                <a:solidFill>
                  <a:schemeClr val="tx1"/>
                </a:solidFill>
                <a:latin typeface="Times New Roman" charset="0"/>
              </a:defRPr>
            </a:lvl3pPr>
            <a:lvl4pPr marL="1600200" indent="-228600">
              <a:defRPr sz="2400">
                <a:solidFill>
                  <a:schemeClr val="tx1"/>
                </a:solidFill>
                <a:latin typeface="Times New Roman" charset="0"/>
              </a:defRPr>
            </a:lvl4pPr>
            <a:lvl5pPr marL="2057400" indent="-228600">
              <a:defRPr sz="2400">
                <a:solidFill>
                  <a:schemeClr val="tx1"/>
                </a:solidFill>
                <a:latin typeface="Times New Roman" charset="0"/>
              </a:defRPr>
            </a:lvl5pPr>
            <a:lvl6pPr marL="2514600" indent="-228600" eaLnBrk="0" fontAlgn="base" hangingPunct="0">
              <a:spcBef>
                <a:spcPct val="0"/>
              </a:spcBef>
              <a:spcAft>
                <a:spcPct val="0"/>
              </a:spcAft>
              <a:defRPr sz="2400">
                <a:solidFill>
                  <a:schemeClr val="tx1"/>
                </a:solidFill>
                <a:latin typeface="Times New Roman" charset="0"/>
              </a:defRPr>
            </a:lvl6pPr>
            <a:lvl7pPr marL="2971800" indent="-228600" eaLnBrk="0" fontAlgn="base" hangingPunct="0">
              <a:spcBef>
                <a:spcPct val="0"/>
              </a:spcBef>
              <a:spcAft>
                <a:spcPct val="0"/>
              </a:spcAft>
              <a:defRPr sz="2400">
                <a:solidFill>
                  <a:schemeClr val="tx1"/>
                </a:solidFill>
                <a:latin typeface="Times New Roman" charset="0"/>
              </a:defRPr>
            </a:lvl7pPr>
            <a:lvl8pPr marL="3429000" indent="-228600" eaLnBrk="0" fontAlgn="base" hangingPunct="0">
              <a:spcBef>
                <a:spcPct val="0"/>
              </a:spcBef>
              <a:spcAft>
                <a:spcPct val="0"/>
              </a:spcAft>
              <a:defRPr sz="2400">
                <a:solidFill>
                  <a:schemeClr val="tx1"/>
                </a:solidFill>
                <a:latin typeface="Times New Roman" charset="0"/>
              </a:defRPr>
            </a:lvl8pPr>
            <a:lvl9pPr marL="3886200" indent="-228600" eaLnBrk="0" fontAlgn="base" hangingPunct="0">
              <a:spcBef>
                <a:spcPct val="0"/>
              </a:spcBef>
              <a:spcAft>
                <a:spcPct val="0"/>
              </a:spcAft>
              <a:defRPr sz="2400">
                <a:solidFill>
                  <a:schemeClr val="tx1"/>
                </a:solidFill>
                <a:latin typeface="Times New Roman" charset="0"/>
              </a:defRPr>
            </a:lvl9pPr>
          </a:lstStyle>
          <a:p>
            <a:pPr>
              <a:spcBef>
                <a:spcPct val="50000"/>
              </a:spcBef>
            </a:pPr>
            <a:r>
              <a:rPr lang="en-GB" altLang="en-US" dirty="0"/>
              <a:t>Process of developing market positioning:</a:t>
            </a:r>
          </a:p>
          <a:p>
            <a:pPr>
              <a:spcBef>
                <a:spcPct val="50000"/>
              </a:spcBef>
              <a:buFontTx/>
              <a:buAutoNum type="arabicPeriod"/>
            </a:pPr>
            <a:r>
              <a:rPr lang="en-GB" altLang="en-US" dirty="0">
                <a:solidFill>
                  <a:schemeClr val="tx2"/>
                </a:solidFill>
              </a:rPr>
              <a:t>Perceptual mapping</a:t>
            </a:r>
            <a:r>
              <a:rPr lang="en-GB" altLang="en-US" dirty="0"/>
              <a:t>: in-depth qualitative research on actual and prospective customers to see how they make decisions in the market place</a:t>
            </a:r>
          </a:p>
          <a:p>
            <a:pPr>
              <a:spcBef>
                <a:spcPct val="50000"/>
              </a:spcBef>
              <a:buFontTx/>
              <a:buAutoNum type="arabicPeriod"/>
            </a:pPr>
            <a:r>
              <a:rPr lang="en-GB" altLang="en-US" dirty="0">
                <a:solidFill>
                  <a:schemeClr val="tx2"/>
                </a:solidFill>
              </a:rPr>
              <a:t>Positioning</a:t>
            </a:r>
            <a:r>
              <a:rPr lang="en-GB" altLang="en-US" dirty="0"/>
              <a:t>: existing brands are then place on the map using the above research</a:t>
            </a:r>
          </a:p>
          <a:p>
            <a:pPr>
              <a:spcBef>
                <a:spcPct val="50000"/>
              </a:spcBef>
              <a:buFontTx/>
              <a:buAutoNum type="arabicPeriod"/>
            </a:pPr>
            <a:r>
              <a:rPr lang="en-GB" altLang="en-US" dirty="0">
                <a:solidFill>
                  <a:schemeClr val="tx2"/>
                </a:solidFill>
              </a:rPr>
              <a:t>Options development</a:t>
            </a:r>
            <a:r>
              <a:rPr lang="en-GB" altLang="en-US" dirty="0"/>
              <a:t>: existing and new products are analysed for their strengths and weaknesses to fill new positions on the map</a:t>
            </a:r>
          </a:p>
          <a:p>
            <a:pPr>
              <a:spcBef>
                <a:spcPct val="50000"/>
              </a:spcBef>
              <a:buFontTx/>
              <a:buAutoNum type="arabicPeriod"/>
            </a:pPr>
            <a:r>
              <a:rPr lang="en-GB" altLang="en-US" dirty="0">
                <a:solidFill>
                  <a:schemeClr val="tx2"/>
                </a:solidFill>
              </a:rPr>
              <a:t>Testing</a:t>
            </a:r>
            <a:r>
              <a:rPr lang="en-GB" altLang="en-US" dirty="0"/>
              <a:t>: simple experiment with a few customers and then in the market place </a:t>
            </a:r>
          </a:p>
        </p:txBody>
      </p:sp>
    </p:spTree>
    <p:extLst>
      <p:ext uri="{BB962C8B-B14F-4D97-AF65-F5344CB8AC3E}">
        <p14:creationId xmlns:p14="http://schemas.microsoft.com/office/powerpoint/2010/main" val="61980861"/>
      </p:ext>
    </p:extLst>
  </p:cSld>
  <p:clrMapOvr>
    <a:masterClrMapping/>
  </p:clrMapOvr>
  <p:transition xmlns:p14="http://schemas.microsoft.com/office/powerpoint/2010/main">
    <p:cut/>
  </p:transition>
  <p:timing>
    <p:tnLst>
      <p:par>
        <p:cTn xmlns:p14="http://schemas.microsoft.com/office/powerpoint/2010/mai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Text Box 2"/>
          <p:cNvSpPr txBox="1">
            <a:spLocks noChangeArrowheads="1"/>
          </p:cNvSpPr>
          <p:nvPr/>
        </p:nvSpPr>
        <p:spPr bwMode="auto">
          <a:xfrm>
            <a:off x="304800" y="332656"/>
            <a:ext cx="8534400" cy="12207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Times New Roman" charset="0"/>
              </a:defRPr>
            </a:lvl1pPr>
            <a:lvl2pPr marL="742950" indent="-285750">
              <a:defRPr sz="2400">
                <a:solidFill>
                  <a:schemeClr val="tx1"/>
                </a:solidFill>
                <a:latin typeface="Times New Roman" charset="0"/>
              </a:defRPr>
            </a:lvl2pPr>
            <a:lvl3pPr marL="1143000" indent="-228600">
              <a:defRPr sz="2400">
                <a:solidFill>
                  <a:schemeClr val="tx1"/>
                </a:solidFill>
                <a:latin typeface="Times New Roman" charset="0"/>
              </a:defRPr>
            </a:lvl3pPr>
            <a:lvl4pPr marL="1600200" indent="-228600">
              <a:defRPr sz="2400">
                <a:solidFill>
                  <a:schemeClr val="tx1"/>
                </a:solidFill>
                <a:latin typeface="Times New Roman" charset="0"/>
              </a:defRPr>
            </a:lvl4pPr>
            <a:lvl5pPr marL="2057400" indent="-228600">
              <a:defRPr sz="2400">
                <a:solidFill>
                  <a:schemeClr val="tx1"/>
                </a:solidFill>
                <a:latin typeface="Times New Roman" charset="0"/>
              </a:defRPr>
            </a:lvl5pPr>
            <a:lvl6pPr marL="2514600" indent="-228600" eaLnBrk="0" fontAlgn="base" hangingPunct="0">
              <a:spcBef>
                <a:spcPct val="0"/>
              </a:spcBef>
              <a:spcAft>
                <a:spcPct val="0"/>
              </a:spcAft>
              <a:defRPr sz="2400">
                <a:solidFill>
                  <a:schemeClr val="tx1"/>
                </a:solidFill>
                <a:latin typeface="Times New Roman" charset="0"/>
              </a:defRPr>
            </a:lvl6pPr>
            <a:lvl7pPr marL="2971800" indent="-228600" eaLnBrk="0" fontAlgn="base" hangingPunct="0">
              <a:spcBef>
                <a:spcPct val="0"/>
              </a:spcBef>
              <a:spcAft>
                <a:spcPct val="0"/>
              </a:spcAft>
              <a:defRPr sz="2400">
                <a:solidFill>
                  <a:schemeClr val="tx1"/>
                </a:solidFill>
                <a:latin typeface="Times New Roman" charset="0"/>
              </a:defRPr>
            </a:lvl7pPr>
            <a:lvl8pPr marL="3429000" indent="-228600" eaLnBrk="0" fontAlgn="base" hangingPunct="0">
              <a:spcBef>
                <a:spcPct val="0"/>
              </a:spcBef>
              <a:spcAft>
                <a:spcPct val="0"/>
              </a:spcAft>
              <a:defRPr sz="2400">
                <a:solidFill>
                  <a:schemeClr val="tx1"/>
                </a:solidFill>
                <a:latin typeface="Times New Roman" charset="0"/>
              </a:defRPr>
            </a:lvl8pPr>
            <a:lvl9pPr marL="3886200" indent="-228600" eaLnBrk="0" fontAlgn="base" hangingPunct="0">
              <a:spcBef>
                <a:spcPct val="0"/>
              </a:spcBef>
              <a:spcAft>
                <a:spcPct val="0"/>
              </a:spcAft>
              <a:defRPr sz="2400">
                <a:solidFill>
                  <a:schemeClr val="tx1"/>
                </a:solidFill>
                <a:latin typeface="Times New Roman" charset="0"/>
              </a:defRPr>
            </a:lvl9pPr>
          </a:lstStyle>
          <a:p>
            <a:pPr algn="ctr" eaLnBrk="1" hangingPunct="1">
              <a:spcBef>
                <a:spcPct val="50000"/>
              </a:spcBef>
            </a:pPr>
            <a:r>
              <a:rPr lang="en-GB" altLang="en-US" sz="3200" b="1" dirty="0">
                <a:solidFill>
                  <a:schemeClr val="tx2"/>
                </a:solidFill>
                <a:latin typeface="Arial" charset="0"/>
              </a:rPr>
              <a:t>Analysing the strategic </a:t>
            </a:r>
            <a:r>
              <a:rPr lang="en-GB" altLang="en-US" sz="3200" b="1" dirty="0" smtClean="0">
                <a:solidFill>
                  <a:schemeClr val="tx2"/>
                </a:solidFill>
                <a:latin typeface="Arial" charset="0"/>
              </a:rPr>
              <a:t>environment </a:t>
            </a:r>
            <a:endParaRPr lang="en-GB" altLang="en-US" sz="3200" b="1" dirty="0">
              <a:solidFill>
                <a:schemeClr val="tx2"/>
              </a:solidFill>
              <a:latin typeface="Arial" charset="0"/>
            </a:endParaRPr>
          </a:p>
          <a:p>
            <a:pPr algn="ctr" eaLnBrk="1" hangingPunct="1">
              <a:spcBef>
                <a:spcPct val="50000"/>
              </a:spcBef>
            </a:pPr>
            <a:r>
              <a:rPr lang="en-GB" altLang="en-US" sz="2800" b="1" dirty="0">
                <a:solidFill>
                  <a:schemeClr val="tx2"/>
                </a:solidFill>
                <a:latin typeface="Arial" charset="0"/>
              </a:rPr>
              <a:t>The </a:t>
            </a:r>
            <a:r>
              <a:rPr lang="en-GB" altLang="en-US" sz="2800" b="1" dirty="0" smtClean="0">
                <a:solidFill>
                  <a:schemeClr val="tx2"/>
                </a:solidFill>
                <a:latin typeface="Arial" charset="0"/>
              </a:rPr>
              <a:t>nine </a:t>
            </a:r>
            <a:r>
              <a:rPr lang="en-GB" altLang="en-US" sz="2800" b="1" dirty="0">
                <a:solidFill>
                  <a:schemeClr val="tx2"/>
                </a:solidFill>
                <a:latin typeface="Arial" charset="0"/>
              </a:rPr>
              <a:t>basic analytical tools</a:t>
            </a:r>
          </a:p>
        </p:txBody>
      </p:sp>
      <p:sp>
        <p:nvSpPr>
          <p:cNvPr id="311299" name="Oval 3"/>
          <p:cNvSpPr>
            <a:spLocks noChangeArrowheads="1"/>
          </p:cNvSpPr>
          <p:nvPr/>
        </p:nvSpPr>
        <p:spPr bwMode="auto">
          <a:xfrm>
            <a:off x="3886200" y="3411603"/>
            <a:ext cx="1693863" cy="1503363"/>
          </a:xfrm>
          <a:prstGeom prst="ellipse">
            <a:avLst/>
          </a:prstGeom>
          <a:gradFill rotWithShape="0">
            <a:gsLst>
              <a:gs pos="0">
                <a:srgbClr val="FFFF66"/>
              </a:gs>
              <a:gs pos="100000">
                <a:srgbClr val="FFFF66">
                  <a:gamma/>
                  <a:shade val="46275"/>
                  <a:invGamma/>
                </a:srgbClr>
              </a:gs>
            </a:gsLst>
            <a:path path="shape">
              <a:fillToRect l="50000" t="50000" r="50000" b="50000"/>
            </a:path>
          </a:gradFill>
          <a:ln w="38100">
            <a:solidFill>
              <a:schemeClr val="tx1"/>
            </a:solidFill>
            <a:round/>
            <a:headEnd/>
            <a:tailEnd/>
          </a:ln>
          <a:effectLst>
            <a:outerShdw dist="107763" dir="2700000" algn="ctr" rotWithShape="0">
              <a:schemeClr val="bg2"/>
            </a:outerShdw>
          </a:effectLst>
        </p:spPr>
        <p:txBody>
          <a:bodyPr wrap="none" anchor="ctr"/>
          <a:lstStyle>
            <a:lvl1pPr>
              <a:defRPr sz="2400">
                <a:solidFill>
                  <a:schemeClr val="tx1"/>
                </a:solidFill>
                <a:latin typeface="Times New Roman" charset="0"/>
              </a:defRPr>
            </a:lvl1pPr>
            <a:lvl2pPr marL="742950" indent="-285750">
              <a:defRPr sz="2400">
                <a:solidFill>
                  <a:schemeClr val="tx1"/>
                </a:solidFill>
                <a:latin typeface="Times New Roman" charset="0"/>
              </a:defRPr>
            </a:lvl2pPr>
            <a:lvl3pPr marL="1143000" indent="-228600">
              <a:defRPr sz="2400">
                <a:solidFill>
                  <a:schemeClr val="tx1"/>
                </a:solidFill>
                <a:latin typeface="Times New Roman" charset="0"/>
              </a:defRPr>
            </a:lvl3pPr>
            <a:lvl4pPr marL="1600200" indent="-228600">
              <a:defRPr sz="2400">
                <a:solidFill>
                  <a:schemeClr val="tx1"/>
                </a:solidFill>
                <a:latin typeface="Times New Roman" charset="0"/>
              </a:defRPr>
            </a:lvl4pPr>
            <a:lvl5pPr marL="2057400" indent="-228600">
              <a:defRPr sz="2400">
                <a:solidFill>
                  <a:schemeClr val="tx1"/>
                </a:solidFill>
                <a:latin typeface="Times New Roman" charset="0"/>
              </a:defRPr>
            </a:lvl5pPr>
            <a:lvl6pPr marL="2514600" indent="-228600" eaLnBrk="0" fontAlgn="base" hangingPunct="0">
              <a:spcBef>
                <a:spcPct val="0"/>
              </a:spcBef>
              <a:spcAft>
                <a:spcPct val="0"/>
              </a:spcAft>
              <a:defRPr sz="2400">
                <a:solidFill>
                  <a:schemeClr val="tx1"/>
                </a:solidFill>
                <a:latin typeface="Times New Roman" charset="0"/>
              </a:defRPr>
            </a:lvl6pPr>
            <a:lvl7pPr marL="2971800" indent="-228600" eaLnBrk="0" fontAlgn="base" hangingPunct="0">
              <a:spcBef>
                <a:spcPct val="0"/>
              </a:spcBef>
              <a:spcAft>
                <a:spcPct val="0"/>
              </a:spcAft>
              <a:defRPr sz="2400">
                <a:solidFill>
                  <a:schemeClr val="tx1"/>
                </a:solidFill>
                <a:latin typeface="Times New Roman" charset="0"/>
              </a:defRPr>
            </a:lvl7pPr>
            <a:lvl8pPr marL="3429000" indent="-228600" eaLnBrk="0" fontAlgn="base" hangingPunct="0">
              <a:spcBef>
                <a:spcPct val="0"/>
              </a:spcBef>
              <a:spcAft>
                <a:spcPct val="0"/>
              </a:spcAft>
              <a:defRPr sz="2400">
                <a:solidFill>
                  <a:schemeClr val="tx1"/>
                </a:solidFill>
                <a:latin typeface="Times New Roman" charset="0"/>
              </a:defRPr>
            </a:lvl8pPr>
            <a:lvl9pPr marL="3886200" indent="-228600" eaLnBrk="0" fontAlgn="base" hangingPunct="0">
              <a:spcBef>
                <a:spcPct val="0"/>
              </a:spcBef>
              <a:spcAft>
                <a:spcPct val="0"/>
              </a:spcAft>
              <a:defRPr sz="2400">
                <a:solidFill>
                  <a:schemeClr val="tx1"/>
                </a:solidFill>
                <a:latin typeface="Times New Roman" charset="0"/>
              </a:defRPr>
            </a:lvl9pPr>
          </a:lstStyle>
          <a:p>
            <a:pPr algn="ctr" eaLnBrk="1" hangingPunct="1"/>
            <a:endParaRPr lang="en-US" altLang="en-US" dirty="0"/>
          </a:p>
        </p:txBody>
      </p:sp>
      <p:sp>
        <p:nvSpPr>
          <p:cNvPr id="311300" name="Oval 4"/>
          <p:cNvSpPr>
            <a:spLocks noChangeArrowheads="1"/>
          </p:cNvSpPr>
          <p:nvPr/>
        </p:nvSpPr>
        <p:spPr bwMode="auto">
          <a:xfrm>
            <a:off x="1547813" y="2827403"/>
            <a:ext cx="1371600" cy="1219200"/>
          </a:xfrm>
          <a:prstGeom prst="ellipse">
            <a:avLst/>
          </a:prstGeom>
          <a:gradFill rotWithShape="0">
            <a:gsLst>
              <a:gs pos="0">
                <a:srgbClr val="FFFF99"/>
              </a:gs>
              <a:gs pos="100000">
                <a:srgbClr val="FFFF99">
                  <a:gamma/>
                  <a:shade val="46275"/>
                  <a:invGamma/>
                </a:srgbClr>
              </a:gs>
            </a:gsLst>
            <a:path path="rect">
              <a:fillToRect r="100000" b="100000"/>
            </a:path>
          </a:gradFill>
          <a:ln w="9525">
            <a:solidFill>
              <a:schemeClr val="tx1"/>
            </a:solidFill>
            <a:round/>
            <a:headEnd/>
            <a:tailEnd/>
          </a:ln>
          <a:effectLst>
            <a:outerShdw dist="107763" dir="2700000" algn="ctr" rotWithShape="0">
              <a:schemeClr val="bg2"/>
            </a:outerShdw>
          </a:effectLst>
        </p:spPr>
        <p:txBody>
          <a:bodyPr wrap="none" anchor="ctr"/>
          <a:lstStyle>
            <a:lvl1pPr>
              <a:defRPr sz="2400">
                <a:solidFill>
                  <a:schemeClr val="tx1"/>
                </a:solidFill>
                <a:latin typeface="Times New Roman" charset="0"/>
              </a:defRPr>
            </a:lvl1pPr>
            <a:lvl2pPr marL="742950" indent="-285750">
              <a:defRPr sz="2400">
                <a:solidFill>
                  <a:schemeClr val="tx1"/>
                </a:solidFill>
                <a:latin typeface="Times New Roman" charset="0"/>
              </a:defRPr>
            </a:lvl2pPr>
            <a:lvl3pPr marL="1143000" indent="-228600">
              <a:defRPr sz="2400">
                <a:solidFill>
                  <a:schemeClr val="tx1"/>
                </a:solidFill>
                <a:latin typeface="Times New Roman" charset="0"/>
              </a:defRPr>
            </a:lvl3pPr>
            <a:lvl4pPr marL="1600200" indent="-228600">
              <a:defRPr sz="2400">
                <a:solidFill>
                  <a:schemeClr val="tx1"/>
                </a:solidFill>
                <a:latin typeface="Times New Roman" charset="0"/>
              </a:defRPr>
            </a:lvl4pPr>
            <a:lvl5pPr marL="2057400" indent="-228600">
              <a:defRPr sz="2400">
                <a:solidFill>
                  <a:schemeClr val="tx1"/>
                </a:solidFill>
                <a:latin typeface="Times New Roman" charset="0"/>
              </a:defRPr>
            </a:lvl5pPr>
            <a:lvl6pPr marL="2514600" indent="-228600" eaLnBrk="0" fontAlgn="base" hangingPunct="0">
              <a:spcBef>
                <a:spcPct val="0"/>
              </a:spcBef>
              <a:spcAft>
                <a:spcPct val="0"/>
              </a:spcAft>
              <a:defRPr sz="2400">
                <a:solidFill>
                  <a:schemeClr val="tx1"/>
                </a:solidFill>
                <a:latin typeface="Times New Roman" charset="0"/>
              </a:defRPr>
            </a:lvl6pPr>
            <a:lvl7pPr marL="2971800" indent="-228600" eaLnBrk="0" fontAlgn="base" hangingPunct="0">
              <a:spcBef>
                <a:spcPct val="0"/>
              </a:spcBef>
              <a:spcAft>
                <a:spcPct val="0"/>
              </a:spcAft>
              <a:defRPr sz="2400">
                <a:solidFill>
                  <a:schemeClr val="tx1"/>
                </a:solidFill>
                <a:latin typeface="Times New Roman" charset="0"/>
              </a:defRPr>
            </a:lvl7pPr>
            <a:lvl8pPr marL="3429000" indent="-228600" eaLnBrk="0" fontAlgn="base" hangingPunct="0">
              <a:spcBef>
                <a:spcPct val="0"/>
              </a:spcBef>
              <a:spcAft>
                <a:spcPct val="0"/>
              </a:spcAft>
              <a:defRPr sz="2400">
                <a:solidFill>
                  <a:schemeClr val="tx1"/>
                </a:solidFill>
                <a:latin typeface="Times New Roman" charset="0"/>
              </a:defRPr>
            </a:lvl8pPr>
            <a:lvl9pPr marL="3886200" indent="-228600" eaLnBrk="0" fontAlgn="base" hangingPunct="0">
              <a:spcBef>
                <a:spcPct val="0"/>
              </a:spcBef>
              <a:spcAft>
                <a:spcPct val="0"/>
              </a:spcAft>
              <a:defRPr sz="2400">
                <a:solidFill>
                  <a:schemeClr val="tx1"/>
                </a:solidFill>
                <a:latin typeface="Times New Roman" charset="0"/>
              </a:defRPr>
            </a:lvl9pPr>
          </a:lstStyle>
          <a:p>
            <a:endParaRPr lang="en-US" altLang="en-US" dirty="0"/>
          </a:p>
        </p:txBody>
      </p:sp>
      <p:sp>
        <p:nvSpPr>
          <p:cNvPr id="311301" name="Oval 5"/>
          <p:cNvSpPr>
            <a:spLocks noChangeArrowheads="1"/>
          </p:cNvSpPr>
          <p:nvPr/>
        </p:nvSpPr>
        <p:spPr bwMode="auto">
          <a:xfrm>
            <a:off x="6588125" y="3979928"/>
            <a:ext cx="1371600" cy="1219200"/>
          </a:xfrm>
          <a:prstGeom prst="ellipse">
            <a:avLst/>
          </a:prstGeom>
          <a:gradFill rotWithShape="0">
            <a:gsLst>
              <a:gs pos="0">
                <a:srgbClr val="FFFF99"/>
              </a:gs>
              <a:gs pos="100000">
                <a:srgbClr val="FFFF99">
                  <a:gamma/>
                  <a:shade val="46275"/>
                  <a:invGamma/>
                </a:srgbClr>
              </a:gs>
            </a:gsLst>
            <a:path path="rect">
              <a:fillToRect r="100000" b="100000"/>
            </a:path>
          </a:gradFill>
          <a:ln w="9525">
            <a:solidFill>
              <a:schemeClr val="tx1"/>
            </a:solidFill>
            <a:round/>
            <a:headEnd/>
            <a:tailEnd/>
          </a:ln>
          <a:effectLst>
            <a:outerShdw dist="107763" dir="2700000" algn="ctr" rotWithShape="0">
              <a:schemeClr val="bg2"/>
            </a:outerShdw>
          </a:effectLst>
        </p:spPr>
        <p:txBody>
          <a:bodyPr wrap="none" anchor="ctr"/>
          <a:lstStyle>
            <a:lvl1pPr>
              <a:defRPr sz="2400">
                <a:solidFill>
                  <a:schemeClr val="tx1"/>
                </a:solidFill>
                <a:latin typeface="Times New Roman" charset="0"/>
              </a:defRPr>
            </a:lvl1pPr>
            <a:lvl2pPr marL="742950" indent="-285750">
              <a:defRPr sz="2400">
                <a:solidFill>
                  <a:schemeClr val="tx1"/>
                </a:solidFill>
                <a:latin typeface="Times New Roman" charset="0"/>
              </a:defRPr>
            </a:lvl2pPr>
            <a:lvl3pPr marL="1143000" indent="-228600">
              <a:defRPr sz="2400">
                <a:solidFill>
                  <a:schemeClr val="tx1"/>
                </a:solidFill>
                <a:latin typeface="Times New Roman" charset="0"/>
              </a:defRPr>
            </a:lvl3pPr>
            <a:lvl4pPr marL="1600200" indent="-228600">
              <a:defRPr sz="2400">
                <a:solidFill>
                  <a:schemeClr val="tx1"/>
                </a:solidFill>
                <a:latin typeface="Times New Roman" charset="0"/>
              </a:defRPr>
            </a:lvl4pPr>
            <a:lvl5pPr marL="2057400" indent="-228600">
              <a:defRPr sz="2400">
                <a:solidFill>
                  <a:schemeClr val="tx1"/>
                </a:solidFill>
                <a:latin typeface="Times New Roman" charset="0"/>
              </a:defRPr>
            </a:lvl5pPr>
            <a:lvl6pPr marL="2514600" indent="-228600" eaLnBrk="0" fontAlgn="base" hangingPunct="0">
              <a:spcBef>
                <a:spcPct val="0"/>
              </a:spcBef>
              <a:spcAft>
                <a:spcPct val="0"/>
              </a:spcAft>
              <a:defRPr sz="2400">
                <a:solidFill>
                  <a:schemeClr val="tx1"/>
                </a:solidFill>
                <a:latin typeface="Times New Roman" charset="0"/>
              </a:defRPr>
            </a:lvl6pPr>
            <a:lvl7pPr marL="2971800" indent="-228600" eaLnBrk="0" fontAlgn="base" hangingPunct="0">
              <a:spcBef>
                <a:spcPct val="0"/>
              </a:spcBef>
              <a:spcAft>
                <a:spcPct val="0"/>
              </a:spcAft>
              <a:defRPr sz="2400">
                <a:solidFill>
                  <a:schemeClr val="tx1"/>
                </a:solidFill>
                <a:latin typeface="Times New Roman" charset="0"/>
              </a:defRPr>
            </a:lvl7pPr>
            <a:lvl8pPr marL="3429000" indent="-228600" eaLnBrk="0" fontAlgn="base" hangingPunct="0">
              <a:spcBef>
                <a:spcPct val="0"/>
              </a:spcBef>
              <a:spcAft>
                <a:spcPct val="0"/>
              </a:spcAft>
              <a:defRPr sz="2400">
                <a:solidFill>
                  <a:schemeClr val="tx1"/>
                </a:solidFill>
                <a:latin typeface="Times New Roman" charset="0"/>
              </a:defRPr>
            </a:lvl8pPr>
            <a:lvl9pPr marL="3886200" indent="-228600" eaLnBrk="0" fontAlgn="base" hangingPunct="0">
              <a:spcBef>
                <a:spcPct val="0"/>
              </a:spcBef>
              <a:spcAft>
                <a:spcPct val="0"/>
              </a:spcAft>
              <a:defRPr sz="2400">
                <a:solidFill>
                  <a:schemeClr val="tx1"/>
                </a:solidFill>
                <a:latin typeface="Times New Roman" charset="0"/>
              </a:defRPr>
            </a:lvl9pPr>
          </a:lstStyle>
          <a:p>
            <a:endParaRPr lang="en-US" altLang="en-US" dirty="0"/>
          </a:p>
        </p:txBody>
      </p:sp>
      <p:sp>
        <p:nvSpPr>
          <p:cNvPr id="311302" name="Oval 6"/>
          <p:cNvSpPr>
            <a:spLocks noChangeArrowheads="1"/>
          </p:cNvSpPr>
          <p:nvPr/>
        </p:nvSpPr>
        <p:spPr bwMode="auto">
          <a:xfrm>
            <a:off x="5724525" y="5203891"/>
            <a:ext cx="1371600" cy="1219200"/>
          </a:xfrm>
          <a:prstGeom prst="ellipse">
            <a:avLst/>
          </a:prstGeom>
          <a:gradFill rotWithShape="0">
            <a:gsLst>
              <a:gs pos="0">
                <a:srgbClr val="FFFF99"/>
              </a:gs>
              <a:gs pos="100000">
                <a:srgbClr val="FFFF99">
                  <a:gamma/>
                  <a:shade val="46275"/>
                  <a:invGamma/>
                </a:srgbClr>
              </a:gs>
            </a:gsLst>
            <a:path path="rect">
              <a:fillToRect r="100000" b="100000"/>
            </a:path>
          </a:gradFill>
          <a:ln w="9525">
            <a:solidFill>
              <a:schemeClr val="tx1"/>
            </a:solidFill>
            <a:round/>
            <a:headEnd/>
            <a:tailEnd/>
          </a:ln>
          <a:effectLst>
            <a:outerShdw dist="107763" dir="2700000" algn="ctr" rotWithShape="0">
              <a:schemeClr val="bg2"/>
            </a:outerShdw>
          </a:effectLst>
        </p:spPr>
        <p:txBody>
          <a:bodyPr wrap="none" anchor="ctr"/>
          <a:lstStyle>
            <a:lvl1pPr>
              <a:defRPr sz="2400">
                <a:solidFill>
                  <a:schemeClr val="tx1"/>
                </a:solidFill>
                <a:latin typeface="Times New Roman" charset="0"/>
              </a:defRPr>
            </a:lvl1pPr>
            <a:lvl2pPr marL="742950" indent="-285750">
              <a:defRPr sz="2400">
                <a:solidFill>
                  <a:schemeClr val="tx1"/>
                </a:solidFill>
                <a:latin typeface="Times New Roman" charset="0"/>
              </a:defRPr>
            </a:lvl2pPr>
            <a:lvl3pPr marL="1143000" indent="-228600">
              <a:defRPr sz="2400">
                <a:solidFill>
                  <a:schemeClr val="tx1"/>
                </a:solidFill>
                <a:latin typeface="Times New Roman" charset="0"/>
              </a:defRPr>
            </a:lvl3pPr>
            <a:lvl4pPr marL="1600200" indent="-228600">
              <a:defRPr sz="2400">
                <a:solidFill>
                  <a:schemeClr val="tx1"/>
                </a:solidFill>
                <a:latin typeface="Times New Roman" charset="0"/>
              </a:defRPr>
            </a:lvl4pPr>
            <a:lvl5pPr marL="2057400" indent="-228600">
              <a:defRPr sz="2400">
                <a:solidFill>
                  <a:schemeClr val="tx1"/>
                </a:solidFill>
                <a:latin typeface="Times New Roman" charset="0"/>
              </a:defRPr>
            </a:lvl5pPr>
            <a:lvl6pPr marL="2514600" indent="-228600" eaLnBrk="0" fontAlgn="base" hangingPunct="0">
              <a:spcBef>
                <a:spcPct val="0"/>
              </a:spcBef>
              <a:spcAft>
                <a:spcPct val="0"/>
              </a:spcAft>
              <a:defRPr sz="2400">
                <a:solidFill>
                  <a:schemeClr val="tx1"/>
                </a:solidFill>
                <a:latin typeface="Times New Roman" charset="0"/>
              </a:defRPr>
            </a:lvl6pPr>
            <a:lvl7pPr marL="2971800" indent="-228600" eaLnBrk="0" fontAlgn="base" hangingPunct="0">
              <a:spcBef>
                <a:spcPct val="0"/>
              </a:spcBef>
              <a:spcAft>
                <a:spcPct val="0"/>
              </a:spcAft>
              <a:defRPr sz="2400">
                <a:solidFill>
                  <a:schemeClr val="tx1"/>
                </a:solidFill>
                <a:latin typeface="Times New Roman" charset="0"/>
              </a:defRPr>
            </a:lvl7pPr>
            <a:lvl8pPr marL="3429000" indent="-228600" eaLnBrk="0" fontAlgn="base" hangingPunct="0">
              <a:spcBef>
                <a:spcPct val="0"/>
              </a:spcBef>
              <a:spcAft>
                <a:spcPct val="0"/>
              </a:spcAft>
              <a:defRPr sz="2400">
                <a:solidFill>
                  <a:schemeClr val="tx1"/>
                </a:solidFill>
                <a:latin typeface="Times New Roman" charset="0"/>
              </a:defRPr>
            </a:lvl8pPr>
            <a:lvl9pPr marL="3886200" indent="-228600" eaLnBrk="0" fontAlgn="base" hangingPunct="0">
              <a:spcBef>
                <a:spcPct val="0"/>
              </a:spcBef>
              <a:spcAft>
                <a:spcPct val="0"/>
              </a:spcAft>
              <a:defRPr sz="2400">
                <a:solidFill>
                  <a:schemeClr val="tx1"/>
                </a:solidFill>
                <a:latin typeface="Times New Roman" charset="0"/>
              </a:defRPr>
            </a:lvl9pPr>
          </a:lstStyle>
          <a:p>
            <a:endParaRPr lang="en-US" altLang="en-US" dirty="0"/>
          </a:p>
        </p:txBody>
      </p:sp>
      <p:sp>
        <p:nvSpPr>
          <p:cNvPr id="311303" name="Oval 7"/>
          <p:cNvSpPr>
            <a:spLocks noChangeArrowheads="1"/>
          </p:cNvSpPr>
          <p:nvPr/>
        </p:nvSpPr>
        <p:spPr bwMode="auto">
          <a:xfrm>
            <a:off x="4140200" y="5275328"/>
            <a:ext cx="1371600" cy="1219200"/>
          </a:xfrm>
          <a:prstGeom prst="ellipse">
            <a:avLst/>
          </a:prstGeom>
          <a:gradFill rotWithShape="0">
            <a:gsLst>
              <a:gs pos="0">
                <a:srgbClr val="FFFF99"/>
              </a:gs>
              <a:gs pos="100000">
                <a:srgbClr val="FFFF99">
                  <a:gamma/>
                  <a:shade val="46275"/>
                  <a:invGamma/>
                </a:srgbClr>
              </a:gs>
            </a:gsLst>
            <a:path path="rect">
              <a:fillToRect r="100000" b="100000"/>
            </a:path>
          </a:gradFill>
          <a:ln w="9525">
            <a:solidFill>
              <a:schemeClr val="tx1"/>
            </a:solidFill>
            <a:round/>
            <a:headEnd/>
            <a:tailEnd/>
          </a:ln>
          <a:effectLst>
            <a:outerShdw dist="107763" dir="2700000" algn="ctr" rotWithShape="0">
              <a:schemeClr val="bg2"/>
            </a:outerShdw>
          </a:effectLst>
        </p:spPr>
        <p:txBody>
          <a:bodyPr wrap="none" anchor="ctr"/>
          <a:lstStyle>
            <a:lvl1pPr>
              <a:defRPr sz="2400">
                <a:solidFill>
                  <a:schemeClr val="tx1"/>
                </a:solidFill>
                <a:latin typeface="Times New Roman" charset="0"/>
              </a:defRPr>
            </a:lvl1pPr>
            <a:lvl2pPr marL="742950" indent="-285750">
              <a:defRPr sz="2400">
                <a:solidFill>
                  <a:schemeClr val="tx1"/>
                </a:solidFill>
                <a:latin typeface="Times New Roman" charset="0"/>
              </a:defRPr>
            </a:lvl2pPr>
            <a:lvl3pPr marL="1143000" indent="-228600">
              <a:defRPr sz="2400">
                <a:solidFill>
                  <a:schemeClr val="tx1"/>
                </a:solidFill>
                <a:latin typeface="Times New Roman" charset="0"/>
              </a:defRPr>
            </a:lvl3pPr>
            <a:lvl4pPr marL="1600200" indent="-228600">
              <a:defRPr sz="2400">
                <a:solidFill>
                  <a:schemeClr val="tx1"/>
                </a:solidFill>
                <a:latin typeface="Times New Roman" charset="0"/>
              </a:defRPr>
            </a:lvl4pPr>
            <a:lvl5pPr marL="2057400" indent="-228600">
              <a:defRPr sz="2400">
                <a:solidFill>
                  <a:schemeClr val="tx1"/>
                </a:solidFill>
                <a:latin typeface="Times New Roman" charset="0"/>
              </a:defRPr>
            </a:lvl5pPr>
            <a:lvl6pPr marL="2514600" indent="-228600" eaLnBrk="0" fontAlgn="base" hangingPunct="0">
              <a:spcBef>
                <a:spcPct val="0"/>
              </a:spcBef>
              <a:spcAft>
                <a:spcPct val="0"/>
              </a:spcAft>
              <a:defRPr sz="2400">
                <a:solidFill>
                  <a:schemeClr val="tx1"/>
                </a:solidFill>
                <a:latin typeface="Times New Roman" charset="0"/>
              </a:defRPr>
            </a:lvl6pPr>
            <a:lvl7pPr marL="2971800" indent="-228600" eaLnBrk="0" fontAlgn="base" hangingPunct="0">
              <a:spcBef>
                <a:spcPct val="0"/>
              </a:spcBef>
              <a:spcAft>
                <a:spcPct val="0"/>
              </a:spcAft>
              <a:defRPr sz="2400">
                <a:solidFill>
                  <a:schemeClr val="tx1"/>
                </a:solidFill>
                <a:latin typeface="Times New Roman" charset="0"/>
              </a:defRPr>
            </a:lvl7pPr>
            <a:lvl8pPr marL="3429000" indent="-228600" eaLnBrk="0" fontAlgn="base" hangingPunct="0">
              <a:spcBef>
                <a:spcPct val="0"/>
              </a:spcBef>
              <a:spcAft>
                <a:spcPct val="0"/>
              </a:spcAft>
              <a:defRPr sz="2400">
                <a:solidFill>
                  <a:schemeClr val="tx1"/>
                </a:solidFill>
                <a:latin typeface="Times New Roman" charset="0"/>
              </a:defRPr>
            </a:lvl8pPr>
            <a:lvl9pPr marL="3886200" indent="-228600" eaLnBrk="0" fontAlgn="base" hangingPunct="0">
              <a:spcBef>
                <a:spcPct val="0"/>
              </a:spcBef>
              <a:spcAft>
                <a:spcPct val="0"/>
              </a:spcAft>
              <a:defRPr sz="2400">
                <a:solidFill>
                  <a:schemeClr val="tx1"/>
                </a:solidFill>
                <a:latin typeface="Times New Roman" charset="0"/>
              </a:defRPr>
            </a:lvl9pPr>
          </a:lstStyle>
          <a:p>
            <a:endParaRPr lang="en-US" altLang="en-US" dirty="0"/>
          </a:p>
        </p:txBody>
      </p:sp>
      <p:sp>
        <p:nvSpPr>
          <p:cNvPr id="311304" name="Oval 8"/>
          <p:cNvSpPr>
            <a:spLocks noChangeArrowheads="1"/>
          </p:cNvSpPr>
          <p:nvPr/>
        </p:nvSpPr>
        <p:spPr bwMode="auto">
          <a:xfrm>
            <a:off x="2555875" y="5275328"/>
            <a:ext cx="1371600" cy="1219200"/>
          </a:xfrm>
          <a:prstGeom prst="ellipse">
            <a:avLst/>
          </a:prstGeom>
          <a:gradFill rotWithShape="0">
            <a:gsLst>
              <a:gs pos="0">
                <a:srgbClr val="FFFF99"/>
              </a:gs>
              <a:gs pos="100000">
                <a:srgbClr val="FFFF99">
                  <a:gamma/>
                  <a:shade val="46275"/>
                  <a:invGamma/>
                </a:srgbClr>
              </a:gs>
            </a:gsLst>
            <a:path path="rect">
              <a:fillToRect r="100000" b="100000"/>
            </a:path>
          </a:gradFill>
          <a:ln w="9525">
            <a:solidFill>
              <a:schemeClr val="tx1"/>
            </a:solidFill>
            <a:round/>
            <a:headEnd/>
            <a:tailEnd/>
          </a:ln>
          <a:effectLst>
            <a:outerShdw dist="107763" dir="2700000" algn="ctr" rotWithShape="0">
              <a:schemeClr val="bg2"/>
            </a:outerShdw>
          </a:effectLst>
        </p:spPr>
        <p:txBody>
          <a:bodyPr wrap="none" anchor="ctr"/>
          <a:lstStyle>
            <a:lvl1pPr>
              <a:defRPr sz="2400">
                <a:solidFill>
                  <a:schemeClr val="tx1"/>
                </a:solidFill>
                <a:latin typeface="Times New Roman" charset="0"/>
              </a:defRPr>
            </a:lvl1pPr>
            <a:lvl2pPr marL="742950" indent="-285750">
              <a:defRPr sz="2400">
                <a:solidFill>
                  <a:schemeClr val="tx1"/>
                </a:solidFill>
                <a:latin typeface="Times New Roman" charset="0"/>
              </a:defRPr>
            </a:lvl2pPr>
            <a:lvl3pPr marL="1143000" indent="-228600">
              <a:defRPr sz="2400">
                <a:solidFill>
                  <a:schemeClr val="tx1"/>
                </a:solidFill>
                <a:latin typeface="Times New Roman" charset="0"/>
              </a:defRPr>
            </a:lvl3pPr>
            <a:lvl4pPr marL="1600200" indent="-228600">
              <a:defRPr sz="2400">
                <a:solidFill>
                  <a:schemeClr val="tx1"/>
                </a:solidFill>
                <a:latin typeface="Times New Roman" charset="0"/>
              </a:defRPr>
            </a:lvl4pPr>
            <a:lvl5pPr marL="2057400" indent="-228600">
              <a:defRPr sz="2400">
                <a:solidFill>
                  <a:schemeClr val="tx1"/>
                </a:solidFill>
                <a:latin typeface="Times New Roman" charset="0"/>
              </a:defRPr>
            </a:lvl5pPr>
            <a:lvl6pPr marL="2514600" indent="-228600" eaLnBrk="0" fontAlgn="base" hangingPunct="0">
              <a:spcBef>
                <a:spcPct val="0"/>
              </a:spcBef>
              <a:spcAft>
                <a:spcPct val="0"/>
              </a:spcAft>
              <a:defRPr sz="2400">
                <a:solidFill>
                  <a:schemeClr val="tx1"/>
                </a:solidFill>
                <a:latin typeface="Times New Roman" charset="0"/>
              </a:defRPr>
            </a:lvl6pPr>
            <a:lvl7pPr marL="2971800" indent="-228600" eaLnBrk="0" fontAlgn="base" hangingPunct="0">
              <a:spcBef>
                <a:spcPct val="0"/>
              </a:spcBef>
              <a:spcAft>
                <a:spcPct val="0"/>
              </a:spcAft>
              <a:defRPr sz="2400">
                <a:solidFill>
                  <a:schemeClr val="tx1"/>
                </a:solidFill>
                <a:latin typeface="Times New Roman" charset="0"/>
              </a:defRPr>
            </a:lvl7pPr>
            <a:lvl8pPr marL="3429000" indent="-228600" eaLnBrk="0" fontAlgn="base" hangingPunct="0">
              <a:spcBef>
                <a:spcPct val="0"/>
              </a:spcBef>
              <a:spcAft>
                <a:spcPct val="0"/>
              </a:spcAft>
              <a:defRPr sz="2400">
                <a:solidFill>
                  <a:schemeClr val="tx1"/>
                </a:solidFill>
                <a:latin typeface="Times New Roman" charset="0"/>
              </a:defRPr>
            </a:lvl8pPr>
            <a:lvl9pPr marL="3886200" indent="-228600" eaLnBrk="0" fontAlgn="base" hangingPunct="0">
              <a:spcBef>
                <a:spcPct val="0"/>
              </a:spcBef>
              <a:spcAft>
                <a:spcPct val="0"/>
              </a:spcAft>
              <a:defRPr sz="2400">
                <a:solidFill>
                  <a:schemeClr val="tx1"/>
                </a:solidFill>
                <a:latin typeface="Times New Roman" charset="0"/>
              </a:defRPr>
            </a:lvl9pPr>
          </a:lstStyle>
          <a:p>
            <a:endParaRPr lang="en-US" altLang="en-US" dirty="0"/>
          </a:p>
        </p:txBody>
      </p:sp>
      <p:sp>
        <p:nvSpPr>
          <p:cNvPr id="311305" name="Oval 9"/>
          <p:cNvSpPr>
            <a:spLocks noChangeArrowheads="1"/>
          </p:cNvSpPr>
          <p:nvPr/>
        </p:nvSpPr>
        <p:spPr bwMode="auto">
          <a:xfrm>
            <a:off x="1331913" y="4338703"/>
            <a:ext cx="1371600" cy="1219200"/>
          </a:xfrm>
          <a:prstGeom prst="ellipse">
            <a:avLst/>
          </a:prstGeom>
          <a:gradFill rotWithShape="0">
            <a:gsLst>
              <a:gs pos="0">
                <a:srgbClr val="FFFF99"/>
              </a:gs>
              <a:gs pos="100000">
                <a:srgbClr val="FFFF99">
                  <a:gamma/>
                  <a:shade val="46275"/>
                  <a:invGamma/>
                </a:srgbClr>
              </a:gs>
            </a:gsLst>
            <a:path path="rect">
              <a:fillToRect r="100000" b="100000"/>
            </a:path>
          </a:gradFill>
          <a:ln w="9525">
            <a:solidFill>
              <a:schemeClr val="tx1"/>
            </a:solidFill>
            <a:round/>
            <a:headEnd/>
            <a:tailEnd/>
          </a:ln>
          <a:effectLst>
            <a:outerShdw dist="107763" dir="2700000" algn="ctr" rotWithShape="0">
              <a:schemeClr val="bg2"/>
            </a:outerShdw>
          </a:effectLst>
        </p:spPr>
        <p:txBody>
          <a:bodyPr wrap="none" anchor="ctr"/>
          <a:lstStyle>
            <a:lvl1pPr>
              <a:defRPr sz="2400">
                <a:solidFill>
                  <a:schemeClr val="tx1"/>
                </a:solidFill>
                <a:latin typeface="Times New Roman" charset="0"/>
              </a:defRPr>
            </a:lvl1pPr>
            <a:lvl2pPr marL="742950" indent="-285750">
              <a:defRPr sz="2400">
                <a:solidFill>
                  <a:schemeClr val="tx1"/>
                </a:solidFill>
                <a:latin typeface="Times New Roman" charset="0"/>
              </a:defRPr>
            </a:lvl2pPr>
            <a:lvl3pPr marL="1143000" indent="-228600">
              <a:defRPr sz="2400">
                <a:solidFill>
                  <a:schemeClr val="tx1"/>
                </a:solidFill>
                <a:latin typeface="Times New Roman" charset="0"/>
              </a:defRPr>
            </a:lvl3pPr>
            <a:lvl4pPr marL="1600200" indent="-228600">
              <a:defRPr sz="2400">
                <a:solidFill>
                  <a:schemeClr val="tx1"/>
                </a:solidFill>
                <a:latin typeface="Times New Roman" charset="0"/>
              </a:defRPr>
            </a:lvl4pPr>
            <a:lvl5pPr marL="2057400" indent="-228600">
              <a:defRPr sz="2400">
                <a:solidFill>
                  <a:schemeClr val="tx1"/>
                </a:solidFill>
                <a:latin typeface="Times New Roman" charset="0"/>
              </a:defRPr>
            </a:lvl5pPr>
            <a:lvl6pPr marL="2514600" indent="-228600" eaLnBrk="0" fontAlgn="base" hangingPunct="0">
              <a:spcBef>
                <a:spcPct val="0"/>
              </a:spcBef>
              <a:spcAft>
                <a:spcPct val="0"/>
              </a:spcAft>
              <a:defRPr sz="2400">
                <a:solidFill>
                  <a:schemeClr val="tx1"/>
                </a:solidFill>
                <a:latin typeface="Times New Roman" charset="0"/>
              </a:defRPr>
            </a:lvl6pPr>
            <a:lvl7pPr marL="2971800" indent="-228600" eaLnBrk="0" fontAlgn="base" hangingPunct="0">
              <a:spcBef>
                <a:spcPct val="0"/>
              </a:spcBef>
              <a:spcAft>
                <a:spcPct val="0"/>
              </a:spcAft>
              <a:defRPr sz="2400">
                <a:solidFill>
                  <a:schemeClr val="tx1"/>
                </a:solidFill>
                <a:latin typeface="Times New Roman" charset="0"/>
              </a:defRPr>
            </a:lvl7pPr>
            <a:lvl8pPr marL="3429000" indent="-228600" eaLnBrk="0" fontAlgn="base" hangingPunct="0">
              <a:spcBef>
                <a:spcPct val="0"/>
              </a:spcBef>
              <a:spcAft>
                <a:spcPct val="0"/>
              </a:spcAft>
              <a:defRPr sz="2400">
                <a:solidFill>
                  <a:schemeClr val="tx1"/>
                </a:solidFill>
                <a:latin typeface="Times New Roman" charset="0"/>
              </a:defRPr>
            </a:lvl8pPr>
            <a:lvl9pPr marL="3886200" indent="-228600" eaLnBrk="0" fontAlgn="base" hangingPunct="0">
              <a:spcBef>
                <a:spcPct val="0"/>
              </a:spcBef>
              <a:spcAft>
                <a:spcPct val="0"/>
              </a:spcAft>
              <a:defRPr sz="2400">
                <a:solidFill>
                  <a:schemeClr val="tx1"/>
                </a:solidFill>
                <a:latin typeface="Times New Roman" charset="0"/>
              </a:defRPr>
            </a:lvl9pPr>
          </a:lstStyle>
          <a:p>
            <a:endParaRPr lang="en-US" altLang="en-US" dirty="0"/>
          </a:p>
        </p:txBody>
      </p:sp>
      <p:sp>
        <p:nvSpPr>
          <p:cNvPr id="311306" name="Oval 10"/>
          <p:cNvSpPr>
            <a:spLocks noChangeArrowheads="1"/>
          </p:cNvSpPr>
          <p:nvPr/>
        </p:nvSpPr>
        <p:spPr bwMode="auto">
          <a:xfrm>
            <a:off x="2411413" y="1674878"/>
            <a:ext cx="1371600" cy="1219200"/>
          </a:xfrm>
          <a:prstGeom prst="ellipse">
            <a:avLst/>
          </a:prstGeom>
          <a:gradFill rotWithShape="0">
            <a:gsLst>
              <a:gs pos="0">
                <a:srgbClr val="FFFF99"/>
              </a:gs>
              <a:gs pos="100000">
                <a:srgbClr val="FFFF99">
                  <a:gamma/>
                  <a:shade val="46275"/>
                  <a:invGamma/>
                </a:srgbClr>
              </a:gs>
            </a:gsLst>
            <a:path path="rect">
              <a:fillToRect r="100000" b="100000"/>
            </a:path>
          </a:gradFill>
          <a:ln w="9525">
            <a:solidFill>
              <a:schemeClr val="tx1"/>
            </a:solidFill>
            <a:round/>
            <a:headEnd/>
            <a:tailEnd/>
          </a:ln>
          <a:effectLst>
            <a:outerShdw dist="107763" dir="2700000" algn="ctr" rotWithShape="0">
              <a:schemeClr val="bg2"/>
            </a:outerShdw>
          </a:effectLst>
        </p:spPr>
        <p:txBody>
          <a:bodyPr wrap="none" anchor="ctr"/>
          <a:lstStyle>
            <a:lvl1pPr>
              <a:defRPr sz="2400">
                <a:solidFill>
                  <a:schemeClr val="tx1"/>
                </a:solidFill>
                <a:latin typeface="Times New Roman" charset="0"/>
              </a:defRPr>
            </a:lvl1pPr>
            <a:lvl2pPr marL="742950" indent="-285750">
              <a:defRPr sz="2400">
                <a:solidFill>
                  <a:schemeClr val="tx1"/>
                </a:solidFill>
                <a:latin typeface="Times New Roman" charset="0"/>
              </a:defRPr>
            </a:lvl2pPr>
            <a:lvl3pPr marL="1143000" indent="-228600">
              <a:defRPr sz="2400">
                <a:solidFill>
                  <a:schemeClr val="tx1"/>
                </a:solidFill>
                <a:latin typeface="Times New Roman" charset="0"/>
              </a:defRPr>
            </a:lvl3pPr>
            <a:lvl4pPr marL="1600200" indent="-228600">
              <a:defRPr sz="2400">
                <a:solidFill>
                  <a:schemeClr val="tx1"/>
                </a:solidFill>
                <a:latin typeface="Times New Roman" charset="0"/>
              </a:defRPr>
            </a:lvl4pPr>
            <a:lvl5pPr marL="2057400" indent="-228600">
              <a:defRPr sz="2400">
                <a:solidFill>
                  <a:schemeClr val="tx1"/>
                </a:solidFill>
                <a:latin typeface="Times New Roman" charset="0"/>
              </a:defRPr>
            </a:lvl5pPr>
            <a:lvl6pPr marL="2514600" indent="-228600" eaLnBrk="0" fontAlgn="base" hangingPunct="0">
              <a:spcBef>
                <a:spcPct val="0"/>
              </a:spcBef>
              <a:spcAft>
                <a:spcPct val="0"/>
              </a:spcAft>
              <a:defRPr sz="2400">
                <a:solidFill>
                  <a:schemeClr val="tx1"/>
                </a:solidFill>
                <a:latin typeface="Times New Roman" charset="0"/>
              </a:defRPr>
            </a:lvl6pPr>
            <a:lvl7pPr marL="2971800" indent="-228600" eaLnBrk="0" fontAlgn="base" hangingPunct="0">
              <a:spcBef>
                <a:spcPct val="0"/>
              </a:spcBef>
              <a:spcAft>
                <a:spcPct val="0"/>
              </a:spcAft>
              <a:defRPr sz="2400">
                <a:solidFill>
                  <a:schemeClr val="tx1"/>
                </a:solidFill>
                <a:latin typeface="Times New Roman" charset="0"/>
              </a:defRPr>
            </a:lvl7pPr>
            <a:lvl8pPr marL="3429000" indent="-228600" eaLnBrk="0" fontAlgn="base" hangingPunct="0">
              <a:spcBef>
                <a:spcPct val="0"/>
              </a:spcBef>
              <a:spcAft>
                <a:spcPct val="0"/>
              </a:spcAft>
              <a:defRPr sz="2400">
                <a:solidFill>
                  <a:schemeClr val="tx1"/>
                </a:solidFill>
                <a:latin typeface="Times New Roman" charset="0"/>
              </a:defRPr>
            </a:lvl8pPr>
            <a:lvl9pPr marL="3886200" indent="-228600" eaLnBrk="0" fontAlgn="base" hangingPunct="0">
              <a:spcBef>
                <a:spcPct val="0"/>
              </a:spcBef>
              <a:spcAft>
                <a:spcPct val="0"/>
              </a:spcAft>
              <a:defRPr sz="2400">
                <a:solidFill>
                  <a:schemeClr val="tx1"/>
                </a:solidFill>
                <a:latin typeface="Times New Roman" charset="0"/>
              </a:defRPr>
            </a:lvl9pPr>
          </a:lstStyle>
          <a:p>
            <a:endParaRPr lang="en-US" altLang="en-US" dirty="0"/>
          </a:p>
        </p:txBody>
      </p:sp>
      <p:sp>
        <p:nvSpPr>
          <p:cNvPr id="311307" name="Oval 11"/>
          <p:cNvSpPr>
            <a:spLocks noChangeArrowheads="1"/>
          </p:cNvSpPr>
          <p:nvPr/>
        </p:nvSpPr>
        <p:spPr bwMode="auto">
          <a:xfrm>
            <a:off x="4067175" y="1530416"/>
            <a:ext cx="1371600" cy="1219200"/>
          </a:xfrm>
          <a:prstGeom prst="ellipse">
            <a:avLst/>
          </a:prstGeom>
          <a:gradFill rotWithShape="0">
            <a:gsLst>
              <a:gs pos="0">
                <a:srgbClr val="FFFF99"/>
              </a:gs>
              <a:gs pos="100000">
                <a:srgbClr val="FFFF99">
                  <a:gamma/>
                  <a:shade val="46275"/>
                  <a:invGamma/>
                </a:srgbClr>
              </a:gs>
            </a:gsLst>
            <a:path path="rect">
              <a:fillToRect r="100000" b="100000"/>
            </a:path>
          </a:gradFill>
          <a:ln w="9525">
            <a:solidFill>
              <a:schemeClr val="tx1"/>
            </a:solidFill>
            <a:round/>
            <a:headEnd/>
            <a:tailEnd/>
          </a:ln>
          <a:effectLst>
            <a:outerShdw dist="107763" dir="2700000" algn="ctr" rotWithShape="0">
              <a:schemeClr val="bg2"/>
            </a:outerShdw>
          </a:effectLst>
        </p:spPr>
        <p:txBody>
          <a:bodyPr wrap="none" anchor="ctr"/>
          <a:lstStyle>
            <a:lvl1pPr>
              <a:defRPr sz="2400">
                <a:solidFill>
                  <a:schemeClr val="tx1"/>
                </a:solidFill>
                <a:latin typeface="Times New Roman" charset="0"/>
              </a:defRPr>
            </a:lvl1pPr>
            <a:lvl2pPr marL="742950" indent="-285750">
              <a:defRPr sz="2400">
                <a:solidFill>
                  <a:schemeClr val="tx1"/>
                </a:solidFill>
                <a:latin typeface="Times New Roman" charset="0"/>
              </a:defRPr>
            </a:lvl2pPr>
            <a:lvl3pPr marL="1143000" indent="-228600">
              <a:defRPr sz="2400">
                <a:solidFill>
                  <a:schemeClr val="tx1"/>
                </a:solidFill>
                <a:latin typeface="Times New Roman" charset="0"/>
              </a:defRPr>
            </a:lvl3pPr>
            <a:lvl4pPr marL="1600200" indent="-228600">
              <a:defRPr sz="2400">
                <a:solidFill>
                  <a:schemeClr val="tx1"/>
                </a:solidFill>
                <a:latin typeface="Times New Roman" charset="0"/>
              </a:defRPr>
            </a:lvl4pPr>
            <a:lvl5pPr marL="2057400" indent="-228600">
              <a:defRPr sz="2400">
                <a:solidFill>
                  <a:schemeClr val="tx1"/>
                </a:solidFill>
                <a:latin typeface="Times New Roman" charset="0"/>
              </a:defRPr>
            </a:lvl5pPr>
            <a:lvl6pPr marL="2514600" indent="-228600" eaLnBrk="0" fontAlgn="base" hangingPunct="0">
              <a:spcBef>
                <a:spcPct val="0"/>
              </a:spcBef>
              <a:spcAft>
                <a:spcPct val="0"/>
              </a:spcAft>
              <a:defRPr sz="2400">
                <a:solidFill>
                  <a:schemeClr val="tx1"/>
                </a:solidFill>
                <a:latin typeface="Times New Roman" charset="0"/>
              </a:defRPr>
            </a:lvl6pPr>
            <a:lvl7pPr marL="2971800" indent="-228600" eaLnBrk="0" fontAlgn="base" hangingPunct="0">
              <a:spcBef>
                <a:spcPct val="0"/>
              </a:spcBef>
              <a:spcAft>
                <a:spcPct val="0"/>
              </a:spcAft>
              <a:defRPr sz="2400">
                <a:solidFill>
                  <a:schemeClr val="tx1"/>
                </a:solidFill>
                <a:latin typeface="Times New Roman" charset="0"/>
              </a:defRPr>
            </a:lvl7pPr>
            <a:lvl8pPr marL="3429000" indent="-228600" eaLnBrk="0" fontAlgn="base" hangingPunct="0">
              <a:spcBef>
                <a:spcPct val="0"/>
              </a:spcBef>
              <a:spcAft>
                <a:spcPct val="0"/>
              </a:spcAft>
              <a:defRPr sz="2400">
                <a:solidFill>
                  <a:schemeClr val="tx1"/>
                </a:solidFill>
                <a:latin typeface="Times New Roman" charset="0"/>
              </a:defRPr>
            </a:lvl8pPr>
            <a:lvl9pPr marL="3886200" indent="-228600" eaLnBrk="0" fontAlgn="base" hangingPunct="0">
              <a:spcBef>
                <a:spcPct val="0"/>
              </a:spcBef>
              <a:spcAft>
                <a:spcPct val="0"/>
              </a:spcAft>
              <a:defRPr sz="2400">
                <a:solidFill>
                  <a:schemeClr val="tx1"/>
                </a:solidFill>
                <a:latin typeface="Times New Roman" charset="0"/>
              </a:defRPr>
            </a:lvl9pPr>
          </a:lstStyle>
          <a:p>
            <a:endParaRPr lang="en-US" altLang="en-US" dirty="0"/>
          </a:p>
        </p:txBody>
      </p:sp>
      <p:sp>
        <p:nvSpPr>
          <p:cNvPr id="311308" name="Oval 12"/>
          <p:cNvSpPr>
            <a:spLocks noChangeArrowheads="1"/>
          </p:cNvSpPr>
          <p:nvPr/>
        </p:nvSpPr>
        <p:spPr bwMode="auto">
          <a:xfrm>
            <a:off x="6194425" y="2129321"/>
            <a:ext cx="1371600" cy="1219200"/>
          </a:xfrm>
          <a:prstGeom prst="ellipse">
            <a:avLst/>
          </a:prstGeom>
          <a:gradFill rotWithShape="0">
            <a:gsLst>
              <a:gs pos="0">
                <a:srgbClr val="FFFF99"/>
              </a:gs>
              <a:gs pos="100000">
                <a:srgbClr val="FFFF99">
                  <a:gamma/>
                  <a:shade val="46275"/>
                  <a:invGamma/>
                </a:srgbClr>
              </a:gs>
            </a:gsLst>
            <a:path path="rect">
              <a:fillToRect r="100000" b="100000"/>
            </a:path>
          </a:gradFill>
          <a:ln w="9525">
            <a:solidFill>
              <a:schemeClr val="tx1"/>
            </a:solidFill>
            <a:round/>
            <a:headEnd/>
            <a:tailEnd/>
          </a:ln>
          <a:effectLst>
            <a:outerShdw dist="107763" dir="2700000" algn="ctr" rotWithShape="0">
              <a:schemeClr val="bg2"/>
            </a:outerShdw>
          </a:effectLst>
        </p:spPr>
        <p:txBody>
          <a:bodyPr wrap="none" anchor="ctr"/>
          <a:lstStyle>
            <a:lvl1pPr>
              <a:defRPr sz="2400">
                <a:solidFill>
                  <a:schemeClr val="tx1"/>
                </a:solidFill>
                <a:latin typeface="Times New Roman" charset="0"/>
              </a:defRPr>
            </a:lvl1pPr>
            <a:lvl2pPr marL="742950" indent="-285750">
              <a:defRPr sz="2400">
                <a:solidFill>
                  <a:schemeClr val="tx1"/>
                </a:solidFill>
                <a:latin typeface="Times New Roman" charset="0"/>
              </a:defRPr>
            </a:lvl2pPr>
            <a:lvl3pPr marL="1143000" indent="-228600">
              <a:defRPr sz="2400">
                <a:solidFill>
                  <a:schemeClr val="tx1"/>
                </a:solidFill>
                <a:latin typeface="Times New Roman" charset="0"/>
              </a:defRPr>
            </a:lvl3pPr>
            <a:lvl4pPr marL="1600200" indent="-228600">
              <a:defRPr sz="2400">
                <a:solidFill>
                  <a:schemeClr val="tx1"/>
                </a:solidFill>
                <a:latin typeface="Times New Roman" charset="0"/>
              </a:defRPr>
            </a:lvl4pPr>
            <a:lvl5pPr marL="2057400" indent="-228600">
              <a:defRPr sz="2400">
                <a:solidFill>
                  <a:schemeClr val="tx1"/>
                </a:solidFill>
                <a:latin typeface="Times New Roman" charset="0"/>
              </a:defRPr>
            </a:lvl5pPr>
            <a:lvl6pPr marL="2514600" indent="-228600" eaLnBrk="0" fontAlgn="base" hangingPunct="0">
              <a:spcBef>
                <a:spcPct val="0"/>
              </a:spcBef>
              <a:spcAft>
                <a:spcPct val="0"/>
              </a:spcAft>
              <a:defRPr sz="2400">
                <a:solidFill>
                  <a:schemeClr val="tx1"/>
                </a:solidFill>
                <a:latin typeface="Times New Roman" charset="0"/>
              </a:defRPr>
            </a:lvl6pPr>
            <a:lvl7pPr marL="2971800" indent="-228600" eaLnBrk="0" fontAlgn="base" hangingPunct="0">
              <a:spcBef>
                <a:spcPct val="0"/>
              </a:spcBef>
              <a:spcAft>
                <a:spcPct val="0"/>
              </a:spcAft>
              <a:defRPr sz="2400">
                <a:solidFill>
                  <a:schemeClr val="tx1"/>
                </a:solidFill>
                <a:latin typeface="Times New Roman" charset="0"/>
              </a:defRPr>
            </a:lvl7pPr>
            <a:lvl8pPr marL="3429000" indent="-228600" eaLnBrk="0" fontAlgn="base" hangingPunct="0">
              <a:spcBef>
                <a:spcPct val="0"/>
              </a:spcBef>
              <a:spcAft>
                <a:spcPct val="0"/>
              </a:spcAft>
              <a:defRPr sz="2400">
                <a:solidFill>
                  <a:schemeClr val="tx1"/>
                </a:solidFill>
                <a:latin typeface="Times New Roman" charset="0"/>
              </a:defRPr>
            </a:lvl8pPr>
            <a:lvl9pPr marL="3886200" indent="-228600" eaLnBrk="0" fontAlgn="base" hangingPunct="0">
              <a:spcBef>
                <a:spcPct val="0"/>
              </a:spcBef>
              <a:spcAft>
                <a:spcPct val="0"/>
              </a:spcAft>
              <a:defRPr sz="2400">
                <a:solidFill>
                  <a:schemeClr val="tx1"/>
                </a:solidFill>
                <a:latin typeface="Times New Roman" charset="0"/>
              </a:defRPr>
            </a:lvl9pPr>
          </a:lstStyle>
          <a:p>
            <a:endParaRPr lang="en-US" altLang="en-US" dirty="0"/>
          </a:p>
        </p:txBody>
      </p:sp>
      <p:sp>
        <p:nvSpPr>
          <p:cNvPr id="4109" name="Text Box 13"/>
          <p:cNvSpPr txBox="1">
            <a:spLocks noChangeArrowheads="1"/>
          </p:cNvSpPr>
          <p:nvPr/>
        </p:nvSpPr>
        <p:spPr bwMode="auto">
          <a:xfrm>
            <a:off x="4140200" y="3835466"/>
            <a:ext cx="1295400" cy="730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Times New Roman" charset="0"/>
              </a:defRPr>
            </a:lvl1pPr>
            <a:lvl2pPr marL="742950" indent="-285750">
              <a:defRPr sz="2400">
                <a:solidFill>
                  <a:schemeClr val="tx1"/>
                </a:solidFill>
                <a:latin typeface="Times New Roman" charset="0"/>
              </a:defRPr>
            </a:lvl2pPr>
            <a:lvl3pPr marL="1143000" indent="-228600">
              <a:defRPr sz="2400">
                <a:solidFill>
                  <a:schemeClr val="tx1"/>
                </a:solidFill>
                <a:latin typeface="Times New Roman" charset="0"/>
              </a:defRPr>
            </a:lvl3pPr>
            <a:lvl4pPr marL="1600200" indent="-228600">
              <a:defRPr sz="2400">
                <a:solidFill>
                  <a:schemeClr val="tx1"/>
                </a:solidFill>
                <a:latin typeface="Times New Roman" charset="0"/>
              </a:defRPr>
            </a:lvl4pPr>
            <a:lvl5pPr marL="2057400" indent="-228600">
              <a:defRPr sz="2400">
                <a:solidFill>
                  <a:schemeClr val="tx1"/>
                </a:solidFill>
                <a:latin typeface="Times New Roman" charset="0"/>
              </a:defRPr>
            </a:lvl5pPr>
            <a:lvl6pPr marL="2514600" indent="-228600" eaLnBrk="0" fontAlgn="base" hangingPunct="0">
              <a:spcBef>
                <a:spcPct val="0"/>
              </a:spcBef>
              <a:spcAft>
                <a:spcPct val="0"/>
              </a:spcAft>
              <a:defRPr sz="2400">
                <a:solidFill>
                  <a:schemeClr val="tx1"/>
                </a:solidFill>
                <a:latin typeface="Times New Roman" charset="0"/>
              </a:defRPr>
            </a:lvl6pPr>
            <a:lvl7pPr marL="2971800" indent="-228600" eaLnBrk="0" fontAlgn="base" hangingPunct="0">
              <a:spcBef>
                <a:spcPct val="0"/>
              </a:spcBef>
              <a:spcAft>
                <a:spcPct val="0"/>
              </a:spcAft>
              <a:defRPr sz="2400">
                <a:solidFill>
                  <a:schemeClr val="tx1"/>
                </a:solidFill>
                <a:latin typeface="Times New Roman" charset="0"/>
              </a:defRPr>
            </a:lvl7pPr>
            <a:lvl8pPr marL="3429000" indent="-228600" eaLnBrk="0" fontAlgn="base" hangingPunct="0">
              <a:spcBef>
                <a:spcPct val="0"/>
              </a:spcBef>
              <a:spcAft>
                <a:spcPct val="0"/>
              </a:spcAft>
              <a:defRPr sz="2400">
                <a:solidFill>
                  <a:schemeClr val="tx1"/>
                </a:solidFill>
                <a:latin typeface="Times New Roman" charset="0"/>
              </a:defRPr>
            </a:lvl8pPr>
            <a:lvl9pPr marL="3886200" indent="-228600" eaLnBrk="0" fontAlgn="base" hangingPunct="0">
              <a:spcBef>
                <a:spcPct val="0"/>
              </a:spcBef>
              <a:spcAft>
                <a:spcPct val="0"/>
              </a:spcAft>
              <a:defRPr sz="2400">
                <a:solidFill>
                  <a:schemeClr val="tx1"/>
                </a:solidFill>
                <a:latin typeface="Times New Roman" charset="0"/>
              </a:defRPr>
            </a:lvl9pPr>
          </a:lstStyle>
          <a:p>
            <a:pPr algn="ctr" eaLnBrk="1" hangingPunct="1">
              <a:spcBef>
                <a:spcPct val="50000"/>
              </a:spcBef>
            </a:pPr>
            <a:r>
              <a:rPr lang="en-GB" altLang="en-US" sz="1400" b="1" dirty="0">
                <a:solidFill>
                  <a:schemeClr val="bg2"/>
                </a:solidFill>
              </a:rPr>
              <a:t>Company or public sector organisation</a:t>
            </a:r>
          </a:p>
        </p:txBody>
      </p:sp>
      <p:sp>
        <p:nvSpPr>
          <p:cNvPr id="4110" name="Text Box 14"/>
          <p:cNvSpPr txBox="1">
            <a:spLocks noChangeArrowheads="1"/>
          </p:cNvSpPr>
          <p:nvPr/>
        </p:nvSpPr>
        <p:spPr bwMode="auto">
          <a:xfrm>
            <a:off x="4067175" y="1890778"/>
            <a:ext cx="1295400" cy="517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Times New Roman" charset="0"/>
              </a:defRPr>
            </a:lvl1pPr>
            <a:lvl2pPr marL="742950" indent="-285750">
              <a:defRPr sz="2400">
                <a:solidFill>
                  <a:schemeClr val="tx1"/>
                </a:solidFill>
                <a:latin typeface="Times New Roman" charset="0"/>
              </a:defRPr>
            </a:lvl2pPr>
            <a:lvl3pPr marL="1143000" indent="-228600">
              <a:defRPr sz="2400">
                <a:solidFill>
                  <a:schemeClr val="tx1"/>
                </a:solidFill>
                <a:latin typeface="Times New Roman" charset="0"/>
              </a:defRPr>
            </a:lvl3pPr>
            <a:lvl4pPr marL="1600200" indent="-228600">
              <a:defRPr sz="2400">
                <a:solidFill>
                  <a:schemeClr val="tx1"/>
                </a:solidFill>
                <a:latin typeface="Times New Roman" charset="0"/>
              </a:defRPr>
            </a:lvl4pPr>
            <a:lvl5pPr marL="2057400" indent="-228600">
              <a:defRPr sz="2400">
                <a:solidFill>
                  <a:schemeClr val="tx1"/>
                </a:solidFill>
                <a:latin typeface="Times New Roman" charset="0"/>
              </a:defRPr>
            </a:lvl5pPr>
            <a:lvl6pPr marL="2514600" indent="-228600" eaLnBrk="0" fontAlgn="base" hangingPunct="0">
              <a:spcBef>
                <a:spcPct val="0"/>
              </a:spcBef>
              <a:spcAft>
                <a:spcPct val="0"/>
              </a:spcAft>
              <a:defRPr sz="2400">
                <a:solidFill>
                  <a:schemeClr val="tx1"/>
                </a:solidFill>
                <a:latin typeface="Times New Roman" charset="0"/>
              </a:defRPr>
            </a:lvl6pPr>
            <a:lvl7pPr marL="2971800" indent="-228600" eaLnBrk="0" fontAlgn="base" hangingPunct="0">
              <a:spcBef>
                <a:spcPct val="0"/>
              </a:spcBef>
              <a:spcAft>
                <a:spcPct val="0"/>
              </a:spcAft>
              <a:defRPr sz="2400">
                <a:solidFill>
                  <a:schemeClr val="tx1"/>
                </a:solidFill>
                <a:latin typeface="Times New Roman" charset="0"/>
              </a:defRPr>
            </a:lvl7pPr>
            <a:lvl8pPr marL="3429000" indent="-228600" eaLnBrk="0" fontAlgn="base" hangingPunct="0">
              <a:spcBef>
                <a:spcPct val="0"/>
              </a:spcBef>
              <a:spcAft>
                <a:spcPct val="0"/>
              </a:spcAft>
              <a:defRPr sz="2400">
                <a:solidFill>
                  <a:schemeClr val="tx1"/>
                </a:solidFill>
                <a:latin typeface="Times New Roman" charset="0"/>
              </a:defRPr>
            </a:lvl8pPr>
            <a:lvl9pPr marL="3886200" indent="-228600" eaLnBrk="0" fontAlgn="base" hangingPunct="0">
              <a:spcBef>
                <a:spcPct val="0"/>
              </a:spcBef>
              <a:spcAft>
                <a:spcPct val="0"/>
              </a:spcAft>
              <a:defRPr sz="2400">
                <a:solidFill>
                  <a:schemeClr val="tx1"/>
                </a:solidFill>
                <a:latin typeface="Times New Roman" charset="0"/>
              </a:defRPr>
            </a:lvl9pPr>
          </a:lstStyle>
          <a:p>
            <a:pPr algn="ctr" eaLnBrk="1" hangingPunct="1">
              <a:spcBef>
                <a:spcPct val="50000"/>
              </a:spcBef>
            </a:pPr>
            <a:r>
              <a:rPr lang="en-GB" altLang="en-US" sz="1400" b="1" dirty="0">
                <a:solidFill>
                  <a:schemeClr val="bg2"/>
                </a:solidFill>
              </a:rPr>
              <a:t>Environment basics</a:t>
            </a:r>
          </a:p>
        </p:txBody>
      </p:sp>
      <p:sp>
        <p:nvSpPr>
          <p:cNvPr id="4111" name="Text Box 15"/>
          <p:cNvSpPr txBox="1">
            <a:spLocks noChangeArrowheads="1"/>
          </p:cNvSpPr>
          <p:nvPr/>
        </p:nvSpPr>
        <p:spPr bwMode="auto">
          <a:xfrm>
            <a:off x="6286500" y="2435792"/>
            <a:ext cx="1143000" cy="517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Times New Roman" charset="0"/>
              </a:defRPr>
            </a:lvl1pPr>
            <a:lvl2pPr marL="742950" indent="-285750">
              <a:defRPr sz="2400">
                <a:solidFill>
                  <a:schemeClr val="tx1"/>
                </a:solidFill>
                <a:latin typeface="Times New Roman" charset="0"/>
              </a:defRPr>
            </a:lvl2pPr>
            <a:lvl3pPr marL="1143000" indent="-228600">
              <a:defRPr sz="2400">
                <a:solidFill>
                  <a:schemeClr val="tx1"/>
                </a:solidFill>
                <a:latin typeface="Times New Roman" charset="0"/>
              </a:defRPr>
            </a:lvl3pPr>
            <a:lvl4pPr marL="1600200" indent="-228600">
              <a:defRPr sz="2400">
                <a:solidFill>
                  <a:schemeClr val="tx1"/>
                </a:solidFill>
                <a:latin typeface="Times New Roman" charset="0"/>
              </a:defRPr>
            </a:lvl4pPr>
            <a:lvl5pPr marL="2057400" indent="-228600">
              <a:defRPr sz="2400">
                <a:solidFill>
                  <a:schemeClr val="tx1"/>
                </a:solidFill>
                <a:latin typeface="Times New Roman" charset="0"/>
              </a:defRPr>
            </a:lvl5pPr>
            <a:lvl6pPr marL="2514600" indent="-228600" eaLnBrk="0" fontAlgn="base" hangingPunct="0">
              <a:spcBef>
                <a:spcPct val="0"/>
              </a:spcBef>
              <a:spcAft>
                <a:spcPct val="0"/>
              </a:spcAft>
              <a:defRPr sz="2400">
                <a:solidFill>
                  <a:schemeClr val="tx1"/>
                </a:solidFill>
                <a:latin typeface="Times New Roman" charset="0"/>
              </a:defRPr>
            </a:lvl6pPr>
            <a:lvl7pPr marL="2971800" indent="-228600" eaLnBrk="0" fontAlgn="base" hangingPunct="0">
              <a:spcBef>
                <a:spcPct val="0"/>
              </a:spcBef>
              <a:spcAft>
                <a:spcPct val="0"/>
              </a:spcAft>
              <a:defRPr sz="2400">
                <a:solidFill>
                  <a:schemeClr val="tx1"/>
                </a:solidFill>
                <a:latin typeface="Times New Roman" charset="0"/>
              </a:defRPr>
            </a:lvl7pPr>
            <a:lvl8pPr marL="3429000" indent="-228600" eaLnBrk="0" fontAlgn="base" hangingPunct="0">
              <a:spcBef>
                <a:spcPct val="0"/>
              </a:spcBef>
              <a:spcAft>
                <a:spcPct val="0"/>
              </a:spcAft>
              <a:defRPr sz="2400">
                <a:solidFill>
                  <a:schemeClr val="tx1"/>
                </a:solidFill>
                <a:latin typeface="Times New Roman" charset="0"/>
              </a:defRPr>
            </a:lvl8pPr>
            <a:lvl9pPr marL="3886200" indent="-228600" eaLnBrk="0" fontAlgn="base" hangingPunct="0">
              <a:spcBef>
                <a:spcPct val="0"/>
              </a:spcBef>
              <a:spcAft>
                <a:spcPct val="0"/>
              </a:spcAft>
              <a:defRPr sz="2400">
                <a:solidFill>
                  <a:schemeClr val="tx1"/>
                </a:solidFill>
                <a:latin typeface="Times New Roman" charset="0"/>
              </a:defRPr>
            </a:lvl9pPr>
          </a:lstStyle>
          <a:p>
            <a:pPr algn="ctr" eaLnBrk="1" hangingPunct="1">
              <a:spcBef>
                <a:spcPct val="50000"/>
              </a:spcBef>
            </a:pPr>
            <a:r>
              <a:rPr lang="en-GB" altLang="en-US" sz="1400" b="1" dirty="0">
                <a:solidFill>
                  <a:schemeClr val="bg2"/>
                </a:solidFill>
              </a:rPr>
              <a:t>Degree of turbulence</a:t>
            </a:r>
          </a:p>
        </p:txBody>
      </p:sp>
      <p:sp>
        <p:nvSpPr>
          <p:cNvPr id="4112" name="Text Box 16"/>
          <p:cNvSpPr txBox="1">
            <a:spLocks noChangeArrowheads="1"/>
          </p:cNvSpPr>
          <p:nvPr/>
        </p:nvSpPr>
        <p:spPr bwMode="auto">
          <a:xfrm>
            <a:off x="6804025" y="4267266"/>
            <a:ext cx="990600" cy="517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Times New Roman" charset="0"/>
              </a:defRPr>
            </a:lvl1pPr>
            <a:lvl2pPr marL="742950" indent="-285750">
              <a:defRPr sz="2400">
                <a:solidFill>
                  <a:schemeClr val="tx1"/>
                </a:solidFill>
                <a:latin typeface="Times New Roman" charset="0"/>
              </a:defRPr>
            </a:lvl2pPr>
            <a:lvl3pPr marL="1143000" indent="-228600">
              <a:defRPr sz="2400">
                <a:solidFill>
                  <a:schemeClr val="tx1"/>
                </a:solidFill>
                <a:latin typeface="Times New Roman" charset="0"/>
              </a:defRPr>
            </a:lvl3pPr>
            <a:lvl4pPr marL="1600200" indent="-228600">
              <a:defRPr sz="2400">
                <a:solidFill>
                  <a:schemeClr val="tx1"/>
                </a:solidFill>
                <a:latin typeface="Times New Roman" charset="0"/>
              </a:defRPr>
            </a:lvl4pPr>
            <a:lvl5pPr marL="2057400" indent="-228600">
              <a:defRPr sz="2400">
                <a:solidFill>
                  <a:schemeClr val="tx1"/>
                </a:solidFill>
                <a:latin typeface="Times New Roman" charset="0"/>
              </a:defRPr>
            </a:lvl5pPr>
            <a:lvl6pPr marL="2514600" indent="-228600" eaLnBrk="0" fontAlgn="base" hangingPunct="0">
              <a:spcBef>
                <a:spcPct val="0"/>
              </a:spcBef>
              <a:spcAft>
                <a:spcPct val="0"/>
              </a:spcAft>
              <a:defRPr sz="2400">
                <a:solidFill>
                  <a:schemeClr val="tx1"/>
                </a:solidFill>
                <a:latin typeface="Times New Roman" charset="0"/>
              </a:defRPr>
            </a:lvl6pPr>
            <a:lvl7pPr marL="2971800" indent="-228600" eaLnBrk="0" fontAlgn="base" hangingPunct="0">
              <a:spcBef>
                <a:spcPct val="0"/>
              </a:spcBef>
              <a:spcAft>
                <a:spcPct val="0"/>
              </a:spcAft>
              <a:defRPr sz="2400">
                <a:solidFill>
                  <a:schemeClr val="tx1"/>
                </a:solidFill>
                <a:latin typeface="Times New Roman" charset="0"/>
              </a:defRPr>
            </a:lvl7pPr>
            <a:lvl8pPr marL="3429000" indent="-228600" eaLnBrk="0" fontAlgn="base" hangingPunct="0">
              <a:spcBef>
                <a:spcPct val="0"/>
              </a:spcBef>
              <a:spcAft>
                <a:spcPct val="0"/>
              </a:spcAft>
              <a:defRPr sz="2400">
                <a:solidFill>
                  <a:schemeClr val="tx1"/>
                </a:solidFill>
                <a:latin typeface="Times New Roman" charset="0"/>
              </a:defRPr>
            </a:lvl8pPr>
            <a:lvl9pPr marL="3886200" indent="-228600" eaLnBrk="0" fontAlgn="base" hangingPunct="0">
              <a:spcBef>
                <a:spcPct val="0"/>
              </a:spcBef>
              <a:spcAft>
                <a:spcPct val="0"/>
              </a:spcAft>
              <a:defRPr sz="2400">
                <a:solidFill>
                  <a:schemeClr val="tx1"/>
                </a:solidFill>
                <a:latin typeface="Times New Roman" charset="0"/>
              </a:defRPr>
            </a:lvl9pPr>
          </a:lstStyle>
          <a:p>
            <a:pPr algn="ctr" eaLnBrk="1" hangingPunct="1">
              <a:spcBef>
                <a:spcPct val="50000"/>
              </a:spcBef>
            </a:pPr>
            <a:r>
              <a:rPr lang="en-GB" altLang="en-US" sz="1400" b="1" dirty="0">
                <a:solidFill>
                  <a:schemeClr val="bg2"/>
                </a:solidFill>
              </a:rPr>
              <a:t>PESTEL analysis</a:t>
            </a:r>
          </a:p>
        </p:txBody>
      </p:sp>
      <p:sp>
        <p:nvSpPr>
          <p:cNvPr id="4113" name="Text Box 17"/>
          <p:cNvSpPr txBox="1">
            <a:spLocks noChangeArrowheads="1"/>
          </p:cNvSpPr>
          <p:nvPr/>
        </p:nvSpPr>
        <p:spPr bwMode="auto">
          <a:xfrm>
            <a:off x="5867400" y="5491228"/>
            <a:ext cx="990600" cy="517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Times New Roman" charset="0"/>
              </a:defRPr>
            </a:lvl1pPr>
            <a:lvl2pPr marL="742950" indent="-285750">
              <a:defRPr sz="2400">
                <a:solidFill>
                  <a:schemeClr val="tx1"/>
                </a:solidFill>
                <a:latin typeface="Times New Roman" charset="0"/>
              </a:defRPr>
            </a:lvl2pPr>
            <a:lvl3pPr marL="1143000" indent="-228600">
              <a:defRPr sz="2400">
                <a:solidFill>
                  <a:schemeClr val="tx1"/>
                </a:solidFill>
                <a:latin typeface="Times New Roman" charset="0"/>
              </a:defRPr>
            </a:lvl3pPr>
            <a:lvl4pPr marL="1600200" indent="-228600">
              <a:defRPr sz="2400">
                <a:solidFill>
                  <a:schemeClr val="tx1"/>
                </a:solidFill>
                <a:latin typeface="Times New Roman" charset="0"/>
              </a:defRPr>
            </a:lvl4pPr>
            <a:lvl5pPr marL="2057400" indent="-228600">
              <a:defRPr sz="2400">
                <a:solidFill>
                  <a:schemeClr val="tx1"/>
                </a:solidFill>
                <a:latin typeface="Times New Roman" charset="0"/>
              </a:defRPr>
            </a:lvl5pPr>
            <a:lvl6pPr marL="2514600" indent="-228600" eaLnBrk="0" fontAlgn="base" hangingPunct="0">
              <a:spcBef>
                <a:spcPct val="0"/>
              </a:spcBef>
              <a:spcAft>
                <a:spcPct val="0"/>
              </a:spcAft>
              <a:defRPr sz="2400">
                <a:solidFill>
                  <a:schemeClr val="tx1"/>
                </a:solidFill>
                <a:latin typeface="Times New Roman" charset="0"/>
              </a:defRPr>
            </a:lvl6pPr>
            <a:lvl7pPr marL="2971800" indent="-228600" eaLnBrk="0" fontAlgn="base" hangingPunct="0">
              <a:spcBef>
                <a:spcPct val="0"/>
              </a:spcBef>
              <a:spcAft>
                <a:spcPct val="0"/>
              </a:spcAft>
              <a:defRPr sz="2400">
                <a:solidFill>
                  <a:schemeClr val="tx1"/>
                </a:solidFill>
                <a:latin typeface="Times New Roman" charset="0"/>
              </a:defRPr>
            </a:lvl7pPr>
            <a:lvl8pPr marL="3429000" indent="-228600" eaLnBrk="0" fontAlgn="base" hangingPunct="0">
              <a:spcBef>
                <a:spcPct val="0"/>
              </a:spcBef>
              <a:spcAft>
                <a:spcPct val="0"/>
              </a:spcAft>
              <a:defRPr sz="2400">
                <a:solidFill>
                  <a:schemeClr val="tx1"/>
                </a:solidFill>
                <a:latin typeface="Times New Roman" charset="0"/>
              </a:defRPr>
            </a:lvl8pPr>
            <a:lvl9pPr marL="3886200" indent="-228600" eaLnBrk="0" fontAlgn="base" hangingPunct="0">
              <a:spcBef>
                <a:spcPct val="0"/>
              </a:spcBef>
              <a:spcAft>
                <a:spcPct val="0"/>
              </a:spcAft>
              <a:defRPr sz="2400">
                <a:solidFill>
                  <a:schemeClr val="tx1"/>
                </a:solidFill>
                <a:latin typeface="Times New Roman" charset="0"/>
              </a:defRPr>
            </a:lvl9pPr>
          </a:lstStyle>
          <a:p>
            <a:pPr algn="ctr" eaLnBrk="1" hangingPunct="1">
              <a:spcBef>
                <a:spcPct val="50000"/>
              </a:spcBef>
            </a:pPr>
            <a:r>
              <a:rPr lang="en-GB" altLang="en-US" sz="1400" b="1" dirty="0">
                <a:solidFill>
                  <a:schemeClr val="bg2"/>
                </a:solidFill>
              </a:rPr>
              <a:t>Industry life cycle</a:t>
            </a:r>
          </a:p>
        </p:txBody>
      </p:sp>
      <p:sp>
        <p:nvSpPr>
          <p:cNvPr id="4114" name="Text Box 18"/>
          <p:cNvSpPr txBox="1">
            <a:spLocks noChangeArrowheads="1"/>
          </p:cNvSpPr>
          <p:nvPr/>
        </p:nvSpPr>
        <p:spPr bwMode="auto">
          <a:xfrm>
            <a:off x="4356100" y="5635691"/>
            <a:ext cx="1143000" cy="517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Times New Roman" charset="0"/>
              </a:defRPr>
            </a:lvl1pPr>
            <a:lvl2pPr marL="742950" indent="-285750">
              <a:defRPr sz="2400">
                <a:solidFill>
                  <a:schemeClr val="tx1"/>
                </a:solidFill>
                <a:latin typeface="Times New Roman" charset="0"/>
              </a:defRPr>
            </a:lvl2pPr>
            <a:lvl3pPr marL="1143000" indent="-228600">
              <a:defRPr sz="2400">
                <a:solidFill>
                  <a:schemeClr val="tx1"/>
                </a:solidFill>
                <a:latin typeface="Times New Roman" charset="0"/>
              </a:defRPr>
            </a:lvl3pPr>
            <a:lvl4pPr marL="1600200" indent="-228600">
              <a:defRPr sz="2400">
                <a:solidFill>
                  <a:schemeClr val="tx1"/>
                </a:solidFill>
                <a:latin typeface="Times New Roman" charset="0"/>
              </a:defRPr>
            </a:lvl4pPr>
            <a:lvl5pPr marL="2057400" indent="-228600">
              <a:defRPr sz="2400">
                <a:solidFill>
                  <a:schemeClr val="tx1"/>
                </a:solidFill>
                <a:latin typeface="Times New Roman" charset="0"/>
              </a:defRPr>
            </a:lvl5pPr>
            <a:lvl6pPr marL="2514600" indent="-228600" eaLnBrk="0" fontAlgn="base" hangingPunct="0">
              <a:spcBef>
                <a:spcPct val="0"/>
              </a:spcBef>
              <a:spcAft>
                <a:spcPct val="0"/>
              </a:spcAft>
              <a:defRPr sz="2400">
                <a:solidFill>
                  <a:schemeClr val="tx1"/>
                </a:solidFill>
                <a:latin typeface="Times New Roman" charset="0"/>
              </a:defRPr>
            </a:lvl6pPr>
            <a:lvl7pPr marL="2971800" indent="-228600" eaLnBrk="0" fontAlgn="base" hangingPunct="0">
              <a:spcBef>
                <a:spcPct val="0"/>
              </a:spcBef>
              <a:spcAft>
                <a:spcPct val="0"/>
              </a:spcAft>
              <a:defRPr sz="2400">
                <a:solidFill>
                  <a:schemeClr val="tx1"/>
                </a:solidFill>
                <a:latin typeface="Times New Roman" charset="0"/>
              </a:defRPr>
            </a:lvl7pPr>
            <a:lvl8pPr marL="3429000" indent="-228600" eaLnBrk="0" fontAlgn="base" hangingPunct="0">
              <a:spcBef>
                <a:spcPct val="0"/>
              </a:spcBef>
              <a:spcAft>
                <a:spcPct val="0"/>
              </a:spcAft>
              <a:defRPr sz="2400">
                <a:solidFill>
                  <a:schemeClr val="tx1"/>
                </a:solidFill>
                <a:latin typeface="Times New Roman" charset="0"/>
              </a:defRPr>
            </a:lvl8pPr>
            <a:lvl9pPr marL="3886200" indent="-228600" eaLnBrk="0" fontAlgn="base" hangingPunct="0">
              <a:spcBef>
                <a:spcPct val="0"/>
              </a:spcBef>
              <a:spcAft>
                <a:spcPct val="0"/>
              </a:spcAft>
              <a:defRPr sz="2400">
                <a:solidFill>
                  <a:schemeClr val="tx1"/>
                </a:solidFill>
                <a:latin typeface="Times New Roman" charset="0"/>
              </a:defRPr>
            </a:lvl9pPr>
          </a:lstStyle>
          <a:p>
            <a:pPr algn="ctr" eaLnBrk="1" hangingPunct="1">
              <a:spcBef>
                <a:spcPct val="50000"/>
              </a:spcBef>
            </a:pPr>
            <a:r>
              <a:rPr lang="en-GB" altLang="en-US" sz="1400" b="1" dirty="0">
                <a:solidFill>
                  <a:schemeClr val="bg2"/>
                </a:solidFill>
              </a:rPr>
              <a:t>Key factors for success</a:t>
            </a:r>
          </a:p>
        </p:txBody>
      </p:sp>
      <p:sp>
        <p:nvSpPr>
          <p:cNvPr id="4115" name="Text Box 19"/>
          <p:cNvSpPr txBox="1">
            <a:spLocks noChangeArrowheads="1"/>
          </p:cNvSpPr>
          <p:nvPr/>
        </p:nvSpPr>
        <p:spPr bwMode="auto">
          <a:xfrm>
            <a:off x="2700338" y="5635691"/>
            <a:ext cx="1143000" cy="517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Times New Roman" charset="0"/>
              </a:defRPr>
            </a:lvl1pPr>
            <a:lvl2pPr marL="742950" indent="-285750">
              <a:defRPr sz="2400">
                <a:solidFill>
                  <a:schemeClr val="tx1"/>
                </a:solidFill>
                <a:latin typeface="Times New Roman" charset="0"/>
              </a:defRPr>
            </a:lvl2pPr>
            <a:lvl3pPr marL="1143000" indent="-228600">
              <a:defRPr sz="2400">
                <a:solidFill>
                  <a:schemeClr val="tx1"/>
                </a:solidFill>
                <a:latin typeface="Times New Roman" charset="0"/>
              </a:defRPr>
            </a:lvl3pPr>
            <a:lvl4pPr marL="1600200" indent="-228600">
              <a:defRPr sz="2400">
                <a:solidFill>
                  <a:schemeClr val="tx1"/>
                </a:solidFill>
                <a:latin typeface="Times New Roman" charset="0"/>
              </a:defRPr>
            </a:lvl4pPr>
            <a:lvl5pPr marL="2057400" indent="-228600">
              <a:defRPr sz="2400">
                <a:solidFill>
                  <a:schemeClr val="tx1"/>
                </a:solidFill>
                <a:latin typeface="Times New Roman" charset="0"/>
              </a:defRPr>
            </a:lvl5pPr>
            <a:lvl6pPr marL="2514600" indent="-228600" eaLnBrk="0" fontAlgn="base" hangingPunct="0">
              <a:spcBef>
                <a:spcPct val="0"/>
              </a:spcBef>
              <a:spcAft>
                <a:spcPct val="0"/>
              </a:spcAft>
              <a:defRPr sz="2400">
                <a:solidFill>
                  <a:schemeClr val="tx1"/>
                </a:solidFill>
                <a:latin typeface="Times New Roman" charset="0"/>
              </a:defRPr>
            </a:lvl6pPr>
            <a:lvl7pPr marL="2971800" indent="-228600" eaLnBrk="0" fontAlgn="base" hangingPunct="0">
              <a:spcBef>
                <a:spcPct val="0"/>
              </a:spcBef>
              <a:spcAft>
                <a:spcPct val="0"/>
              </a:spcAft>
              <a:defRPr sz="2400">
                <a:solidFill>
                  <a:schemeClr val="tx1"/>
                </a:solidFill>
                <a:latin typeface="Times New Roman" charset="0"/>
              </a:defRPr>
            </a:lvl7pPr>
            <a:lvl8pPr marL="3429000" indent="-228600" eaLnBrk="0" fontAlgn="base" hangingPunct="0">
              <a:spcBef>
                <a:spcPct val="0"/>
              </a:spcBef>
              <a:spcAft>
                <a:spcPct val="0"/>
              </a:spcAft>
              <a:defRPr sz="2400">
                <a:solidFill>
                  <a:schemeClr val="tx1"/>
                </a:solidFill>
                <a:latin typeface="Times New Roman" charset="0"/>
              </a:defRPr>
            </a:lvl8pPr>
            <a:lvl9pPr marL="3886200" indent="-228600" eaLnBrk="0" fontAlgn="base" hangingPunct="0">
              <a:spcBef>
                <a:spcPct val="0"/>
              </a:spcBef>
              <a:spcAft>
                <a:spcPct val="0"/>
              </a:spcAft>
              <a:defRPr sz="2400">
                <a:solidFill>
                  <a:schemeClr val="tx1"/>
                </a:solidFill>
                <a:latin typeface="Times New Roman" charset="0"/>
              </a:defRPr>
            </a:lvl9pPr>
          </a:lstStyle>
          <a:p>
            <a:pPr algn="ctr" eaLnBrk="1" hangingPunct="1">
              <a:spcBef>
                <a:spcPct val="50000"/>
              </a:spcBef>
            </a:pPr>
            <a:r>
              <a:rPr lang="en-GB" altLang="en-US" sz="1400" b="1" dirty="0">
                <a:solidFill>
                  <a:schemeClr val="bg2"/>
                </a:solidFill>
              </a:rPr>
              <a:t>Five Forces analysis</a:t>
            </a:r>
          </a:p>
        </p:txBody>
      </p:sp>
      <p:sp>
        <p:nvSpPr>
          <p:cNvPr id="4116" name="Text Box 20"/>
          <p:cNvSpPr txBox="1">
            <a:spLocks noChangeArrowheads="1"/>
          </p:cNvSpPr>
          <p:nvPr/>
        </p:nvSpPr>
        <p:spPr bwMode="auto">
          <a:xfrm>
            <a:off x="1476375" y="4699066"/>
            <a:ext cx="1143000" cy="517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Times New Roman" charset="0"/>
              </a:defRPr>
            </a:lvl1pPr>
            <a:lvl2pPr marL="742950" indent="-285750">
              <a:defRPr sz="2400">
                <a:solidFill>
                  <a:schemeClr val="tx1"/>
                </a:solidFill>
                <a:latin typeface="Times New Roman" charset="0"/>
              </a:defRPr>
            </a:lvl2pPr>
            <a:lvl3pPr marL="1143000" indent="-228600">
              <a:defRPr sz="2400">
                <a:solidFill>
                  <a:schemeClr val="tx1"/>
                </a:solidFill>
                <a:latin typeface="Times New Roman" charset="0"/>
              </a:defRPr>
            </a:lvl3pPr>
            <a:lvl4pPr marL="1600200" indent="-228600">
              <a:defRPr sz="2400">
                <a:solidFill>
                  <a:schemeClr val="tx1"/>
                </a:solidFill>
                <a:latin typeface="Times New Roman" charset="0"/>
              </a:defRPr>
            </a:lvl4pPr>
            <a:lvl5pPr marL="2057400" indent="-228600">
              <a:defRPr sz="2400">
                <a:solidFill>
                  <a:schemeClr val="tx1"/>
                </a:solidFill>
                <a:latin typeface="Times New Roman" charset="0"/>
              </a:defRPr>
            </a:lvl5pPr>
            <a:lvl6pPr marL="2514600" indent="-228600" eaLnBrk="0" fontAlgn="base" hangingPunct="0">
              <a:spcBef>
                <a:spcPct val="0"/>
              </a:spcBef>
              <a:spcAft>
                <a:spcPct val="0"/>
              </a:spcAft>
              <a:defRPr sz="2400">
                <a:solidFill>
                  <a:schemeClr val="tx1"/>
                </a:solidFill>
                <a:latin typeface="Times New Roman" charset="0"/>
              </a:defRPr>
            </a:lvl6pPr>
            <a:lvl7pPr marL="2971800" indent="-228600" eaLnBrk="0" fontAlgn="base" hangingPunct="0">
              <a:spcBef>
                <a:spcPct val="0"/>
              </a:spcBef>
              <a:spcAft>
                <a:spcPct val="0"/>
              </a:spcAft>
              <a:defRPr sz="2400">
                <a:solidFill>
                  <a:schemeClr val="tx1"/>
                </a:solidFill>
                <a:latin typeface="Times New Roman" charset="0"/>
              </a:defRPr>
            </a:lvl7pPr>
            <a:lvl8pPr marL="3429000" indent="-228600" eaLnBrk="0" fontAlgn="base" hangingPunct="0">
              <a:spcBef>
                <a:spcPct val="0"/>
              </a:spcBef>
              <a:spcAft>
                <a:spcPct val="0"/>
              </a:spcAft>
              <a:defRPr sz="2400">
                <a:solidFill>
                  <a:schemeClr val="tx1"/>
                </a:solidFill>
                <a:latin typeface="Times New Roman" charset="0"/>
              </a:defRPr>
            </a:lvl8pPr>
            <a:lvl9pPr marL="3886200" indent="-228600" eaLnBrk="0" fontAlgn="base" hangingPunct="0">
              <a:spcBef>
                <a:spcPct val="0"/>
              </a:spcBef>
              <a:spcAft>
                <a:spcPct val="0"/>
              </a:spcAft>
              <a:defRPr sz="2400">
                <a:solidFill>
                  <a:schemeClr val="tx1"/>
                </a:solidFill>
                <a:latin typeface="Times New Roman" charset="0"/>
              </a:defRPr>
            </a:lvl9pPr>
          </a:lstStyle>
          <a:p>
            <a:pPr algn="ctr" eaLnBrk="1" hangingPunct="1">
              <a:spcBef>
                <a:spcPct val="50000"/>
              </a:spcBef>
            </a:pPr>
            <a:r>
              <a:rPr lang="en-GB" altLang="en-US" sz="1400" b="1" dirty="0">
                <a:solidFill>
                  <a:schemeClr val="bg2"/>
                </a:solidFill>
              </a:rPr>
              <a:t>Four Links analysis</a:t>
            </a:r>
          </a:p>
        </p:txBody>
      </p:sp>
      <p:sp>
        <p:nvSpPr>
          <p:cNvPr id="4117" name="Text Box 21"/>
          <p:cNvSpPr txBox="1">
            <a:spLocks noChangeArrowheads="1"/>
          </p:cNvSpPr>
          <p:nvPr/>
        </p:nvSpPr>
        <p:spPr bwMode="auto">
          <a:xfrm>
            <a:off x="1692275" y="3187766"/>
            <a:ext cx="1066800" cy="517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Times New Roman" charset="0"/>
              </a:defRPr>
            </a:lvl1pPr>
            <a:lvl2pPr marL="742950" indent="-285750">
              <a:defRPr sz="2400">
                <a:solidFill>
                  <a:schemeClr val="tx1"/>
                </a:solidFill>
                <a:latin typeface="Times New Roman" charset="0"/>
              </a:defRPr>
            </a:lvl2pPr>
            <a:lvl3pPr marL="1143000" indent="-228600">
              <a:defRPr sz="2400">
                <a:solidFill>
                  <a:schemeClr val="tx1"/>
                </a:solidFill>
                <a:latin typeface="Times New Roman" charset="0"/>
              </a:defRPr>
            </a:lvl3pPr>
            <a:lvl4pPr marL="1600200" indent="-228600">
              <a:defRPr sz="2400">
                <a:solidFill>
                  <a:schemeClr val="tx1"/>
                </a:solidFill>
                <a:latin typeface="Times New Roman" charset="0"/>
              </a:defRPr>
            </a:lvl4pPr>
            <a:lvl5pPr marL="2057400" indent="-228600">
              <a:defRPr sz="2400">
                <a:solidFill>
                  <a:schemeClr val="tx1"/>
                </a:solidFill>
                <a:latin typeface="Times New Roman" charset="0"/>
              </a:defRPr>
            </a:lvl5pPr>
            <a:lvl6pPr marL="2514600" indent="-228600" eaLnBrk="0" fontAlgn="base" hangingPunct="0">
              <a:spcBef>
                <a:spcPct val="0"/>
              </a:spcBef>
              <a:spcAft>
                <a:spcPct val="0"/>
              </a:spcAft>
              <a:defRPr sz="2400">
                <a:solidFill>
                  <a:schemeClr val="tx1"/>
                </a:solidFill>
                <a:latin typeface="Times New Roman" charset="0"/>
              </a:defRPr>
            </a:lvl6pPr>
            <a:lvl7pPr marL="2971800" indent="-228600" eaLnBrk="0" fontAlgn="base" hangingPunct="0">
              <a:spcBef>
                <a:spcPct val="0"/>
              </a:spcBef>
              <a:spcAft>
                <a:spcPct val="0"/>
              </a:spcAft>
              <a:defRPr sz="2400">
                <a:solidFill>
                  <a:schemeClr val="tx1"/>
                </a:solidFill>
                <a:latin typeface="Times New Roman" charset="0"/>
              </a:defRPr>
            </a:lvl7pPr>
            <a:lvl8pPr marL="3429000" indent="-228600" eaLnBrk="0" fontAlgn="base" hangingPunct="0">
              <a:spcBef>
                <a:spcPct val="0"/>
              </a:spcBef>
              <a:spcAft>
                <a:spcPct val="0"/>
              </a:spcAft>
              <a:defRPr sz="2400">
                <a:solidFill>
                  <a:schemeClr val="tx1"/>
                </a:solidFill>
                <a:latin typeface="Times New Roman" charset="0"/>
              </a:defRPr>
            </a:lvl8pPr>
            <a:lvl9pPr marL="3886200" indent="-228600" eaLnBrk="0" fontAlgn="base" hangingPunct="0">
              <a:spcBef>
                <a:spcPct val="0"/>
              </a:spcBef>
              <a:spcAft>
                <a:spcPct val="0"/>
              </a:spcAft>
              <a:defRPr sz="2400">
                <a:solidFill>
                  <a:schemeClr val="tx1"/>
                </a:solidFill>
                <a:latin typeface="Times New Roman" charset="0"/>
              </a:defRPr>
            </a:lvl9pPr>
          </a:lstStyle>
          <a:p>
            <a:pPr algn="ctr" eaLnBrk="1" hangingPunct="1">
              <a:spcBef>
                <a:spcPct val="50000"/>
              </a:spcBef>
            </a:pPr>
            <a:r>
              <a:rPr lang="en-GB" altLang="en-US" sz="1400" b="1" dirty="0">
                <a:solidFill>
                  <a:schemeClr val="bg2"/>
                </a:solidFill>
              </a:rPr>
              <a:t>Competitor analysis</a:t>
            </a:r>
          </a:p>
        </p:txBody>
      </p:sp>
      <p:sp>
        <p:nvSpPr>
          <p:cNvPr id="4118" name="Text Box 22"/>
          <p:cNvSpPr txBox="1">
            <a:spLocks noChangeArrowheads="1"/>
          </p:cNvSpPr>
          <p:nvPr/>
        </p:nvSpPr>
        <p:spPr bwMode="auto">
          <a:xfrm>
            <a:off x="2627313" y="2035241"/>
            <a:ext cx="990600" cy="517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Times New Roman" charset="0"/>
              </a:defRPr>
            </a:lvl1pPr>
            <a:lvl2pPr marL="742950" indent="-285750">
              <a:defRPr sz="2400">
                <a:solidFill>
                  <a:schemeClr val="tx1"/>
                </a:solidFill>
                <a:latin typeface="Times New Roman" charset="0"/>
              </a:defRPr>
            </a:lvl2pPr>
            <a:lvl3pPr marL="1143000" indent="-228600">
              <a:defRPr sz="2400">
                <a:solidFill>
                  <a:schemeClr val="tx1"/>
                </a:solidFill>
                <a:latin typeface="Times New Roman" charset="0"/>
              </a:defRPr>
            </a:lvl3pPr>
            <a:lvl4pPr marL="1600200" indent="-228600">
              <a:defRPr sz="2400">
                <a:solidFill>
                  <a:schemeClr val="tx1"/>
                </a:solidFill>
                <a:latin typeface="Times New Roman" charset="0"/>
              </a:defRPr>
            </a:lvl4pPr>
            <a:lvl5pPr marL="2057400" indent="-228600">
              <a:defRPr sz="2400">
                <a:solidFill>
                  <a:schemeClr val="tx1"/>
                </a:solidFill>
                <a:latin typeface="Times New Roman" charset="0"/>
              </a:defRPr>
            </a:lvl5pPr>
            <a:lvl6pPr marL="2514600" indent="-228600" eaLnBrk="0" fontAlgn="base" hangingPunct="0">
              <a:spcBef>
                <a:spcPct val="0"/>
              </a:spcBef>
              <a:spcAft>
                <a:spcPct val="0"/>
              </a:spcAft>
              <a:defRPr sz="2400">
                <a:solidFill>
                  <a:schemeClr val="tx1"/>
                </a:solidFill>
                <a:latin typeface="Times New Roman" charset="0"/>
              </a:defRPr>
            </a:lvl6pPr>
            <a:lvl7pPr marL="2971800" indent="-228600" eaLnBrk="0" fontAlgn="base" hangingPunct="0">
              <a:spcBef>
                <a:spcPct val="0"/>
              </a:spcBef>
              <a:spcAft>
                <a:spcPct val="0"/>
              </a:spcAft>
              <a:defRPr sz="2400">
                <a:solidFill>
                  <a:schemeClr val="tx1"/>
                </a:solidFill>
                <a:latin typeface="Times New Roman" charset="0"/>
              </a:defRPr>
            </a:lvl7pPr>
            <a:lvl8pPr marL="3429000" indent="-228600" eaLnBrk="0" fontAlgn="base" hangingPunct="0">
              <a:spcBef>
                <a:spcPct val="0"/>
              </a:spcBef>
              <a:spcAft>
                <a:spcPct val="0"/>
              </a:spcAft>
              <a:defRPr sz="2400">
                <a:solidFill>
                  <a:schemeClr val="tx1"/>
                </a:solidFill>
                <a:latin typeface="Times New Roman" charset="0"/>
              </a:defRPr>
            </a:lvl8pPr>
            <a:lvl9pPr marL="3886200" indent="-228600" eaLnBrk="0" fontAlgn="base" hangingPunct="0">
              <a:spcBef>
                <a:spcPct val="0"/>
              </a:spcBef>
              <a:spcAft>
                <a:spcPct val="0"/>
              </a:spcAft>
              <a:defRPr sz="2400">
                <a:solidFill>
                  <a:schemeClr val="tx1"/>
                </a:solidFill>
                <a:latin typeface="Times New Roman" charset="0"/>
              </a:defRPr>
            </a:lvl9pPr>
          </a:lstStyle>
          <a:p>
            <a:pPr algn="ctr" eaLnBrk="1" hangingPunct="1">
              <a:spcBef>
                <a:spcPct val="50000"/>
              </a:spcBef>
            </a:pPr>
            <a:r>
              <a:rPr lang="en-GB" altLang="en-US" sz="1400" b="1" dirty="0">
                <a:solidFill>
                  <a:schemeClr val="bg2"/>
                </a:solidFill>
              </a:rPr>
              <a:t>Customer analysis</a:t>
            </a:r>
          </a:p>
        </p:txBody>
      </p:sp>
      <p:sp>
        <p:nvSpPr>
          <p:cNvPr id="311319" name="AutoShape 23"/>
          <p:cNvSpPr>
            <a:spLocks noChangeArrowheads="1"/>
          </p:cNvSpPr>
          <p:nvPr/>
        </p:nvSpPr>
        <p:spPr bwMode="auto">
          <a:xfrm>
            <a:off x="3203575" y="3619566"/>
            <a:ext cx="533400" cy="381000"/>
          </a:xfrm>
          <a:prstGeom prst="rightArrow">
            <a:avLst>
              <a:gd name="adj1" fmla="val 50000"/>
              <a:gd name="adj2" fmla="val 35000"/>
            </a:avLst>
          </a:prstGeom>
          <a:gradFill rotWithShape="0">
            <a:gsLst>
              <a:gs pos="0">
                <a:srgbClr val="FFFF99"/>
              </a:gs>
              <a:gs pos="100000">
                <a:srgbClr val="FFFF99">
                  <a:gamma/>
                  <a:shade val="46275"/>
                  <a:invGamma/>
                </a:srgbClr>
              </a:gs>
            </a:gsLst>
            <a:lin ang="5400000" scaled="1"/>
          </a:gradFill>
          <a:ln w="9525">
            <a:solidFill>
              <a:schemeClr val="tx1"/>
            </a:solidFill>
            <a:miter lim="800000"/>
            <a:headEnd/>
            <a:tailEnd/>
          </a:ln>
          <a:effectLst>
            <a:outerShdw dist="107763" dir="2700000" algn="ctr" rotWithShape="0">
              <a:schemeClr val="bg2"/>
            </a:outerShdw>
          </a:effectLst>
        </p:spPr>
        <p:txBody>
          <a:bodyPr wrap="none" anchor="ctr"/>
          <a:lstStyle>
            <a:lvl1pPr>
              <a:defRPr sz="2400">
                <a:solidFill>
                  <a:schemeClr val="tx1"/>
                </a:solidFill>
                <a:latin typeface="Times New Roman" charset="0"/>
              </a:defRPr>
            </a:lvl1pPr>
            <a:lvl2pPr marL="742950" indent="-285750">
              <a:defRPr sz="2400">
                <a:solidFill>
                  <a:schemeClr val="tx1"/>
                </a:solidFill>
                <a:latin typeface="Times New Roman" charset="0"/>
              </a:defRPr>
            </a:lvl2pPr>
            <a:lvl3pPr marL="1143000" indent="-228600">
              <a:defRPr sz="2400">
                <a:solidFill>
                  <a:schemeClr val="tx1"/>
                </a:solidFill>
                <a:latin typeface="Times New Roman" charset="0"/>
              </a:defRPr>
            </a:lvl3pPr>
            <a:lvl4pPr marL="1600200" indent="-228600">
              <a:defRPr sz="2400">
                <a:solidFill>
                  <a:schemeClr val="tx1"/>
                </a:solidFill>
                <a:latin typeface="Times New Roman" charset="0"/>
              </a:defRPr>
            </a:lvl4pPr>
            <a:lvl5pPr marL="2057400" indent="-228600">
              <a:defRPr sz="2400">
                <a:solidFill>
                  <a:schemeClr val="tx1"/>
                </a:solidFill>
                <a:latin typeface="Times New Roman" charset="0"/>
              </a:defRPr>
            </a:lvl5pPr>
            <a:lvl6pPr marL="2514600" indent="-228600" eaLnBrk="0" fontAlgn="base" hangingPunct="0">
              <a:spcBef>
                <a:spcPct val="0"/>
              </a:spcBef>
              <a:spcAft>
                <a:spcPct val="0"/>
              </a:spcAft>
              <a:defRPr sz="2400">
                <a:solidFill>
                  <a:schemeClr val="tx1"/>
                </a:solidFill>
                <a:latin typeface="Times New Roman" charset="0"/>
              </a:defRPr>
            </a:lvl6pPr>
            <a:lvl7pPr marL="2971800" indent="-228600" eaLnBrk="0" fontAlgn="base" hangingPunct="0">
              <a:spcBef>
                <a:spcPct val="0"/>
              </a:spcBef>
              <a:spcAft>
                <a:spcPct val="0"/>
              </a:spcAft>
              <a:defRPr sz="2400">
                <a:solidFill>
                  <a:schemeClr val="tx1"/>
                </a:solidFill>
                <a:latin typeface="Times New Roman" charset="0"/>
              </a:defRPr>
            </a:lvl7pPr>
            <a:lvl8pPr marL="3429000" indent="-228600" eaLnBrk="0" fontAlgn="base" hangingPunct="0">
              <a:spcBef>
                <a:spcPct val="0"/>
              </a:spcBef>
              <a:spcAft>
                <a:spcPct val="0"/>
              </a:spcAft>
              <a:defRPr sz="2400">
                <a:solidFill>
                  <a:schemeClr val="tx1"/>
                </a:solidFill>
                <a:latin typeface="Times New Roman" charset="0"/>
              </a:defRPr>
            </a:lvl8pPr>
            <a:lvl9pPr marL="3886200" indent="-228600" eaLnBrk="0" fontAlgn="base" hangingPunct="0">
              <a:spcBef>
                <a:spcPct val="0"/>
              </a:spcBef>
              <a:spcAft>
                <a:spcPct val="0"/>
              </a:spcAft>
              <a:defRPr sz="2400">
                <a:solidFill>
                  <a:schemeClr val="tx1"/>
                </a:solidFill>
                <a:latin typeface="Times New Roman" charset="0"/>
              </a:defRPr>
            </a:lvl9pPr>
          </a:lstStyle>
          <a:p>
            <a:endParaRPr lang="en-US" altLang="en-US" dirty="0"/>
          </a:p>
        </p:txBody>
      </p:sp>
      <p:sp>
        <p:nvSpPr>
          <p:cNvPr id="311320" name="AutoShape 24"/>
          <p:cNvSpPr>
            <a:spLocks noChangeArrowheads="1"/>
          </p:cNvSpPr>
          <p:nvPr/>
        </p:nvSpPr>
        <p:spPr bwMode="auto">
          <a:xfrm rot="2148949">
            <a:off x="3581400" y="3183003"/>
            <a:ext cx="533400" cy="381000"/>
          </a:xfrm>
          <a:prstGeom prst="rightArrow">
            <a:avLst>
              <a:gd name="adj1" fmla="val 50000"/>
              <a:gd name="adj2" fmla="val 35000"/>
            </a:avLst>
          </a:prstGeom>
          <a:gradFill rotWithShape="0">
            <a:gsLst>
              <a:gs pos="0">
                <a:srgbClr val="FFFF99"/>
              </a:gs>
              <a:gs pos="100000">
                <a:srgbClr val="FFFF99">
                  <a:gamma/>
                  <a:shade val="46275"/>
                  <a:invGamma/>
                </a:srgbClr>
              </a:gs>
            </a:gsLst>
            <a:lin ang="5400000" scaled="1"/>
          </a:gradFill>
          <a:ln w="9525">
            <a:solidFill>
              <a:schemeClr val="tx1"/>
            </a:solidFill>
            <a:miter lim="800000"/>
            <a:headEnd/>
            <a:tailEnd/>
          </a:ln>
          <a:effectLst>
            <a:outerShdw dist="107763" dir="2700000" algn="ctr" rotWithShape="0">
              <a:schemeClr val="bg2"/>
            </a:outerShdw>
          </a:effectLst>
        </p:spPr>
        <p:txBody>
          <a:bodyPr wrap="none" anchor="ctr"/>
          <a:lstStyle>
            <a:lvl1pPr>
              <a:defRPr sz="2400">
                <a:solidFill>
                  <a:schemeClr val="tx1"/>
                </a:solidFill>
                <a:latin typeface="Times New Roman" charset="0"/>
              </a:defRPr>
            </a:lvl1pPr>
            <a:lvl2pPr marL="742950" indent="-285750">
              <a:defRPr sz="2400">
                <a:solidFill>
                  <a:schemeClr val="tx1"/>
                </a:solidFill>
                <a:latin typeface="Times New Roman" charset="0"/>
              </a:defRPr>
            </a:lvl2pPr>
            <a:lvl3pPr marL="1143000" indent="-228600">
              <a:defRPr sz="2400">
                <a:solidFill>
                  <a:schemeClr val="tx1"/>
                </a:solidFill>
                <a:latin typeface="Times New Roman" charset="0"/>
              </a:defRPr>
            </a:lvl3pPr>
            <a:lvl4pPr marL="1600200" indent="-228600">
              <a:defRPr sz="2400">
                <a:solidFill>
                  <a:schemeClr val="tx1"/>
                </a:solidFill>
                <a:latin typeface="Times New Roman" charset="0"/>
              </a:defRPr>
            </a:lvl4pPr>
            <a:lvl5pPr marL="2057400" indent="-228600">
              <a:defRPr sz="2400">
                <a:solidFill>
                  <a:schemeClr val="tx1"/>
                </a:solidFill>
                <a:latin typeface="Times New Roman" charset="0"/>
              </a:defRPr>
            </a:lvl5pPr>
            <a:lvl6pPr marL="2514600" indent="-228600" eaLnBrk="0" fontAlgn="base" hangingPunct="0">
              <a:spcBef>
                <a:spcPct val="0"/>
              </a:spcBef>
              <a:spcAft>
                <a:spcPct val="0"/>
              </a:spcAft>
              <a:defRPr sz="2400">
                <a:solidFill>
                  <a:schemeClr val="tx1"/>
                </a:solidFill>
                <a:latin typeface="Times New Roman" charset="0"/>
              </a:defRPr>
            </a:lvl6pPr>
            <a:lvl7pPr marL="2971800" indent="-228600" eaLnBrk="0" fontAlgn="base" hangingPunct="0">
              <a:spcBef>
                <a:spcPct val="0"/>
              </a:spcBef>
              <a:spcAft>
                <a:spcPct val="0"/>
              </a:spcAft>
              <a:defRPr sz="2400">
                <a:solidFill>
                  <a:schemeClr val="tx1"/>
                </a:solidFill>
                <a:latin typeface="Times New Roman" charset="0"/>
              </a:defRPr>
            </a:lvl7pPr>
            <a:lvl8pPr marL="3429000" indent="-228600" eaLnBrk="0" fontAlgn="base" hangingPunct="0">
              <a:spcBef>
                <a:spcPct val="0"/>
              </a:spcBef>
              <a:spcAft>
                <a:spcPct val="0"/>
              </a:spcAft>
              <a:defRPr sz="2400">
                <a:solidFill>
                  <a:schemeClr val="tx1"/>
                </a:solidFill>
                <a:latin typeface="Times New Roman" charset="0"/>
              </a:defRPr>
            </a:lvl8pPr>
            <a:lvl9pPr marL="3886200" indent="-228600" eaLnBrk="0" fontAlgn="base" hangingPunct="0">
              <a:spcBef>
                <a:spcPct val="0"/>
              </a:spcBef>
              <a:spcAft>
                <a:spcPct val="0"/>
              </a:spcAft>
              <a:defRPr sz="2400">
                <a:solidFill>
                  <a:schemeClr val="tx1"/>
                </a:solidFill>
                <a:latin typeface="Times New Roman" charset="0"/>
              </a:defRPr>
            </a:lvl9pPr>
          </a:lstStyle>
          <a:p>
            <a:endParaRPr lang="en-US" altLang="en-US" dirty="0"/>
          </a:p>
        </p:txBody>
      </p:sp>
      <p:sp>
        <p:nvSpPr>
          <p:cNvPr id="311321" name="AutoShape 25"/>
          <p:cNvSpPr>
            <a:spLocks noChangeArrowheads="1"/>
          </p:cNvSpPr>
          <p:nvPr/>
        </p:nvSpPr>
        <p:spPr bwMode="auto">
          <a:xfrm rot="20321364">
            <a:off x="3111500" y="4279966"/>
            <a:ext cx="533400" cy="381000"/>
          </a:xfrm>
          <a:prstGeom prst="rightArrow">
            <a:avLst>
              <a:gd name="adj1" fmla="val 50000"/>
              <a:gd name="adj2" fmla="val 35000"/>
            </a:avLst>
          </a:prstGeom>
          <a:gradFill rotWithShape="0">
            <a:gsLst>
              <a:gs pos="0">
                <a:srgbClr val="FFFF99"/>
              </a:gs>
              <a:gs pos="100000">
                <a:srgbClr val="FFFF99">
                  <a:gamma/>
                  <a:shade val="46275"/>
                  <a:invGamma/>
                </a:srgbClr>
              </a:gs>
            </a:gsLst>
            <a:lin ang="5400000" scaled="1"/>
          </a:gradFill>
          <a:ln w="9525">
            <a:solidFill>
              <a:schemeClr val="tx1"/>
            </a:solidFill>
            <a:miter lim="800000"/>
            <a:headEnd/>
            <a:tailEnd/>
          </a:ln>
          <a:effectLst>
            <a:outerShdw dist="107763" dir="2700000" algn="ctr" rotWithShape="0">
              <a:schemeClr val="bg2"/>
            </a:outerShdw>
          </a:effectLst>
        </p:spPr>
        <p:txBody>
          <a:bodyPr wrap="none" anchor="ctr"/>
          <a:lstStyle>
            <a:lvl1pPr>
              <a:defRPr sz="2400">
                <a:solidFill>
                  <a:schemeClr val="tx1"/>
                </a:solidFill>
                <a:latin typeface="Times New Roman" charset="0"/>
              </a:defRPr>
            </a:lvl1pPr>
            <a:lvl2pPr marL="742950" indent="-285750">
              <a:defRPr sz="2400">
                <a:solidFill>
                  <a:schemeClr val="tx1"/>
                </a:solidFill>
                <a:latin typeface="Times New Roman" charset="0"/>
              </a:defRPr>
            </a:lvl2pPr>
            <a:lvl3pPr marL="1143000" indent="-228600">
              <a:defRPr sz="2400">
                <a:solidFill>
                  <a:schemeClr val="tx1"/>
                </a:solidFill>
                <a:latin typeface="Times New Roman" charset="0"/>
              </a:defRPr>
            </a:lvl3pPr>
            <a:lvl4pPr marL="1600200" indent="-228600">
              <a:defRPr sz="2400">
                <a:solidFill>
                  <a:schemeClr val="tx1"/>
                </a:solidFill>
                <a:latin typeface="Times New Roman" charset="0"/>
              </a:defRPr>
            </a:lvl4pPr>
            <a:lvl5pPr marL="2057400" indent="-228600">
              <a:defRPr sz="2400">
                <a:solidFill>
                  <a:schemeClr val="tx1"/>
                </a:solidFill>
                <a:latin typeface="Times New Roman" charset="0"/>
              </a:defRPr>
            </a:lvl5pPr>
            <a:lvl6pPr marL="2514600" indent="-228600" eaLnBrk="0" fontAlgn="base" hangingPunct="0">
              <a:spcBef>
                <a:spcPct val="0"/>
              </a:spcBef>
              <a:spcAft>
                <a:spcPct val="0"/>
              </a:spcAft>
              <a:defRPr sz="2400">
                <a:solidFill>
                  <a:schemeClr val="tx1"/>
                </a:solidFill>
                <a:latin typeface="Times New Roman" charset="0"/>
              </a:defRPr>
            </a:lvl6pPr>
            <a:lvl7pPr marL="2971800" indent="-228600" eaLnBrk="0" fontAlgn="base" hangingPunct="0">
              <a:spcBef>
                <a:spcPct val="0"/>
              </a:spcBef>
              <a:spcAft>
                <a:spcPct val="0"/>
              </a:spcAft>
              <a:defRPr sz="2400">
                <a:solidFill>
                  <a:schemeClr val="tx1"/>
                </a:solidFill>
                <a:latin typeface="Times New Roman" charset="0"/>
              </a:defRPr>
            </a:lvl7pPr>
            <a:lvl8pPr marL="3429000" indent="-228600" eaLnBrk="0" fontAlgn="base" hangingPunct="0">
              <a:spcBef>
                <a:spcPct val="0"/>
              </a:spcBef>
              <a:spcAft>
                <a:spcPct val="0"/>
              </a:spcAft>
              <a:defRPr sz="2400">
                <a:solidFill>
                  <a:schemeClr val="tx1"/>
                </a:solidFill>
                <a:latin typeface="Times New Roman" charset="0"/>
              </a:defRPr>
            </a:lvl8pPr>
            <a:lvl9pPr marL="3886200" indent="-228600" eaLnBrk="0" fontAlgn="base" hangingPunct="0">
              <a:spcBef>
                <a:spcPct val="0"/>
              </a:spcBef>
              <a:spcAft>
                <a:spcPct val="0"/>
              </a:spcAft>
              <a:defRPr sz="2400">
                <a:solidFill>
                  <a:schemeClr val="tx1"/>
                </a:solidFill>
                <a:latin typeface="Times New Roman" charset="0"/>
              </a:defRPr>
            </a:lvl9pPr>
          </a:lstStyle>
          <a:p>
            <a:endParaRPr lang="en-US" altLang="en-US" dirty="0"/>
          </a:p>
        </p:txBody>
      </p:sp>
      <p:sp>
        <p:nvSpPr>
          <p:cNvPr id="311322" name="AutoShape 26"/>
          <p:cNvSpPr>
            <a:spLocks noChangeArrowheads="1"/>
          </p:cNvSpPr>
          <p:nvPr/>
        </p:nvSpPr>
        <p:spPr bwMode="auto">
          <a:xfrm rot="18085908">
            <a:off x="3598863" y="4835591"/>
            <a:ext cx="533400" cy="381000"/>
          </a:xfrm>
          <a:prstGeom prst="rightArrow">
            <a:avLst>
              <a:gd name="adj1" fmla="val 50000"/>
              <a:gd name="adj2" fmla="val 35000"/>
            </a:avLst>
          </a:prstGeom>
          <a:gradFill rotWithShape="0">
            <a:gsLst>
              <a:gs pos="0">
                <a:srgbClr val="FFFF99"/>
              </a:gs>
              <a:gs pos="100000">
                <a:srgbClr val="FFFF99">
                  <a:gamma/>
                  <a:shade val="46275"/>
                  <a:invGamma/>
                </a:srgbClr>
              </a:gs>
            </a:gsLst>
            <a:lin ang="5400000" scaled="1"/>
          </a:gradFill>
          <a:ln w="9525">
            <a:solidFill>
              <a:schemeClr val="tx1"/>
            </a:solidFill>
            <a:miter lim="800000"/>
            <a:headEnd/>
            <a:tailEnd/>
          </a:ln>
          <a:effectLst>
            <a:outerShdw dist="107763" dir="2700000" algn="ctr" rotWithShape="0">
              <a:schemeClr val="bg2"/>
            </a:outerShdw>
          </a:effectLst>
        </p:spPr>
        <p:txBody>
          <a:bodyPr wrap="none" anchor="ctr"/>
          <a:lstStyle>
            <a:lvl1pPr>
              <a:defRPr sz="2400">
                <a:solidFill>
                  <a:schemeClr val="tx1"/>
                </a:solidFill>
                <a:latin typeface="Times New Roman" charset="0"/>
              </a:defRPr>
            </a:lvl1pPr>
            <a:lvl2pPr marL="742950" indent="-285750">
              <a:defRPr sz="2400">
                <a:solidFill>
                  <a:schemeClr val="tx1"/>
                </a:solidFill>
                <a:latin typeface="Times New Roman" charset="0"/>
              </a:defRPr>
            </a:lvl2pPr>
            <a:lvl3pPr marL="1143000" indent="-228600">
              <a:defRPr sz="2400">
                <a:solidFill>
                  <a:schemeClr val="tx1"/>
                </a:solidFill>
                <a:latin typeface="Times New Roman" charset="0"/>
              </a:defRPr>
            </a:lvl3pPr>
            <a:lvl4pPr marL="1600200" indent="-228600">
              <a:defRPr sz="2400">
                <a:solidFill>
                  <a:schemeClr val="tx1"/>
                </a:solidFill>
                <a:latin typeface="Times New Roman" charset="0"/>
              </a:defRPr>
            </a:lvl4pPr>
            <a:lvl5pPr marL="2057400" indent="-228600">
              <a:defRPr sz="2400">
                <a:solidFill>
                  <a:schemeClr val="tx1"/>
                </a:solidFill>
                <a:latin typeface="Times New Roman" charset="0"/>
              </a:defRPr>
            </a:lvl5pPr>
            <a:lvl6pPr marL="2514600" indent="-228600" eaLnBrk="0" fontAlgn="base" hangingPunct="0">
              <a:spcBef>
                <a:spcPct val="0"/>
              </a:spcBef>
              <a:spcAft>
                <a:spcPct val="0"/>
              </a:spcAft>
              <a:defRPr sz="2400">
                <a:solidFill>
                  <a:schemeClr val="tx1"/>
                </a:solidFill>
                <a:latin typeface="Times New Roman" charset="0"/>
              </a:defRPr>
            </a:lvl6pPr>
            <a:lvl7pPr marL="2971800" indent="-228600" eaLnBrk="0" fontAlgn="base" hangingPunct="0">
              <a:spcBef>
                <a:spcPct val="0"/>
              </a:spcBef>
              <a:spcAft>
                <a:spcPct val="0"/>
              </a:spcAft>
              <a:defRPr sz="2400">
                <a:solidFill>
                  <a:schemeClr val="tx1"/>
                </a:solidFill>
                <a:latin typeface="Times New Roman" charset="0"/>
              </a:defRPr>
            </a:lvl7pPr>
            <a:lvl8pPr marL="3429000" indent="-228600" eaLnBrk="0" fontAlgn="base" hangingPunct="0">
              <a:spcBef>
                <a:spcPct val="0"/>
              </a:spcBef>
              <a:spcAft>
                <a:spcPct val="0"/>
              </a:spcAft>
              <a:defRPr sz="2400">
                <a:solidFill>
                  <a:schemeClr val="tx1"/>
                </a:solidFill>
                <a:latin typeface="Times New Roman" charset="0"/>
              </a:defRPr>
            </a:lvl8pPr>
            <a:lvl9pPr marL="3886200" indent="-228600" eaLnBrk="0" fontAlgn="base" hangingPunct="0">
              <a:spcBef>
                <a:spcPct val="0"/>
              </a:spcBef>
              <a:spcAft>
                <a:spcPct val="0"/>
              </a:spcAft>
              <a:defRPr sz="2400">
                <a:solidFill>
                  <a:schemeClr val="tx1"/>
                </a:solidFill>
                <a:latin typeface="Times New Roman" charset="0"/>
              </a:defRPr>
            </a:lvl9pPr>
          </a:lstStyle>
          <a:p>
            <a:endParaRPr lang="en-US" altLang="en-US" dirty="0"/>
          </a:p>
        </p:txBody>
      </p:sp>
      <p:sp>
        <p:nvSpPr>
          <p:cNvPr id="311323" name="AutoShape 27"/>
          <p:cNvSpPr>
            <a:spLocks noChangeArrowheads="1"/>
          </p:cNvSpPr>
          <p:nvPr/>
        </p:nvSpPr>
        <p:spPr bwMode="auto">
          <a:xfrm rot="15858265">
            <a:off x="4454525" y="5084828"/>
            <a:ext cx="533400" cy="381000"/>
          </a:xfrm>
          <a:prstGeom prst="rightArrow">
            <a:avLst>
              <a:gd name="adj1" fmla="val 50000"/>
              <a:gd name="adj2" fmla="val 35000"/>
            </a:avLst>
          </a:prstGeom>
          <a:gradFill rotWithShape="0">
            <a:gsLst>
              <a:gs pos="0">
                <a:srgbClr val="FFFF99"/>
              </a:gs>
              <a:gs pos="100000">
                <a:srgbClr val="FFFF99">
                  <a:gamma/>
                  <a:shade val="46275"/>
                  <a:invGamma/>
                </a:srgbClr>
              </a:gs>
            </a:gsLst>
            <a:lin ang="5400000" scaled="1"/>
          </a:gradFill>
          <a:ln w="9525">
            <a:solidFill>
              <a:schemeClr val="tx1"/>
            </a:solidFill>
            <a:miter lim="800000"/>
            <a:headEnd/>
            <a:tailEnd/>
          </a:ln>
          <a:effectLst>
            <a:outerShdw dist="107763" dir="2700000" algn="ctr" rotWithShape="0">
              <a:schemeClr val="bg2"/>
            </a:outerShdw>
          </a:effectLst>
        </p:spPr>
        <p:txBody>
          <a:bodyPr wrap="none" anchor="ctr"/>
          <a:lstStyle>
            <a:lvl1pPr>
              <a:defRPr sz="2400">
                <a:solidFill>
                  <a:schemeClr val="tx1"/>
                </a:solidFill>
                <a:latin typeface="Times New Roman" charset="0"/>
              </a:defRPr>
            </a:lvl1pPr>
            <a:lvl2pPr marL="742950" indent="-285750">
              <a:defRPr sz="2400">
                <a:solidFill>
                  <a:schemeClr val="tx1"/>
                </a:solidFill>
                <a:latin typeface="Times New Roman" charset="0"/>
              </a:defRPr>
            </a:lvl2pPr>
            <a:lvl3pPr marL="1143000" indent="-228600">
              <a:defRPr sz="2400">
                <a:solidFill>
                  <a:schemeClr val="tx1"/>
                </a:solidFill>
                <a:latin typeface="Times New Roman" charset="0"/>
              </a:defRPr>
            </a:lvl3pPr>
            <a:lvl4pPr marL="1600200" indent="-228600">
              <a:defRPr sz="2400">
                <a:solidFill>
                  <a:schemeClr val="tx1"/>
                </a:solidFill>
                <a:latin typeface="Times New Roman" charset="0"/>
              </a:defRPr>
            </a:lvl4pPr>
            <a:lvl5pPr marL="2057400" indent="-228600">
              <a:defRPr sz="2400">
                <a:solidFill>
                  <a:schemeClr val="tx1"/>
                </a:solidFill>
                <a:latin typeface="Times New Roman" charset="0"/>
              </a:defRPr>
            </a:lvl5pPr>
            <a:lvl6pPr marL="2514600" indent="-228600" eaLnBrk="0" fontAlgn="base" hangingPunct="0">
              <a:spcBef>
                <a:spcPct val="0"/>
              </a:spcBef>
              <a:spcAft>
                <a:spcPct val="0"/>
              </a:spcAft>
              <a:defRPr sz="2400">
                <a:solidFill>
                  <a:schemeClr val="tx1"/>
                </a:solidFill>
                <a:latin typeface="Times New Roman" charset="0"/>
              </a:defRPr>
            </a:lvl6pPr>
            <a:lvl7pPr marL="2971800" indent="-228600" eaLnBrk="0" fontAlgn="base" hangingPunct="0">
              <a:spcBef>
                <a:spcPct val="0"/>
              </a:spcBef>
              <a:spcAft>
                <a:spcPct val="0"/>
              </a:spcAft>
              <a:defRPr sz="2400">
                <a:solidFill>
                  <a:schemeClr val="tx1"/>
                </a:solidFill>
                <a:latin typeface="Times New Roman" charset="0"/>
              </a:defRPr>
            </a:lvl7pPr>
            <a:lvl8pPr marL="3429000" indent="-228600" eaLnBrk="0" fontAlgn="base" hangingPunct="0">
              <a:spcBef>
                <a:spcPct val="0"/>
              </a:spcBef>
              <a:spcAft>
                <a:spcPct val="0"/>
              </a:spcAft>
              <a:defRPr sz="2400">
                <a:solidFill>
                  <a:schemeClr val="tx1"/>
                </a:solidFill>
                <a:latin typeface="Times New Roman" charset="0"/>
              </a:defRPr>
            </a:lvl8pPr>
            <a:lvl9pPr marL="3886200" indent="-228600" eaLnBrk="0" fontAlgn="base" hangingPunct="0">
              <a:spcBef>
                <a:spcPct val="0"/>
              </a:spcBef>
              <a:spcAft>
                <a:spcPct val="0"/>
              </a:spcAft>
              <a:defRPr sz="2400">
                <a:solidFill>
                  <a:schemeClr val="tx1"/>
                </a:solidFill>
                <a:latin typeface="Times New Roman" charset="0"/>
              </a:defRPr>
            </a:lvl9pPr>
          </a:lstStyle>
          <a:p>
            <a:endParaRPr lang="en-US" altLang="en-US" dirty="0"/>
          </a:p>
        </p:txBody>
      </p:sp>
      <p:sp>
        <p:nvSpPr>
          <p:cNvPr id="311324" name="AutoShape 28"/>
          <p:cNvSpPr>
            <a:spLocks noChangeArrowheads="1"/>
          </p:cNvSpPr>
          <p:nvPr/>
        </p:nvSpPr>
        <p:spPr bwMode="auto">
          <a:xfrm rot="12855899">
            <a:off x="5424488" y="4745103"/>
            <a:ext cx="533400" cy="381000"/>
          </a:xfrm>
          <a:prstGeom prst="rightArrow">
            <a:avLst>
              <a:gd name="adj1" fmla="val 50000"/>
              <a:gd name="adj2" fmla="val 35000"/>
            </a:avLst>
          </a:prstGeom>
          <a:gradFill rotWithShape="0">
            <a:gsLst>
              <a:gs pos="0">
                <a:srgbClr val="FFFF99"/>
              </a:gs>
              <a:gs pos="100000">
                <a:srgbClr val="FFFF99">
                  <a:gamma/>
                  <a:shade val="46275"/>
                  <a:invGamma/>
                </a:srgbClr>
              </a:gs>
            </a:gsLst>
            <a:lin ang="5400000" scaled="1"/>
          </a:gradFill>
          <a:ln w="9525">
            <a:solidFill>
              <a:schemeClr val="tx1"/>
            </a:solidFill>
            <a:miter lim="800000"/>
            <a:headEnd/>
            <a:tailEnd/>
          </a:ln>
          <a:effectLst>
            <a:outerShdw dist="107763" dir="2700000" algn="ctr" rotWithShape="0">
              <a:schemeClr val="bg2"/>
            </a:outerShdw>
          </a:effectLst>
        </p:spPr>
        <p:txBody>
          <a:bodyPr wrap="none" anchor="ctr"/>
          <a:lstStyle>
            <a:lvl1pPr>
              <a:defRPr sz="2400">
                <a:solidFill>
                  <a:schemeClr val="tx1"/>
                </a:solidFill>
                <a:latin typeface="Times New Roman" charset="0"/>
              </a:defRPr>
            </a:lvl1pPr>
            <a:lvl2pPr marL="742950" indent="-285750">
              <a:defRPr sz="2400">
                <a:solidFill>
                  <a:schemeClr val="tx1"/>
                </a:solidFill>
                <a:latin typeface="Times New Roman" charset="0"/>
              </a:defRPr>
            </a:lvl2pPr>
            <a:lvl3pPr marL="1143000" indent="-228600">
              <a:defRPr sz="2400">
                <a:solidFill>
                  <a:schemeClr val="tx1"/>
                </a:solidFill>
                <a:latin typeface="Times New Roman" charset="0"/>
              </a:defRPr>
            </a:lvl3pPr>
            <a:lvl4pPr marL="1600200" indent="-228600">
              <a:defRPr sz="2400">
                <a:solidFill>
                  <a:schemeClr val="tx1"/>
                </a:solidFill>
                <a:latin typeface="Times New Roman" charset="0"/>
              </a:defRPr>
            </a:lvl4pPr>
            <a:lvl5pPr marL="2057400" indent="-228600">
              <a:defRPr sz="2400">
                <a:solidFill>
                  <a:schemeClr val="tx1"/>
                </a:solidFill>
                <a:latin typeface="Times New Roman" charset="0"/>
              </a:defRPr>
            </a:lvl5pPr>
            <a:lvl6pPr marL="2514600" indent="-228600" eaLnBrk="0" fontAlgn="base" hangingPunct="0">
              <a:spcBef>
                <a:spcPct val="0"/>
              </a:spcBef>
              <a:spcAft>
                <a:spcPct val="0"/>
              </a:spcAft>
              <a:defRPr sz="2400">
                <a:solidFill>
                  <a:schemeClr val="tx1"/>
                </a:solidFill>
                <a:latin typeface="Times New Roman" charset="0"/>
              </a:defRPr>
            </a:lvl6pPr>
            <a:lvl7pPr marL="2971800" indent="-228600" eaLnBrk="0" fontAlgn="base" hangingPunct="0">
              <a:spcBef>
                <a:spcPct val="0"/>
              </a:spcBef>
              <a:spcAft>
                <a:spcPct val="0"/>
              </a:spcAft>
              <a:defRPr sz="2400">
                <a:solidFill>
                  <a:schemeClr val="tx1"/>
                </a:solidFill>
                <a:latin typeface="Times New Roman" charset="0"/>
              </a:defRPr>
            </a:lvl7pPr>
            <a:lvl8pPr marL="3429000" indent="-228600" eaLnBrk="0" fontAlgn="base" hangingPunct="0">
              <a:spcBef>
                <a:spcPct val="0"/>
              </a:spcBef>
              <a:spcAft>
                <a:spcPct val="0"/>
              </a:spcAft>
              <a:defRPr sz="2400">
                <a:solidFill>
                  <a:schemeClr val="tx1"/>
                </a:solidFill>
                <a:latin typeface="Times New Roman" charset="0"/>
              </a:defRPr>
            </a:lvl8pPr>
            <a:lvl9pPr marL="3886200" indent="-228600" eaLnBrk="0" fontAlgn="base" hangingPunct="0">
              <a:spcBef>
                <a:spcPct val="0"/>
              </a:spcBef>
              <a:spcAft>
                <a:spcPct val="0"/>
              </a:spcAft>
              <a:defRPr sz="2400">
                <a:solidFill>
                  <a:schemeClr val="tx1"/>
                </a:solidFill>
                <a:latin typeface="Times New Roman" charset="0"/>
              </a:defRPr>
            </a:lvl9pPr>
          </a:lstStyle>
          <a:p>
            <a:endParaRPr lang="en-US" altLang="en-US" dirty="0"/>
          </a:p>
        </p:txBody>
      </p:sp>
      <p:sp>
        <p:nvSpPr>
          <p:cNvPr id="311325" name="AutoShape 29"/>
          <p:cNvSpPr>
            <a:spLocks noChangeArrowheads="1"/>
          </p:cNvSpPr>
          <p:nvPr/>
        </p:nvSpPr>
        <p:spPr bwMode="auto">
          <a:xfrm rot="11764293">
            <a:off x="5838825" y="4189478"/>
            <a:ext cx="533400" cy="381000"/>
          </a:xfrm>
          <a:prstGeom prst="rightArrow">
            <a:avLst>
              <a:gd name="adj1" fmla="val 50000"/>
              <a:gd name="adj2" fmla="val 35000"/>
            </a:avLst>
          </a:prstGeom>
          <a:gradFill rotWithShape="0">
            <a:gsLst>
              <a:gs pos="0">
                <a:srgbClr val="FFFF99"/>
              </a:gs>
              <a:gs pos="100000">
                <a:srgbClr val="FFFF99">
                  <a:gamma/>
                  <a:shade val="46275"/>
                  <a:invGamma/>
                </a:srgbClr>
              </a:gs>
            </a:gsLst>
            <a:lin ang="5400000" scaled="1"/>
          </a:gradFill>
          <a:ln w="9525">
            <a:solidFill>
              <a:schemeClr val="tx1"/>
            </a:solidFill>
            <a:miter lim="800000"/>
            <a:headEnd/>
            <a:tailEnd/>
          </a:ln>
          <a:effectLst>
            <a:outerShdw dist="107763" dir="2700000" algn="ctr" rotWithShape="0">
              <a:schemeClr val="bg2"/>
            </a:outerShdw>
          </a:effectLst>
        </p:spPr>
        <p:txBody>
          <a:bodyPr wrap="none" anchor="ctr"/>
          <a:lstStyle>
            <a:lvl1pPr>
              <a:defRPr sz="2400">
                <a:solidFill>
                  <a:schemeClr val="tx1"/>
                </a:solidFill>
                <a:latin typeface="Times New Roman" charset="0"/>
              </a:defRPr>
            </a:lvl1pPr>
            <a:lvl2pPr marL="742950" indent="-285750">
              <a:defRPr sz="2400">
                <a:solidFill>
                  <a:schemeClr val="tx1"/>
                </a:solidFill>
                <a:latin typeface="Times New Roman" charset="0"/>
              </a:defRPr>
            </a:lvl2pPr>
            <a:lvl3pPr marL="1143000" indent="-228600">
              <a:defRPr sz="2400">
                <a:solidFill>
                  <a:schemeClr val="tx1"/>
                </a:solidFill>
                <a:latin typeface="Times New Roman" charset="0"/>
              </a:defRPr>
            </a:lvl3pPr>
            <a:lvl4pPr marL="1600200" indent="-228600">
              <a:defRPr sz="2400">
                <a:solidFill>
                  <a:schemeClr val="tx1"/>
                </a:solidFill>
                <a:latin typeface="Times New Roman" charset="0"/>
              </a:defRPr>
            </a:lvl4pPr>
            <a:lvl5pPr marL="2057400" indent="-228600">
              <a:defRPr sz="2400">
                <a:solidFill>
                  <a:schemeClr val="tx1"/>
                </a:solidFill>
                <a:latin typeface="Times New Roman" charset="0"/>
              </a:defRPr>
            </a:lvl5pPr>
            <a:lvl6pPr marL="2514600" indent="-228600" eaLnBrk="0" fontAlgn="base" hangingPunct="0">
              <a:spcBef>
                <a:spcPct val="0"/>
              </a:spcBef>
              <a:spcAft>
                <a:spcPct val="0"/>
              </a:spcAft>
              <a:defRPr sz="2400">
                <a:solidFill>
                  <a:schemeClr val="tx1"/>
                </a:solidFill>
                <a:latin typeface="Times New Roman" charset="0"/>
              </a:defRPr>
            </a:lvl6pPr>
            <a:lvl7pPr marL="2971800" indent="-228600" eaLnBrk="0" fontAlgn="base" hangingPunct="0">
              <a:spcBef>
                <a:spcPct val="0"/>
              </a:spcBef>
              <a:spcAft>
                <a:spcPct val="0"/>
              </a:spcAft>
              <a:defRPr sz="2400">
                <a:solidFill>
                  <a:schemeClr val="tx1"/>
                </a:solidFill>
                <a:latin typeface="Times New Roman" charset="0"/>
              </a:defRPr>
            </a:lvl7pPr>
            <a:lvl8pPr marL="3429000" indent="-228600" eaLnBrk="0" fontAlgn="base" hangingPunct="0">
              <a:spcBef>
                <a:spcPct val="0"/>
              </a:spcBef>
              <a:spcAft>
                <a:spcPct val="0"/>
              </a:spcAft>
              <a:defRPr sz="2400">
                <a:solidFill>
                  <a:schemeClr val="tx1"/>
                </a:solidFill>
                <a:latin typeface="Times New Roman" charset="0"/>
              </a:defRPr>
            </a:lvl8pPr>
            <a:lvl9pPr marL="3886200" indent="-228600" eaLnBrk="0" fontAlgn="base" hangingPunct="0">
              <a:spcBef>
                <a:spcPct val="0"/>
              </a:spcBef>
              <a:spcAft>
                <a:spcPct val="0"/>
              </a:spcAft>
              <a:defRPr sz="2400">
                <a:solidFill>
                  <a:schemeClr val="tx1"/>
                </a:solidFill>
                <a:latin typeface="Times New Roman" charset="0"/>
              </a:defRPr>
            </a:lvl9pPr>
          </a:lstStyle>
          <a:p>
            <a:endParaRPr lang="en-US" altLang="en-US" dirty="0"/>
          </a:p>
        </p:txBody>
      </p:sp>
      <p:sp>
        <p:nvSpPr>
          <p:cNvPr id="311326" name="AutoShape 30"/>
          <p:cNvSpPr>
            <a:spLocks noChangeArrowheads="1"/>
          </p:cNvSpPr>
          <p:nvPr/>
        </p:nvSpPr>
        <p:spPr bwMode="auto">
          <a:xfrm rot="9039593">
            <a:off x="5704842" y="3256028"/>
            <a:ext cx="533400" cy="381000"/>
          </a:xfrm>
          <a:prstGeom prst="rightArrow">
            <a:avLst>
              <a:gd name="adj1" fmla="val 50000"/>
              <a:gd name="adj2" fmla="val 35000"/>
            </a:avLst>
          </a:prstGeom>
          <a:gradFill rotWithShape="0">
            <a:gsLst>
              <a:gs pos="0">
                <a:srgbClr val="FFFF99"/>
              </a:gs>
              <a:gs pos="100000">
                <a:srgbClr val="FFFF99">
                  <a:gamma/>
                  <a:shade val="46275"/>
                  <a:invGamma/>
                </a:srgbClr>
              </a:gs>
            </a:gsLst>
            <a:lin ang="5400000" scaled="1"/>
          </a:gradFill>
          <a:ln w="9525">
            <a:solidFill>
              <a:schemeClr val="tx1"/>
            </a:solidFill>
            <a:miter lim="800000"/>
            <a:headEnd/>
            <a:tailEnd/>
          </a:ln>
          <a:effectLst>
            <a:outerShdw dist="107763" dir="2700000" algn="ctr" rotWithShape="0">
              <a:schemeClr val="bg2"/>
            </a:outerShdw>
          </a:effectLst>
        </p:spPr>
        <p:txBody>
          <a:bodyPr wrap="none" anchor="ctr"/>
          <a:lstStyle>
            <a:lvl1pPr>
              <a:defRPr sz="2400">
                <a:solidFill>
                  <a:schemeClr val="tx1"/>
                </a:solidFill>
                <a:latin typeface="Times New Roman" charset="0"/>
              </a:defRPr>
            </a:lvl1pPr>
            <a:lvl2pPr marL="742950" indent="-285750">
              <a:defRPr sz="2400">
                <a:solidFill>
                  <a:schemeClr val="tx1"/>
                </a:solidFill>
                <a:latin typeface="Times New Roman" charset="0"/>
              </a:defRPr>
            </a:lvl2pPr>
            <a:lvl3pPr marL="1143000" indent="-228600">
              <a:defRPr sz="2400">
                <a:solidFill>
                  <a:schemeClr val="tx1"/>
                </a:solidFill>
                <a:latin typeface="Times New Roman" charset="0"/>
              </a:defRPr>
            </a:lvl3pPr>
            <a:lvl4pPr marL="1600200" indent="-228600">
              <a:defRPr sz="2400">
                <a:solidFill>
                  <a:schemeClr val="tx1"/>
                </a:solidFill>
                <a:latin typeface="Times New Roman" charset="0"/>
              </a:defRPr>
            </a:lvl4pPr>
            <a:lvl5pPr marL="2057400" indent="-228600">
              <a:defRPr sz="2400">
                <a:solidFill>
                  <a:schemeClr val="tx1"/>
                </a:solidFill>
                <a:latin typeface="Times New Roman" charset="0"/>
              </a:defRPr>
            </a:lvl5pPr>
            <a:lvl6pPr marL="2514600" indent="-228600" eaLnBrk="0" fontAlgn="base" hangingPunct="0">
              <a:spcBef>
                <a:spcPct val="0"/>
              </a:spcBef>
              <a:spcAft>
                <a:spcPct val="0"/>
              </a:spcAft>
              <a:defRPr sz="2400">
                <a:solidFill>
                  <a:schemeClr val="tx1"/>
                </a:solidFill>
                <a:latin typeface="Times New Roman" charset="0"/>
              </a:defRPr>
            </a:lvl6pPr>
            <a:lvl7pPr marL="2971800" indent="-228600" eaLnBrk="0" fontAlgn="base" hangingPunct="0">
              <a:spcBef>
                <a:spcPct val="0"/>
              </a:spcBef>
              <a:spcAft>
                <a:spcPct val="0"/>
              </a:spcAft>
              <a:defRPr sz="2400">
                <a:solidFill>
                  <a:schemeClr val="tx1"/>
                </a:solidFill>
                <a:latin typeface="Times New Roman" charset="0"/>
              </a:defRPr>
            </a:lvl7pPr>
            <a:lvl8pPr marL="3429000" indent="-228600" eaLnBrk="0" fontAlgn="base" hangingPunct="0">
              <a:spcBef>
                <a:spcPct val="0"/>
              </a:spcBef>
              <a:spcAft>
                <a:spcPct val="0"/>
              </a:spcAft>
              <a:defRPr sz="2400">
                <a:solidFill>
                  <a:schemeClr val="tx1"/>
                </a:solidFill>
                <a:latin typeface="Times New Roman" charset="0"/>
              </a:defRPr>
            </a:lvl8pPr>
            <a:lvl9pPr marL="3886200" indent="-228600" eaLnBrk="0" fontAlgn="base" hangingPunct="0">
              <a:spcBef>
                <a:spcPct val="0"/>
              </a:spcBef>
              <a:spcAft>
                <a:spcPct val="0"/>
              </a:spcAft>
              <a:defRPr sz="2400">
                <a:solidFill>
                  <a:schemeClr val="tx1"/>
                </a:solidFill>
                <a:latin typeface="Times New Roman" charset="0"/>
              </a:defRPr>
            </a:lvl9pPr>
          </a:lstStyle>
          <a:p>
            <a:endParaRPr lang="en-US" altLang="en-US" dirty="0"/>
          </a:p>
        </p:txBody>
      </p:sp>
      <p:sp>
        <p:nvSpPr>
          <p:cNvPr id="311327" name="AutoShape 31"/>
          <p:cNvSpPr>
            <a:spLocks noChangeArrowheads="1"/>
          </p:cNvSpPr>
          <p:nvPr/>
        </p:nvSpPr>
        <p:spPr bwMode="auto">
          <a:xfrm rot="5358365">
            <a:off x="4419600" y="2878203"/>
            <a:ext cx="533400" cy="381000"/>
          </a:xfrm>
          <a:prstGeom prst="rightArrow">
            <a:avLst>
              <a:gd name="adj1" fmla="val 50000"/>
              <a:gd name="adj2" fmla="val 35000"/>
            </a:avLst>
          </a:prstGeom>
          <a:gradFill rotWithShape="0">
            <a:gsLst>
              <a:gs pos="0">
                <a:srgbClr val="FFFF99"/>
              </a:gs>
              <a:gs pos="100000">
                <a:srgbClr val="FFFF99">
                  <a:gamma/>
                  <a:shade val="46275"/>
                  <a:invGamma/>
                </a:srgbClr>
              </a:gs>
            </a:gsLst>
            <a:lin ang="5400000" scaled="1"/>
          </a:gradFill>
          <a:ln w="9525">
            <a:solidFill>
              <a:schemeClr val="tx1"/>
            </a:solidFill>
            <a:miter lim="800000"/>
            <a:headEnd/>
            <a:tailEnd/>
          </a:ln>
          <a:effectLst>
            <a:outerShdw dist="107763" dir="2700000" algn="ctr" rotWithShape="0">
              <a:schemeClr val="bg2"/>
            </a:outerShdw>
          </a:effectLst>
        </p:spPr>
        <p:txBody>
          <a:bodyPr wrap="none" anchor="ctr"/>
          <a:lstStyle>
            <a:lvl1pPr>
              <a:defRPr sz="2400">
                <a:solidFill>
                  <a:schemeClr val="tx1"/>
                </a:solidFill>
                <a:latin typeface="Times New Roman" charset="0"/>
              </a:defRPr>
            </a:lvl1pPr>
            <a:lvl2pPr marL="742950" indent="-285750">
              <a:defRPr sz="2400">
                <a:solidFill>
                  <a:schemeClr val="tx1"/>
                </a:solidFill>
                <a:latin typeface="Times New Roman" charset="0"/>
              </a:defRPr>
            </a:lvl2pPr>
            <a:lvl3pPr marL="1143000" indent="-228600">
              <a:defRPr sz="2400">
                <a:solidFill>
                  <a:schemeClr val="tx1"/>
                </a:solidFill>
                <a:latin typeface="Times New Roman" charset="0"/>
              </a:defRPr>
            </a:lvl3pPr>
            <a:lvl4pPr marL="1600200" indent="-228600">
              <a:defRPr sz="2400">
                <a:solidFill>
                  <a:schemeClr val="tx1"/>
                </a:solidFill>
                <a:latin typeface="Times New Roman" charset="0"/>
              </a:defRPr>
            </a:lvl4pPr>
            <a:lvl5pPr marL="2057400" indent="-228600">
              <a:defRPr sz="2400">
                <a:solidFill>
                  <a:schemeClr val="tx1"/>
                </a:solidFill>
                <a:latin typeface="Times New Roman" charset="0"/>
              </a:defRPr>
            </a:lvl5pPr>
            <a:lvl6pPr marL="2514600" indent="-228600" eaLnBrk="0" fontAlgn="base" hangingPunct="0">
              <a:spcBef>
                <a:spcPct val="0"/>
              </a:spcBef>
              <a:spcAft>
                <a:spcPct val="0"/>
              </a:spcAft>
              <a:defRPr sz="2400">
                <a:solidFill>
                  <a:schemeClr val="tx1"/>
                </a:solidFill>
                <a:latin typeface="Times New Roman" charset="0"/>
              </a:defRPr>
            </a:lvl6pPr>
            <a:lvl7pPr marL="2971800" indent="-228600" eaLnBrk="0" fontAlgn="base" hangingPunct="0">
              <a:spcBef>
                <a:spcPct val="0"/>
              </a:spcBef>
              <a:spcAft>
                <a:spcPct val="0"/>
              </a:spcAft>
              <a:defRPr sz="2400">
                <a:solidFill>
                  <a:schemeClr val="tx1"/>
                </a:solidFill>
                <a:latin typeface="Times New Roman" charset="0"/>
              </a:defRPr>
            </a:lvl7pPr>
            <a:lvl8pPr marL="3429000" indent="-228600" eaLnBrk="0" fontAlgn="base" hangingPunct="0">
              <a:spcBef>
                <a:spcPct val="0"/>
              </a:spcBef>
              <a:spcAft>
                <a:spcPct val="0"/>
              </a:spcAft>
              <a:defRPr sz="2400">
                <a:solidFill>
                  <a:schemeClr val="tx1"/>
                </a:solidFill>
                <a:latin typeface="Times New Roman" charset="0"/>
              </a:defRPr>
            </a:lvl8pPr>
            <a:lvl9pPr marL="3886200" indent="-228600" eaLnBrk="0" fontAlgn="base" hangingPunct="0">
              <a:spcBef>
                <a:spcPct val="0"/>
              </a:spcBef>
              <a:spcAft>
                <a:spcPct val="0"/>
              </a:spcAft>
              <a:defRPr sz="2400">
                <a:solidFill>
                  <a:schemeClr val="tx1"/>
                </a:solidFill>
                <a:latin typeface="Times New Roman" charset="0"/>
              </a:defRPr>
            </a:lvl9pPr>
          </a:lstStyle>
          <a:p>
            <a:endParaRPr lang="en-US" altLang="en-US" dirty="0"/>
          </a:p>
        </p:txBody>
      </p:sp>
      <p:sp>
        <p:nvSpPr>
          <p:cNvPr id="4128" name="Text Box 32"/>
          <p:cNvSpPr txBox="1">
            <a:spLocks noChangeArrowheads="1"/>
          </p:cNvSpPr>
          <p:nvPr/>
        </p:nvSpPr>
        <p:spPr bwMode="auto">
          <a:xfrm>
            <a:off x="381000" y="1735203"/>
            <a:ext cx="1600200" cy="1187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spAutoFit/>
          </a:bodyPr>
          <a:lstStyle>
            <a:lvl1pPr>
              <a:defRPr sz="2400">
                <a:solidFill>
                  <a:schemeClr val="tx1"/>
                </a:solidFill>
                <a:latin typeface="Times New Roman" charset="0"/>
              </a:defRPr>
            </a:lvl1pPr>
            <a:lvl2pPr marL="742950" indent="-285750">
              <a:defRPr sz="2400">
                <a:solidFill>
                  <a:schemeClr val="tx1"/>
                </a:solidFill>
                <a:latin typeface="Times New Roman" charset="0"/>
              </a:defRPr>
            </a:lvl2pPr>
            <a:lvl3pPr marL="1143000" indent="-228600">
              <a:defRPr sz="2400">
                <a:solidFill>
                  <a:schemeClr val="tx1"/>
                </a:solidFill>
                <a:latin typeface="Times New Roman" charset="0"/>
              </a:defRPr>
            </a:lvl3pPr>
            <a:lvl4pPr marL="1600200" indent="-228600">
              <a:defRPr sz="2400">
                <a:solidFill>
                  <a:schemeClr val="tx1"/>
                </a:solidFill>
                <a:latin typeface="Times New Roman" charset="0"/>
              </a:defRPr>
            </a:lvl4pPr>
            <a:lvl5pPr marL="2057400" indent="-228600">
              <a:defRPr sz="2400">
                <a:solidFill>
                  <a:schemeClr val="tx1"/>
                </a:solidFill>
                <a:latin typeface="Times New Roman" charset="0"/>
              </a:defRPr>
            </a:lvl5pPr>
            <a:lvl6pPr marL="2514600" indent="-228600" eaLnBrk="0" fontAlgn="base" hangingPunct="0">
              <a:spcBef>
                <a:spcPct val="0"/>
              </a:spcBef>
              <a:spcAft>
                <a:spcPct val="0"/>
              </a:spcAft>
              <a:defRPr sz="2400">
                <a:solidFill>
                  <a:schemeClr val="tx1"/>
                </a:solidFill>
                <a:latin typeface="Times New Roman" charset="0"/>
              </a:defRPr>
            </a:lvl6pPr>
            <a:lvl7pPr marL="2971800" indent="-228600" eaLnBrk="0" fontAlgn="base" hangingPunct="0">
              <a:spcBef>
                <a:spcPct val="0"/>
              </a:spcBef>
              <a:spcAft>
                <a:spcPct val="0"/>
              </a:spcAft>
              <a:defRPr sz="2400">
                <a:solidFill>
                  <a:schemeClr val="tx1"/>
                </a:solidFill>
                <a:latin typeface="Times New Roman" charset="0"/>
              </a:defRPr>
            </a:lvl7pPr>
            <a:lvl8pPr marL="3429000" indent="-228600" eaLnBrk="0" fontAlgn="base" hangingPunct="0">
              <a:spcBef>
                <a:spcPct val="0"/>
              </a:spcBef>
              <a:spcAft>
                <a:spcPct val="0"/>
              </a:spcAft>
              <a:defRPr sz="2400">
                <a:solidFill>
                  <a:schemeClr val="tx1"/>
                </a:solidFill>
                <a:latin typeface="Times New Roman" charset="0"/>
              </a:defRPr>
            </a:lvl8pPr>
            <a:lvl9pPr marL="3886200" indent="-228600" eaLnBrk="0" fontAlgn="base" hangingPunct="0">
              <a:spcBef>
                <a:spcPct val="0"/>
              </a:spcBef>
              <a:spcAft>
                <a:spcPct val="0"/>
              </a:spcAft>
              <a:defRPr sz="2400">
                <a:solidFill>
                  <a:schemeClr val="tx1"/>
                </a:solidFill>
                <a:latin typeface="Times New Roman" charset="0"/>
              </a:defRPr>
            </a:lvl9pPr>
          </a:lstStyle>
          <a:p>
            <a:pPr>
              <a:spcBef>
                <a:spcPct val="50000"/>
              </a:spcBef>
            </a:pPr>
            <a:r>
              <a:rPr lang="en-GB" altLang="en-US" i="1" dirty="0"/>
              <a:t>See</a:t>
            </a:r>
            <a:r>
              <a:rPr lang="en-GB" altLang="en-US" dirty="0"/>
              <a:t>: Lynch, Chapter 3</a:t>
            </a:r>
          </a:p>
        </p:txBody>
      </p:sp>
    </p:spTree>
    <p:extLst>
      <p:ext uri="{BB962C8B-B14F-4D97-AF65-F5344CB8AC3E}">
        <p14:creationId xmlns:p14="http://schemas.microsoft.com/office/powerpoint/2010/main" val="1650122218"/>
      </p:ext>
    </p:extLst>
  </p:cSld>
  <p:clrMapOvr>
    <a:masterClrMapping/>
  </p:clrMapOvr>
  <p:transition xmlns:p14="http://schemas.microsoft.com/office/powerpoint/2010/main"/>
  <p:timing>
    <p:tnLst>
      <p:par>
        <p:cTn xmlns:p14="http://schemas.microsoft.com/office/powerpoint/2010/mai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1314" name="Rectangle 1026"/>
          <p:cNvSpPr>
            <a:spLocks noGrp="1" noChangeArrowheads="1"/>
          </p:cNvSpPr>
          <p:nvPr>
            <p:ph type="ctrTitle" idx="4294967295"/>
          </p:nvPr>
        </p:nvSpPr>
        <p:spPr>
          <a:xfrm>
            <a:off x="304800" y="1524000"/>
            <a:ext cx="8610600" cy="3581400"/>
          </a:xfrm>
        </p:spPr>
        <p:txBody>
          <a:bodyPr/>
          <a:lstStyle/>
          <a:p>
            <a:r>
              <a:rPr lang="en-GB" altLang="en-US" sz="3200" b="1" dirty="0" smtClean="0"/>
              <a:t>How do we analyse the strategic environment? </a:t>
            </a:r>
            <a:br>
              <a:rPr lang="en-GB" altLang="en-US" sz="3200" b="1" dirty="0" smtClean="0"/>
            </a:br>
            <a:r>
              <a:rPr lang="en-GB" altLang="en-US" sz="3200" b="1" dirty="0" smtClean="0"/>
              <a:t/>
            </a:r>
            <a:br>
              <a:rPr lang="en-GB" altLang="en-US" sz="3200" b="1" dirty="0" smtClean="0"/>
            </a:br>
            <a:r>
              <a:rPr lang="en-GB" altLang="en-US" sz="3200" b="1" i="1" dirty="0" smtClean="0">
                <a:solidFill>
                  <a:schemeClr val="accent1"/>
                </a:solidFill>
              </a:rPr>
              <a:t>Some additional overheads</a:t>
            </a:r>
            <a:endParaRPr lang="en-GB" altLang="en-US" sz="3200" i="1" dirty="0" smtClean="0">
              <a:solidFill>
                <a:schemeClr val="accent1"/>
              </a:solidFill>
            </a:endParaRPr>
          </a:p>
        </p:txBody>
      </p:sp>
    </p:spTree>
    <p:extLst>
      <p:ext uri="{BB962C8B-B14F-4D97-AF65-F5344CB8AC3E}">
        <p14:creationId xmlns:p14="http://schemas.microsoft.com/office/powerpoint/2010/main" val="3721463228"/>
      </p:ext>
    </p:extLst>
  </p:cSld>
  <p:clrMapOvr>
    <a:masterClrMapping/>
  </p:clrMapOvr>
  <p:transition xmlns:p14="http://schemas.microsoft.com/office/powerpoint/2010/main"/>
  <p:timing>
    <p:tnLst>
      <p:par>
        <p:cTn xmlns:p14="http://schemas.microsoft.com/office/powerpoint/2010/mai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a:xfrm>
            <a:off x="457200" y="531096"/>
            <a:ext cx="8229600" cy="1143000"/>
          </a:xfrm>
          <a:noFill/>
          <a:extLst>
            <a:ext uri="{909E8E84-426E-40dd-AFC4-6F175D3DCCD1}">
              <a14:hiddenFill xmlns:a14="http://schemas.microsoft.com/office/drawing/2010/main">
                <a:solidFill>
                  <a:srgbClr val="FFFFFF"/>
                </a:solidFill>
              </a14:hiddenFill>
            </a:ext>
          </a:extLst>
        </p:spPr>
        <p:txBody>
          <a:bodyPr anchor="b"/>
          <a:lstStyle/>
          <a:p>
            <a:r>
              <a:rPr lang="en-GB" altLang="en-US" sz="2800" b="1" dirty="0" smtClean="0">
                <a:effectLst/>
              </a:rPr>
              <a:t>Five political trends that have affected strategic management</a:t>
            </a:r>
          </a:p>
        </p:txBody>
      </p:sp>
      <p:sp>
        <p:nvSpPr>
          <p:cNvPr id="28675" name="Rectangle 3"/>
          <p:cNvSpPr>
            <a:spLocks noGrp="1" noChangeArrowheads="1"/>
          </p:cNvSpPr>
          <p:nvPr>
            <p:ph type="body" idx="1"/>
          </p:nvPr>
        </p:nvSpPr>
        <p:spPr>
          <a:xfrm>
            <a:off x="374848" y="1992208"/>
            <a:ext cx="8229600" cy="4389120"/>
          </a:xfrm>
          <a:noFill/>
        </p:spPr>
        <p:txBody>
          <a:bodyPr/>
          <a:lstStyle/>
          <a:p>
            <a:pPr>
              <a:lnSpc>
                <a:spcPct val="90000"/>
              </a:lnSpc>
              <a:buClr>
                <a:schemeClr val="tx2"/>
              </a:buClr>
            </a:pPr>
            <a:r>
              <a:rPr lang="en-GB" altLang="en-US" sz="2400" dirty="0" smtClean="0"/>
              <a:t>Decline of the centrally directed command economies of Eastern Europe coupled with the move towards democracy and freer markets</a:t>
            </a:r>
          </a:p>
          <a:p>
            <a:pPr>
              <a:lnSpc>
                <a:spcPct val="90000"/>
              </a:lnSpc>
              <a:buClr>
                <a:schemeClr val="tx2"/>
              </a:buClr>
            </a:pPr>
            <a:r>
              <a:rPr lang="en-GB" altLang="en-US" sz="2400" dirty="0" smtClean="0"/>
              <a:t>The absence of world wars and the more recent end of the Cold War</a:t>
            </a:r>
          </a:p>
          <a:p>
            <a:pPr>
              <a:lnSpc>
                <a:spcPct val="90000"/>
              </a:lnSpc>
              <a:buClr>
                <a:schemeClr val="tx2"/>
              </a:buClr>
            </a:pPr>
            <a:r>
              <a:rPr lang="en-GB" altLang="en-US" sz="2400" dirty="0" smtClean="0"/>
              <a:t>The relative weakness of African and South/Central American economies</a:t>
            </a:r>
          </a:p>
          <a:p>
            <a:pPr>
              <a:lnSpc>
                <a:spcPct val="90000"/>
              </a:lnSpc>
              <a:buClr>
                <a:schemeClr val="tx2"/>
              </a:buClr>
            </a:pPr>
            <a:r>
              <a:rPr lang="en-GB" altLang="en-US" sz="2400" dirty="0" smtClean="0"/>
              <a:t>The rise of international trade, global companies and new trading nations</a:t>
            </a:r>
          </a:p>
          <a:p>
            <a:pPr>
              <a:lnSpc>
                <a:spcPct val="90000"/>
              </a:lnSpc>
              <a:buClr>
                <a:schemeClr val="tx2"/>
              </a:buClr>
            </a:pPr>
            <a:r>
              <a:rPr lang="en-GB" altLang="en-US" sz="2400" dirty="0" smtClean="0"/>
              <a:t>Emergence of supportive international finance and economic institutions such as the World Bank and International Monetary Fund.</a:t>
            </a:r>
          </a:p>
        </p:txBody>
      </p:sp>
    </p:spTree>
    <p:extLst>
      <p:ext uri="{BB962C8B-B14F-4D97-AF65-F5344CB8AC3E}">
        <p14:creationId xmlns:p14="http://schemas.microsoft.com/office/powerpoint/2010/main" val="1164629563"/>
      </p:ext>
    </p:extLst>
  </p:cSld>
  <p:clrMapOvr>
    <a:masterClrMapping/>
  </p:clrMapOvr>
  <p:transition xmlns:p14="http://schemas.microsoft.com/office/powerpoint/2010/main">
    <p:cut/>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a:xfrm>
            <a:off x="457200" y="97376"/>
            <a:ext cx="8229600" cy="1143000"/>
          </a:xfrm>
          <a:noFill/>
          <a:extLst>
            <a:ext uri="{909E8E84-426E-40dd-AFC4-6F175D3DCCD1}">
              <a14:hiddenFill xmlns:a14="http://schemas.microsoft.com/office/drawing/2010/main">
                <a:solidFill>
                  <a:srgbClr val="FFFFFF"/>
                </a:solidFill>
              </a14:hiddenFill>
            </a:ext>
          </a:extLst>
        </p:spPr>
        <p:txBody>
          <a:bodyPr anchor="b"/>
          <a:lstStyle/>
          <a:p>
            <a:r>
              <a:rPr lang="en-GB" altLang="en-US" sz="2800" b="1" dirty="0" smtClean="0">
                <a:effectLst/>
              </a:rPr>
              <a:t>Government and industrial policy - 1</a:t>
            </a:r>
          </a:p>
        </p:txBody>
      </p:sp>
      <p:sp>
        <p:nvSpPr>
          <p:cNvPr id="29699" name="Rectangle 3"/>
          <p:cNvSpPr>
            <a:spLocks noGrp="1" noChangeArrowheads="1"/>
          </p:cNvSpPr>
          <p:nvPr>
            <p:ph type="body" idx="1"/>
          </p:nvPr>
        </p:nvSpPr>
        <p:spPr>
          <a:xfrm>
            <a:off x="377952" y="1528744"/>
            <a:ext cx="8229600" cy="4389120"/>
          </a:xfrm>
          <a:noFill/>
        </p:spPr>
        <p:txBody>
          <a:bodyPr/>
          <a:lstStyle/>
          <a:p>
            <a:pPr>
              <a:buFont typeface="Wingdings" pitchFamily="2" charset="2"/>
              <a:buNone/>
            </a:pPr>
            <a:r>
              <a:rPr lang="en-GB" altLang="en-US" sz="2400" dirty="0" smtClean="0"/>
              <a:t>Basic policy:</a:t>
            </a:r>
          </a:p>
          <a:p>
            <a:pPr>
              <a:buClr>
                <a:schemeClr val="tx2"/>
              </a:buClr>
            </a:pPr>
            <a:r>
              <a:rPr lang="en-GB" altLang="en-US" sz="2400" i="1" dirty="0" smtClean="0"/>
              <a:t>Laisser faire</a:t>
            </a:r>
            <a:r>
              <a:rPr lang="en-GB" altLang="en-US" sz="2400" dirty="0" smtClean="0"/>
              <a:t>: free market approach</a:t>
            </a:r>
          </a:p>
          <a:p>
            <a:pPr>
              <a:buClr>
                <a:schemeClr val="tx2"/>
              </a:buClr>
            </a:pPr>
            <a:r>
              <a:rPr lang="en-GB" altLang="en-US" sz="2400" i="1" dirty="0" smtClean="0"/>
              <a:t>Dirigiste</a:t>
            </a:r>
            <a:r>
              <a:rPr lang="en-GB" altLang="en-US" sz="2400" dirty="0" smtClean="0"/>
              <a:t>: centrally directed approach</a:t>
            </a:r>
          </a:p>
          <a:p>
            <a:pPr>
              <a:buFont typeface="Wingdings" pitchFamily="2" charset="2"/>
              <a:buNone/>
            </a:pPr>
            <a:endParaRPr lang="en-GB" altLang="en-US" sz="2400" dirty="0" smtClean="0"/>
          </a:p>
          <a:p>
            <a:pPr>
              <a:buFont typeface="Wingdings" pitchFamily="2" charset="2"/>
              <a:buNone/>
            </a:pPr>
            <a:r>
              <a:rPr lang="en-GB" altLang="en-US" sz="2400" dirty="0" smtClean="0"/>
              <a:t>Broader analysis of government policy and state institutions:</a:t>
            </a:r>
          </a:p>
          <a:p>
            <a:pPr>
              <a:buClr>
                <a:schemeClr val="tx2"/>
              </a:buClr>
            </a:pPr>
            <a:r>
              <a:rPr lang="en-GB" altLang="en-US" sz="2400" dirty="0" smtClean="0"/>
              <a:t>Public expenditure</a:t>
            </a:r>
          </a:p>
          <a:p>
            <a:pPr>
              <a:buClr>
                <a:schemeClr val="tx2"/>
              </a:buClr>
            </a:pPr>
            <a:r>
              <a:rPr lang="en-GB" altLang="en-US" sz="2400" dirty="0" smtClean="0"/>
              <a:t>Competition policy</a:t>
            </a:r>
          </a:p>
          <a:p>
            <a:pPr>
              <a:buClr>
                <a:schemeClr val="tx2"/>
              </a:buClr>
            </a:pPr>
            <a:r>
              <a:rPr lang="en-GB" altLang="en-US" sz="2400" dirty="0" smtClean="0"/>
              <a:t>Taxation policy</a:t>
            </a:r>
          </a:p>
          <a:p>
            <a:pPr>
              <a:buClr>
                <a:schemeClr val="tx2"/>
              </a:buClr>
            </a:pPr>
            <a:r>
              <a:rPr lang="en-GB" altLang="en-US" sz="2400" dirty="0" smtClean="0"/>
              <a:t>Regional policy</a:t>
            </a:r>
          </a:p>
        </p:txBody>
      </p:sp>
    </p:spTree>
    <p:extLst>
      <p:ext uri="{BB962C8B-B14F-4D97-AF65-F5344CB8AC3E}">
        <p14:creationId xmlns:p14="http://schemas.microsoft.com/office/powerpoint/2010/main" val="3788003112"/>
      </p:ext>
    </p:extLst>
  </p:cSld>
  <p:clrMapOvr>
    <a:masterClrMapping/>
  </p:clrMapOvr>
  <p:transition xmlns:p14="http://schemas.microsoft.com/office/powerpoint/2010/main">
    <p:cut/>
  </p:transition>
  <p:timing>
    <p:tnLst>
      <p:par>
        <p:cTn xmlns:p14="http://schemas.microsoft.com/office/powerpoint/2010/mai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a:xfrm>
            <a:off x="457200" y="106168"/>
            <a:ext cx="8229600" cy="1143000"/>
          </a:xfrm>
          <a:noFill/>
          <a:extLst>
            <a:ext uri="{909E8E84-426E-40dd-AFC4-6F175D3DCCD1}">
              <a14:hiddenFill xmlns:a14="http://schemas.microsoft.com/office/drawing/2010/main">
                <a:solidFill>
                  <a:srgbClr val="FFFFFF"/>
                </a:solidFill>
              </a14:hiddenFill>
            </a:ext>
          </a:extLst>
        </p:spPr>
        <p:txBody>
          <a:bodyPr anchor="b"/>
          <a:lstStyle/>
          <a:p>
            <a:r>
              <a:rPr lang="en-GB" altLang="en-US" sz="2800" b="1" dirty="0" smtClean="0">
                <a:effectLst/>
              </a:rPr>
              <a:t>Government and industrial policy - 2</a:t>
            </a:r>
          </a:p>
        </p:txBody>
      </p:sp>
      <p:sp>
        <p:nvSpPr>
          <p:cNvPr id="30723" name="Rectangle 3"/>
          <p:cNvSpPr>
            <a:spLocks noGrp="1" noChangeArrowheads="1"/>
          </p:cNvSpPr>
          <p:nvPr>
            <p:ph type="body" idx="1"/>
          </p:nvPr>
        </p:nvSpPr>
        <p:spPr>
          <a:xfrm>
            <a:off x="377952" y="1519952"/>
            <a:ext cx="8229600" cy="4389120"/>
          </a:xfrm>
          <a:noFill/>
        </p:spPr>
        <p:txBody>
          <a:bodyPr/>
          <a:lstStyle/>
          <a:p>
            <a:pPr>
              <a:buFont typeface="Wingdings" pitchFamily="2" charset="2"/>
              <a:buNone/>
            </a:pPr>
            <a:r>
              <a:rPr lang="en-GB" altLang="en-US" sz="2400" dirty="0" smtClean="0"/>
              <a:t>Analysis needed at two levels:</a:t>
            </a:r>
          </a:p>
          <a:p>
            <a:pPr>
              <a:buClr>
                <a:schemeClr val="tx2"/>
              </a:buClr>
            </a:pPr>
            <a:r>
              <a:rPr lang="en-GB" altLang="en-US" sz="2400" i="1" dirty="0" smtClean="0"/>
              <a:t>National economy</a:t>
            </a:r>
            <a:r>
              <a:rPr lang="en-GB" altLang="en-US" sz="2400" dirty="0" smtClean="0"/>
              <a:t>: macroeconomic level to determine growth, inflation and policies for many organisations</a:t>
            </a:r>
          </a:p>
          <a:p>
            <a:pPr>
              <a:buClr>
                <a:schemeClr val="tx2"/>
              </a:buClr>
            </a:pPr>
            <a:r>
              <a:rPr lang="en-GB" altLang="en-US" sz="2400" i="1" dirty="0" smtClean="0"/>
              <a:t>Industry-level studies</a:t>
            </a:r>
            <a:r>
              <a:rPr lang="en-GB" altLang="en-US" sz="2400" dirty="0" smtClean="0"/>
              <a:t>: to establish government attitudes to specific industries in areas such as competition policy, support, employment </a:t>
            </a:r>
          </a:p>
        </p:txBody>
      </p:sp>
    </p:spTree>
    <p:extLst>
      <p:ext uri="{BB962C8B-B14F-4D97-AF65-F5344CB8AC3E}">
        <p14:creationId xmlns:p14="http://schemas.microsoft.com/office/powerpoint/2010/main" val="1119806645"/>
      </p:ext>
    </p:extLst>
  </p:cSld>
  <p:clrMapOvr>
    <a:masterClrMapping/>
  </p:clrMapOvr>
  <p:transition xmlns:p14="http://schemas.microsoft.com/office/powerpoint/2010/main">
    <p:cut/>
  </p:transition>
  <p:timing>
    <p:tnLst>
      <p:par>
        <p:cTn xmlns:p14="http://schemas.microsoft.com/office/powerpoint/2010/main" id="1" dur="indefinite" restart="never" nodeType="tmRoot"/>
      </p:par>
    </p:tnLst>
  </p:timing>
</p:sld>
</file>

<file path=ppt/tags/tag1.xml><?xml version="1.0" encoding="utf-8"?>
<p:tagLst xmlns:a="http://schemas.openxmlformats.org/drawingml/2006/main" xmlns:r="http://schemas.openxmlformats.org/officeDocument/2006/relationships" xmlns:p="http://schemas.openxmlformats.org/presentationml/2006/main">
  <p:tag name="MMPROD_NEXTUNIQUEID" val="10011"/>
  <p:tag name="MMPROD_UIDATA" val="&lt;database version=&quot;6.0&quot;&gt;&lt;object type=&quot;1&quot; unique_id=&quot;10001&quot;&gt;&lt;object type=&quot;8&quot; unique_id=&quot;487671&quot;&gt;&lt;/object&gt;&lt;object type=&quot;2&quot; unique_id=&quot;487672&quot;&gt;&lt;object type=&quot;3&quot; unique_id=&quot;487674&quot;&gt;&lt;property id=&quot;20148&quot; value=&quot;5&quot;/&gt;&lt;property id=&quot;20300&quot; value=&quot;Slide 3 - &amp;quot;Analysing the main elements of the environment&amp;quot;&quot;/&gt;&lt;property id=&quot;20307&quot; value=&quot;258&quot;/&gt;&lt;/object&gt;&lt;object type=&quot;3&quot; unique_id=&quot;487675&quot;&gt;&lt;property id=&quot;20148&quot; value=&quot;5&quot;/&gt;&lt;property id=&quot;20300&quot; value=&quot;Slide 4&quot;/&gt;&lt;property id=&quot;20307&quot; value=&quot;259&quot;/&gt;&lt;/object&gt;&lt;object type=&quot;3&quot; unique_id=&quot;487676&quot;&gt;&lt;property id=&quot;20148&quot; value=&quot;5&quot;/&gt;&lt;property id=&quot;20300&quot; value=&quot;Slide 5 - &amp;quot;Analysing the strategic environment - 2&amp;quot;&quot;/&gt;&lt;property id=&quot;20307&quot; value=&quot;260&quot;/&gt;&lt;/object&gt;&lt;object type=&quot;3&quot; unique_id=&quot;487677&quot;&gt;&lt;property id=&quot;20148&quot; value=&quot;5&quot;/&gt;&lt;property id=&quot;20300&quot; value=&quot;Slide 6 - &amp;quot;Step 1: General evaluation&amp;quot;&quot;/&gt;&lt;property id=&quot;20307&quot; value=&quot;261&quot;/&gt;&lt;/object&gt;&lt;object type=&quot;3&quot; unique_id=&quot;487678&quot;&gt;&lt;property id=&quot;20148&quot; value=&quot;5&quot;/&gt;&lt;property id=&quot;20300&quot; value=&quot;Slide 7 - &amp;quot;Step 2: Measure the degree of turbulence&amp;quot;&quot;/&gt;&lt;property id=&quot;20307&quot; value=&quot;262&quot;/&gt;&lt;/object&gt;&lt;object type=&quot;3&quot; unique_id=&quot;487679&quot;&gt;&lt;property id=&quot;20148&quot; value=&quot;5&quot;/&gt;&lt;property id=&quot;20300&quot; value=&quot;Slide 8 - &amp;quot;Step 3: Factors influencing many industries PESTEL Analysis&amp;quot;&quot;/&gt;&lt;property id=&quot;20307&quot; value=&quot;264&quot;/&gt;&lt;/object&gt;&lt;object type=&quot;3&quot; unique_id=&quot;487680&quot;&gt;&lt;property id=&quot;20148&quot; value=&quot;5&quot;/&gt;&lt;property id=&quot;20300&quot; value=&quot;Slide 9 - &amp;quot;Step 4: Growth and Life Cycle Analysis&amp;quot;&quot;/&gt;&lt;property id=&quot;20307&quot; value=&quot;265&quot;/&gt;&lt;/object&gt;&lt;object type=&quot;3&quot; unique_id=&quot;487681&quot;&gt;&lt;property id=&quot;20148&quot; value=&quot;5&quot;/&gt;&lt;property id=&quot;20300&quot; value=&quot;Slide 10 - &amp;quot;Step 5: Factors specific to the industry &amp;#x0D;&amp;#x0A;Key Factors for Success&amp;quot;&quot;/&gt;&lt;property id=&quot;20307&quot; value=&quot;266&quot;/&gt;&lt;/object&gt;&lt;object type=&quot;3&quot; unique_id=&quot;487682&quot;&gt;&lt;property id=&quot;20148&quot; value=&quot;5&quot;/&gt;&lt;property id=&quot;20300&quot; value=&quot;Slide 11 - &amp;quot;Step 6: Factors specific to competition &amp;#x0D;&amp;#x0A;Five Forces Analysis&amp;quot;&quot;/&gt;&lt;property id=&quot;20307&quot; value=&quot;267&quot;/&gt;&lt;/object&gt;&lt;object type=&quot;3&quot; unique_id=&quot;487683&quot;&gt;&lt;property id=&quot;20148&quot; value=&quot;5&quot;/&gt;&lt;property id=&quot;20300&quot; value=&quot;Slide 12 - &amp;quot;Step 6: Factors specific to competition &amp;#x0D;&amp;#x0A;Five Forces Analysis&amp;quot;&quot;/&gt;&lt;property id=&quot;20307&quot; value=&quot;268&quot;/&gt;&lt;/object&gt;&lt;object type=&quot;3&quot; unique_id=&quot;487684&quot;&gt;&lt;property id=&quot;20148&quot; value=&quot;5&quot;/&gt;&lt;property id=&quot;20300&quot; value=&quot;Slide 13 - &amp;quot;Step 7: Factors specific to co-operation &amp;#x0D;&amp;#x0A;Four Links Analysis&amp;quot;&quot;/&gt;&lt;property id=&quot;20307&quot; value=&quot;269&quot;/&gt;&lt;/object&gt;&lt;object type=&quot;3&quot; unique_id=&quot;487685&quot;&gt;&lt;property id=&quot;20148&quot; value=&quot;5&quot;/&gt;&lt;property id=&quot;20300&quot; value=&quot;Slide 14 - &amp;quot;Step 7: Factors specific to co-operation &amp;#x0D;&amp;#x0A;Four Links Analysis&amp;quot;&quot;/&gt;&lt;property id=&quot;20307&quot; value=&quot;270&quot;/&gt;&lt;/object&gt;&lt;object type=&quot;3&quot; unique_id=&quot;487686&quot;&gt;&lt;property id=&quot;20148&quot; value=&quot;5&quot;/&gt;&lt;property id=&quot;20300&quot; value=&quot;Slide 15 - &amp;quot;Step 7: Factors specific to co-operation &amp;#x0D;&amp;#x0A;Four Links Analysis&amp;quot;&quot;/&gt;&lt;property id=&quot;20307&quot; value=&quot;271&quot;/&gt;&lt;/object&gt;&lt;object type=&quot;3&quot; unique_id=&quot;487687&quot;&gt;&lt;property id=&quot;20148&quot; value=&quot;5&quot;/&gt;&lt;property id=&quot;20300&quot; value=&quot;Slide 16 - &amp;quot; Four Links Analysis: how to assess the links&amp;quot;&quot;/&gt;&lt;property id=&quot;20307&quot; value=&quot;272&quot;/&gt;&lt;/object&gt;&lt;object type=&quot;3&quot; unique_id=&quot;487688&quot;&gt;&lt;property id=&quot;20148&quot; value=&quot;5&quot;/&gt;&lt;property id=&quot;20300&quot; value=&quot;Slide 17 - &amp;quot;Step 8: Factors specific to immediate competitors&amp;quot;&quot;/&gt;&lt;property id=&quot;20307&quot; value=&quot;273&quot;/&gt;&lt;/object&gt;&lt;object type=&quot;3&quot; unique_id=&quot;487689&quot;&gt;&lt;property id=&quot;20148&quot; value=&quot;5&quot;/&gt;&lt;property id=&quot;20300&quot; value=&quot;Slide 18 - &amp;quot;Step 9: Customer analysis &amp;#x0D;&amp;#x0A;Demand, Segmentation and Positioning&amp;quot;&quot;/&gt;&lt;property id=&quot;20307&quot; value=&quot;274&quot;/&gt;&lt;/object&gt;&lt;object type=&quot;3&quot; unique_id=&quot;487690&quot;&gt;&lt;property id=&quot;20148&quot; value=&quot;5&quot;/&gt;&lt;property id=&quot;20300&quot; value=&quot;Slide 19 - &amp;quot;Customer profiling - 1&amp;quot;&quot;/&gt;&lt;property id=&quot;20307&quot; value=&quot;275&quot;/&gt;&lt;/object&gt;&lt;object type=&quot;3&quot; unique_id=&quot;487691&quot;&gt;&lt;property id=&quot;20148&quot; value=&quot;5&quot;/&gt;&lt;property id=&quot;20300&quot; value=&quot;Slide 20 - &amp;quot;Customer profiling - 2&amp;quot;&quot;/&gt;&lt;property id=&quot;20307&quot; value=&quot;276&quot;/&gt;&lt;/object&gt;&lt;object type=&quot;3&quot; unique_id=&quot;487692&quot;&gt;&lt;property id=&quot;20148&quot; value=&quot;5&quot;/&gt;&lt;property id=&quot;20300&quot; value=&quot;Slide 21 - &amp;quot;Segmentation and positioning - 1&amp;quot;&quot;/&gt;&lt;property id=&quot;20307&quot; value=&quot;277&quot;/&gt;&lt;/object&gt;&lt;object type=&quot;3&quot; unique_id=&quot;487693&quot;&gt;&lt;property id=&quot;20148&quot; value=&quot;5&quot;/&gt;&lt;property id=&quot;20300&quot; value=&quot;Slide 22 - &amp;quot;Segmentation and positioning - 2&amp;quot;&quot;/&gt;&lt;property id=&quot;20307&quot; value=&quot;278&quot;/&gt;&lt;/object&gt;&lt;object type=&quot;3&quot; unique_id=&quot;487694&quot;&gt;&lt;property id=&quot;20148&quot; value=&quot;5&quot;/&gt;&lt;property id=&quot;20300&quot; value=&quot;Slide 23 - &amp;quot;Segmentation and positioning - 3&amp;quot;&quot;/&gt;&lt;property id=&quot;20307&quot; value=&quot;279&quot;/&gt;&lt;/object&gt;&lt;object type=&quot;3&quot; unique_id=&quot;487695&quot;&gt;&lt;property id=&quot;20148&quot; value=&quot;5&quot;/&gt;&lt;property id=&quot;20300&quot; value=&quot;Slide 24 - &amp;quot;Segmentation and positioning - 4&amp;quot;&quot;/&gt;&lt;property id=&quot;20307&quot; value=&quot;280&quot;/&gt;&lt;/object&gt;&lt;object type=&quot;3&quot; unique_id=&quot;487696&quot;&gt;&lt;property id=&quot;20148&quot; value=&quot;5&quot;/&gt;&lt;property id=&quot;20300&quot; value=&quot;Slide 25&quot;/&gt;&lt;property id=&quot;20307&quot; value=&quot;286&quot;/&gt;&lt;/object&gt;&lt;object type=&quot;3&quot; unique_id=&quot;487697&quot;&gt;&lt;property id=&quot;20148&quot; value=&quot;5&quot;/&gt;&lt;property id=&quot;20300&quot; value=&quot;Slide 26 - &amp;quot;How do we analyse the strategic environment? &amp;#x0D;&amp;#x0A;&amp;#x0D;&amp;#x0A;Some additional overheads&amp;quot;&quot;/&gt;&lt;property id=&quot;20307&quot; value=&quot;282&quot;/&gt;&lt;/object&gt;&lt;object type=&quot;3&quot; unique_id=&quot;487698&quot;&gt;&lt;property id=&quot;20148&quot; value=&quot;5&quot;/&gt;&lt;property id=&quot;20300&quot; value=&quot;Slide 27 - &amp;quot;Five political trends that have affected strategic management&amp;quot;&quot;/&gt;&lt;property id=&quot;20307&quot; value=&quot;283&quot;/&gt;&lt;/object&gt;&lt;object type=&quot;3&quot; unique_id=&quot;487699&quot;&gt;&lt;property id=&quot;20148&quot; value=&quot;5&quot;/&gt;&lt;property id=&quot;20300&quot; value=&quot;Slide 28 - &amp;quot;Government and industrial policy - 1&amp;quot;&quot;/&gt;&lt;property id=&quot;20307&quot; value=&quot;284&quot;/&gt;&lt;/object&gt;&lt;object type=&quot;3&quot; unique_id=&quot;487700&quot;&gt;&lt;property id=&quot;20148&quot; value=&quot;5&quot;/&gt;&lt;property id=&quot;20300&quot; value=&quot;Slide 29 - &amp;quot;Government and industrial policy - 2&amp;quot;&quot;/&gt;&lt;property id=&quot;20307&quot; value=&quot;285&quot;/&gt;&lt;/object&gt;&lt;object type=&quot;3&quot; unique_id=&quot;489071&quot;&gt;&lt;property id=&quot;20148&quot; value=&quot;5&quot;/&gt;&lt;property id=&quot;20300&quot; value=&quot;Slide 1&quot;/&gt;&lt;property id=&quot;20307&quot; value=&quot;287&quot;/&gt;&lt;/object&gt;&lt;object type=&quot;3&quot; unique_id=&quot;489072&quot;&gt;&lt;property id=&quot;20148&quot; value=&quot;5&quot;/&gt;&lt;property id=&quot;20300&quot; value=&quot;Slide 2&quot;/&gt;&lt;property id=&quot;20307&quot; value=&quot;288&quot;/&gt;&lt;/object&gt;&lt;/object&gt;&lt;/object&gt;&lt;/database&gt;"/>
</p:tagLst>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Flow">
  <a:themeElements>
    <a:clrScheme name="Waveform">
      <a:dk1>
        <a:sysClr val="windowText" lastClr="000000"/>
      </a:dk1>
      <a:lt1>
        <a:sysClr val="window" lastClr="FFFFFF"/>
      </a:lt1>
      <a:dk2>
        <a:srgbClr val="073E87"/>
      </a:dk2>
      <a:lt2>
        <a:srgbClr val="C6E7FC"/>
      </a:lt2>
      <a:accent1>
        <a:srgbClr val="31B6FD"/>
      </a:accent1>
      <a:accent2>
        <a:srgbClr val="4584D3"/>
      </a:accent2>
      <a:accent3>
        <a:srgbClr val="5BD078"/>
      </a:accent3>
      <a:accent4>
        <a:srgbClr val="A5D028"/>
      </a:accent4>
      <a:accent5>
        <a:srgbClr val="F5C040"/>
      </a:accent5>
      <a:accent6>
        <a:srgbClr val="05E0DB"/>
      </a:accent6>
      <a:hlink>
        <a:srgbClr val="0080FF"/>
      </a:hlink>
      <a:folHlink>
        <a:srgbClr val="5EAEFF"/>
      </a:folHlink>
    </a:clrScheme>
    <a:fontScheme name="Flow">
      <a:majorFont>
        <a:latin typeface="Calibri"/>
        <a:ea typeface=""/>
        <a:cs typeface=""/>
        <a:font script="Jpan" typeface="ＭＳ Ｐゴシック"/>
        <a:font script="Hang" typeface="HY중고딕"/>
        <a:font script="Hans" typeface="隶书"/>
        <a:font script="Hant" typeface="微軟正黑體"/>
        <a:font script="Arab" typeface="Traditional Arabic"/>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Constantia"/>
        <a:ea typeface=""/>
        <a:cs typeface=""/>
        <a:font script="Jpan" typeface="HGP明朝E"/>
        <a:font script="Hang" typeface="HY신명조"/>
        <a:font script="Hans" typeface="宋体"/>
        <a:font script="Hant" typeface="新細明體"/>
        <a:font script="Arab" typeface="Majalla UI"/>
        <a:font script="Hebr" typeface="David"/>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Flow">
      <a:fillStyleLst>
        <a:solidFill>
          <a:schemeClr val="phClr"/>
        </a:solidFill>
        <a:gradFill rotWithShape="1">
          <a:gsLst>
            <a:gs pos="0">
              <a:schemeClr val="phClr">
                <a:tint val="70000"/>
                <a:satMod val="130000"/>
              </a:schemeClr>
            </a:gs>
            <a:gs pos="43000">
              <a:schemeClr val="phClr">
                <a:tint val="44000"/>
                <a:satMod val="165000"/>
              </a:schemeClr>
            </a:gs>
            <a:gs pos="93000">
              <a:schemeClr val="phClr">
                <a:tint val="15000"/>
                <a:satMod val="165000"/>
              </a:schemeClr>
            </a:gs>
            <a:gs pos="100000">
              <a:schemeClr val="phClr">
                <a:tint val="5000"/>
                <a:satMod val="250000"/>
              </a:schemeClr>
            </a:gs>
          </a:gsLst>
          <a:path path="circle">
            <a:fillToRect l="50000" t="130000" r="50000" b="-30000"/>
          </a:path>
        </a:gradFill>
        <a:gradFill rotWithShape="1">
          <a:gsLst>
            <a:gs pos="0">
              <a:schemeClr val="phClr">
                <a:tint val="98000"/>
                <a:shade val="25000"/>
                <a:satMod val="250000"/>
              </a:schemeClr>
            </a:gs>
            <a:gs pos="68000">
              <a:schemeClr val="phClr">
                <a:tint val="86000"/>
                <a:satMod val="115000"/>
              </a:schemeClr>
            </a:gs>
            <a:gs pos="100000">
              <a:schemeClr val="phClr">
                <a:tint val="50000"/>
                <a:satMod val="150000"/>
              </a:schemeClr>
            </a:gs>
          </a:gsLst>
          <a:path path="circle">
            <a:fillToRect l="50000" t="130000" r="50000" b="-30000"/>
          </a:path>
        </a:gradFill>
      </a:fillStyleLst>
      <a:lnStyleLst>
        <a:ln w="9525" cap="flat" cmpd="sng" algn="ctr">
          <a:solidFill>
            <a:schemeClr val="phClr">
              <a:shade val="50000"/>
              <a:satMod val="103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57150" dist="38100" dir="5400000" algn="ctr" rotWithShape="0">
              <a:schemeClr val="phClr">
                <a:shade val="9000"/>
                <a:alpha val="48000"/>
                <a:satMod val="105000"/>
              </a:schemeClr>
            </a:outerShdw>
          </a:effectLst>
        </a:effectStyle>
        <a:effectStyle>
          <a:effectLst>
            <a:outerShdw blurRad="57150" dist="38100" dir="5400000" algn="ctr" rotWithShape="0">
              <a:schemeClr val="phClr">
                <a:shade val="9000"/>
                <a:alpha val="48000"/>
                <a:satMod val="105000"/>
              </a:schemeClr>
            </a:outerShdw>
          </a:effectLst>
        </a:effectStyle>
        <a:effectStyle>
          <a:effectLst>
            <a:outerShdw blurRad="57150" dist="38100" dir="5400000" algn="ctr" rotWithShape="0">
              <a:schemeClr val="phClr">
                <a:shade val="9000"/>
                <a:alpha val="48000"/>
                <a:satMod val="105000"/>
              </a:schemeClr>
            </a:outerShdw>
          </a:effectLst>
          <a:scene3d>
            <a:camera prst="orthographicFront">
              <a:rot lat="0" lon="0" rev="0"/>
            </a:camera>
            <a:lightRig rig="glow" dir="tl">
              <a:rot lat="0" lon="0" rev="900000"/>
            </a:lightRig>
          </a:scene3d>
          <a:sp3d prstMaterial="powder">
            <a:bevelT w="25400" h="38100"/>
          </a:sp3d>
        </a:effectStyle>
      </a:effectStyleLst>
      <a:bgFillStyleLst>
        <a:solidFill>
          <a:schemeClr val="phClr"/>
        </a:solidFill>
        <a:gradFill rotWithShape="1">
          <a:gsLst>
            <a:gs pos="0">
              <a:schemeClr val="phClr">
                <a:tint val="80000"/>
                <a:satMod val="400000"/>
              </a:schemeClr>
            </a:gs>
            <a:gs pos="25000">
              <a:schemeClr val="phClr">
                <a:tint val="83000"/>
                <a:satMod val="320000"/>
              </a:schemeClr>
            </a:gs>
            <a:gs pos="100000">
              <a:schemeClr val="phClr">
                <a:shade val="15000"/>
                <a:satMod val="320000"/>
              </a:schemeClr>
            </a:gs>
          </a:gsLst>
          <a:path path="circle">
            <a:fillToRect l="10000" t="110000" r="10000" b="100000"/>
          </a:path>
        </a:gradFill>
        <a:blipFill>
          <a:blip xmlns:r="http://schemas.openxmlformats.org/officeDocument/2006/relationships" r:embed="rId1">
            <a:duotone>
              <a:schemeClr val="phClr">
                <a:shade val="90000"/>
                <a:satMod val="150000"/>
              </a:schemeClr>
              <a:schemeClr val="phClr">
                <a:tint val="88000"/>
                <a:satMod val="150000"/>
              </a:schemeClr>
            </a:duotone>
          </a:blip>
          <a:tile tx="0" ty="0" sx="65000" sy="65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Flow</Template>
  <TotalTime>20577</TotalTime>
  <Words>2192</Words>
  <Application>Microsoft Macintosh PowerPoint</Application>
  <PresentationFormat>On-screen Show (4:3)</PresentationFormat>
  <Paragraphs>265</Paragraphs>
  <Slides>29</Slides>
  <Notes>22</Notes>
  <HiddenSlides>0</HiddenSlides>
  <MMClips>0</MMClips>
  <ScaleCrop>false</ScaleCrop>
  <HeadingPairs>
    <vt:vector size="4" baseType="variant">
      <vt:variant>
        <vt:lpstr>Theme</vt:lpstr>
      </vt:variant>
      <vt:variant>
        <vt:i4>1</vt:i4>
      </vt:variant>
      <vt:variant>
        <vt:lpstr>Slide Titles</vt:lpstr>
      </vt:variant>
      <vt:variant>
        <vt:i4>29</vt:i4>
      </vt:variant>
    </vt:vector>
  </HeadingPairs>
  <TitlesOfParts>
    <vt:vector size="30" baseType="lpstr">
      <vt:lpstr>Flow</vt:lpstr>
      <vt:lpstr>PowerPoint Presentation</vt:lpstr>
      <vt:lpstr>PowerPoint Presentation</vt:lpstr>
      <vt:lpstr>Analysing the main elements of the environment</vt:lpstr>
      <vt:lpstr>PowerPoint Presentation</vt:lpstr>
      <vt:lpstr>Analysing the strategic environment - 2</vt:lpstr>
      <vt:lpstr>Step 1: General evaluation</vt:lpstr>
      <vt:lpstr>Step 2: Measure the degree of turbulence</vt:lpstr>
      <vt:lpstr>Step 3: Factors influencing many industries PESTEL Analysis</vt:lpstr>
      <vt:lpstr>Step 4: Growth and Life Cycle Analysis</vt:lpstr>
      <vt:lpstr>Step 5: Factors specific to the industry  Key Factors for Success</vt:lpstr>
      <vt:lpstr>Step 6: Factors specific to competition  Five Forces Analysis</vt:lpstr>
      <vt:lpstr>Step 6: Factors specific to competition  Five Forces Analysis</vt:lpstr>
      <vt:lpstr>Step 7: Factors specific to co-operation  Four Links Analysis</vt:lpstr>
      <vt:lpstr>Step 7: Factors specific to co-operation  Four Links Analysis</vt:lpstr>
      <vt:lpstr>Step 7: Factors specific to co-operation  Four Links Analysis</vt:lpstr>
      <vt:lpstr> Four Links Analysis: how to assess the links</vt:lpstr>
      <vt:lpstr>Step 8: Factors specific to immediate competitors</vt:lpstr>
      <vt:lpstr>Step 9: Customer analysis  Demand, Segmentation and Positioning</vt:lpstr>
      <vt:lpstr>Customer profiling - 1</vt:lpstr>
      <vt:lpstr>Customer profiling - 2</vt:lpstr>
      <vt:lpstr>Segmentation and positioning - 1</vt:lpstr>
      <vt:lpstr>Segmentation and positioning - 2</vt:lpstr>
      <vt:lpstr>Segmentation and positioning - 3</vt:lpstr>
      <vt:lpstr>Segmentation and positioning - 4</vt:lpstr>
      <vt:lpstr>PowerPoint Presentation</vt:lpstr>
      <vt:lpstr>How do we analyse the strategic environment?   Some additional overheads</vt:lpstr>
      <vt:lpstr>Five political trends that have affected strategic management</vt:lpstr>
      <vt:lpstr>Government and industrial policy - 1</vt:lpstr>
      <vt:lpstr>Government and industrial policy - 2</vt:lpstr>
    </vt:vector>
  </TitlesOfParts>
  <Company>Microsoft</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Richard</dc:creator>
  <cp:lastModifiedBy>Peter Fong</cp:lastModifiedBy>
  <cp:revision>27</cp:revision>
  <dcterms:created xsi:type="dcterms:W3CDTF">2014-05-30T14:21:42Z</dcterms:created>
  <dcterms:modified xsi:type="dcterms:W3CDTF">2017-10-02T16:36:44Z</dcterms:modified>
</cp:coreProperties>
</file>