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4"/>
  </p:notesMasterIdLst>
  <p:sldIdLst>
    <p:sldId id="257" r:id="rId2"/>
    <p:sldId id="258" r:id="rId3"/>
    <p:sldId id="259" r:id="rId4"/>
    <p:sldId id="261" r:id="rId5"/>
    <p:sldId id="266" r:id="rId6"/>
    <p:sldId id="262" r:id="rId7"/>
    <p:sldId id="263" r:id="rId8"/>
    <p:sldId id="265" r:id="rId9"/>
    <p:sldId id="264" r:id="rId10"/>
    <p:sldId id="267" r:id="rId11"/>
    <p:sldId id="268"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6591DD-601D-42E9-9D61-1A19704642DF}" v="95" dt="2023-03-14T00:51:01.6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5686" autoAdjust="0"/>
  </p:normalViewPr>
  <p:slideViewPr>
    <p:cSldViewPr snapToGrid="0">
      <p:cViewPr varScale="1">
        <p:scale>
          <a:sx n="62" d="100"/>
          <a:sy n="62" d="100"/>
        </p:scale>
        <p:origin x="1488" y="5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ce Williams" userId="a68816d88e3ffe26" providerId="LiveId" clId="{456591DD-601D-42E9-9D61-1A19704642DF}"/>
    <pc:docChg chg="undo custSel addSld delSld modSld sldOrd">
      <pc:chgData name="Alice Williams" userId="a68816d88e3ffe26" providerId="LiveId" clId="{456591DD-601D-42E9-9D61-1A19704642DF}" dt="2023-03-14T01:14:57.471" v="19494" actId="478"/>
      <pc:docMkLst>
        <pc:docMk/>
      </pc:docMkLst>
      <pc:sldChg chg="addSp delSp modSp mod modTransition delAnim modAnim modNotesTx">
        <pc:chgData name="Alice Williams" userId="a68816d88e3ffe26" providerId="LiveId" clId="{456591DD-601D-42E9-9D61-1A19704642DF}" dt="2023-03-14T01:14:15.698" v="19481" actId="478"/>
        <pc:sldMkLst>
          <pc:docMk/>
          <pc:sldMk cId="321617960" sldId="257"/>
        </pc:sldMkLst>
        <pc:picChg chg="add del mod">
          <ac:chgData name="Alice Williams" userId="a68816d88e3ffe26" providerId="LiveId" clId="{456591DD-601D-42E9-9D61-1A19704642DF}" dt="2023-03-14T00:03:32.421" v="19194"/>
          <ac:picMkLst>
            <pc:docMk/>
            <pc:sldMk cId="321617960" sldId="257"/>
            <ac:picMk id="7" creationId="{AE2C9615-F2A2-C1CF-29FF-8091DA393EBD}"/>
          </ac:picMkLst>
        </pc:picChg>
        <pc:picChg chg="add del mod">
          <ac:chgData name="Alice Williams" userId="a68816d88e3ffe26" providerId="LiveId" clId="{456591DD-601D-42E9-9D61-1A19704642DF}" dt="2023-03-14T00:04:02.219" v="19197"/>
          <ac:picMkLst>
            <pc:docMk/>
            <pc:sldMk cId="321617960" sldId="257"/>
            <ac:picMk id="9" creationId="{8BD45E3D-5B4E-3C64-821A-D736FE7B7E34}"/>
          </ac:picMkLst>
        </pc:picChg>
        <pc:picChg chg="add del mod ord">
          <ac:chgData name="Alice Williams" userId="a68816d88e3ffe26" providerId="LiveId" clId="{456591DD-601D-42E9-9D61-1A19704642DF}" dt="2023-03-14T00:04:38.115" v="19198"/>
          <ac:picMkLst>
            <pc:docMk/>
            <pc:sldMk cId="321617960" sldId="257"/>
            <ac:picMk id="13" creationId="{BE26E7B6-03E4-9845-0E4F-027204278076}"/>
          </ac:picMkLst>
        </pc:picChg>
        <pc:picChg chg="add del mod">
          <ac:chgData name="Alice Williams" userId="a68816d88e3ffe26" providerId="LiveId" clId="{456591DD-601D-42E9-9D61-1A19704642DF}" dt="2023-03-14T01:14:15.698" v="19481" actId="478"/>
          <ac:picMkLst>
            <pc:docMk/>
            <pc:sldMk cId="321617960" sldId="257"/>
            <ac:picMk id="14" creationId="{7FDA20EB-FEFA-C6E6-0A65-54CF461CF626}"/>
          </ac:picMkLst>
        </pc:picChg>
      </pc:sldChg>
      <pc:sldChg chg="addSp delSp modSp mod modTransition delAnim modAnim modNotesTx">
        <pc:chgData name="Alice Williams" userId="a68816d88e3ffe26" providerId="LiveId" clId="{456591DD-601D-42E9-9D61-1A19704642DF}" dt="2023-03-14T01:14:19.805" v="19482" actId="478"/>
        <pc:sldMkLst>
          <pc:docMk/>
          <pc:sldMk cId="275023128" sldId="258"/>
        </pc:sldMkLst>
        <pc:spChg chg="mod">
          <ac:chgData name="Alice Williams" userId="a68816d88e3ffe26" providerId="LiveId" clId="{456591DD-601D-42E9-9D61-1A19704642DF}" dt="2023-03-12T17:23:27.783" v="2111" actId="20577"/>
          <ac:spMkLst>
            <pc:docMk/>
            <pc:sldMk cId="275023128" sldId="258"/>
            <ac:spMk id="2089" creationId="{78B5B3B7-EEAA-37B6-6126-5303796FD5EC}"/>
          </ac:spMkLst>
        </pc:spChg>
        <pc:picChg chg="add del mod">
          <ac:chgData name="Alice Williams" userId="a68816d88e3ffe26" providerId="LiveId" clId="{456591DD-601D-42E9-9D61-1A19704642DF}" dt="2023-03-14T00:03:32.421" v="19194"/>
          <ac:picMkLst>
            <pc:docMk/>
            <pc:sldMk cId="275023128" sldId="258"/>
            <ac:picMk id="6" creationId="{C78F5A1A-BF3D-4E3A-E995-89FB7BE5B23B}"/>
          </ac:picMkLst>
        </pc:picChg>
        <pc:picChg chg="add del mod">
          <ac:chgData name="Alice Williams" userId="a68816d88e3ffe26" providerId="LiveId" clId="{456591DD-601D-42E9-9D61-1A19704642DF}" dt="2023-03-14T00:04:02.219" v="19197"/>
          <ac:picMkLst>
            <pc:docMk/>
            <pc:sldMk cId="275023128" sldId="258"/>
            <ac:picMk id="7" creationId="{19BE59E9-31B2-6E8B-B0B1-9FD59C4C9FD0}"/>
          </ac:picMkLst>
        </pc:picChg>
        <pc:picChg chg="add del mod ord">
          <ac:chgData name="Alice Williams" userId="a68816d88e3ffe26" providerId="LiveId" clId="{456591DD-601D-42E9-9D61-1A19704642DF}" dt="2023-03-14T00:04:38.115" v="19198"/>
          <ac:picMkLst>
            <pc:docMk/>
            <pc:sldMk cId="275023128" sldId="258"/>
            <ac:picMk id="11" creationId="{662EF357-A880-634F-80B9-CA8C3670190E}"/>
          </ac:picMkLst>
        </pc:picChg>
        <pc:picChg chg="add del mod">
          <ac:chgData name="Alice Williams" userId="a68816d88e3ffe26" providerId="LiveId" clId="{456591DD-601D-42E9-9D61-1A19704642DF}" dt="2023-03-14T00:04:48.514" v="19200"/>
          <ac:picMkLst>
            <pc:docMk/>
            <pc:sldMk cId="275023128" sldId="258"/>
            <ac:picMk id="12" creationId="{A856434D-EA3A-9263-2621-667287B13015}"/>
          </ac:picMkLst>
        </pc:picChg>
        <pc:picChg chg="add del mod ord">
          <ac:chgData name="Alice Williams" userId="a68816d88e3ffe26" providerId="LiveId" clId="{456591DD-601D-42E9-9D61-1A19704642DF}" dt="2023-03-14T00:06:05.532" v="19201"/>
          <ac:picMkLst>
            <pc:docMk/>
            <pc:sldMk cId="275023128" sldId="258"/>
            <ac:picMk id="15" creationId="{065FCE14-5215-E8CE-5A2F-BEF2B2DE6110}"/>
          </ac:picMkLst>
        </pc:picChg>
        <pc:picChg chg="add del mod">
          <ac:chgData name="Alice Williams" userId="a68816d88e3ffe26" providerId="LiveId" clId="{456591DD-601D-42E9-9D61-1A19704642DF}" dt="2023-03-14T00:06:14.347" v="19203"/>
          <ac:picMkLst>
            <pc:docMk/>
            <pc:sldMk cId="275023128" sldId="258"/>
            <ac:picMk id="16" creationId="{4D0241B9-7932-6DD7-967F-127AF2E129F8}"/>
          </ac:picMkLst>
        </pc:picChg>
        <pc:picChg chg="add del mod ord">
          <ac:chgData name="Alice Williams" userId="a68816d88e3ffe26" providerId="LiveId" clId="{456591DD-601D-42E9-9D61-1A19704642DF}" dt="2023-03-14T00:06:19.008" v="19204"/>
          <ac:picMkLst>
            <pc:docMk/>
            <pc:sldMk cId="275023128" sldId="258"/>
            <ac:picMk id="19" creationId="{198EB2B7-3597-D8D0-E11F-533B82AC0541}"/>
          </ac:picMkLst>
        </pc:picChg>
        <pc:picChg chg="add del mod">
          <ac:chgData name="Alice Williams" userId="a68816d88e3ffe26" providerId="LiveId" clId="{456591DD-601D-42E9-9D61-1A19704642DF}" dt="2023-03-14T00:06:27.709" v="19206"/>
          <ac:picMkLst>
            <pc:docMk/>
            <pc:sldMk cId="275023128" sldId="258"/>
            <ac:picMk id="20" creationId="{E9629910-CC7A-6F71-0D5F-2E429BC1EEE4}"/>
          </ac:picMkLst>
        </pc:picChg>
        <pc:picChg chg="add del mod ord">
          <ac:chgData name="Alice Williams" userId="a68816d88e3ffe26" providerId="LiveId" clId="{456591DD-601D-42E9-9D61-1A19704642DF}" dt="2023-03-14T00:07:33.756" v="19207"/>
          <ac:picMkLst>
            <pc:docMk/>
            <pc:sldMk cId="275023128" sldId="258"/>
            <ac:picMk id="23" creationId="{713FD29C-572C-E8CC-8AED-45EFC360F55F}"/>
          </ac:picMkLst>
        </pc:picChg>
        <pc:picChg chg="add del mod">
          <ac:chgData name="Alice Williams" userId="a68816d88e3ffe26" providerId="LiveId" clId="{456591DD-601D-42E9-9D61-1A19704642DF}" dt="2023-03-14T01:14:19.805" v="19482" actId="478"/>
          <ac:picMkLst>
            <pc:docMk/>
            <pc:sldMk cId="275023128" sldId="258"/>
            <ac:picMk id="24" creationId="{3890C4D7-D7E7-88FB-2D0D-D9821FB0CDE7}"/>
          </ac:picMkLst>
        </pc:picChg>
      </pc:sldChg>
      <pc:sldChg chg="addSp delSp modSp mod modTransition delAnim modNotesTx">
        <pc:chgData name="Alice Williams" userId="a68816d88e3ffe26" providerId="LiveId" clId="{456591DD-601D-42E9-9D61-1A19704642DF}" dt="2023-03-14T01:14:23.170" v="19483" actId="478"/>
        <pc:sldMkLst>
          <pc:docMk/>
          <pc:sldMk cId="4014546806" sldId="259"/>
        </pc:sldMkLst>
        <pc:picChg chg="add del mod">
          <ac:chgData name="Alice Williams" userId="a68816d88e3ffe26" providerId="LiveId" clId="{456591DD-601D-42E9-9D61-1A19704642DF}" dt="2023-03-14T01:14:23.170" v="19483" actId="478"/>
          <ac:picMkLst>
            <pc:docMk/>
            <pc:sldMk cId="4014546806" sldId="259"/>
            <ac:picMk id="26" creationId="{D5CC7BE8-AD9A-FE97-D6E9-ACEF772C7F0C}"/>
          </ac:picMkLst>
        </pc:picChg>
      </pc:sldChg>
      <pc:sldChg chg="addSp delSp modSp mod modTransition delAnim modNotesTx">
        <pc:chgData name="Alice Williams" userId="a68816d88e3ffe26" providerId="LiveId" clId="{456591DD-601D-42E9-9D61-1A19704642DF}" dt="2023-03-14T01:14:26.314" v="19484" actId="478"/>
        <pc:sldMkLst>
          <pc:docMk/>
          <pc:sldMk cId="2919668180" sldId="261"/>
        </pc:sldMkLst>
        <pc:spChg chg="mod">
          <ac:chgData name="Alice Williams" userId="a68816d88e3ffe26" providerId="LiveId" clId="{456591DD-601D-42E9-9D61-1A19704642DF}" dt="2023-03-13T22:52:40.226" v="15523" actId="20577"/>
          <ac:spMkLst>
            <pc:docMk/>
            <pc:sldMk cId="2919668180" sldId="261"/>
            <ac:spMk id="2" creationId="{14EFE486-F79B-C8C3-2CEF-1E97EC93D1EB}"/>
          </ac:spMkLst>
        </pc:spChg>
        <pc:spChg chg="mod">
          <ac:chgData name="Alice Williams" userId="a68816d88e3ffe26" providerId="LiveId" clId="{456591DD-601D-42E9-9D61-1A19704642DF}" dt="2023-03-12T18:15:52.012" v="2402" actId="27636"/>
          <ac:spMkLst>
            <pc:docMk/>
            <pc:sldMk cId="2919668180" sldId="261"/>
            <ac:spMk id="3" creationId="{5C6304F0-D74A-0D30-6A0E-6C49EE02694F}"/>
          </ac:spMkLst>
        </pc:spChg>
        <pc:spChg chg="del">
          <ac:chgData name="Alice Williams" userId="a68816d88e3ffe26" providerId="LiveId" clId="{456591DD-601D-42E9-9D61-1A19704642DF}" dt="2023-03-12T18:15:21.536" v="2394" actId="26606"/>
          <ac:spMkLst>
            <pc:docMk/>
            <pc:sldMk cId="2919668180" sldId="261"/>
            <ac:spMk id="18" creationId="{6128F3BD-7564-4310-B528-888E64F87576}"/>
          </ac:spMkLst>
        </pc:spChg>
        <pc:spChg chg="del">
          <ac:chgData name="Alice Williams" userId="a68816d88e3ffe26" providerId="LiveId" clId="{456591DD-601D-42E9-9D61-1A19704642DF}" dt="2023-03-12T18:15:21.536" v="2394" actId="26606"/>
          <ac:spMkLst>
            <pc:docMk/>
            <pc:sldMk cId="2919668180" sldId="261"/>
            <ac:spMk id="19" creationId="{82AA3C4E-019E-440F-87AB-67EFA9BE6C81}"/>
          </ac:spMkLst>
        </pc:spChg>
        <pc:spChg chg="add">
          <ac:chgData name="Alice Williams" userId="a68816d88e3ffe26" providerId="LiveId" clId="{456591DD-601D-42E9-9D61-1A19704642DF}" dt="2023-03-12T18:15:21.536" v="2394" actId="26606"/>
          <ac:spMkLst>
            <pc:docMk/>
            <pc:sldMk cId="2919668180" sldId="261"/>
            <ac:spMk id="1031" creationId="{59A309A7-1751-4ABE-A3C1-EEC40366AD89}"/>
          </ac:spMkLst>
        </pc:spChg>
        <pc:spChg chg="add">
          <ac:chgData name="Alice Williams" userId="a68816d88e3ffe26" providerId="LiveId" clId="{456591DD-601D-42E9-9D61-1A19704642DF}" dt="2023-03-12T18:15:21.536" v="2394" actId="26606"/>
          <ac:spMkLst>
            <pc:docMk/>
            <pc:sldMk cId="2919668180" sldId="261"/>
            <ac:spMk id="1033" creationId="{967D8EB6-EAE1-4F9C-B398-83321E287204}"/>
          </ac:spMkLst>
        </pc:spChg>
        <pc:picChg chg="add del mod">
          <ac:chgData name="Alice Williams" userId="a68816d88e3ffe26" providerId="LiveId" clId="{456591DD-601D-42E9-9D61-1A19704642DF}" dt="2023-03-14T01:14:26.314" v="19484" actId="478"/>
          <ac:picMkLst>
            <pc:docMk/>
            <pc:sldMk cId="2919668180" sldId="261"/>
            <ac:picMk id="12" creationId="{18219588-6647-D424-EF3E-6E5CF84F3361}"/>
          </ac:picMkLst>
        </pc:picChg>
        <pc:picChg chg="add mod">
          <ac:chgData name="Alice Williams" userId="a68816d88e3ffe26" providerId="LiveId" clId="{456591DD-601D-42E9-9D61-1A19704642DF}" dt="2023-03-12T18:15:21.536" v="2394" actId="26606"/>
          <ac:picMkLst>
            <pc:docMk/>
            <pc:sldMk cId="2919668180" sldId="261"/>
            <ac:picMk id="1026" creationId="{04E6F8EF-E259-B883-CCCA-D1443F9A3209}"/>
          </ac:picMkLst>
        </pc:picChg>
      </pc:sldChg>
      <pc:sldChg chg="addSp delSp modSp mod modTransition delAnim modAnim modNotesTx">
        <pc:chgData name="Alice Williams" userId="a68816d88e3ffe26" providerId="LiveId" clId="{456591DD-601D-42E9-9D61-1A19704642DF}" dt="2023-03-14T01:14:35.896" v="19486" actId="478"/>
        <pc:sldMkLst>
          <pc:docMk/>
          <pc:sldMk cId="4272610884" sldId="262"/>
        </pc:sldMkLst>
        <pc:spChg chg="mod">
          <ac:chgData name="Alice Williams" userId="a68816d88e3ffe26" providerId="LiveId" clId="{456591DD-601D-42E9-9D61-1A19704642DF}" dt="2023-03-13T21:46:41.808" v="12036" actId="20577"/>
          <ac:spMkLst>
            <pc:docMk/>
            <pc:sldMk cId="4272610884" sldId="262"/>
            <ac:spMk id="3" creationId="{1D1C34FF-677B-24F5-983C-2FEEAE519352}"/>
          </ac:spMkLst>
        </pc:spChg>
        <pc:picChg chg="add del mod">
          <ac:chgData name="Alice Williams" userId="a68816d88e3ffe26" providerId="LiveId" clId="{456591DD-601D-42E9-9D61-1A19704642DF}" dt="2023-03-14T00:27:42.621" v="19239"/>
          <ac:picMkLst>
            <pc:docMk/>
            <pc:sldMk cId="4272610884" sldId="262"/>
            <ac:picMk id="9" creationId="{5E4E75EA-F338-775B-9D3F-9DDF7C3C79A7}"/>
          </ac:picMkLst>
        </pc:picChg>
        <pc:picChg chg="add del mod">
          <ac:chgData name="Alice Williams" userId="a68816d88e3ffe26" providerId="LiveId" clId="{456591DD-601D-42E9-9D61-1A19704642DF}" dt="2023-03-14T00:27:51.314" v="19241"/>
          <ac:picMkLst>
            <pc:docMk/>
            <pc:sldMk cId="4272610884" sldId="262"/>
            <ac:picMk id="11" creationId="{C4BF793A-23D6-6049-9E8F-C91B80E3EA24}"/>
          </ac:picMkLst>
        </pc:picChg>
        <pc:picChg chg="add del mod ord">
          <ac:chgData name="Alice Williams" userId="a68816d88e3ffe26" providerId="LiveId" clId="{456591DD-601D-42E9-9D61-1A19704642DF}" dt="2023-03-14T00:28:00.351" v="19242"/>
          <ac:picMkLst>
            <pc:docMk/>
            <pc:sldMk cId="4272610884" sldId="262"/>
            <ac:picMk id="15" creationId="{D200B6C6-4EA8-0032-2265-8368518C64C2}"/>
          </ac:picMkLst>
        </pc:picChg>
        <pc:picChg chg="add del mod">
          <ac:chgData name="Alice Williams" userId="a68816d88e3ffe26" providerId="LiveId" clId="{456591DD-601D-42E9-9D61-1A19704642DF}" dt="2023-03-14T00:28:11.307" v="19244"/>
          <ac:picMkLst>
            <pc:docMk/>
            <pc:sldMk cId="4272610884" sldId="262"/>
            <ac:picMk id="16" creationId="{6BD678E8-205F-1F22-B6E5-1F3EE3C066DB}"/>
          </ac:picMkLst>
        </pc:picChg>
        <pc:picChg chg="add del mod ord">
          <ac:chgData name="Alice Williams" userId="a68816d88e3ffe26" providerId="LiveId" clId="{456591DD-601D-42E9-9D61-1A19704642DF}" dt="2023-03-14T00:28:21.838" v="19245"/>
          <ac:picMkLst>
            <pc:docMk/>
            <pc:sldMk cId="4272610884" sldId="262"/>
            <ac:picMk id="19" creationId="{71741D51-0577-B2E4-8F91-2CB01ABB4FE0}"/>
          </ac:picMkLst>
        </pc:picChg>
        <pc:picChg chg="add del mod">
          <ac:chgData name="Alice Williams" userId="a68816d88e3ffe26" providerId="LiveId" clId="{456591DD-601D-42E9-9D61-1A19704642DF}" dt="2023-03-14T00:28:24.729" v="19247"/>
          <ac:picMkLst>
            <pc:docMk/>
            <pc:sldMk cId="4272610884" sldId="262"/>
            <ac:picMk id="20" creationId="{D004DC3A-DE94-7E80-3D88-2BC7EED72C1C}"/>
          </ac:picMkLst>
        </pc:picChg>
        <pc:picChg chg="add del mod ord">
          <ac:chgData name="Alice Williams" userId="a68816d88e3ffe26" providerId="LiveId" clId="{456591DD-601D-42E9-9D61-1A19704642DF}" dt="2023-03-14T00:28:30.552" v="19248"/>
          <ac:picMkLst>
            <pc:docMk/>
            <pc:sldMk cId="4272610884" sldId="262"/>
            <ac:picMk id="23" creationId="{72DB73C3-D391-3CD2-ACF7-C9373C5013ED}"/>
          </ac:picMkLst>
        </pc:picChg>
        <pc:picChg chg="add del mod">
          <ac:chgData name="Alice Williams" userId="a68816d88e3ffe26" providerId="LiveId" clId="{456591DD-601D-42E9-9D61-1A19704642DF}" dt="2023-03-14T00:28:43.449" v="19250"/>
          <ac:picMkLst>
            <pc:docMk/>
            <pc:sldMk cId="4272610884" sldId="262"/>
            <ac:picMk id="24" creationId="{2895A21F-A383-B422-D669-89B73F9A3B64}"/>
          </ac:picMkLst>
        </pc:picChg>
        <pc:picChg chg="add del mod ord">
          <ac:chgData name="Alice Williams" userId="a68816d88e3ffe26" providerId="LiveId" clId="{456591DD-601D-42E9-9D61-1A19704642DF}" dt="2023-03-14T00:31:16.320" v="19251"/>
          <ac:picMkLst>
            <pc:docMk/>
            <pc:sldMk cId="4272610884" sldId="262"/>
            <ac:picMk id="27" creationId="{50B95658-BEA1-7B9A-7F76-EF0264EADCBC}"/>
          </ac:picMkLst>
        </pc:picChg>
        <pc:picChg chg="add del mod">
          <ac:chgData name="Alice Williams" userId="a68816d88e3ffe26" providerId="LiveId" clId="{456591DD-601D-42E9-9D61-1A19704642DF}" dt="2023-03-14T01:14:35.896" v="19486" actId="478"/>
          <ac:picMkLst>
            <pc:docMk/>
            <pc:sldMk cId="4272610884" sldId="262"/>
            <ac:picMk id="28" creationId="{01F13ECD-B155-F918-6C37-A7CFB5B9F547}"/>
          </ac:picMkLst>
        </pc:picChg>
        <pc:picChg chg="add del mod">
          <ac:chgData name="Alice Williams" userId="a68816d88e3ffe26" providerId="LiveId" clId="{456591DD-601D-42E9-9D61-1A19704642DF}" dt="2023-03-14T00:19:15.178" v="19228"/>
          <ac:picMkLst>
            <pc:docMk/>
            <pc:sldMk cId="4272610884" sldId="262"/>
            <ac:picMk id="29" creationId="{976D5557-6666-40E5-A045-66D9DFCAB0E4}"/>
          </ac:picMkLst>
        </pc:picChg>
        <pc:picChg chg="add del mod ord">
          <ac:chgData name="Alice Williams" userId="a68816d88e3ffe26" providerId="LiveId" clId="{456591DD-601D-42E9-9D61-1A19704642DF}" dt="2023-03-14T00:20:08.281" v="19229"/>
          <ac:picMkLst>
            <pc:docMk/>
            <pc:sldMk cId="4272610884" sldId="262"/>
            <ac:picMk id="32" creationId="{1DD4D98A-3341-8102-40A3-BCB9A8005074}"/>
          </ac:picMkLst>
        </pc:picChg>
        <pc:picChg chg="add del mod">
          <ac:chgData name="Alice Williams" userId="a68816d88e3ffe26" providerId="LiveId" clId="{456591DD-601D-42E9-9D61-1A19704642DF}" dt="2023-03-14T00:20:10.597" v="19231"/>
          <ac:picMkLst>
            <pc:docMk/>
            <pc:sldMk cId="4272610884" sldId="262"/>
            <ac:picMk id="33" creationId="{8F65A79E-10B9-B0C8-4E78-85640D234EBC}"/>
          </ac:picMkLst>
        </pc:picChg>
        <pc:picChg chg="add del mod ord">
          <ac:chgData name="Alice Williams" userId="a68816d88e3ffe26" providerId="LiveId" clId="{456591DD-601D-42E9-9D61-1A19704642DF}" dt="2023-03-14T00:20:49.413" v="19232"/>
          <ac:picMkLst>
            <pc:docMk/>
            <pc:sldMk cId="4272610884" sldId="262"/>
            <ac:picMk id="36" creationId="{5E7C338A-29E9-FA2E-5B9C-9AE4C7291FEA}"/>
          </ac:picMkLst>
        </pc:picChg>
        <pc:picChg chg="add del mod">
          <ac:chgData name="Alice Williams" userId="a68816d88e3ffe26" providerId="LiveId" clId="{456591DD-601D-42E9-9D61-1A19704642DF}" dt="2023-03-14T00:20:52.246" v="19234"/>
          <ac:picMkLst>
            <pc:docMk/>
            <pc:sldMk cId="4272610884" sldId="262"/>
            <ac:picMk id="37" creationId="{4113750D-A9DE-C8BE-562B-0902E7C01F0C}"/>
          </ac:picMkLst>
        </pc:picChg>
        <pc:picChg chg="add del mod ord">
          <ac:chgData name="Alice Williams" userId="a68816d88e3ffe26" providerId="LiveId" clId="{456591DD-601D-42E9-9D61-1A19704642DF}" dt="2023-03-14T00:23:34.674" v="19235"/>
          <ac:picMkLst>
            <pc:docMk/>
            <pc:sldMk cId="4272610884" sldId="262"/>
            <ac:picMk id="40" creationId="{A5D43C1B-01CF-A5AC-4990-5F85D6BE7A5F}"/>
          </ac:picMkLst>
        </pc:picChg>
        <pc:picChg chg="add del mod">
          <ac:chgData name="Alice Williams" userId="a68816d88e3ffe26" providerId="LiveId" clId="{456591DD-601D-42E9-9D61-1A19704642DF}" dt="2023-03-14T00:26:14.611" v="19236" actId="478"/>
          <ac:picMkLst>
            <pc:docMk/>
            <pc:sldMk cId="4272610884" sldId="262"/>
            <ac:picMk id="41" creationId="{2858924B-AC6A-1570-5BFE-CA7C4725B127}"/>
          </ac:picMkLst>
        </pc:picChg>
      </pc:sldChg>
      <pc:sldChg chg="addSp delSp modSp mod modTransition delAnim modNotesTx">
        <pc:chgData name="Alice Williams" userId="a68816d88e3ffe26" providerId="LiveId" clId="{456591DD-601D-42E9-9D61-1A19704642DF}" dt="2023-03-14T01:14:38.732" v="19487" actId="478"/>
        <pc:sldMkLst>
          <pc:docMk/>
          <pc:sldMk cId="2888803261" sldId="263"/>
        </pc:sldMkLst>
        <pc:spChg chg="mod">
          <ac:chgData name="Alice Williams" userId="a68816d88e3ffe26" providerId="LiveId" clId="{456591DD-601D-42E9-9D61-1A19704642DF}" dt="2023-03-12T18:19:37.432" v="2407" actId="26606"/>
          <ac:spMkLst>
            <pc:docMk/>
            <pc:sldMk cId="2888803261" sldId="263"/>
            <ac:spMk id="2" creationId="{76AF2C3F-3702-A5C2-1026-4022E2221EE4}"/>
          </ac:spMkLst>
        </pc:spChg>
        <pc:spChg chg="add del">
          <ac:chgData name="Alice Williams" userId="a68816d88e3ffe26" providerId="LiveId" clId="{456591DD-601D-42E9-9D61-1A19704642DF}" dt="2023-03-12T18:19:37.432" v="2407" actId="26606"/>
          <ac:spMkLst>
            <pc:docMk/>
            <pc:sldMk cId="2888803261" sldId="263"/>
            <ac:spMk id="3" creationId="{458F796C-CB3C-007A-B581-B3253580F4FF}"/>
          </ac:spMkLst>
        </pc:spChg>
        <pc:spChg chg="del">
          <ac:chgData name="Alice Williams" userId="a68816d88e3ffe26" providerId="LiveId" clId="{456591DD-601D-42E9-9D61-1A19704642DF}" dt="2023-03-12T18:19:37.432" v="2407" actId="26606"/>
          <ac:spMkLst>
            <pc:docMk/>
            <pc:sldMk cId="2888803261" sldId="263"/>
            <ac:spMk id="8" creationId="{C9A36457-A5F4-4103-A443-02581C09185B}"/>
          </ac:spMkLst>
        </pc:spChg>
        <pc:spChg chg="del">
          <ac:chgData name="Alice Williams" userId="a68816d88e3ffe26" providerId="LiveId" clId="{456591DD-601D-42E9-9D61-1A19704642DF}" dt="2023-03-12T18:19:37.432" v="2407" actId="26606"/>
          <ac:spMkLst>
            <pc:docMk/>
            <pc:sldMk cId="2888803261" sldId="263"/>
            <ac:spMk id="10" creationId="{DC5FB7E8-B636-40FA-BE8D-48145C0F5C57}"/>
          </ac:spMkLst>
        </pc:spChg>
        <pc:spChg chg="del">
          <ac:chgData name="Alice Williams" userId="a68816d88e3ffe26" providerId="LiveId" clId="{456591DD-601D-42E9-9D61-1A19704642DF}" dt="2023-03-12T18:19:37.432" v="2407" actId="26606"/>
          <ac:spMkLst>
            <pc:docMk/>
            <pc:sldMk cId="2888803261" sldId="263"/>
            <ac:spMk id="12" creationId="{142DCE2C-2863-46FA-9BE7-24365A24D9BA}"/>
          </ac:spMkLst>
        </pc:spChg>
        <pc:spChg chg="add">
          <ac:chgData name="Alice Williams" userId="a68816d88e3ffe26" providerId="LiveId" clId="{456591DD-601D-42E9-9D61-1A19704642DF}" dt="2023-03-12T18:19:37.432" v="2407" actId="26606"/>
          <ac:spMkLst>
            <pc:docMk/>
            <pc:sldMk cId="2888803261" sldId="263"/>
            <ac:spMk id="17" creationId="{17718681-A12E-49D6-9925-DD7C68176D61}"/>
          </ac:spMkLst>
        </pc:spChg>
        <pc:spChg chg="add mod">
          <ac:chgData name="Alice Williams" userId="a68816d88e3ffe26" providerId="LiveId" clId="{456591DD-601D-42E9-9D61-1A19704642DF}" dt="2023-03-13T22:15:38.581" v="12996" actId="20577"/>
          <ac:spMkLst>
            <pc:docMk/>
            <pc:sldMk cId="2888803261" sldId="263"/>
            <ac:spMk id="18" creationId="{458F796C-CB3C-007A-B581-B3253580F4FF}"/>
          </ac:spMkLst>
        </pc:spChg>
        <pc:spChg chg="add">
          <ac:chgData name="Alice Williams" userId="a68816d88e3ffe26" providerId="LiveId" clId="{456591DD-601D-42E9-9D61-1A19704642DF}" dt="2023-03-12T18:19:37.432" v="2407" actId="26606"/>
          <ac:spMkLst>
            <pc:docMk/>
            <pc:sldMk cId="2888803261" sldId="263"/>
            <ac:spMk id="19" creationId="{FBD77573-9EF2-4C35-8285-A1CF6FBB0EA5}"/>
          </ac:spMkLst>
        </pc:spChg>
        <pc:graphicFrameChg chg="add del">
          <ac:chgData name="Alice Williams" userId="a68816d88e3ffe26" providerId="LiveId" clId="{456591DD-601D-42E9-9D61-1A19704642DF}" dt="2023-03-12T18:19:06.433" v="2404" actId="26606"/>
          <ac:graphicFrameMkLst>
            <pc:docMk/>
            <pc:sldMk cId="2888803261" sldId="263"/>
            <ac:graphicFrameMk id="14" creationId="{C7F66D61-CFA5-D4BC-8E60-93C74BAA8F74}"/>
          </ac:graphicFrameMkLst>
        </pc:graphicFrameChg>
        <pc:graphicFrameChg chg="add del">
          <ac:chgData name="Alice Williams" userId="a68816d88e3ffe26" providerId="LiveId" clId="{456591DD-601D-42E9-9D61-1A19704642DF}" dt="2023-03-12T18:19:37.424" v="2406" actId="26606"/>
          <ac:graphicFrameMkLst>
            <pc:docMk/>
            <pc:sldMk cId="2888803261" sldId="263"/>
            <ac:graphicFrameMk id="16" creationId="{F34F588C-3635-A45E-7E96-740AF6C57188}"/>
          </ac:graphicFrameMkLst>
        </pc:graphicFrameChg>
        <pc:picChg chg="add del mod">
          <ac:chgData name="Alice Williams" userId="a68816d88e3ffe26" providerId="LiveId" clId="{456591DD-601D-42E9-9D61-1A19704642DF}" dt="2023-03-14T01:14:38.732" v="19487" actId="478"/>
          <ac:picMkLst>
            <pc:docMk/>
            <pc:sldMk cId="2888803261" sldId="263"/>
            <ac:picMk id="25" creationId="{966CDDE9-29B3-7D54-A9AE-672BED251B17}"/>
          </ac:picMkLst>
        </pc:picChg>
      </pc:sldChg>
      <pc:sldChg chg="addSp delSp modSp mod ord modTransition delAnim modAnim">
        <pc:chgData name="Alice Williams" userId="a68816d88e3ffe26" providerId="LiveId" clId="{456591DD-601D-42E9-9D61-1A19704642DF}" dt="2023-03-14T01:14:45.826" v="19491" actId="478"/>
        <pc:sldMkLst>
          <pc:docMk/>
          <pc:sldMk cId="3675700575" sldId="264"/>
        </pc:sldMkLst>
        <pc:spChg chg="mod">
          <ac:chgData name="Alice Williams" userId="a68816d88e3ffe26" providerId="LiveId" clId="{456591DD-601D-42E9-9D61-1A19704642DF}" dt="2023-03-14T00:42:23.285" v="19298" actId="27636"/>
          <ac:spMkLst>
            <pc:docMk/>
            <pc:sldMk cId="3675700575" sldId="264"/>
            <ac:spMk id="2" creationId="{34C921C1-897A-EC62-2FA0-0286B105D5E2}"/>
          </ac:spMkLst>
        </pc:spChg>
        <pc:spChg chg="mod">
          <ac:chgData name="Alice Williams" userId="a68816d88e3ffe26" providerId="LiveId" clId="{456591DD-601D-42E9-9D61-1A19704642DF}" dt="2023-03-14T00:46:21.747" v="19395" actId="12"/>
          <ac:spMkLst>
            <pc:docMk/>
            <pc:sldMk cId="3675700575" sldId="264"/>
            <ac:spMk id="3" creationId="{5D16DA31-5DF7-111A-01E5-4FE4C27D68E0}"/>
          </ac:spMkLst>
        </pc:spChg>
        <pc:picChg chg="add del mod">
          <ac:chgData name="Alice Williams" userId="a68816d88e3ffe26" providerId="LiveId" clId="{456591DD-601D-42E9-9D61-1A19704642DF}" dt="2023-03-14T00:50:55.804" v="19479"/>
          <ac:picMkLst>
            <pc:docMk/>
            <pc:sldMk cId="3675700575" sldId="264"/>
            <ac:picMk id="19" creationId="{684181AA-1287-9192-E0EB-0E3E5099EAA7}"/>
          </ac:picMkLst>
        </pc:picChg>
        <pc:picChg chg="add del mod ord">
          <ac:chgData name="Alice Williams" userId="a68816d88e3ffe26" providerId="LiveId" clId="{456591DD-601D-42E9-9D61-1A19704642DF}" dt="2023-03-14T00:51:01.657" v="19480"/>
          <ac:picMkLst>
            <pc:docMk/>
            <pc:sldMk cId="3675700575" sldId="264"/>
            <ac:picMk id="22" creationId="{06E6F94F-2278-253B-8296-4C4578F9B15C}"/>
          </ac:picMkLst>
        </pc:picChg>
        <pc:picChg chg="add del mod">
          <ac:chgData name="Alice Williams" userId="a68816d88e3ffe26" providerId="LiveId" clId="{456591DD-601D-42E9-9D61-1A19704642DF}" dt="2023-03-14T01:14:45.826" v="19491" actId="478"/>
          <ac:picMkLst>
            <pc:docMk/>
            <pc:sldMk cId="3675700575" sldId="264"/>
            <ac:picMk id="23" creationId="{0DF2E49D-6238-8E31-8B2A-6F0F12CB13F2}"/>
          </ac:picMkLst>
        </pc:picChg>
      </pc:sldChg>
      <pc:sldChg chg="addSp delSp modSp mod modTransition delAnim modAnim modNotesTx">
        <pc:chgData name="Alice Williams" userId="a68816d88e3ffe26" providerId="LiveId" clId="{456591DD-601D-42E9-9D61-1A19704642DF}" dt="2023-03-14T01:14:41.465" v="19488" actId="478"/>
        <pc:sldMkLst>
          <pc:docMk/>
          <pc:sldMk cId="2649354174" sldId="265"/>
        </pc:sldMkLst>
        <pc:spChg chg="mod">
          <ac:chgData name="Alice Williams" userId="a68816d88e3ffe26" providerId="LiveId" clId="{456591DD-601D-42E9-9D61-1A19704642DF}" dt="2023-03-12T18:24:50.072" v="2422" actId="26606"/>
          <ac:spMkLst>
            <pc:docMk/>
            <pc:sldMk cId="2649354174" sldId="265"/>
            <ac:spMk id="2" creationId="{14EFE486-F79B-C8C3-2CEF-1E97EC93D1EB}"/>
          </ac:spMkLst>
        </pc:spChg>
        <pc:spChg chg="mod">
          <ac:chgData name="Alice Williams" userId="a68816d88e3ffe26" providerId="LiveId" clId="{456591DD-601D-42E9-9D61-1A19704642DF}" dt="2023-03-13T23:08:00.228" v="15847" actId="20577"/>
          <ac:spMkLst>
            <pc:docMk/>
            <pc:sldMk cId="2649354174" sldId="265"/>
            <ac:spMk id="3" creationId="{5C6304F0-D74A-0D30-6A0E-6C49EE02694F}"/>
          </ac:spMkLst>
        </pc:spChg>
        <pc:spChg chg="del">
          <ac:chgData name="Alice Williams" userId="a68816d88e3ffe26" providerId="LiveId" clId="{456591DD-601D-42E9-9D61-1A19704642DF}" dt="2023-03-12T18:24:50.072" v="2422" actId="26606"/>
          <ac:spMkLst>
            <pc:docMk/>
            <pc:sldMk cId="2649354174" sldId="265"/>
            <ac:spMk id="18" creationId="{6128F3BD-7564-4310-B528-888E64F87576}"/>
          </ac:spMkLst>
        </pc:spChg>
        <pc:spChg chg="del">
          <ac:chgData name="Alice Williams" userId="a68816d88e3ffe26" providerId="LiveId" clId="{456591DD-601D-42E9-9D61-1A19704642DF}" dt="2023-03-12T18:24:50.072" v="2422" actId="26606"/>
          <ac:spMkLst>
            <pc:docMk/>
            <pc:sldMk cId="2649354174" sldId="265"/>
            <ac:spMk id="19" creationId="{82AA3C4E-019E-440F-87AB-67EFA9BE6C81}"/>
          </ac:spMkLst>
        </pc:spChg>
        <pc:spChg chg="add">
          <ac:chgData name="Alice Williams" userId="a68816d88e3ffe26" providerId="LiveId" clId="{456591DD-601D-42E9-9D61-1A19704642DF}" dt="2023-03-12T18:24:50.072" v="2422" actId="26606"/>
          <ac:spMkLst>
            <pc:docMk/>
            <pc:sldMk cId="2649354174" sldId="265"/>
            <ac:spMk id="24" creationId="{203CBE6E-E6B2-417D-A61A-D5F70F02A402}"/>
          </ac:spMkLst>
        </pc:spChg>
        <pc:spChg chg="add">
          <ac:chgData name="Alice Williams" userId="a68816d88e3ffe26" providerId="LiveId" clId="{456591DD-601D-42E9-9D61-1A19704642DF}" dt="2023-03-12T18:24:50.072" v="2422" actId="26606"/>
          <ac:spMkLst>
            <pc:docMk/>
            <pc:sldMk cId="2649354174" sldId="265"/>
            <ac:spMk id="26" creationId="{1466BE98-0341-4CFA-8601-3E68FB730704}"/>
          </ac:spMkLst>
        </pc:spChg>
        <pc:spChg chg="add">
          <ac:chgData name="Alice Williams" userId="a68816d88e3ffe26" providerId="LiveId" clId="{456591DD-601D-42E9-9D61-1A19704642DF}" dt="2023-03-12T18:24:50.072" v="2422" actId="26606"/>
          <ac:spMkLst>
            <pc:docMk/>
            <pc:sldMk cId="2649354174" sldId="265"/>
            <ac:spMk id="28" creationId="{663E89A1-984A-4500-9453-4203AD1B83BE}"/>
          </ac:spMkLst>
        </pc:spChg>
        <pc:spChg chg="add">
          <ac:chgData name="Alice Williams" userId="a68816d88e3ffe26" providerId="LiveId" clId="{456591DD-601D-42E9-9D61-1A19704642DF}" dt="2023-03-12T18:24:50.072" v="2422" actId="26606"/>
          <ac:spMkLst>
            <pc:docMk/>
            <pc:sldMk cId="2649354174" sldId="265"/>
            <ac:spMk id="30" creationId="{B3FD642B-C569-4ABB-AE20-EFA6BC995903}"/>
          </ac:spMkLst>
        </pc:spChg>
        <pc:spChg chg="add">
          <ac:chgData name="Alice Williams" userId="a68816d88e3ffe26" providerId="LiveId" clId="{456591DD-601D-42E9-9D61-1A19704642DF}" dt="2023-03-12T18:24:50.072" v="2422" actId="26606"/>
          <ac:spMkLst>
            <pc:docMk/>
            <pc:sldMk cId="2649354174" sldId="265"/>
            <ac:spMk id="32" creationId="{AA92FED3-1F18-4138-B4E4-627D78B00203}"/>
          </ac:spMkLst>
        </pc:spChg>
        <pc:picChg chg="add del mod">
          <ac:chgData name="Alice Williams" userId="a68816d88e3ffe26" providerId="LiveId" clId="{456591DD-601D-42E9-9D61-1A19704642DF}" dt="2023-03-14T00:36:35.677" v="19255"/>
          <ac:picMkLst>
            <pc:docMk/>
            <pc:sldMk cId="2649354174" sldId="265"/>
            <ac:picMk id="9" creationId="{82E660F9-0AF7-21CB-97E8-7CB12EF8BCCA}"/>
          </ac:picMkLst>
        </pc:picChg>
        <pc:picChg chg="add del mod ord">
          <ac:chgData name="Alice Williams" userId="a68816d88e3ffe26" providerId="LiveId" clId="{456591DD-601D-42E9-9D61-1A19704642DF}" dt="2023-03-14T00:39:51.837" v="19256"/>
          <ac:picMkLst>
            <pc:docMk/>
            <pc:sldMk cId="2649354174" sldId="265"/>
            <ac:picMk id="13" creationId="{0E04E015-14B9-0F91-488B-740D579C3793}"/>
          </ac:picMkLst>
        </pc:picChg>
        <pc:picChg chg="add del mod">
          <ac:chgData name="Alice Williams" userId="a68816d88e3ffe26" providerId="LiveId" clId="{456591DD-601D-42E9-9D61-1A19704642DF}" dt="2023-03-14T01:14:41.465" v="19488" actId="478"/>
          <ac:picMkLst>
            <pc:docMk/>
            <pc:sldMk cId="2649354174" sldId="265"/>
            <ac:picMk id="14" creationId="{6A56ACC7-5BBD-B199-7471-FC9CDF0D269F}"/>
          </ac:picMkLst>
        </pc:picChg>
      </pc:sldChg>
      <pc:sldChg chg="addSp delSp modSp mod modTransition delAnim modAnim modNotesTx">
        <pc:chgData name="Alice Williams" userId="a68816d88e3ffe26" providerId="LiveId" clId="{456591DD-601D-42E9-9D61-1A19704642DF}" dt="2023-03-14T01:14:29.391" v="19485" actId="478"/>
        <pc:sldMkLst>
          <pc:docMk/>
          <pc:sldMk cId="1332376535" sldId="266"/>
        </pc:sldMkLst>
        <pc:spChg chg="mod">
          <ac:chgData name="Alice Williams" userId="a68816d88e3ffe26" providerId="LiveId" clId="{456591DD-601D-42E9-9D61-1A19704642DF}" dt="2023-03-13T22:52:52.859" v="15525" actId="20577"/>
          <ac:spMkLst>
            <pc:docMk/>
            <pc:sldMk cId="1332376535" sldId="266"/>
            <ac:spMk id="2" creationId="{14EFE486-F79B-C8C3-2CEF-1E97EC93D1EB}"/>
          </ac:spMkLst>
        </pc:spChg>
        <pc:spChg chg="mod ord">
          <ac:chgData name="Alice Williams" userId="a68816d88e3ffe26" providerId="LiveId" clId="{456591DD-601D-42E9-9D61-1A19704642DF}" dt="2023-03-13T12:37:59.664" v="6290" actId="20577"/>
          <ac:spMkLst>
            <pc:docMk/>
            <pc:sldMk cId="1332376535" sldId="266"/>
            <ac:spMk id="3" creationId="{5C6304F0-D74A-0D30-6A0E-6C49EE02694F}"/>
          </ac:spMkLst>
        </pc:spChg>
        <pc:spChg chg="add del">
          <ac:chgData name="Alice Williams" userId="a68816d88e3ffe26" providerId="LiveId" clId="{456591DD-601D-42E9-9D61-1A19704642DF}" dt="2023-03-12T18:22:21.338" v="2421" actId="26606"/>
          <ac:spMkLst>
            <pc:docMk/>
            <pc:sldMk cId="1332376535" sldId="266"/>
            <ac:spMk id="18" creationId="{6128F3BD-7564-4310-B528-888E64F87576}"/>
          </ac:spMkLst>
        </pc:spChg>
        <pc:spChg chg="add del">
          <ac:chgData name="Alice Williams" userId="a68816d88e3ffe26" providerId="LiveId" clId="{456591DD-601D-42E9-9D61-1A19704642DF}" dt="2023-03-12T18:22:21.338" v="2421" actId="26606"/>
          <ac:spMkLst>
            <pc:docMk/>
            <pc:sldMk cId="1332376535" sldId="266"/>
            <ac:spMk id="19" creationId="{82AA3C4E-019E-440F-87AB-67EFA9BE6C81}"/>
          </ac:spMkLst>
        </pc:spChg>
        <pc:spChg chg="add del">
          <ac:chgData name="Alice Williams" userId="a68816d88e3ffe26" providerId="LiveId" clId="{456591DD-601D-42E9-9D61-1A19704642DF}" dt="2023-03-12T18:21:35.081" v="2410" actId="26606"/>
          <ac:spMkLst>
            <pc:docMk/>
            <pc:sldMk cId="1332376535" sldId="266"/>
            <ac:spMk id="24" creationId="{D009D6D5-DAC2-4A8B-A17A-E206B9012D09}"/>
          </ac:spMkLst>
        </pc:spChg>
        <pc:spChg chg="add del">
          <ac:chgData name="Alice Williams" userId="a68816d88e3ffe26" providerId="LiveId" clId="{456591DD-601D-42E9-9D61-1A19704642DF}" dt="2023-03-12T18:21:41.243" v="2412" actId="26606"/>
          <ac:spMkLst>
            <pc:docMk/>
            <pc:sldMk cId="1332376535" sldId="266"/>
            <ac:spMk id="26" creationId="{317B7366-37C8-497F-8B24-C0D854C71ADD}"/>
          </ac:spMkLst>
        </pc:spChg>
        <pc:spChg chg="add del">
          <ac:chgData name="Alice Williams" userId="a68816d88e3ffe26" providerId="LiveId" clId="{456591DD-601D-42E9-9D61-1A19704642DF}" dt="2023-03-12T18:21:46.962" v="2414" actId="26606"/>
          <ac:spMkLst>
            <pc:docMk/>
            <pc:sldMk cId="1332376535" sldId="266"/>
            <ac:spMk id="28" creationId="{79BB35BC-D5C2-4C8B-A22A-A71E6191913B}"/>
          </ac:spMkLst>
        </pc:spChg>
        <pc:spChg chg="add del">
          <ac:chgData name="Alice Williams" userId="a68816d88e3ffe26" providerId="LiveId" clId="{456591DD-601D-42E9-9D61-1A19704642DF}" dt="2023-03-12T18:21:53.475" v="2416" actId="26606"/>
          <ac:spMkLst>
            <pc:docMk/>
            <pc:sldMk cId="1332376535" sldId="266"/>
            <ac:spMk id="30" creationId="{AA866F0E-F54B-4BF5-8A88-7D97BD45FC0C}"/>
          </ac:spMkLst>
        </pc:spChg>
        <pc:spChg chg="add del">
          <ac:chgData name="Alice Williams" userId="a68816d88e3ffe26" providerId="LiveId" clId="{456591DD-601D-42E9-9D61-1A19704642DF}" dt="2023-03-12T18:21:53.475" v="2416" actId="26606"/>
          <ac:spMkLst>
            <pc:docMk/>
            <pc:sldMk cId="1332376535" sldId="266"/>
            <ac:spMk id="31" creationId="{8229EC50-E910-4AE2-9EEA-604A81EF6147}"/>
          </ac:spMkLst>
        </pc:spChg>
        <pc:spChg chg="add del">
          <ac:chgData name="Alice Williams" userId="a68816d88e3ffe26" providerId="LiveId" clId="{456591DD-601D-42E9-9D61-1A19704642DF}" dt="2023-03-12T18:22:08.874" v="2418" actId="26606"/>
          <ac:spMkLst>
            <pc:docMk/>
            <pc:sldMk cId="1332376535" sldId="266"/>
            <ac:spMk id="33" creationId="{21EA7FA8-6652-4CC5-90F4-3D48CAC0C2DD}"/>
          </ac:spMkLst>
        </pc:spChg>
        <pc:spChg chg="add del">
          <ac:chgData name="Alice Williams" userId="a68816d88e3ffe26" providerId="LiveId" clId="{456591DD-601D-42E9-9D61-1A19704642DF}" dt="2023-03-12T18:22:21.332" v="2420" actId="26606"/>
          <ac:spMkLst>
            <pc:docMk/>
            <pc:sldMk cId="1332376535" sldId="266"/>
            <ac:spMk id="35" creationId="{79BB35BC-D5C2-4C8B-A22A-A71E6191913B}"/>
          </ac:spMkLst>
        </pc:spChg>
        <pc:picChg chg="add mod">
          <ac:chgData name="Alice Williams" userId="a68816d88e3ffe26" providerId="LiveId" clId="{456591DD-601D-42E9-9D61-1A19704642DF}" dt="2023-03-12T18:22:21.338" v="2421" actId="26606"/>
          <ac:picMkLst>
            <pc:docMk/>
            <pc:sldMk cId="1332376535" sldId="266"/>
            <ac:picMk id="5" creationId="{3DEEE766-D26F-FE41-067C-4B0657A68D7F}"/>
          </ac:picMkLst>
        </pc:picChg>
        <pc:picChg chg="add del mod">
          <ac:chgData name="Alice Williams" userId="a68816d88e3ffe26" providerId="LiveId" clId="{456591DD-601D-42E9-9D61-1A19704642DF}" dt="2023-03-14T00:11:31.292" v="19212"/>
          <ac:picMkLst>
            <pc:docMk/>
            <pc:sldMk cId="1332376535" sldId="266"/>
            <ac:picMk id="12" creationId="{387D19E7-9896-8470-5D34-E76700FEF4D9}"/>
          </ac:picMkLst>
        </pc:picChg>
        <pc:picChg chg="add del mod ord">
          <ac:chgData name="Alice Williams" userId="a68816d88e3ffe26" providerId="LiveId" clId="{456591DD-601D-42E9-9D61-1A19704642DF}" dt="2023-03-14T00:11:41.699" v="19213"/>
          <ac:picMkLst>
            <pc:docMk/>
            <pc:sldMk cId="1332376535" sldId="266"/>
            <ac:picMk id="15" creationId="{D6BEF96D-7EA5-2F0E-EAB6-2F7EAF7E62B4}"/>
          </ac:picMkLst>
        </pc:picChg>
        <pc:picChg chg="add del mod">
          <ac:chgData name="Alice Williams" userId="a68816d88e3ffe26" providerId="LiveId" clId="{456591DD-601D-42E9-9D61-1A19704642DF}" dt="2023-03-14T00:11:44.164" v="19215"/>
          <ac:picMkLst>
            <pc:docMk/>
            <pc:sldMk cId="1332376535" sldId="266"/>
            <ac:picMk id="16" creationId="{3FD92759-39FC-7A07-8894-85772CB7EBBC}"/>
          </ac:picMkLst>
        </pc:picChg>
        <pc:picChg chg="add del mod ord">
          <ac:chgData name="Alice Williams" userId="a68816d88e3ffe26" providerId="LiveId" clId="{456591DD-601D-42E9-9D61-1A19704642DF}" dt="2023-03-14T00:13:23.411" v="19216"/>
          <ac:picMkLst>
            <pc:docMk/>
            <pc:sldMk cId="1332376535" sldId="266"/>
            <ac:picMk id="19" creationId="{801AEA17-6090-6E32-F366-39F91D10BB09}"/>
          </ac:picMkLst>
        </pc:picChg>
        <pc:picChg chg="add del mod">
          <ac:chgData name="Alice Williams" userId="a68816d88e3ffe26" providerId="LiveId" clId="{456591DD-601D-42E9-9D61-1A19704642DF}" dt="2023-03-14T00:13:35.415" v="19218"/>
          <ac:picMkLst>
            <pc:docMk/>
            <pc:sldMk cId="1332376535" sldId="266"/>
            <ac:picMk id="20" creationId="{6D728801-F5EE-AA5C-9589-498C1D3C2B69}"/>
          </ac:picMkLst>
        </pc:picChg>
        <pc:picChg chg="add del mod ord">
          <ac:chgData name="Alice Williams" userId="a68816d88e3ffe26" providerId="LiveId" clId="{456591DD-601D-42E9-9D61-1A19704642DF}" dt="2023-03-14T00:13:40.653" v="19219"/>
          <ac:picMkLst>
            <pc:docMk/>
            <pc:sldMk cId="1332376535" sldId="266"/>
            <ac:picMk id="23" creationId="{FA4E9733-3E5F-F7F2-F76A-83BCDBA4FAAD}"/>
          </ac:picMkLst>
        </pc:picChg>
        <pc:picChg chg="add del mod">
          <ac:chgData name="Alice Williams" userId="a68816d88e3ffe26" providerId="LiveId" clId="{456591DD-601D-42E9-9D61-1A19704642DF}" dt="2023-03-14T00:13:44.909" v="19221"/>
          <ac:picMkLst>
            <pc:docMk/>
            <pc:sldMk cId="1332376535" sldId="266"/>
            <ac:picMk id="24" creationId="{E170A123-4471-931B-0591-771E57F29D66}"/>
          </ac:picMkLst>
        </pc:picChg>
        <pc:picChg chg="add del mod ord">
          <ac:chgData name="Alice Williams" userId="a68816d88e3ffe26" providerId="LiveId" clId="{456591DD-601D-42E9-9D61-1A19704642DF}" dt="2023-03-14T00:13:50.997" v="19222"/>
          <ac:picMkLst>
            <pc:docMk/>
            <pc:sldMk cId="1332376535" sldId="266"/>
            <ac:picMk id="27" creationId="{BA1BCB18-5108-6993-D55D-93E27F71E3D6}"/>
          </ac:picMkLst>
        </pc:picChg>
        <pc:picChg chg="add del mod">
          <ac:chgData name="Alice Williams" userId="a68816d88e3ffe26" providerId="LiveId" clId="{456591DD-601D-42E9-9D61-1A19704642DF}" dt="2023-03-14T00:13:59.230" v="19224"/>
          <ac:picMkLst>
            <pc:docMk/>
            <pc:sldMk cId="1332376535" sldId="266"/>
            <ac:picMk id="28" creationId="{105FF0F4-24B0-51A7-A96E-6590A3E18985}"/>
          </ac:picMkLst>
        </pc:picChg>
        <pc:picChg chg="add del mod ord">
          <ac:chgData name="Alice Williams" userId="a68816d88e3ffe26" providerId="LiveId" clId="{456591DD-601D-42E9-9D61-1A19704642DF}" dt="2023-03-14T00:16:57.006" v="19225"/>
          <ac:picMkLst>
            <pc:docMk/>
            <pc:sldMk cId="1332376535" sldId="266"/>
            <ac:picMk id="31" creationId="{48D8E8E3-0E91-524A-DE6B-55398AB7B603}"/>
          </ac:picMkLst>
        </pc:picChg>
        <pc:picChg chg="add del mod">
          <ac:chgData name="Alice Williams" userId="a68816d88e3ffe26" providerId="LiveId" clId="{456591DD-601D-42E9-9D61-1A19704642DF}" dt="2023-03-14T01:14:29.391" v="19485" actId="478"/>
          <ac:picMkLst>
            <pc:docMk/>
            <pc:sldMk cId="1332376535" sldId="266"/>
            <ac:picMk id="32" creationId="{80CE99B0-106D-42AD-4A23-65C71B71AAC6}"/>
          </ac:picMkLst>
        </pc:picChg>
        <pc:cxnChg chg="add">
          <ac:chgData name="Alice Williams" userId="a68816d88e3ffe26" providerId="LiveId" clId="{456591DD-601D-42E9-9D61-1A19704642DF}" dt="2023-03-12T18:22:21.338" v="2421" actId="26606"/>
          <ac:cxnSpMkLst>
            <pc:docMk/>
            <pc:sldMk cId="1332376535" sldId="266"/>
            <ac:cxnSpMk id="37" creationId="{A7F400EE-A8A5-48AF-B4D6-291B52C6F0B0}"/>
          </ac:cxnSpMkLst>
        </pc:cxnChg>
      </pc:sldChg>
      <pc:sldChg chg="addSp delSp modSp new mod delAnim">
        <pc:chgData name="Alice Williams" userId="a68816d88e3ffe26" providerId="LiveId" clId="{456591DD-601D-42E9-9D61-1A19704642DF}" dt="2023-03-14T01:14:49.086" v="19492" actId="478"/>
        <pc:sldMkLst>
          <pc:docMk/>
          <pc:sldMk cId="4051131156" sldId="267"/>
        </pc:sldMkLst>
        <pc:spChg chg="mod">
          <ac:chgData name="Alice Williams" userId="a68816d88e3ffe26" providerId="LiveId" clId="{456591DD-601D-42E9-9D61-1A19704642DF}" dt="2023-03-14T00:44:13.198" v="19353" actId="27636"/>
          <ac:spMkLst>
            <pc:docMk/>
            <pc:sldMk cId="4051131156" sldId="267"/>
            <ac:spMk id="2" creationId="{D0B9C86C-DC0E-A94F-3FE7-6A317B5FDE4B}"/>
          </ac:spMkLst>
        </pc:spChg>
        <pc:spChg chg="mod">
          <ac:chgData name="Alice Williams" userId="a68816d88e3ffe26" providerId="LiveId" clId="{456591DD-601D-42E9-9D61-1A19704642DF}" dt="2023-03-14T00:46:48.647" v="19402" actId="12"/>
          <ac:spMkLst>
            <pc:docMk/>
            <pc:sldMk cId="4051131156" sldId="267"/>
            <ac:spMk id="3" creationId="{EC8BCE9D-F681-5736-8E14-2F4355655375}"/>
          </ac:spMkLst>
        </pc:spChg>
        <pc:picChg chg="add del mod">
          <ac:chgData name="Alice Williams" userId="a68816d88e3ffe26" providerId="LiveId" clId="{456591DD-601D-42E9-9D61-1A19704642DF}" dt="2023-03-14T01:14:49.086" v="19492" actId="478"/>
          <ac:picMkLst>
            <pc:docMk/>
            <pc:sldMk cId="4051131156" sldId="267"/>
            <ac:picMk id="8" creationId="{21FD7D7E-DB07-22F2-8329-809C603726C7}"/>
          </ac:picMkLst>
        </pc:picChg>
      </pc:sldChg>
      <pc:sldChg chg="modSp new del mod">
        <pc:chgData name="Alice Williams" userId="a68816d88e3ffe26" providerId="LiveId" clId="{456591DD-601D-42E9-9D61-1A19704642DF}" dt="2023-03-14T00:41:48.616" v="19285" actId="680"/>
        <pc:sldMkLst>
          <pc:docMk/>
          <pc:sldMk cId="4175338157" sldId="267"/>
        </pc:sldMkLst>
        <pc:spChg chg="mod">
          <ac:chgData name="Alice Williams" userId="a68816d88e3ffe26" providerId="LiveId" clId="{456591DD-601D-42E9-9D61-1A19704642DF}" dt="2023-03-14T00:41:44.153" v="19279" actId="5793"/>
          <ac:spMkLst>
            <pc:docMk/>
            <pc:sldMk cId="4175338157" sldId="267"/>
            <ac:spMk id="3" creationId="{BE3BF61A-4ED8-1531-190E-25EDF183B781}"/>
          </ac:spMkLst>
        </pc:spChg>
      </pc:sldChg>
      <pc:sldChg chg="addSp delSp modSp new mod delAnim">
        <pc:chgData name="Alice Williams" userId="a68816d88e3ffe26" providerId="LiveId" clId="{456591DD-601D-42E9-9D61-1A19704642DF}" dt="2023-03-14T01:14:53.246" v="19493" actId="478"/>
        <pc:sldMkLst>
          <pc:docMk/>
          <pc:sldMk cId="2151413398" sldId="268"/>
        </pc:sldMkLst>
        <pc:spChg chg="mod">
          <ac:chgData name="Alice Williams" userId="a68816d88e3ffe26" providerId="LiveId" clId="{456591DD-601D-42E9-9D61-1A19704642DF}" dt="2023-03-14T00:47:05.250" v="19417" actId="27636"/>
          <ac:spMkLst>
            <pc:docMk/>
            <pc:sldMk cId="2151413398" sldId="268"/>
            <ac:spMk id="2" creationId="{84A2BB86-0F68-55F0-A719-5D29FF868182}"/>
          </ac:spMkLst>
        </pc:spChg>
        <pc:spChg chg="mod">
          <ac:chgData name="Alice Williams" userId="a68816d88e3ffe26" providerId="LiveId" clId="{456591DD-601D-42E9-9D61-1A19704642DF}" dt="2023-03-14T00:48:45.804" v="19440" actId="5793"/>
          <ac:spMkLst>
            <pc:docMk/>
            <pc:sldMk cId="2151413398" sldId="268"/>
            <ac:spMk id="3" creationId="{03519F53-B79A-16B8-2BDF-BA3E04FC3A2E}"/>
          </ac:spMkLst>
        </pc:spChg>
        <pc:picChg chg="add del mod">
          <ac:chgData name="Alice Williams" userId="a68816d88e3ffe26" providerId="LiveId" clId="{456591DD-601D-42E9-9D61-1A19704642DF}" dt="2023-03-14T01:14:53.246" v="19493" actId="478"/>
          <ac:picMkLst>
            <pc:docMk/>
            <pc:sldMk cId="2151413398" sldId="268"/>
            <ac:picMk id="6" creationId="{9C7DFFDE-13B6-2323-CB1E-7639B1E560AD}"/>
          </ac:picMkLst>
        </pc:picChg>
      </pc:sldChg>
      <pc:sldChg chg="addSp delSp modSp new mod delAnim">
        <pc:chgData name="Alice Williams" userId="a68816d88e3ffe26" providerId="LiveId" clId="{456591DD-601D-42E9-9D61-1A19704642DF}" dt="2023-03-14T01:14:57.471" v="19494" actId="478"/>
        <pc:sldMkLst>
          <pc:docMk/>
          <pc:sldMk cId="2199287142" sldId="269"/>
        </pc:sldMkLst>
        <pc:spChg chg="mod">
          <ac:chgData name="Alice Williams" userId="a68816d88e3ffe26" providerId="LiveId" clId="{456591DD-601D-42E9-9D61-1A19704642DF}" dt="2023-03-14T00:49:27.508" v="19464" actId="27636"/>
          <ac:spMkLst>
            <pc:docMk/>
            <pc:sldMk cId="2199287142" sldId="269"/>
            <ac:spMk id="2" creationId="{D6F5AAA9-91B8-9A62-8D98-B489ACEECE80}"/>
          </ac:spMkLst>
        </pc:spChg>
        <pc:spChg chg="mod">
          <ac:chgData name="Alice Williams" userId="a68816d88e3ffe26" providerId="LiveId" clId="{456591DD-601D-42E9-9D61-1A19704642DF}" dt="2023-03-14T00:50:08.735" v="19476" actId="20577"/>
          <ac:spMkLst>
            <pc:docMk/>
            <pc:sldMk cId="2199287142" sldId="269"/>
            <ac:spMk id="3" creationId="{54577553-0A1F-0FCA-6003-70E499CDF68C}"/>
          </ac:spMkLst>
        </pc:spChg>
        <pc:picChg chg="add del mod">
          <ac:chgData name="Alice Williams" userId="a68816d88e3ffe26" providerId="LiveId" clId="{456591DD-601D-42E9-9D61-1A19704642DF}" dt="2023-03-14T01:14:57.471" v="19494" actId="478"/>
          <ac:picMkLst>
            <pc:docMk/>
            <pc:sldMk cId="2199287142" sldId="269"/>
            <ac:picMk id="6" creationId="{144D2110-7DDF-9F25-7FC9-9874D869084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AA27B2-4AF8-45DF-B31D-F1224D2A0F20}" type="datetimeFigureOut">
              <a:rPr lang="en-GB" smtClean="0"/>
              <a:t>14/03/2023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60963B-6151-4C5E-B8B2-25B72B21FD32}" type="slidenum">
              <a:rPr lang="en-GB" smtClean="0"/>
              <a:t>‹#›</a:t>
            </a:fld>
            <a:endParaRPr lang="en-GB"/>
          </a:p>
        </p:txBody>
      </p:sp>
    </p:spTree>
    <p:extLst>
      <p:ext uri="{BB962C8B-B14F-4D97-AF65-F5344CB8AC3E}">
        <p14:creationId xmlns:p14="http://schemas.microsoft.com/office/powerpoint/2010/main" val="19594889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Alice Williams and I will be critically reviewing Spironelli and </a:t>
            </a:r>
            <a:r>
              <a:rPr lang="en-GB" dirty="0" err="1"/>
              <a:t>Angrilli’s</a:t>
            </a:r>
            <a:r>
              <a:rPr lang="en-GB" dirty="0"/>
              <a:t> (2015) report “Language-related gamma EEG frontal reduction is associated with positive symptoms in schizophrenia patients.”.</a:t>
            </a:r>
          </a:p>
        </p:txBody>
      </p:sp>
      <p:sp>
        <p:nvSpPr>
          <p:cNvPr id="4" name="Slide Number Placeholder 3"/>
          <p:cNvSpPr>
            <a:spLocks noGrp="1"/>
          </p:cNvSpPr>
          <p:nvPr>
            <p:ph type="sldNum" sz="quarter" idx="5"/>
          </p:nvPr>
        </p:nvSpPr>
        <p:spPr/>
        <p:txBody>
          <a:bodyPr/>
          <a:lstStyle/>
          <a:p>
            <a:fld id="{8F60963B-6151-4C5E-B8B2-25B72B21FD32}" type="slidenum">
              <a:rPr lang="en-GB" smtClean="0"/>
              <a:t>1</a:t>
            </a:fld>
            <a:endParaRPr lang="en-GB"/>
          </a:p>
        </p:txBody>
      </p:sp>
    </p:spTree>
    <p:extLst>
      <p:ext uri="{BB962C8B-B14F-4D97-AF65-F5344CB8AC3E}">
        <p14:creationId xmlns:p14="http://schemas.microsoft.com/office/powerpoint/2010/main" val="3554760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schizophrenia?</a:t>
            </a:r>
          </a:p>
          <a:p>
            <a:r>
              <a:rPr lang="en-GB" dirty="0"/>
              <a:t>Mayo Clinic’s (2020) definition explains that “</a:t>
            </a:r>
            <a:r>
              <a:rPr lang="en-GB" b="0" i="0" dirty="0">
                <a:solidFill>
                  <a:srgbClr val="111111"/>
                </a:solidFill>
                <a:effectLst/>
                <a:latin typeface="Helvetica" panose="020B0604020202020204" pitchFamily="34" charset="0"/>
              </a:rPr>
              <a:t>Schizophrenia is a serious mental disorder in which people interpret reality abnormally.”. (however there are various definitions of schizophrenia) </a:t>
            </a:r>
          </a:p>
          <a:p>
            <a:endParaRPr lang="en-GB" b="0" i="0" dirty="0">
              <a:solidFill>
                <a:srgbClr val="111111"/>
              </a:solidFill>
              <a:effectLst/>
              <a:latin typeface="Helvetica" panose="020B0604020202020204" pitchFamily="34" charset="0"/>
            </a:endParaRPr>
          </a:p>
          <a:p>
            <a:r>
              <a:rPr lang="en-GB" b="0" i="0" dirty="0">
                <a:solidFill>
                  <a:srgbClr val="111111"/>
                </a:solidFill>
                <a:effectLst/>
                <a:latin typeface="Helvetica" panose="020B0604020202020204" pitchFamily="34" charset="0"/>
              </a:rPr>
              <a:t>The onset of this disorder tends to occur in men who are around their early to mid-20s and late 20s for women. It rarely ever occurs in children and those over the age of 45 (Mayo Clinic., 2020). (can add statistic of population who has it)</a:t>
            </a:r>
          </a:p>
          <a:p>
            <a:endParaRPr lang="en-GB" b="0" i="0" dirty="0">
              <a:solidFill>
                <a:srgbClr val="111111"/>
              </a:solidFill>
              <a:effectLst/>
              <a:latin typeface="Helvetica" panose="020B0604020202020204" pitchFamily="34" charset="0"/>
            </a:endParaRPr>
          </a:p>
          <a:p>
            <a:r>
              <a:rPr lang="en-GB" b="0" i="0" dirty="0">
                <a:solidFill>
                  <a:srgbClr val="111111"/>
                </a:solidFill>
                <a:effectLst/>
                <a:latin typeface="Helvetica" panose="020B0604020202020204" pitchFamily="34" charset="0"/>
              </a:rPr>
              <a:t>The symptoms of this disorder according to the American Psychiatric Association (2020) can include delusions, hallucinations, disorganised speech, and trouble with thinking and motivation. Along with these symptoms, those who suffer from schizophrenia can develop other psychiatric comorbidities such as panic disorders, PTSD, anxiety disorders such as OCD, depression and substance abuse (Buckley et al., 2009). Unfortunately, there is no current cure for schizophrenia, however, treatment can improve the severity of the symptoms (American Psychiatric Association., 2020). (could give an example of treatment)</a:t>
            </a:r>
            <a:endParaRPr lang="en-GB" dirty="0"/>
          </a:p>
        </p:txBody>
      </p:sp>
      <p:sp>
        <p:nvSpPr>
          <p:cNvPr id="4" name="Slide Number Placeholder 3"/>
          <p:cNvSpPr>
            <a:spLocks noGrp="1"/>
          </p:cNvSpPr>
          <p:nvPr>
            <p:ph type="sldNum" sz="quarter" idx="5"/>
          </p:nvPr>
        </p:nvSpPr>
        <p:spPr/>
        <p:txBody>
          <a:bodyPr/>
          <a:lstStyle/>
          <a:p>
            <a:fld id="{8F60963B-6151-4C5E-B8B2-25B72B21FD32}" type="slidenum">
              <a:rPr lang="en-GB" smtClean="0"/>
              <a:t>2</a:t>
            </a:fld>
            <a:endParaRPr lang="en-GB"/>
          </a:p>
        </p:txBody>
      </p:sp>
    </p:spTree>
    <p:extLst>
      <p:ext uri="{BB962C8B-B14F-4D97-AF65-F5344CB8AC3E}">
        <p14:creationId xmlns:p14="http://schemas.microsoft.com/office/powerpoint/2010/main" val="6782229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an EEG?</a:t>
            </a:r>
          </a:p>
          <a:p>
            <a:r>
              <a:rPr lang="en-GB" dirty="0"/>
              <a:t>An EEG is a form of brain imaging technology that tracks and records brain wave patterns (</a:t>
            </a:r>
            <a:r>
              <a:rPr lang="en-GB" dirty="0" err="1"/>
              <a:t>Blocka</a:t>
            </a:r>
            <a:r>
              <a:rPr lang="en-GB" dirty="0"/>
              <a:t> &amp; </a:t>
            </a:r>
            <a:r>
              <a:rPr lang="en-GB" dirty="0" err="1"/>
              <a:t>Yetman</a:t>
            </a:r>
            <a:r>
              <a:rPr lang="en-GB" dirty="0"/>
              <a:t>., 2012). This device comprises of small flat metal disks called electrodes, these electrodes are usually attached to the scalp and face and are placed to analyse electrical impulses in the brain to measure its activity (</a:t>
            </a:r>
            <a:r>
              <a:rPr lang="en-GB" dirty="0" err="1"/>
              <a:t>Blocka</a:t>
            </a:r>
            <a:r>
              <a:rPr lang="en-GB" dirty="0"/>
              <a:t> &amp; </a:t>
            </a:r>
            <a:r>
              <a:rPr lang="en-GB" dirty="0" err="1"/>
              <a:t>Yetman</a:t>
            </a:r>
            <a:r>
              <a:rPr lang="en-GB" dirty="0"/>
              <a:t>., 2012). Typically, EEG’s are used for people who suffer from epilepsy, dementia, head injuries and concussions, brain tumours, encephalitis and sleep disorders (NHS., 2017). However, it is also commonly used in studies that measure language and behaviour along with fMRI brain imaging (XUE et al., 2010). </a:t>
            </a:r>
          </a:p>
          <a:p>
            <a:endParaRPr lang="en-GB" dirty="0"/>
          </a:p>
          <a:p>
            <a:r>
              <a:rPr lang="en-GB" dirty="0"/>
              <a:t>(could go into more into EGG, the function and what it interpret)</a:t>
            </a:r>
          </a:p>
        </p:txBody>
      </p:sp>
      <p:sp>
        <p:nvSpPr>
          <p:cNvPr id="4" name="Slide Number Placeholder 3"/>
          <p:cNvSpPr>
            <a:spLocks noGrp="1"/>
          </p:cNvSpPr>
          <p:nvPr>
            <p:ph type="sldNum" sz="quarter" idx="5"/>
          </p:nvPr>
        </p:nvSpPr>
        <p:spPr/>
        <p:txBody>
          <a:bodyPr/>
          <a:lstStyle/>
          <a:p>
            <a:fld id="{8F60963B-6151-4C5E-B8B2-25B72B21FD32}" type="slidenum">
              <a:rPr lang="en-GB" smtClean="0"/>
              <a:t>3</a:t>
            </a:fld>
            <a:endParaRPr lang="en-GB"/>
          </a:p>
        </p:txBody>
      </p:sp>
    </p:spTree>
    <p:extLst>
      <p:ext uri="{BB962C8B-B14F-4D97-AF65-F5344CB8AC3E}">
        <p14:creationId xmlns:p14="http://schemas.microsoft.com/office/powerpoint/2010/main" val="3103145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Spironelli and </a:t>
            </a:r>
            <a:r>
              <a:rPr lang="en-GB" dirty="0" err="1"/>
              <a:t>Angrilli’s</a:t>
            </a:r>
            <a:r>
              <a:rPr lang="en-GB" dirty="0"/>
              <a:t> (2015) study is one amongst many that investigate those with schizophrenia displaying asymmetrical deficits in the brain, specifically in the left frontal regions, these area’s are usually associated with language-related asymmetry. They also attempt to highlight that the asymmetrical deficits correlate positively with schizophrenia symptoms. In order to gain similar results to their hypotheses, Spironelli and </a:t>
            </a:r>
            <a:r>
              <a:rPr lang="en-GB" dirty="0" err="1"/>
              <a:t>Angrilli</a:t>
            </a:r>
            <a:r>
              <a:rPr lang="en-GB" dirty="0"/>
              <a:t> devised a thorough methodology. The study consisted of 36 participants, 18 schizophrenia patients who were the experimental group and 18 healthy participants who were the control group. These groups were aimed to be as balanced as possible, therefore, the schizophrenia patients incorporated 4 women and 14 men with an age range of 24-70 years and an educational level of 7-17 years. The healthy participants incorporated 7 women and 11 men with an age range of 21-69 years and educational level was 8-17 years. All participants were right-handed and schizophrenia patients were all in the acute phase of their disorder. The authors conducted the study by giving all participants stimuli, these stimuli were bi- or trisyllabic words presented on a computer. The first word (W1) was displayed for 1 second, then an interval of 2 seconds, and then the second word (W2) appeared. Participants were asked to respond by using a keyboard button. 3 different language tests were observed during this process. W1 stayed the same but in a different order, W2 was presented and participants had to decide whether the word pairs rhymed, this was the phonological task, whether W2 was in the same category as W1, this was the semantic task, and whether the word pairs were in the same upper and lower case, this was the visuo-perceptual task. During these tasks, EEG brain imaging was used to measure brain activity and Fast Fourier Transform was used to measure the brain’s frequency activity.</a:t>
            </a:r>
          </a:p>
        </p:txBody>
      </p:sp>
      <p:sp>
        <p:nvSpPr>
          <p:cNvPr id="4" name="Slide Number Placeholder 3"/>
          <p:cNvSpPr>
            <a:spLocks noGrp="1"/>
          </p:cNvSpPr>
          <p:nvPr>
            <p:ph type="sldNum" sz="quarter" idx="5"/>
          </p:nvPr>
        </p:nvSpPr>
        <p:spPr/>
        <p:txBody>
          <a:bodyPr/>
          <a:lstStyle/>
          <a:p>
            <a:fld id="{8F60963B-6151-4C5E-B8B2-25B72B21FD32}" type="slidenum">
              <a:rPr lang="en-GB" smtClean="0"/>
              <a:t>4</a:t>
            </a:fld>
            <a:endParaRPr lang="en-GB"/>
          </a:p>
        </p:txBody>
      </p:sp>
    </p:spTree>
    <p:extLst>
      <p:ext uri="{BB962C8B-B14F-4D97-AF65-F5344CB8AC3E}">
        <p14:creationId xmlns:p14="http://schemas.microsoft.com/office/powerpoint/2010/main" val="33763729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Spironelli &amp; </a:t>
            </a:r>
            <a:r>
              <a:rPr lang="en-GB" dirty="0" err="1"/>
              <a:t>Angrilli</a:t>
            </a:r>
            <a:r>
              <a:rPr lang="en-GB" dirty="0"/>
              <a:t> (2015)found that the schizophrenia patients had a decreased and bilateral gamma amplitude in the frontal regions of the brain, particularly around the Broca’s area. Broca’s area is a part of the brain that is responsible for the production of language and comprehension, this area is believed to directly impact the motor movements that allow for a person to speak (Stinnett &amp; Zabel., 2018). Though the study finds more deficits in the left frontal regions, they have identified that the right side of the brain also has deficits, these deficits could be the reason for other schizophrenia symptoms. For example, Jonker et al. (2015) highlight that the orbitofrontal cortex plays a role in behaviour, it can affect impulsivity and reactions. This correlates with </a:t>
            </a:r>
            <a:r>
              <a:rPr lang="en-GB" dirty="0" err="1"/>
              <a:t>Spironelli</a:t>
            </a:r>
            <a:r>
              <a:rPr lang="en-GB" dirty="0"/>
              <a:t> &amp;  (2015) as the reactions to the words presented differed in the schizophrenia patients. They also found that the schizophrenia patients had left hypofrontality, the APA Dictionary of Psychology (n.d.) defines hypofrontality as “</a:t>
            </a:r>
            <a:r>
              <a:rPr lang="en-GB" b="0" i="0" dirty="0">
                <a:solidFill>
                  <a:srgbClr val="4A4B51"/>
                </a:solidFill>
                <a:effectLst/>
                <a:latin typeface="Lato" panose="020B0604020202020204" pitchFamily="34" charset="0"/>
              </a:rPr>
              <a:t>a condition of reduced activation or inadequate functioning of the cortex of the frontal lobes of the brain.”, they state however that this is not a cause for the likes of schizophrenia, though </a:t>
            </a:r>
            <a:r>
              <a:rPr lang="en-GB" b="0" i="0" dirty="0" err="1">
                <a:solidFill>
                  <a:srgbClr val="4A4B51"/>
                </a:solidFill>
                <a:effectLst/>
                <a:latin typeface="Lato" panose="020B0604020202020204" pitchFamily="34" charset="0"/>
              </a:rPr>
              <a:t>Spironelli</a:t>
            </a:r>
            <a:r>
              <a:rPr lang="en-GB" b="0" i="0" dirty="0">
                <a:solidFill>
                  <a:srgbClr val="4A4B51"/>
                </a:solidFill>
                <a:effectLst/>
                <a:latin typeface="Lato" panose="020B0604020202020204" pitchFamily="34" charset="0"/>
              </a:rPr>
              <a:t> and </a:t>
            </a:r>
            <a:r>
              <a:rPr lang="en-GB" b="0" i="0" dirty="0" err="1">
                <a:solidFill>
                  <a:srgbClr val="4A4B51"/>
                </a:solidFill>
                <a:effectLst/>
                <a:latin typeface="Lato" panose="020B0604020202020204" pitchFamily="34" charset="0"/>
              </a:rPr>
              <a:t>Angrilli’s</a:t>
            </a:r>
            <a:r>
              <a:rPr lang="en-GB" b="0" i="0" dirty="0">
                <a:solidFill>
                  <a:srgbClr val="4A4B51"/>
                </a:solidFill>
                <a:effectLst/>
                <a:latin typeface="Lato" panose="020B0604020202020204" pitchFamily="34" charset="0"/>
              </a:rPr>
              <a:t> (2015) study does highlight positive correlation with delusions and hallucinations during the phonological processing. Left posterior gamma amplitude was also found during the phonological task only. Results also concluded that there was a lack of asymmetry in the schizophrenia patient’s left anterior which was linked to positive symptoms of schizophrenia. This highlighted ideas from Crow’s (1997) theory, this theory emphasised that the main symptoms of schizophrenia come from a lack of left hemisphere dominance when dealing with linguistics (</a:t>
            </a:r>
            <a:r>
              <a:rPr lang="en-GB" b="0" i="0" dirty="0" err="1">
                <a:solidFill>
                  <a:srgbClr val="4A4B51"/>
                </a:solidFill>
                <a:effectLst/>
                <a:latin typeface="Lato" panose="020B0604020202020204" pitchFamily="34" charset="0"/>
              </a:rPr>
              <a:t>Spironelli</a:t>
            </a:r>
            <a:r>
              <a:rPr lang="en-GB" b="0" i="0" dirty="0">
                <a:solidFill>
                  <a:srgbClr val="4A4B51"/>
                </a:solidFill>
                <a:effectLst/>
                <a:latin typeface="Lato" panose="020B0604020202020204" pitchFamily="34" charset="0"/>
              </a:rPr>
              <a:t> et al., 2008). </a:t>
            </a:r>
            <a:r>
              <a:rPr lang="en-GB" b="0" i="0" dirty="0" err="1">
                <a:solidFill>
                  <a:srgbClr val="4A4B51"/>
                </a:solidFill>
                <a:effectLst/>
                <a:latin typeface="Lato" panose="020B0604020202020204" pitchFamily="34" charset="0"/>
              </a:rPr>
              <a:t>Spironelli</a:t>
            </a:r>
            <a:r>
              <a:rPr lang="en-GB" b="0" i="0" dirty="0">
                <a:solidFill>
                  <a:srgbClr val="4A4B51"/>
                </a:solidFill>
                <a:effectLst/>
                <a:latin typeface="Lato" panose="020B0604020202020204" pitchFamily="34" charset="0"/>
              </a:rPr>
              <a:t> et al. (2008) also mention in Crow’s (1997) theory that confusion between thought and speech occurs in schizophrenia patients due to the loss of amalgamation of information being delivered to the 2 hemispheres in the brain. This theory accentuates </a:t>
            </a:r>
            <a:r>
              <a:rPr lang="en-GB" b="0" i="0" dirty="0" err="1">
                <a:solidFill>
                  <a:srgbClr val="4A4B51"/>
                </a:solidFill>
                <a:effectLst/>
                <a:latin typeface="Lato" panose="020B0604020202020204" pitchFamily="34" charset="0"/>
              </a:rPr>
              <a:t>Spironelli</a:t>
            </a:r>
            <a:r>
              <a:rPr lang="en-GB" b="0" i="0" dirty="0">
                <a:solidFill>
                  <a:srgbClr val="4A4B51"/>
                </a:solidFill>
                <a:effectLst/>
                <a:latin typeface="Lato" panose="020B0604020202020204" pitchFamily="34" charset="0"/>
              </a:rPr>
              <a:t> &amp; </a:t>
            </a:r>
            <a:r>
              <a:rPr lang="en-GB" b="0" i="0" dirty="0" err="1">
                <a:solidFill>
                  <a:srgbClr val="4A4B51"/>
                </a:solidFill>
                <a:effectLst/>
                <a:latin typeface="Lato" panose="020B0604020202020204" pitchFamily="34" charset="0"/>
              </a:rPr>
              <a:t>Angrilli’s</a:t>
            </a:r>
            <a:r>
              <a:rPr lang="en-GB" b="0" i="0" dirty="0">
                <a:solidFill>
                  <a:srgbClr val="4A4B51"/>
                </a:solidFill>
                <a:effectLst/>
                <a:latin typeface="Lato" panose="020B0604020202020204" pitchFamily="34" charset="0"/>
              </a:rPr>
              <a:t> (2015) findings and strengthens the argument for language deficits being associated with positive symptoms of schizophrenia. In comparison, Healthy participants displayed much higher gamma in the frontal regions from the 3 linguistic tasks, this highlighted a normal balance between left vs right asymmetry, meaning activity can be differentiated from the EEG scan. </a:t>
            </a:r>
            <a:endParaRPr lang="en-GB" dirty="0"/>
          </a:p>
        </p:txBody>
      </p:sp>
      <p:sp>
        <p:nvSpPr>
          <p:cNvPr id="4" name="Slide Number Placeholder 3"/>
          <p:cNvSpPr>
            <a:spLocks noGrp="1"/>
          </p:cNvSpPr>
          <p:nvPr>
            <p:ph type="sldNum" sz="quarter" idx="5"/>
          </p:nvPr>
        </p:nvSpPr>
        <p:spPr/>
        <p:txBody>
          <a:bodyPr/>
          <a:lstStyle/>
          <a:p>
            <a:fld id="{8F60963B-6151-4C5E-B8B2-25B72B21FD32}" type="slidenum">
              <a:rPr lang="en-GB" smtClean="0"/>
              <a:t>5</a:t>
            </a:fld>
            <a:endParaRPr lang="en-GB"/>
          </a:p>
        </p:txBody>
      </p:sp>
    </p:spTree>
    <p:extLst>
      <p:ext uri="{BB962C8B-B14F-4D97-AF65-F5344CB8AC3E}">
        <p14:creationId xmlns:p14="http://schemas.microsoft.com/office/powerpoint/2010/main" val="37611189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Spironelli</a:t>
            </a:r>
            <a:r>
              <a:rPr lang="en-GB" dirty="0"/>
              <a:t> &amp; </a:t>
            </a:r>
            <a:r>
              <a:rPr lang="en-GB" dirty="0" err="1"/>
              <a:t>Angrilli</a:t>
            </a:r>
            <a:r>
              <a:rPr lang="en-GB" dirty="0"/>
              <a:t> (2015) have many strengths to their study , firstly, they seem to have a relatively equal balance between their control group and their experimental group in terms of the age ranges and educational level.</a:t>
            </a:r>
          </a:p>
          <a:p>
            <a:r>
              <a:rPr lang="en-GB" dirty="0"/>
              <a:t>They also accounted for patient acuteness by obtaining patients who were in the chronic stages of schizophrenia. Some of these patients were taking different medications at the time of the study, however, this did not effect the end results.</a:t>
            </a:r>
          </a:p>
          <a:p>
            <a:r>
              <a:rPr lang="en-GB" dirty="0"/>
              <a:t>All participant were monitored while completing the tasks under the same conditions, therefore this will improve the reliability and accuracy of the end results.</a:t>
            </a:r>
          </a:p>
          <a:p>
            <a:r>
              <a:rPr lang="en-GB" dirty="0"/>
              <a:t>The authors used the PANSS scale in order to measure the severity of the schizophrenia patients’ symptoms. This scale is commonly used in research and has shown to be valid and reliable (Kay et al., 1987). The measurements through this scale are also simple to follow with only 3 subscales that are rated with 1-7 points ranging from absent to extreme (Medscape, n.d.)</a:t>
            </a:r>
          </a:p>
          <a:p>
            <a:r>
              <a:rPr lang="en-GB" dirty="0"/>
              <a:t>The authors use EEG brain imaging to measure the deficits they hoped occur within the study. EEG’s are commonly used in research similar to </a:t>
            </a:r>
            <a:r>
              <a:rPr lang="en-GB" dirty="0" err="1"/>
              <a:t>Spironelli</a:t>
            </a:r>
            <a:r>
              <a:rPr lang="en-GB" dirty="0"/>
              <a:t> and </a:t>
            </a:r>
            <a:r>
              <a:rPr lang="en-GB" dirty="0" err="1"/>
              <a:t>Angrilli</a:t>
            </a:r>
            <a:r>
              <a:rPr lang="en-GB" dirty="0"/>
              <a:t> (2015) as they are able to show brain activity in a matter of milliseconds (Quoc., 2022), they are cost-effective and are therefore easily accessible as well as mobile, therefore they are commonly used in settings that are of a natural nature. They also have high temporal resolution, this means that they are able to record when an activity happens and be able to record pre-conscious processes (Quoc., 2022). Therefore, EEG’s are able to easily monitor activity and have allowed this study to accurately pinpoint when schizophrenia symptoms occur when given a stimuli.</a:t>
            </a:r>
          </a:p>
          <a:p>
            <a:r>
              <a:rPr lang="en-GB" dirty="0" err="1"/>
              <a:t>Spironell</a:t>
            </a:r>
            <a:r>
              <a:rPr lang="en-GB" dirty="0"/>
              <a:t> &amp; </a:t>
            </a:r>
            <a:r>
              <a:rPr lang="en-GB" dirty="0" err="1"/>
              <a:t>Angrilli</a:t>
            </a:r>
            <a:r>
              <a:rPr lang="en-GB" dirty="0"/>
              <a:t> (2015) also use Pearson’s correlation analysis, this is known to be one of the best methods for measuring the correlation between variables as it is based off a method of covariance (Statistics solutions., 2021).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Along with EEG’s being a fast form of brain imaging, Fast Fourier Transform (FFT) is also known for being quick to gather results and is also non-repetitive (Isabel &amp; Pereira </a:t>
            </a:r>
            <a:r>
              <a:rPr lang="en-GB" sz="1200" dirty="0" err="1">
                <a:solidFill>
                  <a:schemeClr val="tx1">
                    <a:lumMod val="85000"/>
                    <a:lumOff val="15000"/>
                  </a:schemeClr>
                </a:solidFill>
              </a:rPr>
              <a:t>Gävle</a:t>
            </a:r>
            <a:r>
              <a:rPr lang="en-GB" sz="1200" dirty="0">
                <a:solidFill>
                  <a:schemeClr val="tx1">
                    <a:lumMod val="85000"/>
                    <a:lumOff val="15000"/>
                  </a:schemeClr>
                </a:solidFill>
              </a:rPr>
              <a:t>., 2011). Therefore, the authors were able to gather data quickly yet efficiently with the methods chosen.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lumMod val="85000"/>
                    <a:lumOff val="15000"/>
                  </a:schemeClr>
                </a:solidFill>
              </a:rPr>
              <a:t>The structure, analysis and discussion were clear for the reader and the diagrams that were presented with the report show clear and accurate results.</a:t>
            </a:r>
            <a:endParaRPr lang="en-GB" dirty="0"/>
          </a:p>
        </p:txBody>
      </p:sp>
      <p:sp>
        <p:nvSpPr>
          <p:cNvPr id="4" name="Slide Number Placeholder 3"/>
          <p:cNvSpPr>
            <a:spLocks noGrp="1"/>
          </p:cNvSpPr>
          <p:nvPr>
            <p:ph type="sldNum" sz="quarter" idx="5"/>
          </p:nvPr>
        </p:nvSpPr>
        <p:spPr/>
        <p:txBody>
          <a:bodyPr/>
          <a:lstStyle/>
          <a:p>
            <a:fld id="{8F60963B-6151-4C5E-B8B2-25B72B21FD32}" type="slidenum">
              <a:rPr lang="en-GB" smtClean="0"/>
              <a:t>6</a:t>
            </a:fld>
            <a:endParaRPr lang="en-GB"/>
          </a:p>
        </p:txBody>
      </p:sp>
    </p:spTree>
    <p:extLst>
      <p:ext uri="{BB962C8B-B14F-4D97-AF65-F5344CB8AC3E}">
        <p14:creationId xmlns:p14="http://schemas.microsoft.com/office/powerpoint/2010/main" val="1012318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other hand, there are a few limitations to this study. Firstly, the authors have a small sample size in comparison to other studies, for example, a similar study by </a:t>
            </a:r>
            <a:r>
              <a:rPr lang="en-GB" dirty="0" err="1"/>
              <a:t>Boudewyn</a:t>
            </a:r>
            <a:r>
              <a:rPr lang="en-GB" dirty="0"/>
              <a:t> et al. (2017) used 30 participants with schizophrenia or schizophrenia-spectrum disorder and 27 healthy participants in their study for language context processing in schizophrenia. The reason for the need of a larger sample size is due to the large number of trials needed for the EEG scanning to be reliable (</a:t>
            </a:r>
            <a:r>
              <a:rPr lang="en-GB" dirty="0" err="1"/>
              <a:t>Beres</a:t>
            </a:r>
            <a:r>
              <a:rPr lang="en-GB" dirty="0"/>
              <a:t>., 2017). If there were more participants in this study, the data would be more reliable and fewer trials would have to be done.</a:t>
            </a:r>
          </a:p>
          <a:p>
            <a:r>
              <a:rPr lang="en-GB" dirty="0"/>
              <a:t>This study also has disparities in gender, the authors only have 4 schizophrenia patients that were women and 14 that were men, and they had 7 healthy participants that were women and 11 that were men. With the equality of gender in this study, the results may have differed, therefore, more studies need to be conducted to highlight whether gender affects language deficits in schizophrenia patients and whether they relate to positive symptoms. </a:t>
            </a:r>
            <a:r>
              <a:rPr lang="en-GB" dirty="0" err="1"/>
              <a:t>Thorup</a:t>
            </a:r>
            <a:r>
              <a:rPr lang="en-GB" dirty="0"/>
              <a:t> et al. (2014) highlights the differences between men and women with schizophrenia, they found that women have higher levels of social functioning and have a higher likelihood of being employed or in education than men. This study may highlight that </a:t>
            </a:r>
            <a:r>
              <a:rPr lang="en-GB" dirty="0" err="1"/>
              <a:t>Spironelli</a:t>
            </a:r>
            <a:r>
              <a:rPr lang="en-GB" dirty="0"/>
              <a:t> &amp; </a:t>
            </a:r>
            <a:r>
              <a:rPr lang="en-GB" dirty="0" err="1"/>
              <a:t>Angrilli’s</a:t>
            </a:r>
            <a:r>
              <a:rPr lang="en-GB" dirty="0"/>
              <a:t> (2015) study could potentially have different results as they may have a higher education or social functioning.</a:t>
            </a:r>
          </a:p>
          <a:p>
            <a:r>
              <a:rPr lang="en-GB" dirty="0"/>
              <a:t>DSM-4 was used to diagnose the schizophrenia patients, this means that diagnosis may have been affected as DSM-5 was released in 2013.</a:t>
            </a:r>
          </a:p>
          <a:p>
            <a:r>
              <a:rPr lang="en-GB" dirty="0"/>
              <a:t>Other studies may not be able to use the scoring system PANSS as it has been criticised that the translation of the original into other languages is not the equivalent (2018). </a:t>
            </a:r>
          </a:p>
          <a:p>
            <a:r>
              <a:rPr lang="en-GB" dirty="0"/>
              <a:t>EEG’s also have issues in brain imaging. Though they are used commonly in similar studies, they have poor spatial resolution, which means it does not have the ability to show explicitly where the activity is happening in the brain (</a:t>
            </a:r>
            <a:r>
              <a:rPr lang="en-GB" dirty="0" err="1"/>
              <a:t>Beres</a:t>
            </a:r>
            <a:r>
              <a:rPr lang="en-GB" dirty="0"/>
              <a:t> et al., 2017). Therefore, throughout this study, the authors have only been able to provide an estimated guess on which parts of the brain were affected during the study.</a:t>
            </a:r>
          </a:p>
          <a:p>
            <a:r>
              <a:rPr lang="en-GB" dirty="0"/>
              <a:t>Another issue with EEG brain imaging in this study is that it might be an invasive procedure for the schizophrenia patients as the electrodes are placed not only on their head, but also beneath their eyes. </a:t>
            </a:r>
          </a:p>
          <a:p>
            <a:r>
              <a:rPr lang="en-GB" dirty="0"/>
              <a:t>This study could also be seen as biased due to the authors referencing their previous studies in order to accentuate their findings, this would question the validity of this study.</a:t>
            </a:r>
          </a:p>
        </p:txBody>
      </p:sp>
      <p:sp>
        <p:nvSpPr>
          <p:cNvPr id="4" name="Slide Number Placeholder 3"/>
          <p:cNvSpPr>
            <a:spLocks noGrp="1"/>
          </p:cNvSpPr>
          <p:nvPr>
            <p:ph type="sldNum" sz="quarter" idx="5"/>
          </p:nvPr>
        </p:nvSpPr>
        <p:spPr/>
        <p:txBody>
          <a:bodyPr/>
          <a:lstStyle/>
          <a:p>
            <a:fld id="{8F60963B-6151-4C5E-B8B2-25B72B21FD32}" type="slidenum">
              <a:rPr lang="en-GB" smtClean="0"/>
              <a:t>7</a:t>
            </a:fld>
            <a:endParaRPr lang="en-GB"/>
          </a:p>
        </p:txBody>
      </p:sp>
    </p:spTree>
    <p:extLst>
      <p:ext uri="{BB962C8B-B14F-4D97-AF65-F5344CB8AC3E}">
        <p14:creationId xmlns:p14="http://schemas.microsoft.com/office/powerpoint/2010/main" val="13660923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studies that support the results and the approach of </a:t>
            </a:r>
            <a:r>
              <a:rPr lang="en-GB" dirty="0" err="1"/>
              <a:t>Spironelli</a:t>
            </a:r>
            <a:r>
              <a:rPr lang="en-GB" dirty="0"/>
              <a:t> &amp; </a:t>
            </a:r>
            <a:r>
              <a:rPr lang="en-GB" dirty="0" err="1"/>
              <a:t>Angrilli’s</a:t>
            </a:r>
            <a:r>
              <a:rPr lang="en-GB" dirty="0"/>
              <a:t> (2015) study. For example, Hirano et al (2020) used EEG and MEG to detect underlying language-related pathophysiological deficits in people who have schizophrenia, results were similar to </a:t>
            </a:r>
            <a:r>
              <a:rPr lang="en-GB" dirty="0" err="1"/>
              <a:t>Spironelli</a:t>
            </a:r>
            <a:r>
              <a:rPr lang="en-GB" dirty="0"/>
              <a:t> &amp; </a:t>
            </a:r>
            <a:r>
              <a:rPr lang="en-GB" dirty="0" err="1"/>
              <a:t>Angrilli’s</a:t>
            </a:r>
            <a:r>
              <a:rPr lang="en-GB" dirty="0"/>
              <a:t> (2015) study due to language and auditory networks highlighting abnormalities in those who suffer from schizophrenia, the regions of the brain that affect these networks according to </a:t>
            </a:r>
            <a:r>
              <a:rPr lang="en-GB" dirty="0" err="1"/>
              <a:t>Spironelli</a:t>
            </a:r>
            <a:r>
              <a:rPr lang="en-GB" dirty="0"/>
              <a:t> &amp; </a:t>
            </a:r>
            <a:r>
              <a:rPr lang="en-GB" dirty="0" err="1"/>
              <a:t>Angrilli</a:t>
            </a:r>
            <a:r>
              <a:rPr lang="en-GB" dirty="0"/>
              <a:t> (2015) is the left frontal regions. </a:t>
            </a:r>
            <a:r>
              <a:rPr lang="en-GB" dirty="0" err="1"/>
              <a:t>Rihs</a:t>
            </a:r>
            <a:r>
              <a:rPr lang="en-GB" dirty="0"/>
              <a:t> et al. (2013) also found similar results in the left auditory cortex through the use of EEG. They highlighted that their study may have implied that EEG’s are a form of brain imaging that could be a predictor of the development of schizophrenia in those who have a genetic history of the disease. EEG’s were also found useful in Schneider et </a:t>
            </a:r>
            <a:r>
              <a:rPr lang="en-GB" dirty="0" err="1"/>
              <a:t>al’s</a:t>
            </a:r>
            <a:r>
              <a:rPr lang="en-GB" dirty="0"/>
              <a:t>. (2015) study showing general impairments and delayed sentence comprehension in those who have schizophrenia. </a:t>
            </a:r>
          </a:p>
          <a:p>
            <a:r>
              <a:rPr lang="en-GB" dirty="0"/>
              <a:t>On the other hand </a:t>
            </a:r>
            <a:r>
              <a:rPr lang="en-GB" sz="1200" dirty="0" err="1"/>
              <a:t>Ćurčić</a:t>
            </a:r>
            <a:r>
              <a:rPr lang="en-GB" sz="1200" dirty="0"/>
              <a:t>-Blake et al. (2013) used MRI scans finding white matter in the brain that negatively affected language, attention and perception. Li et al. (2016) used fMRI and similarly highlighted that there were abnormalities in the frontal areas of the brain that affected language, these results were displayed in the participants early onset of their disease. MRI and fMRI’s are known to display a clearer view of the activity in the brain, meaning they have higher spatial resolution (</a:t>
            </a:r>
            <a:r>
              <a:rPr lang="en-GB" sz="1200" dirty="0" err="1"/>
              <a:t>Gelisse</a:t>
            </a:r>
            <a:r>
              <a:rPr lang="en-GB" sz="1200" dirty="0"/>
              <a:t> et al., 2021). However, MRI’s and fMRI’s are more expensive then EEG’s and are not as portable, with also the need for someone with expertise to run the machine (Farnsworth, 2022). </a:t>
            </a:r>
          </a:p>
          <a:p>
            <a:r>
              <a:rPr lang="en-GB" sz="1200" dirty="0"/>
              <a:t>The method of MRI or fMRI may produce more accurate brain imaging results, however, the aim of </a:t>
            </a:r>
            <a:r>
              <a:rPr lang="en-GB" sz="1200" dirty="0" err="1"/>
              <a:t>Spironelli</a:t>
            </a:r>
            <a:r>
              <a:rPr lang="en-GB" sz="1200" dirty="0"/>
              <a:t> &amp; </a:t>
            </a:r>
            <a:r>
              <a:rPr lang="en-GB" sz="1200" dirty="0" err="1"/>
              <a:t>Angrilli’s</a:t>
            </a:r>
            <a:r>
              <a:rPr lang="en-GB" sz="1200" dirty="0"/>
              <a:t> (2015) study was to highlight whether language-related frontal reduction was associated with positive schizophrenia symptoms. Therefore, the study would only require temporal resolution to highlight when schizophrenia symptoms occur. Meaning EEG would be the better method for this kind of study. </a:t>
            </a:r>
          </a:p>
          <a:p>
            <a:r>
              <a:rPr lang="en-GB" dirty="0"/>
              <a:t>To conclude, </a:t>
            </a:r>
            <a:r>
              <a:rPr lang="en-GB" dirty="0" err="1"/>
              <a:t>Spironelli</a:t>
            </a:r>
            <a:r>
              <a:rPr lang="en-GB" dirty="0"/>
              <a:t> &amp; </a:t>
            </a:r>
            <a:r>
              <a:rPr lang="en-GB" dirty="0" err="1"/>
              <a:t>Angrilli’s</a:t>
            </a:r>
            <a:r>
              <a:rPr lang="en-GB" dirty="0"/>
              <a:t> (2015) study highlighted the negative effects schizophrenia symptoms had on language-related tasks in relation to the activity in the left frontal regions of the brain. Overall the methods used to conduct this research were relatively reliable and the choice of brain imaging techniques were appropriate for this type of study. However, for future research, larger sample sizes need to be conducted and interest in MRI and fMRI scans in relation to the topic area discussed in this study would be advantageous to pinpoint the exact area’s of the brain that are affecting language issues and symptoms of those with schizophrenia.</a:t>
            </a:r>
          </a:p>
        </p:txBody>
      </p:sp>
      <p:sp>
        <p:nvSpPr>
          <p:cNvPr id="4" name="Slide Number Placeholder 3"/>
          <p:cNvSpPr>
            <a:spLocks noGrp="1"/>
          </p:cNvSpPr>
          <p:nvPr>
            <p:ph type="sldNum" sz="quarter" idx="5"/>
          </p:nvPr>
        </p:nvSpPr>
        <p:spPr/>
        <p:txBody>
          <a:bodyPr/>
          <a:lstStyle/>
          <a:p>
            <a:fld id="{8F60963B-6151-4C5E-B8B2-25B72B21FD32}" type="slidenum">
              <a:rPr lang="en-GB" smtClean="0"/>
              <a:t>8</a:t>
            </a:fld>
            <a:endParaRPr lang="en-GB"/>
          </a:p>
        </p:txBody>
      </p:sp>
    </p:spTree>
    <p:extLst>
      <p:ext uri="{BB962C8B-B14F-4D97-AF65-F5344CB8AC3E}">
        <p14:creationId xmlns:p14="http://schemas.microsoft.com/office/powerpoint/2010/main" val="26117359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60963B-6151-4C5E-B8B2-25B72B21FD32}" type="slidenum">
              <a:rPr lang="en-GB" smtClean="0"/>
              <a:t>9</a:t>
            </a:fld>
            <a:endParaRPr lang="en-GB"/>
          </a:p>
        </p:txBody>
      </p:sp>
    </p:spTree>
    <p:extLst>
      <p:ext uri="{BB962C8B-B14F-4D97-AF65-F5344CB8AC3E}">
        <p14:creationId xmlns:p14="http://schemas.microsoft.com/office/powerpoint/2010/main" val="36243339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FB3C882-D64F-4380-8BAA-E9E7EDCF6A13}" type="datetimeFigureOut">
              <a:rPr lang="en-GB" smtClean="0"/>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54DB2-3A93-4D4C-A542-AD2412FAF81A}" type="slidenum">
              <a:rPr lang="en-GB" smtClean="0"/>
              <a:t>‹#›</a:t>
            </a:fld>
            <a:endParaRPr lang="en-GB"/>
          </a:p>
        </p:txBody>
      </p:sp>
    </p:spTree>
    <p:extLst>
      <p:ext uri="{BB962C8B-B14F-4D97-AF65-F5344CB8AC3E}">
        <p14:creationId xmlns:p14="http://schemas.microsoft.com/office/powerpoint/2010/main" val="2276057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B3C882-D64F-4380-8BAA-E9E7EDCF6A13}" type="datetimeFigureOut">
              <a:rPr lang="en-GB" smtClean="0"/>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54DB2-3A93-4D4C-A542-AD2412FAF81A}" type="slidenum">
              <a:rPr lang="en-GB" smtClean="0"/>
              <a:t>‹#›</a:t>
            </a:fld>
            <a:endParaRPr lang="en-GB"/>
          </a:p>
        </p:txBody>
      </p:sp>
    </p:spTree>
    <p:extLst>
      <p:ext uri="{BB962C8B-B14F-4D97-AF65-F5344CB8AC3E}">
        <p14:creationId xmlns:p14="http://schemas.microsoft.com/office/powerpoint/2010/main" val="3939096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B3C882-D64F-4380-8BAA-E9E7EDCF6A13}" type="datetimeFigureOut">
              <a:rPr lang="en-GB" smtClean="0"/>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54DB2-3A93-4D4C-A542-AD2412FAF81A}" type="slidenum">
              <a:rPr lang="en-GB" smtClean="0"/>
              <a:t>‹#›</a:t>
            </a:fld>
            <a:endParaRPr lang="en-GB"/>
          </a:p>
        </p:txBody>
      </p:sp>
    </p:spTree>
    <p:extLst>
      <p:ext uri="{BB962C8B-B14F-4D97-AF65-F5344CB8AC3E}">
        <p14:creationId xmlns:p14="http://schemas.microsoft.com/office/powerpoint/2010/main" val="27937879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FB3C882-D64F-4380-8BAA-E9E7EDCF6A13}" type="datetimeFigureOut">
              <a:rPr lang="en-GB" smtClean="0"/>
              <a:t>14/03/2023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554DB2-3A93-4D4C-A542-AD2412FAF81A}" type="slidenum">
              <a:rPr lang="en-GB" smtClean="0"/>
              <a:t>‹#›</a:t>
            </a:fld>
            <a:endParaRPr lang="en-GB"/>
          </a:p>
        </p:txBody>
      </p:sp>
    </p:spTree>
    <p:extLst>
      <p:ext uri="{BB962C8B-B14F-4D97-AF65-F5344CB8AC3E}">
        <p14:creationId xmlns:p14="http://schemas.microsoft.com/office/powerpoint/2010/main" val="1231594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FB3C882-D64F-4380-8BAA-E9E7EDCF6A13}" type="datetimeFigureOut">
              <a:rPr lang="en-GB" smtClean="0"/>
              <a:t>14/03/2023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554DB2-3A93-4D4C-A542-AD2412FAF81A}" type="slidenum">
              <a:rPr lang="en-GB" smtClean="0"/>
              <a:t>‹#›</a:t>
            </a:fld>
            <a:endParaRPr lang="en-GB"/>
          </a:p>
        </p:txBody>
      </p:sp>
    </p:spTree>
    <p:extLst>
      <p:ext uri="{BB962C8B-B14F-4D97-AF65-F5344CB8AC3E}">
        <p14:creationId xmlns:p14="http://schemas.microsoft.com/office/powerpoint/2010/main" val="2734302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FB3C882-D64F-4380-8BAA-E9E7EDCF6A13}" type="datetimeFigureOut">
              <a:rPr lang="en-GB" smtClean="0"/>
              <a:t>14/03/2023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554DB2-3A93-4D4C-A542-AD2412FAF81A}" type="slidenum">
              <a:rPr lang="en-GB" smtClean="0"/>
              <a:t>‹#›</a:t>
            </a:fld>
            <a:endParaRPr lang="en-GB"/>
          </a:p>
        </p:txBody>
      </p:sp>
    </p:spTree>
    <p:extLst>
      <p:ext uri="{BB962C8B-B14F-4D97-AF65-F5344CB8AC3E}">
        <p14:creationId xmlns:p14="http://schemas.microsoft.com/office/powerpoint/2010/main" val="8483890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B3C882-D64F-4380-8BAA-E9E7EDCF6A13}" type="datetimeFigureOut">
              <a:rPr lang="en-GB" smtClean="0"/>
              <a:t>14/03/2023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1554DB2-3A93-4D4C-A542-AD2412FAF81A}" type="slidenum">
              <a:rPr lang="en-GB" smtClean="0"/>
              <a:t>‹#›</a:t>
            </a:fld>
            <a:endParaRPr lang="en-GB"/>
          </a:p>
        </p:txBody>
      </p:sp>
    </p:spTree>
    <p:extLst>
      <p:ext uri="{BB962C8B-B14F-4D97-AF65-F5344CB8AC3E}">
        <p14:creationId xmlns:p14="http://schemas.microsoft.com/office/powerpoint/2010/main" val="34380079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B3C882-D64F-4380-8BAA-E9E7EDCF6A13}" type="datetimeFigureOut">
              <a:rPr lang="en-GB" smtClean="0"/>
              <a:t>14/03/2023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554DB2-3A93-4D4C-A542-AD2412FAF81A}" type="slidenum">
              <a:rPr lang="en-GB" smtClean="0"/>
              <a:t>‹#›</a:t>
            </a:fld>
            <a:endParaRPr lang="en-GB"/>
          </a:p>
        </p:txBody>
      </p:sp>
    </p:spTree>
    <p:extLst>
      <p:ext uri="{BB962C8B-B14F-4D97-AF65-F5344CB8AC3E}">
        <p14:creationId xmlns:p14="http://schemas.microsoft.com/office/powerpoint/2010/main" val="2869588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B3C882-D64F-4380-8BAA-E9E7EDCF6A13}" type="datetimeFigureOut">
              <a:rPr lang="en-GB" smtClean="0"/>
              <a:t>14/03/2023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554DB2-3A93-4D4C-A542-AD2412FAF81A}" type="slidenum">
              <a:rPr lang="en-GB" smtClean="0"/>
              <a:t>‹#›</a:t>
            </a:fld>
            <a:endParaRPr lang="en-GB"/>
          </a:p>
        </p:txBody>
      </p:sp>
    </p:spTree>
    <p:extLst>
      <p:ext uri="{BB962C8B-B14F-4D97-AF65-F5344CB8AC3E}">
        <p14:creationId xmlns:p14="http://schemas.microsoft.com/office/powerpoint/2010/main" val="1693660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B3C882-D64F-4380-8BAA-E9E7EDCF6A13}" type="datetimeFigureOut">
              <a:rPr lang="en-GB" smtClean="0"/>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54DB2-3A93-4D4C-A542-AD2412FAF81A}" type="slidenum">
              <a:rPr lang="en-GB" smtClean="0"/>
              <a:t>‹#›</a:t>
            </a:fld>
            <a:endParaRPr lang="en-GB"/>
          </a:p>
        </p:txBody>
      </p:sp>
    </p:spTree>
    <p:extLst>
      <p:ext uri="{BB962C8B-B14F-4D97-AF65-F5344CB8AC3E}">
        <p14:creationId xmlns:p14="http://schemas.microsoft.com/office/powerpoint/2010/main" val="2863873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B3C882-D64F-4380-8BAA-E9E7EDCF6A13}" type="datetimeFigureOut">
              <a:rPr lang="en-GB" smtClean="0"/>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54DB2-3A93-4D4C-A542-AD2412FAF81A}" type="slidenum">
              <a:rPr lang="en-GB" smtClean="0"/>
              <a:t>‹#›</a:t>
            </a:fld>
            <a:endParaRPr lang="en-GB"/>
          </a:p>
        </p:txBody>
      </p:sp>
    </p:spTree>
    <p:extLst>
      <p:ext uri="{BB962C8B-B14F-4D97-AF65-F5344CB8AC3E}">
        <p14:creationId xmlns:p14="http://schemas.microsoft.com/office/powerpoint/2010/main" val="32978944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B3C882-D64F-4380-8BAA-E9E7EDCF6A13}" type="datetimeFigureOut">
              <a:rPr lang="en-GB" smtClean="0"/>
              <a:t>14/03/2023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554DB2-3A93-4D4C-A542-AD2412FAF81A}" type="slidenum">
              <a:rPr lang="en-GB" smtClean="0"/>
              <a:t>‹#›</a:t>
            </a:fld>
            <a:endParaRPr lang="en-GB"/>
          </a:p>
        </p:txBody>
      </p:sp>
    </p:spTree>
    <p:extLst>
      <p:ext uri="{BB962C8B-B14F-4D97-AF65-F5344CB8AC3E}">
        <p14:creationId xmlns:p14="http://schemas.microsoft.com/office/powerpoint/2010/main" val="1070943971"/>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doi.org/10.1093/schbul/sbn135" TargetMode="External"/><Relationship Id="rId3" Type="http://schemas.openxmlformats.org/officeDocument/2006/relationships/hyperlink" Target="https://www.psychiatry.org/patients-families/schizophrenia/what-is-schizophrenia" TargetMode="External"/><Relationship Id="rId7" Type="http://schemas.openxmlformats.org/officeDocument/2006/relationships/hyperlink" Target="https://doi.org/10.1016/j.neuropsychologia.2017.01.024"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healthline.com/health/eeg" TargetMode="External"/><Relationship Id="rId5" Type="http://schemas.openxmlformats.org/officeDocument/2006/relationships/hyperlink" Target="https://doi.org/10.1007/s10484-017-9371-3" TargetMode="External"/><Relationship Id="rId4" Type="http://schemas.openxmlformats.org/officeDocument/2006/relationships/hyperlink" Target="https://dictionary.apa.org/hypofrontality" TargetMode="External"/><Relationship Id="rId9" Type="http://schemas.openxmlformats.org/officeDocument/2006/relationships/hyperlink" Target="http://www.usdbiology.com/cliff/Courses/Advanced%20Seminars%20in%20Neuroendocrinology/Schizophrenia/Crow97.pdf"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1093/schbul/13.2.261" TargetMode="External"/><Relationship Id="rId3" Type="http://schemas.openxmlformats.org/officeDocument/2006/relationships/hyperlink" Target="https://imotions.com/blog/learning/research-fundamentals/eeg-vs-mri-vs-fmri-differences/" TargetMode="External"/><Relationship Id="rId7" Type="http://schemas.openxmlformats.org/officeDocument/2006/relationships/hyperlink" Target="https://www.degruyter.com/document/doi/10.1515/revneuro-2014-0043/html" TargetMode="External"/><Relationship Id="rId2" Type="http://schemas.openxmlformats.org/officeDocument/2006/relationships/hyperlink" Target="https://doi.org/10.1007/s00429-013-0663-y" TargetMode="External"/><Relationship Id="rId1" Type="http://schemas.openxmlformats.org/officeDocument/2006/relationships/slideLayout" Target="../slideLayouts/slideLayout2.xml"/><Relationship Id="rId6" Type="http://schemas.openxmlformats.org/officeDocument/2006/relationships/hyperlink" Target="https://www.diva-portal.org/smash/get/diva2:464524/FULLTEXT01.pdf" TargetMode="External"/><Relationship Id="rId5" Type="http://schemas.openxmlformats.org/officeDocument/2006/relationships/hyperlink" Target="https://journals.sagepub.com/doi/pdf/10.1177/1550059419886686?casa_token=a9cGVjXvcUcAAAAA:yEFjRbdrBkOHlpskilyWpUDp0EWjLRZ-CC_jLPe676oH15yNKKB4BaMGzqjjk0qMB23rvrQ_nYWF" TargetMode="External"/><Relationship Id="rId4" Type="http://schemas.openxmlformats.org/officeDocument/2006/relationships/hyperlink" Target="https://doi.org/10.1016/j.neurol.2020.09.005"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1016/j.pscychresns.2012.09.002" TargetMode="External"/><Relationship Id="rId3" Type="http://schemas.openxmlformats.org/officeDocument/2006/relationships/hyperlink" Target="https://doi.org/10.1093/schbul/sbw099" TargetMode="External"/><Relationship Id="rId7" Type="http://schemas.openxmlformats.org/officeDocument/2006/relationships/hyperlink" Target="https://www.emotiv.com/blog/why-use-eeg-for-research/" TargetMode="External"/><Relationship Id="rId2" Type="http://schemas.openxmlformats.org/officeDocument/2006/relationships/hyperlink" Target="https://doi.org/10.1093/schbul/sby016.387" TargetMode="External"/><Relationship Id="rId1" Type="http://schemas.openxmlformats.org/officeDocument/2006/relationships/slideLayout" Target="../slideLayouts/slideLayout2.xml"/><Relationship Id="rId6" Type="http://schemas.openxmlformats.org/officeDocument/2006/relationships/hyperlink" Target="https://www.nhs.uk/conditions/electroencephalogram/#:~:text=The%20main%20use%20of%20an" TargetMode="External"/><Relationship Id="rId5" Type="http://schemas.openxmlformats.org/officeDocument/2006/relationships/hyperlink" Target="https://reference.medscape.com/calculator/860/positive-and-negative-syndrome-scale-for-schizophrenia-panss" TargetMode="External"/><Relationship Id="rId4" Type="http://schemas.openxmlformats.org/officeDocument/2006/relationships/hyperlink" Target="https://www.mayoclinic.org/diseases-conditions/schizophrenia/symptoms-causes/syc-20354443"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ncbi.nlm.nih.gov/pmc/articles/PMC2441888/#:~:text=According%20to%20Crow%2C3%2C4" TargetMode="External"/><Relationship Id="rId7" Type="http://schemas.openxmlformats.org/officeDocument/2006/relationships/hyperlink" Target="https://doi.org/10.3724/sp.j.1041.2010.00120" TargetMode="External"/><Relationship Id="rId2" Type="http://schemas.openxmlformats.org/officeDocument/2006/relationships/hyperlink" Target="https://doi.org/10.3109/15622975.2015.1019359" TargetMode="External"/><Relationship Id="rId1" Type="http://schemas.openxmlformats.org/officeDocument/2006/relationships/slideLayout" Target="../slideLayouts/slideLayout2.xml"/><Relationship Id="rId6" Type="http://schemas.openxmlformats.org/officeDocument/2006/relationships/hyperlink" Target="https://doi.org/10.1016/j.eurpsy.2012.11.005" TargetMode="External"/><Relationship Id="rId5" Type="http://schemas.openxmlformats.org/officeDocument/2006/relationships/hyperlink" Target="https://www.ncbi.nlm.nih.gov/books/NBK526096/" TargetMode="External"/><Relationship Id="rId4" Type="http://schemas.openxmlformats.org/officeDocument/2006/relationships/hyperlink" Target="https://www.statisticssolutions.com/free-resources/directory-of-statistical-analyses/pearsons-correlation-coeffici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E5C6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2FF5A692-B64C-91CA-8206-31F8A9737AF1}"/>
              </a:ext>
            </a:extLst>
          </p:cNvPr>
          <p:cNvSpPr txBox="1">
            <a:spLocks/>
          </p:cNvSpPr>
          <p:nvPr/>
        </p:nvSpPr>
        <p:spPr>
          <a:xfrm>
            <a:off x="409547" y="2000250"/>
            <a:ext cx="3208020" cy="305752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US" sz="1800" kern="1200" dirty="0">
                <a:solidFill>
                  <a:srgbClr val="FFFFFF"/>
                </a:solidFill>
                <a:latin typeface="+mj-lt"/>
                <a:ea typeface="+mj-ea"/>
                <a:cs typeface="+mj-cs"/>
              </a:rPr>
              <a:t>Critical review:</a:t>
            </a:r>
            <a:br>
              <a:rPr lang="en-US" sz="1800" kern="1200" dirty="0">
                <a:solidFill>
                  <a:srgbClr val="FFFFFF"/>
                </a:solidFill>
                <a:latin typeface="+mj-lt"/>
                <a:ea typeface="+mj-ea"/>
                <a:cs typeface="+mj-cs"/>
              </a:rPr>
            </a:br>
            <a:r>
              <a:rPr lang="en-US" sz="1800" kern="1200" dirty="0">
                <a:solidFill>
                  <a:srgbClr val="FFFFFF"/>
                </a:solidFill>
                <a:latin typeface="+mj-lt"/>
                <a:ea typeface="+mj-ea"/>
                <a:cs typeface="+mj-cs"/>
              </a:rPr>
              <a:t>Language-related gamma EEG frontal reduction is associated with positive symptoms in schizophrenia patients. </a:t>
            </a:r>
          </a:p>
        </p:txBody>
      </p:sp>
      <p:pic>
        <p:nvPicPr>
          <p:cNvPr id="5" name="Picture 4" descr="Counsellor vs psychologist | Open Universities Australia">
            <a:extLst>
              <a:ext uri="{FF2B5EF4-FFF2-40B4-BE49-F238E27FC236}">
                <a16:creationId xmlns:a16="http://schemas.microsoft.com/office/drawing/2014/main" id="{4BC0BFE8-AC28-6EA6-2171-F60ED573D04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07554" y="961812"/>
            <a:ext cx="6050290" cy="493098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4C4DAF6-0222-3BB1-84B0-1E88FB59EC13}"/>
              </a:ext>
            </a:extLst>
          </p:cNvPr>
          <p:cNvSpPr txBox="1"/>
          <p:nvPr/>
        </p:nvSpPr>
        <p:spPr>
          <a:xfrm>
            <a:off x="164668" y="6391469"/>
            <a:ext cx="2734869" cy="369332"/>
          </a:xfrm>
          <a:prstGeom prst="rect">
            <a:avLst/>
          </a:prstGeom>
          <a:noFill/>
        </p:spPr>
        <p:txBody>
          <a:bodyPr wrap="square" rtlCol="0">
            <a:spAutoFit/>
          </a:bodyPr>
          <a:lstStyle/>
          <a:p>
            <a:r>
              <a:rPr lang="en-GB" dirty="0"/>
              <a:t>Alice Williams (2114258)</a:t>
            </a:r>
          </a:p>
        </p:txBody>
      </p:sp>
      <p:sp>
        <p:nvSpPr>
          <p:cNvPr id="8" name="TextBox 7">
            <a:extLst>
              <a:ext uri="{FF2B5EF4-FFF2-40B4-BE49-F238E27FC236}">
                <a16:creationId xmlns:a16="http://schemas.microsoft.com/office/drawing/2014/main" id="{E2A9989D-173B-F7B0-48EF-EB3EBAF03FB5}"/>
              </a:ext>
            </a:extLst>
          </p:cNvPr>
          <p:cNvSpPr txBox="1"/>
          <p:nvPr/>
        </p:nvSpPr>
        <p:spPr>
          <a:xfrm>
            <a:off x="9528154" y="6391469"/>
            <a:ext cx="2640563" cy="369332"/>
          </a:xfrm>
          <a:prstGeom prst="rect">
            <a:avLst/>
          </a:prstGeom>
          <a:noFill/>
        </p:spPr>
        <p:txBody>
          <a:bodyPr wrap="square" rtlCol="0">
            <a:spAutoFit/>
          </a:bodyPr>
          <a:lstStyle/>
          <a:p>
            <a:r>
              <a:rPr lang="en-GB" dirty="0"/>
              <a:t>Spironelli &amp; </a:t>
            </a:r>
            <a:r>
              <a:rPr lang="en-GB" dirty="0" err="1"/>
              <a:t>Angrilli</a:t>
            </a:r>
            <a:r>
              <a:rPr lang="en-GB" dirty="0"/>
              <a:t> (2015)</a:t>
            </a:r>
          </a:p>
        </p:txBody>
      </p:sp>
    </p:spTree>
    <p:extLst>
      <p:ext uri="{BB962C8B-B14F-4D97-AF65-F5344CB8AC3E}">
        <p14:creationId xmlns:p14="http://schemas.microsoft.com/office/powerpoint/2010/main" val="321617960"/>
      </p:ext>
    </p:extLst>
  </p:cSld>
  <p:clrMapOvr>
    <a:masterClrMapping/>
  </p:clrMapOvr>
  <mc:AlternateContent xmlns:mc="http://schemas.openxmlformats.org/markup-compatibility/2006" xmlns:p14="http://schemas.microsoft.com/office/powerpoint/2010/main">
    <mc:Choice Requires="p14">
      <p:transition spd="slow" p14:dur="2000" advTm="15467"/>
    </mc:Choice>
    <mc:Fallback xmlns="">
      <p:transition spd="slow" advTm="15467"/>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8" name="Title 1">
            <a:extLst>
              <a:ext uri="{FF2B5EF4-FFF2-40B4-BE49-F238E27FC236}">
                <a16:creationId xmlns:a16="http://schemas.microsoft.com/office/drawing/2014/main" id="{B2C352E2-843D-3DC8-4CC3-4FCE1796BE6E}"/>
              </a:ext>
            </a:extLst>
          </p:cNvPr>
          <p:cNvSpPr>
            <a:spLocks noGrp="1"/>
          </p:cNvSpPr>
          <p:nvPr>
            <p:ph type="title"/>
          </p:nvPr>
        </p:nvSpPr>
        <p:spPr>
          <a:xfrm>
            <a:off x="1137033" y="670560"/>
            <a:ext cx="4683321" cy="1491616"/>
          </a:xfrm>
        </p:spPr>
        <p:txBody>
          <a:bodyPr anchor="t">
            <a:normAutofit/>
          </a:bodyPr>
          <a:lstStyle/>
          <a:p>
            <a:r>
              <a:rPr lang="en-GB" dirty="0"/>
              <a:t>What is Schizophrenia?</a:t>
            </a:r>
          </a:p>
        </p:txBody>
      </p:sp>
      <p:pic>
        <p:nvPicPr>
          <p:cNvPr id="2050" name="Picture 2" descr="Do Creativity And Schizophrenia Share A Small Genetic Link? Maybe : Shots -  Health News : NPR">
            <a:extLst>
              <a:ext uri="{FF2B5EF4-FFF2-40B4-BE49-F238E27FC236}">
                <a16:creationId xmlns:a16="http://schemas.microsoft.com/office/drawing/2014/main" id="{6F7BE330-3988-0606-1B5B-7CFB817FCE9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798" r="1" b="3747"/>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2089" name="Content Placeholder 2">
            <a:extLst>
              <a:ext uri="{FF2B5EF4-FFF2-40B4-BE49-F238E27FC236}">
                <a16:creationId xmlns:a16="http://schemas.microsoft.com/office/drawing/2014/main" id="{78B5B3B7-EEAA-37B6-6126-5303796FD5EC}"/>
              </a:ext>
            </a:extLst>
          </p:cNvPr>
          <p:cNvSpPr>
            <a:spLocks noGrp="1"/>
          </p:cNvSpPr>
          <p:nvPr>
            <p:ph idx="1"/>
          </p:nvPr>
        </p:nvSpPr>
        <p:spPr>
          <a:xfrm>
            <a:off x="6957387" y="552450"/>
            <a:ext cx="4555782" cy="5619749"/>
          </a:xfrm>
        </p:spPr>
        <p:txBody>
          <a:bodyPr anchor="t">
            <a:normAutofit fontScale="70000" lnSpcReduction="20000"/>
          </a:bodyPr>
          <a:lstStyle/>
          <a:p>
            <a:r>
              <a:rPr lang="en-GB" sz="3100" dirty="0">
                <a:latin typeface="+mj-lt"/>
              </a:rPr>
              <a:t>“Schizophrenia is a serious mental disorder in which people interpret reality abnormally.” – Mayo Clinic (2020)</a:t>
            </a:r>
          </a:p>
          <a:p>
            <a:r>
              <a:rPr lang="en-GB" sz="3100" dirty="0">
                <a:latin typeface="+mj-lt"/>
              </a:rPr>
              <a:t>It can start in men in their early-mid 20s and women in their late 20s (Mayo Clinic., 2020)</a:t>
            </a:r>
          </a:p>
          <a:p>
            <a:r>
              <a:rPr lang="en-GB" sz="3000" dirty="0">
                <a:latin typeface="+mj-lt"/>
              </a:rPr>
              <a:t>Symptoms include (American Psychiatric Association., 2020):</a:t>
            </a:r>
          </a:p>
          <a:p>
            <a:pPr>
              <a:buFont typeface="Wingdings" panose="05000000000000000000" pitchFamily="2" charset="2"/>
              <a:buChar char="Ø"/>
            </a:pPr>
            <a:r>
              <a:rPr lang="en-GB" sz="3000" dirty="0">
                <a:latin typeface="+mj-lt"/>
              </a:rPr>
              <a:t>Delusions</a:t>
            </a:r>
          </a:p>
          <a:p>
            <a:pPr>
              <a:buFont typeface="Wingdings" panose="05000000000000000000" pitchFamily="2" charset="2"/>
              <a:buChar char="Ø"/>
            </a:pPr>
            <a:r>
              <a:rPr lang="en-GB" sz="3000" dirty="0">
                <a:latin typeface="+mj-lt"/>
              </a:rPr>
              <a:t>Hallucinations</a:t>
            </a:r>
          </a:p>
          <a:p>
            <a:pPr>
              <a:buFont typeface="Wingdings" panose="05000000000000000000" pitchFamily="2" charset="2"/>
              <a:buChar char="Ø"/>
            </a:pPr>
            <a:r>
              <a:rPr lang="en-GB" sz="3000" dirty="0">
                <a:latin typeface="+mj-lt"/>
              </a:rPr>
              <a:t>Disorganised speech</a:t>
            </a:r>
          </a:p>
          <a:p>
            <a:pPr>
              <a:buFont typeface="Wingdings" panose="05000000000000000000" pitchFamily="2" charset="2"/>
              <a:buChar char="Ø"/>
            </a:pPr>
            <a:r>
              <a:rPr lang="en-GB" sz="3000" dirty="0">
                <a:latin typeface="+mj-lt"/>
              </a:rPr>
              <a:t>Trouble with thinking and motivation</a:t>
            </a:r>
          </a:p>
          <a:p>
            <a:r>
              <a:rPr lang="en-GB" sz="3000" dirty="0">
                <a:latin typeface="+mj-lt"/>
              </a:rPr>
              <a:t>Many comorbidities (Buckley et al., 2009)</a:t>
            </a:r>
          </a:p>
          <a:p>
            <a:r>
              <a:rPr lang="en-GB" sz="3000" dirty="0">
                <a:latin typeface="+mj-lt"/>
              </a:rPr>
              <a:t>No cure</a:t>
            </a:r>
          </a:p>
          <a:p>
            <a:r>
              <a:rPr lang="en-GB" sz="3000" dirty="0">
                <a:latin typeface="+mj-lt"/>
              </a:rPr>
              <a:t>But treatment can improve the severity of the symptoms.</a:t>
            </a:r>
          </a:p>
          <a:p>
            <a:pPr marL="0" indent="0">
              <a:buNone/>
            </a:pPr>
            <a:endParaRPr lang="en-GB" sz="2000" dirty="0"/>
          </a:p>
        </p:txBody>
      </p:sp>
    </p:spTree>
    <p:extLst>
      <p:ext uri="{BB962C8B-B14F-4D97-AF65-F5344CB8AC3E}">
        <p14:creationId xmlns:p14="http://schemas.microsoft.com/office/powerpoint/2010/main" val="275023128"/>
      </p:ext>
    </p:extLst>
  </p:cSld>
  <p:clrMapOvr>
    <a:masterClrMapping/>
  </p:clrMapOvr>
  <mc:AlternateContent xmlns:mc="http://schemas.openxmlformats.org/markup-compatibility/2006" xmlns:p14="http://schemas.microsoft.com/office/powerpoint/2010/main">
    <mc:Choice Requires="p14">
      <p:transition spd="slow" p14:dur="2000" advTm="62351"/>
    </mc:Choice>
    <mc:Fallback xmlns="">
      <p:transition spd="slow" advTm="62351"/>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9089EED9-F54D-4F20-A2C6-949DE4176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7E46F721-3785-414D-8697-16AF490E68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5C6C2F-2CCA-88DF-6E2A-7C19E60C69D9}"/>
              </a:ext>
            </a:extLst>
          </p:cNvPr>
          <p:cNvSpPr>
            <a:spLocks noGrp="1"/>
          </p:cNvSpPr>
          <p:nvPr>
            <p:ph type="ctrTitle"/>
          </p:nvPr>
        </p:nvSpPr>
        <p:spPr>
          <a:xfrm>
            <a:off x="8234039" y="419100"/>
            <a:ext cx="3389515" cy="694470"/>
          </a:xfrm>
        </p:spPr>
        <p:txBody>
          <a:bodyPr anchor="b">
            <a:normAutofit/>
          </a:bodyPr>
          <a:lstStyle/>
          <a:p>
            <a:r>
              <a:rPr lang="en-GB" sz="3600" dirty="0">
                <a:solidFill>
                  <a:schemeClr val="tx1">
                    <a:lumMod val="85000"/>
                    <a:lumOff val="15000"/>
                  </a:schemeClr>
                </a:solidFill>
              </a:rPr>
              <a:t>What is an EEG?</a:t>
            </a:r>
          </a:p>
        </p:txBody>
      </p:sp>
      <p:sp>
        <p:nvSpPr>
          <p:cNvPr id="3" name="Subtitle 2">
            <a:extLst>
              <a:ext uri="{FF2B5EF4-FFF2-40B4-BE49-F238E27FC236}">
                <a16:creationId xmlns:a16="http://schemas.microsoft.com/office/drawing/2014/main" id="{CE6710C5-C456-4C52-E9BF-DD5E0469D447}"/>
              </a:ext>
            </a:extLst>
          </p:cNvPr>
          <p:cNvSpPr>
            <a:spLocks noGrp="1"/>
          </p:cNvSpPr>
          <p:nvPr>
            <p:ph type="subTitle" idx="1"/>
          </p:nvPr>
        </p:nvSpPr>
        <p:spPr>
          <a:xfrm>
            <a:off x="7791060" y="1194318"/>
            <a:ext cx="4180115" cy="4823927"/>
          </a:xfrm>
        </p:spPr>
        <p:txBody>
          <a:bodyPr anchor="t">
            <a:normAutofit lnSpcReduction="10000"/>
          </a:bodyPr>
          <a:lstStyle/>
          <a:p>
            <a:pPr marL="285750" indent="-285750" algn="l">
              <a:buFont typeface="Arial" panose="020B0604020202020204" pitchFamily="34" charset="0"/>
              <a:buChar char="•"/>
            </a:pPr>
            <a:r>
              <a:rPr lang="en-GB" sz="2000" dirty="0">
                <a:solidFill>
                  <a:schemeClr val="tx1">
                    <a:lumMod val="85000"/>
                    <a:lumOff val="15000"/>
                  </a:schemeClr>
                </a:solidFill>
              </a:rPr>
              <a:t>Tracks and records brain wave patterns</a:t>
            </a:r>
          </a:p>
          <a:p>
            <a:pPr marL="285750" indent="-285750" algn="l">
              <a:buFont typeface="Arial" panose="020B0604020202020204" pitchFamily="34" charset="0"/>
              <a:buChar char="•"/>
            </a:pPr>
            <a:r>
              <a:rPr lang="en-GB" sz="2000" dirty="0">
                <a:solidFill>
                  <a:schemeClr val="tx1">
                    <a:lumMod val="85000"/>
                    <a:lumOff val="15000"/>
                  </a:schemeClr>
                </a:solidFill>
              </a:rPr>
              <a:t>Small flat metal disks (electrodes) are attached to the scalp with wires </a:t>
            </a:r>
          </a:p>
          <a:p>
            <a:pPr marL="285750" indent="-285750" algn="l">
              <a:buFont typeface="Arial" panose="020B0604020202020204" pitchFamily="34" charset="0"/>
              <a:buChar char="•"/>
            </a:pPr>
            <a:r>
              <a:rPr lang="en-GB" sz="2000" dirty="0">
                <a:solidFill>
                  <a:schemeClr val="tx1">
                    <a:lumMod val="85000"/>
                    <a:lumOff val="15000"/>
                  </a:schemeClr>
                </a:solidFill>
              </a:rPr>
              <a:t>Analyses electrical impulses in the brain</a:t>
            </a:r>
          </a:p>
          <a:p>
            <a:pPr algn="l"/>
            <a:r>
              <a:rPr lang="en-GB" sz="2000" dirty="0">
                <a:solidFill>
                  <a:schemeClr val="tx1">
                    <a:lumMod val="85000"/>
                    <a:lumOff val="15000"/>
                  </a:schemeClr>
                </a:solidFill>
              </a:rPr>
              <a:t>An EEG is usually used for people who have (NHS., 2017):</a:t>
            </a:r>
          </a:p>
          <a:p>
            <a:pPr marL="285750" indent="-285750" algn="l">
              <a:buFont typeface="Arial" panose="020B0604020202020204" pitchFamily="34" charset="0"/>
              <a:buChar char="•"/>
            </a:pPr>
            <a:r>
              <a:rPr lang="en-GB" sz="2000" dirty="0">
                <a:solidFill>
                  <a:schemeClr val="tx1">
                    <a:lumMod val="85000"/>
                    <a:lumOff val="15000"/>
                  </a:schemeClr>
                </a:solidFill>
              </a:rPr>
              <a:t>Epilepsy</a:t>
            </a:r>
          </a:p>
          <a:p>
            <a:pPr marL="285750" indent="-285750" algn="l">
              <a:buFont typeface="Arial" panose="020B0604020202020204" pitchFamily="34" charset="0"/>
              <a:buChar char="•"/>
            </a:pPr>
            <a:r>
              <a:rPr lang="en-GB" sz="2000" dirty="0">
                <a:solidFill>
                  <a:schemeClr val="tx1">
                    <a:lumMod val="85000"/>
                    <a:lumOff val="15000"/>
                  </a:schemeClr>
                </a:solidFill>
              </a:rPr>
              <a:t>Dementia</a:t>
            </a:r>
          </a:p>
          <a:p>
            <a:pPr marL="285750" indent="-285750" algn="l">
              <a:buFont typeface="Arial" panose="020B0604020202020204" pitchFamily="34" charset="0"/>
              <a:buChar char="•"/>
            </a:pPr>
            <a:r>
              <a:rPr lang="en-GB" sz="2000" dirty="0">
                <a:solidFill>
                  <a:schemeClr val="tx1">
                    <a:lumMod val="85000"/>
                    <a:lumOff val="15000"/>
                  </a:schemeClr>
                </a:solidFill>
              </a:rPr>
              <a:t>Head injury and concussion </a:t>
            </a:r>
          </a:p>
          <a:p>
            <a:pPr marL="285750" indent="-285750" algn="l">
              <a:buFont typeface="Arial" panose="020B0604020202020204" pitchFamily="34" charset="0"/>
              <a:buChar char="•"/>
            </a:pPr>
            <a:r>
              <a:rPr lang="en-GB" sz="2000" dirty="0">
                <a:solidFill>
                  <a:schemeClr val="tx1">
                    <a:lumMod val="85000"/>
                    <a:lumOff val="15000"/>
                  </a:schemeClr>
                </a:solidFill>
              </a:rPr>
              <a:t>Brain tumours</a:t>
            </a:r>
          </a:p>
          <a:p>
            <a:pPr marL="285750" indent="-285750" algn="l">
              <a:buFont typeface="Arial" panose="020B0604020202020204" pitchFamily="34" charset="0"/>
              <a:buChar char="•"/>
            </a:pPr>
            <a:r>
              <a:rPr lang="en-GB" sz="2000" dirty="0">
                <a:solidFill>
                  <a:schemeClr val="tx1">
                    <a:lumMod val="85000"/>
                    <a:lumOff val="15000"/>
                  </a:schemeClr>
                </a:solidFill>
              </a:rPr>
              <a:t>Encephalitis </a:t>
            </a:r>
          </a:p>
          <a:p>
            <a:pPr marL="285750" indent="-285750" algn="l">
              <a:buFont typeface="Arial" panose="020B0604020202020204" pitchFamily="34" charset="0"/>
              <a:buChar char="•"/>
            </a:pPr>
            <a:r>
              <a:rPr lang="en-GB" sz="2000" dirty="0">
                <a:solidFill>
                  <a:schemeClr val="tx1">
                    <a:lumMod val="85000"/>
                    <a:lumOff val="15000"/>
                  </a:schemeClr>
                </a:solidFill>
              </a:rPr>
              <a:t>Sleep disorders</a:t>
            </a:r>
          </a:p>
          <a:p>
            <a:pPr marL="285750" indent="-285750" algn="l">
              <a:buFont typeface="Arial" panose="020B0604020202020204" pitchFamily="34" charset="0"/>
              <a:buChar char="•"/>
            </a:pPr>
            <a:endParaRPr lang="en-GB" sz="1600" dirty="0">
              <a:solidFill>
                <a:schemeClr val="tx1">
                  <a:lumMod val="85000"/>
                  <a:lumOff val="15000"/>
                </a:schemeClr>
              </a:solidFill>
            </a:endParaRPr>
          </a:p>
          <a:p>
            <a:pPr marL="285750" indent="-285750" algn="l">
              <a:buFont typeface="Arial" panose="020B0604020202020204" pitchFamily="34" charset="0"/>
              <a:buChar char="•"/>
            </a:pPr>
            <a:endParaRPr lang="en-GB" sz="1600" dirty="0">
              <a:solidFill>
                <a:schemeClr val="tx1">
                  <a:lumMod val="85000"/>
                  <a:lumOff val="15000"/>
                </a:schemeClr>
              </a:solidFill>
            </a:endParaRPr>
          </a:p>
          <a:p>
            <a:pPr marL="285750" indent="-285750" algn="l">
              <a:buFont typeface="Arial" panose="020B0604020202020204" pitchFamily="34" charset="0"/>
              <a:buChar char="•"/>
            </a:pPr>
            <a:endParaRPr lang="en-GB" sz="1600" dirty="0">
              <a:solidFill>
                <a:schemeClr val="tx1">
                  <a:lumMod val="85000"/>
                  <a:lumOff val="15000"/>
                </a:schemeClr>
              </a:solidFill>
            </a:endParaRPr>
          </a:p>
        </p:txBody>
      </p:sp>
      <p:pic>
        <p:nvPicPr>
          <p:cNvPr id="4098" name="Picture 2" descr="EEG Test (Electroencephalogram): Procedure and Results">
            <a:extLst>
              <a:ext uri="{FF2B5EF4-FFF2-40B4-BE49-F238E27FC236}">
                <a16:creationId xmlns:a16="http://schemas.microsoft.com/office/drawing/2014/main" id="{06F24DB7-2884-1907-B83F-6E7B894C00B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820" r="3569" b="-2"/>
          <a:stretch/>
        </p:blipFill>
        <p:spPr bwMode="auto">
          <a:xfrm>
            <a:off x="20" y="1"/>
            <a:ext cx="7665573" cy="6857999"/>
          </a:xfrm>
          <a:custGeom>
            <a:avLst/>
            <a:gdLst/>
            <a:ahLst/>
            <a:cxnLst/>
            <a:rect l="l" t="t" r="r" b="b"/>
            <a:pathLst>
              <a:path w="7665593" h="6857999">
                <a:moveTo>
                  <a:pt x="0" y="0"/>
                </a:moveTo>
                <a:lnTo>
                  <a:pt x="7363783" y="0"/>
                </a:lnTo>
                <a:lnTo>
                  <a:pt x="7372954" y="18152"/>
                </a:lnTo>
                <a:cubicBezTo>
                  <a:pt x="7378508" y="27417"/>
                  <a:pt x="7383821" y="35694"/>
                  <a:pt x="7386404" y="41707"/>
                </a:cubicBezTo>
                <a:lnTo>
                  <a:pt x="7389058" y="60832"/>
                </a:lnTo>
                <a:lnTo>
                  <a:pt x="7394074" y="60137"/>
                </a:lnTo>
                <a:lnTo>
                  <a:pt x="7394443" y="67241"/>
                </a:lnTo>
                <a:lnTo>
                  <a:pt x="7394565" y="83099"/>
                </a:lnTo>
                <a:cubicBezTo>
                  <a:pt x="7395324" y="92994"/>
                  <a:pt x="7394122" y="120511"/>
                  <a:pt x="7395957" y="130584"/>
                </a:cubicBezTo>
                <a:cubicBezTo>
                  <a:pt x="7401306" y="133490"/>
                  <a:pt x="7404223" y="137975"/>
                  <a:pt x="7405574" y="143540"/>
                </a:cubicBezTo>
                <a:lnTo>
                  <a:pt x="7405725" y="155795"/>
                </a:lnTo>
                <a:lnTo>
                  <a:pt x="7418615" y="226869"/>
                </a:lnTo>
                <a:lnTo>
                  <a:pt x="7419579" y="236641"/>
                </a:lnTo>
                <a:lnTo>
                  <a:pt x="7423900" y="241933"/>
                </a:lnTo>
                <a:cubicBezTo>
                  <a:pt x="7424763" y="245974"/>
                  <a:pt x="7424206" y="257579"/>
                  <a:pt x="7424760" y="260885"/>
                </a:cubicBezTo>
                <a:cubicBezTo>
                  <a:pt x="7425580" y="261177"/>
                  <a:pt x="7426400" y="261469"/>
                  <a:pt x="7427220" y="261761"/>
                </a:cubicBezTo>
                <a:cubicBezTo>
                  <a:pt x="7431152" y="272291"/>
                  <a:pt x="7444241" y="311893"/>
                  <a:pt x="7448344" y="324055"/>
                </a:cubicBezTo>
                <a:cubicBezTo>
                  <a:pt x="7444563" y="326484"/>
                  <a:pt x="7450535" y="331924"/>
                  <a:pt x="7451833" y="334727"/>
                </a:cubicBezTo>
                <a:cubicBezTo>
                  <a:pt x="7449286" y="335161"/>
                  <a:pt x="7448510" y="341947"/>
                  <a:pt x="7450776" y="343948"/>
                </a:cubicBezTo>
                <a:cubicBezTo>
                  <a:pt x="7463202" y="391652"/>
                  <a:pt x="7437523" y="367773"/>
                  <a:pt x="7453791" y="395003"/>
                </a:cubicBezTo>
                <a:cubicBezTo>
                  <a:pt x="7454869" y="399820"/>
                  <a:pt x="7453841" y="403723"/>
                  <a:pt x="7451939" y="407147"/>
                </a:cubicBezTo>
                <a:lnTo>
                  <a:pt x="7448030" y="412254"/>
                </a:lnTo>
                <a:lnTo>
                  <a:pt x="7455416" y="432021"/>
                </a:lnTo>
                <a:cubicBezTo>
                  <a:pt x="7457991" y="441758"/>
                  <a:pt x="7459699" y="452007"/>
                  <a:pt x="7460479" y="462523"/>
                </a:cubicBezTo>
                <a:cubicBezTo>
                  <a:pt x="7455275" y="464882"/>
                  <a:pt x="7462669" y="473136"/>
                  <a:pt x="7464133" y="477020"/>
                </a:cubicBezTo>
                <a:cubicBezTo>
                  <a:pt x="7460734" y="477060"/>
                  <a:pt x="7459104" y="485663"/>
                  <a:pt x="7461914" y="488716"/>
                </a:cubicBezTo>
                <a:cubicBezTo>
                  <a:pt x="7474065" y="552879"/>
                  <a:pt x="7442314" y="516775"/>
                  <a:pt x="7461353" y="555280"/>
                </a:cubicBezTo>
                <a:cubicBezTo>
                  <a:pt x="7462345" y="561721"/>
                  <a:pt x="7460642" y="566553"/>
                  <a:pt x="7457829" y="570585"/>
                </a:cubicBezTo>
                <a:lnTo>
                  <a:pt x="7450804" y="577839"/>
                </a:lnTo>
                <a:lnTo>
                  <a:pt x="7453309" y="583524"/>
                </a:lnTo>
                <a:cubicBezTo>
                  <a:pt x="7453505" y="604977"/>
                  <a:pt x="7446306" y="611303"/>
                  <a:pt x="7453558" y="623785"/>
                </a:cubicBezTo>
                <a:cubicBezTo>
                  <a:pt x="7438483" y="642230"/>
                  <a:pt x="7452055" y="636019"/>
                  <a:pt x="7454362" y="650049"/>
                </a:cubicBezTo>
                <a:cubicBezTo>
                  <a:pt x="7457368" y="661117"/>
                  <a:pt x="7463152" y="640798"/>
                  <a:pt x="7464006" y="651645"/>
                </a:cubicBezTo>
                <a:cubicBezTo>
                  <a:pt x="7460114" y="663380"/>
                  <a:pt x="7472201" y="662829"/>
                  <a:pt x="7467442" y="675032"/>
                </a:cubicBezTo>
                <a:cubicBezTo>
                  <a:pt x="7458335" y="672068"/>
                  <a:pt x="7469207" y="699114"/>
                  <a:pt x="7461251" y="699956"/>
                </a:cubicBezTo>
                <a:cubicBezTo>
                  <a:pt x="7472628" y="710321"/>
                  <a:pt x="7458614" y="715529"/>
                  <a:pt x="7462119" y="729331"/>
                </a:cubicBezTo>
                <a:cubicBezTo>
                  <a:pt x="7466423" y="735831"/>
                  <a:pt x="7467162" y="740521"/>
                  <a:pt x="7462533" y="746910"/>
                </a:cubicBezTo>
                <a:cubicBezTo>
                  <a:pt x="7483486" y="776851"/>
                  <a:pt x="7463470" y="765024"/>
                  <a:pt x="7471529" y="793043"/>
                </a:cubicBezTo>
                <a:cubicBezTo>
                  <a:pt x="7480002" y="817184"/>
                  <a:pt x="7485500" y="844550"/>
                  <a:pt x="7505730" y="867898"/>
                </a:cubicBezTo>
                <a:cubicBezTo>
                  <a:pt x="7511461" y="872184"/>
                  <a:pt x="7513630" y="882707"/>
                  <a:pt x="7510576" y="891400"/>
                </a:cubicBezTo>
                <a:cubicBezTo>
                  <a:pt x="7510049" y="892894"/>
                  <a:pt x="7509385" y="894278"/>
                  <a:pt x="7508604" y="895508"/>
                </a:cubicBezTo>
                <a:cubicBezTo>
                  <a:pt x="7511698" y="915692"/>
                  <a:pt x="7525520" y="989520"/>
                  <a:pt x="7529143" y="1012510"/>
                </a:cubicBezTo>
                <a:cubicBezTo>
                  <a:pt x="7521781" y="1014371"/>
                  <a:pt x="7535067" y="1025997"/>
                  <a:pt x="7530347" y="1033444"/>
                </a:cubicBezTo>
                <a:cubicBezTo>
                  <a:pt x="7526204" y="1038777"/>
                  <a:pt x="7529270" y="1043549"/>
                  <a:pt x="7529596" y="1049120"/>
                </a:cubicBezTo>
                <a:cubicBezTo>
                  <a:pt x="7526339" y="1056460"/>
                  <a:pt x="7532220" y="1080398"/>
                  <a:pt x="7536437" y="1086639"/>
                </a:cubicBezTo>
                <a:cubicBezTo>
                  <a:pt x="7551094" y="1101553"/>
                  <a:pt x="7540210" y="1135442"/>
                  <a:pt x="7551438" y="1147834"/>
                </a:cubicBezTo>
                <a:cubicBezTo>
                  <a:pt x="7553086" y="1152330"/>
                  <a:pt x="7553752" y="1156729"/>
                  <a:pt x="7553808" y="1161047"/>
                </a:cubicBezTo>
                <a:lnTo>
                  <a:pt x="7552572" y="1173130"/>
                </a:lnTo>
                <a:lnTo>
                  <a:pt x="7549434" y="1176566"/>
                </a:lnTo>
                <a:lnTo>
                  <a:pt x="7550211" y="1183950"/>
                </a:lnTo>
                <a:lnTo>
                  <a:pt x="7549733" y="1186066"/>
                </a:lnTo>
                <a:cubicBezTo>
                  <a:pt x="7548807" y="1190108"/>
                  <a:pt x="7548001" y="1194099"/>
                  <a:pt x="7547683" y="1198047"/>
                </a:cubicBezTo>
                <a:cubicBezTo>
                  <a:pt x="7563423" y="1192855"/>
                  <a:pt x="7547566" y="1230782"/>
                  <a:pt x="7560295" y="1219849"/>
                </a:cubicBezTo>
                <a:cubicBezTo>
                  <a:pt x="7561281" y="1240644"/>
                  <a:pt x="7573138" y="1224782"/>
                  <a:pt x="7561835" y="1249779"/>
                </a:cubicBezTo>
                <a:cubicBezTo>
                  <a:pt x="7574707" y="1282065"/>
                  <a:pt x="7569916" y="1332957"/>
                  <a:pt x="7589445" y="1358245"/>
                </a:cubicBezTo>
                <a:cubicBezTo>
                  <a:pt x="7581989" y="1355103"/>
                  <a:pt x="7576204" y="1368711"/>
                  <a:pt x="7579904" y="1378136"/>
                </a:cubicBezTo>
                <a:cubicBezTo>
                  <a:pt x="7550647" y="1367117"/>
                  <a:pt x="7606267" y="1415404"/>
                  <a:pt x="7586303" y="1423699"/>
                </a:cubicBezTo>
                <a:cubicBezTo>
                  <a:pt x="7604838" y="1424108"/>
                  <a:pt x="7636267" y="1466352"/>
                  <a:pt x="7621059" y="1486236"/>
                </a:cubicBezTo>
                <a:cubicBezTo>
                  <a:pt x="7624771" y="1516526"/>
                  <a:pt x="7640092" y="1537976"/>
                  <a:pt x="7633966" y="1569734"/>
                </a:cubicBezTo>
                <a:cubicBezTo>
                  <a:pt x="7636447" y="1570719"/>
                  <a:pt x="7638522" y="1572334"/>
                  <a:pt x="7640304" y="1574384"/>
                </a:cubicBezTo>
                <a:lnTo>
                  <a:pt x="7644628" y="1581242"/>
                </a:lnTo>
                <a:lnTo>
                  <a:pt x="7644313" y="1582567"/>
                </a:lnTo>
                <a:cubicBezTo>
                  <a:pt x="7644257" y="1587776"/>
                  <a:pt x="7645302" y="1590443"/>
                  <a:pt x="7646831" y="1591983"/>
                </a:cubicBezTo>
                <a:cubicBezTo>
                  <a:pt x="7647577" y="1592347"/>
                  <a:pt x="7648323" y="1592711"/>
                  <a:pt x="7649069" y="1593074"/>
                </a:cubicBezTo>
                <a:lnTo>
                  <a:pt x="7651326" y="1599230"/>
                </a:lnTo>
                <a:lnTo>
                  <a:pt x="7657195" y="1610539"/>
                </a:lnTo>
                <a:lnTo>
                  <a:pt x="7656957" y="1613422"/>
                </a:lnTo>
                <a:lnTo>
                  <a:pt x="7663730" y="1631673"/>
                </a:lnTo>
                <a:lnTo>
                  <a:pt x="7663189" y="1632289"/>
                </a:lnTo>
                <a:cubicBezTo>
                  <a:pt x="7662131" y="1634085"/>
                  <a:pt x="7661641" y="1636199"/>
                  <a:pt x="7662326" y="1639024"/>
                </a:cubicBezTo>
                <a:cubicBezTo>
                  <a:pt x="7651979" y="1640024"/>
                  <a:pt x="7659188" y="1642819"/>
                  <a:pt x="7662125" y="1651067"/>
                </a:cubicBezTo>
                <a:cubicBezTo>
                  <a:pt x="7646711" y="1654462"/>
                  <a:pt x="7660667" y="1674670"/>
                  <a:pt x="7653812" y="1683345"/>
                </a:cubicBezTo>
                <a:cubicBezTo>
                  <a:pt x="7656316" y="1689330"/>
                  <a:pt x="7658683" y="1695719"/>
                  <a:pt x="7660803" y="1702414"/>
                </a:cubicBezTo>
                <a:lnTo>
                  <a:pt x="7661867" y="1756201"/>
                </a:lnTo>
                <a:lnTo>
                  <a:pt x="7649453" y="1812530"/>
                </a:lnTo>
                <a:cubicBezTo>
                  <a:pt x="7649183" y="1833366"/>
                  <a:pt x="7644573" y="1851408"/>
                  <a:pt x="7647823" y="1869041"/>
                </a:cubicBezTo>
                <a:cubicBezTo>
                  <a:pt x="7644238" y="1876204"/>
                  <a:pt x="7642789" y="1882956"/>
                  <a:pt x="7648156" y="1889503"/>
                </a:cubicBezTo>
                <a:cubicBezTo>
                  <a:pt x="7646365" y="1908946"/>
                  <a:pt x="7638702" y="1913653"/>
                  <a:pt x="7644679" y="1925974"/>
                </a:cubicBezTo>
                <a:cubicBezTo>
                  <a:pt x="7632281" y="1936898"/>
                  <a:pt x="7637013" y="1937545"/>
                  <a:pt x="7640564" y="1942678"/>
                </a:cubicBezTo>
                <a:lnTo>
                  <a:pt x="7640816" y="1943410"/>
                </a:lnTo>
                <a:lnTo>
                  <a:pt x="7639044" y="1944904"/>
                </a:lnTo>
                <a:lnTo>
                  <a:pt x="7638223" y="1947993"/>
                </a:lnTo>
                <a:lnTo>
                  <a:pt x="7638752" y="1956430"/>
                </a:lnTo>
                <a:lnTo>
                  <a:pt x="7639407" y="1959603"/>
                </a:lnTo>
                <a:cubicBezTo>
                  <a:pt x="7639690" y="1961788"/>
                  <a:pt x="7639658" y="1963239"/>
                  <a:pt x="7639396" y="1964244"/>
                </a:cubicBezTo>
                <a:lnTo>
                  <a:pt x="7639249" y="1964361"/>
                </a:lnTo>
                <a:lnTo>
                  <a:pt x="7639521" y="1968708"/>
                </a:lnTo>
                <a:cubicBezTo>
                  <a:pt x="7640315" y="1976045"/>
                  <a:pt x="7641402" y="1983186"/>
                  <a:pt x="7642694" y="1989983"/>
                </a:cubicBezTo>
                <a:cubicBezTo>
                  <a:pt x="7634556" y="1995729"/>
                  <a:pt x="7644169" y="2020842"/>
                  <a:pt x="7628828" y="2018094"/>
                </a:cubicBezTo>
                <a:cubicBezTo>
                  <a:pt x="7630116" y="2027262"/>
                  <a:pt x="7636485" y="2032807"/>
                  <a:pt x="7626423" y="2029720"/>
                </a:cubicBezTo>
                <a:cubicBezTo>
                  <a:pt x="7626559" y="2032738"/>
                  <a:pt x="7625703" y="2034598"/>
                  <a:pt x="7624364" y="2035929"/>
                </a:cubicBezTo>
                <a:lnTo>
                  <a:pt x="7623733" y="2036314"/>
                </a:lnTo>
                <a:lnTo>
                  <a:pt x="7626847" y="2056711"/>
                </a:lnTo>
                <a:lnTo>
                  <a:pt x="7626090" y="2059419"/>
                </a:lnTo>
                <a:lnTo>
                  <a:pt x="7629618" y="2072712"/>
                </a:lnTo>
                <a:lnTo>
                  <a:pt x="7630641" y="2079581"/>
                </a:lnTo>
                <a:lnTo>
                  <a:pt x="7632577" y="2081522"/>
                </a:lnTo>
                <a:cubicBezTo>
                  <a:pt x="7633753" y="2083617"/>
                  <a:pt x="7634261" y="2086620"/>
                  <a:pt x="7633251" y="2091658"/>
                </a:cubicBezTo>
                <a:lnTo>
                  <a:pt x="7632707" y="2092825"/>
                </a:lnTo>
                <a:lnTo>
                  <a:pt x="7635575" y="2101184"/>
                </a:lnTo>
                <a:cubicBezTo>
                  <a:pt x="7636900" y="2103876"/>
                  <a:pt x="7638586" y="2106260"/>
                  <a:pt x="7640772" y="2108190"/>
                </a:cubicBezTo>
                <a:cubicBezTo>
                  <a:pt x="7629093" y="2136655"/>
                  <a:pt x="7639778" y="2163513"/>
                  <a:pt x="7637758" y="2194409"/>
                </a:cubicBezTo>
                <a:cubicBezTo>
                  <a:pt x="7619585" y="2207765"/>
                  <a:pt x="7641835" y="2261154"/>
                  <a:pt x="7659453" y="2268824"/>
                </a:cubicBezTo>
                <a:cubicBezTo>
                  <a:pt x="7644015" y="2268997"/>
                  <a:pt x="7665037" y="2307714"/>
                  <a:pt x="7665583" y="2317700"/>
                </a:cubicBezTo>
                <a:cubicBezTo>
                  <a:pt x="7665764" y="2321029"/>
                  <a:pt x="7663671" y="2321166"/>
                  <a:pt x="7657195" y="2315619"/>
                </a:cubicBezTo>
                <a:cubicBezTo>
                  <a:pt x="7658997" y="2326231"/>
                  <a:pt x="7650972" y="2337185"/>
                  <a:pt x="7644431" y="2331209"/>
                </a:cubicBezTo>
                <a:cubicBezTo>
                  <a:pt x="7658433" y="2363448"/>
                  <a:pt x="7644510" y="2411031"/>
                  <a:pt x="7650869" y="2447461"/>
                </a:cubicBezTo>
                <a:cubicBezTo>
                  <a:pt x="7635485" y="2467322"/>
                  <a:pt x="7649719" y="2456555"/>
                  <a:pt x="7646841" y="2477156"/>
                </a:cubicBezTo>
                <a:cubicBezTo>
                  <a:pt x="7661004" y="2471521"/>
                  <a:pt x="7638896" y="2502164"/>
                  <a:pt x="7654880" y="2503292"/>
                </a:cubicBezTo>
                <a:cubicBezTo>
                  <a:pt x="7653849" y="2507005"/>
                  <a:pt x="7652348" y="2510567"/>
                  <a:pt x="7650720" y="2514131"/>
                </a:cubicBezTo>
                <a:lnTo>
                  <a:pt x="7649876" y="2516003"/>
                </a:lnTo>
                <a:lnTo>
                  <a:pt x="7649263" y="2523483"/>
                </a:lnTo>
                <a:lnTo>
                  <a:pt x="7645633" y="2525592"/>
                </a:lnTo>
                <a:lnTo>
                  <a:pt x="7642233" y="2536851"/>
                </a:lnTo>
                <a:cubicBezTo>
                  <a:pt x="7641494" y="2541069"/>
                  <a:pt x="7641323" y="2545607"/>
                  <a:pt x="7642069" y="2550622"/>
                </a:cubicBezTo>
                <a:cubicBezTo>
                  <a:pt x="7648404" y="2562959"/>
                  <a:pt x="7640640" y="2582170"/>
                  <a:pt x="7641110" y="2599544"/>
                </a:cubicBezTo>
                <a:lnTo>
                  <a:pt x="7643071" y="2607523"/>
                </a:lnTo>
                <a:lnTo>
                  <a:pt x="7639801" y="2633566"/>
                </a:lnTo>
                <a:cubicBezTo>
                  <a:pt x="7639166" y="2640978"/>
                  <a:pt x="7638833" y="2648672"/>
                  <a:pt x="7639065" y="2656773"/>
                </a:cubicBezTo>
                <a:lnTo>
                  <a:pt x="7640624" y="2671810"/>
                </a:lnTo>
                <a:lnTo>
                  <a:pt x="7639332" y="2675751"/>
                </a:lnTo>
                <a:cubicBezTo>
                  <a:pt x="7639476" y="2682617"/>
                  <a:pt x="7644027" y="2691703"/>
                  <a:pt x="7638498" y="2690893"/>
                </a:cubicBezTo>
                <a:lnTo>
                  <a:pt x="7640415" y="2698606"/>
                </a:lnTo>
                <a:lnTo>
                  <a:pt x="7636002" y="2706218"/>
                </a:lnTo>
                <a:cubicBezTo>
                  <a:pt x="7634978" y="2707053"/>
                  <a:pt x="7633887" y="2707679"/>
                  <a:pt x="7632770" y="2708079"/>
                </a:cubicBezTo>
                <a:lnTo>
                  <a:pt x="7634220" y="2718854"/>
                </a:lnTo>
                <a:lnTo>
                  <a:pt x="7631061" y="2727688"/>
                </a:lnTo>
                <a:lnTo>
                  <a:pt x="7633127" y="2735389"/>
                </a:lnTo>
                <a:lnTo>
                  <a:pt x="7632661" y="2738584"/>
                </a:lnTo>
                <a:lnTo>
                  <a:pt x="7631098" y="2746529"/>
                </a:lnTo>
                <a:cubicBezTo>
                  <a:pt x="7630002" y="2750602"/>
                  <a:pt x="7628681" y="2755160"/>
                  <a:pt x="7627624" y="2760235"/>
                </a:cubicBezTo>
                <a:lnTo>
                  <a:pt x="7627140" y="2764511"/>
                </a:lnTo>
                <a:lnTo>
                  <a:pt x="7621827" y="2773820"/>
                </a:lnTo>
                <a:cubicBezTo>
                  <a:pt x="7617811" y="2780593"/>
                  <a:pt x="7615104" y="2785923"/>
                  <a:pt x="7617284" y="2791840"/>
                </a:cubicBezTo>
                <a:cubicBezTo>
                  <a:pt x="7612094" y="2801924"/>
                  <a:pt x="7597550" y="2808970"/>
                  <a:pt x="7601430" y="2823567"/>
                </a:cubicBezTo>
                <a:cubicBezTo>
                  <a:pt x="7594841" y="2819137"/>
                  <a:pt x="7600633" y="2839778"/>
                  <a:pt x="7593865" y="2842217"/>
                </a:cubicBezTo>
                <a:cubicBezTo>
                  <a:pt x="7588415" y="2843342"/>
                  <a:pt x="7588901" y="2849866"/>
                  <a:pt x="7586893" y="2854834"/>
                </a:cubicBezTo>
                <a:cubicBezTo>
                  <a:pt x="7581327" y="2858374"/>
                  <a:pt x="7576244" y="2883372"/>
                  <a:pt x="7577046" y="2892075"/>
                </a:cubicBezTo>
                <a:cubicBezTo>
                  <a:pt x="7582584" y="2916606"/>
                  <a:pt x="7560175" y="2936338"/>
                  <a:pt x="7564026" y="2955950"/>
                </a:cubicBezTo>
                <a:cubicBezTo>
                  <a:pt x="7563501" y="2961086"/>
                  <a:pt x="7562240" y="2965343"/>
                  <a:pt x="7560529" y="2969031"/>
                </a:cubicBezTo>
                <a:lnTo>
                  <a:pt x="7554631" y="2978222"/>
                </a:lnTo>
                <a:lnTo>
                  <a:pt x="7550747" y="2978564"/>
                </a:lnTo>
                <a:lnTo>
                  <a:pt x="7548359" y="2985429"/>
                </a:lnTo>
                <a:lnTo>
                  <a:pt x="7547120" y="2986826"/>
                </a:lnTo>
                <a:cubicBezTo>
                  <a:pt x="7544741" y="2989483"/>
                  <a:pt x="7542480" y="2992194"/>
                  <a:pt x="7540621" y="2995267"/>
                </a:cubicBezTo>
                <a:cubicBezTo>
                  <a:pt x="7555200" y="3003715"/>
                  <a:pt x="7527208" y="3022799"/>
                  <a:pt x="7541739" y="3023946"/>
                </a:cubicBezTo>
                <a:cubicBezTo>
                  <a:pt x="7534059" y="3042303"/>
                  <a:pt x="7549904" y="3038579"/>
                  <a:pt x="7530781" y="3050462"/>
                </a:cubicBezTo>
                <a:cubicBezTo>
                  <a:pt x="7527838" y="3088204"/>
                  <a:pt x="7503338" y="3127251"/>
                  <a:pt x="7508515" y="3164510"/>
                </a:cubicBezTo>
                <a:cubicBezTo>
                  <a:pt x="7503888" y="3155782"/>
                  <a:pt x="7493770" y="3162549"/>
                  <a:pt x="7492866" y="3173520"/>
                </a:cubicBezTo>
                <a:cubicBezTo>
                  <a:pt x="7474179" y="3140376"/>
                  <a:pt x="7498581" y="3226463"/>
                  <a:pt x="7479395" y="3217191"/>
                </a:cubicBezTo>
                <a:cubicBezTo>
                  <a:pt x="7493905" y="3232643"/>
                  <a:pt x="7501608" y="3293915"/>
                  <a:pt x="7481475" y="3298298"/>
                </a:cubicBezTo>
                <a:cubicBezTo>
                  <a:pt x="7472089" y="3326890"/>
                  <a:pt x="7475493" y="3357480"/>
                  <a:pt x="7457722" y="3379292"/>
                </a:cubicBezTo>
                <a:cubicBezTo>
                  <a:pt x="7459285" y="3382143"/>
                  <a:pt x="7460273" y="3385199"/>
                  <a:pt x="7460850" y="3388381"/>
                </a:cubicBezTo>
                <a:lnTo>
                  <a:pt x="7461482" y="3397694"/>
                </a:lnTo>
                <a:lnTo>
                  <a:pt x="7460695" y="3398556"/>
                </a:lnTo>
                <a:cubicBezTo>
                  <a:pt x="7458532" y="3402904"/>
                  <a:pt x="7458275" y="3406007"/>
                  <a:pt x="7458858" y="3408553"/>
                </a:cubicBezTo>
                <a:lnTo>
                  <a:pt x="7460185" y="3411299"/>
                </a:lnTo>
                <a:lnTo>
                  <a:pt x="7459468" y="3418333"/>
                </a:lnTo>
                <a:lnTo>
                  <a:pt x="7459515" y="3432662"/>
                </a:lnTo>
                <a:lnTo>
                  <a:pt x="7458154" y="3434902"/>
                </a:lnTo>
                <a:lnTo>
                  <a:pt x="7456091" y="3455825"/>
                </a:lnTo>
                <a:cubicBezTo>
                  <a:pt x="7455865" y="3455850"/>
                  <a:pt x="7455638" y="3455877"/>
                  <a:pt x="7455413" y="3455903"/>
                </a:cubicBezTo>
                <a:cubicBezTo>
                  <a:pt x="7453843" y="3456557"/>
                  <a:pt x="7452596" y="3457940"/>
                  <a:pt x="7451989" y="3460886"/>
                </a:cubicBezTo>
                <a:cubicBezTo>
                  <a:pt x="7443388" y="3453296"/>
                  <a:pt x="7447961" y="3461529"/>
                  <a:pt x="7446929" y="3470886"/>
                </a:cubicBezTo>
                <a:cubicBezTo>
                  <a:pt x="7433341" y="3461186"/>
                  <a:pt x="7436171" y="3489615"/>
                  <a:pt x="7427213" y="3491353"/>
                </a:cubicBezTo>
                <a:cubicBezTo>
                  <a:pt x="7426761" y="3498443"/>
                  <a:pt x="7426037" y="3505767"/>
                  <a:pt x="7424990" y="3513143"/>
                </a:cubicBezTo>
                <a:lnTo>
                  <a:pt x="7424186" y="3517424"/>
                </a:lnTo>
                <a:cubicBezTo>
                  <a:pt x="7424132" y="3517438"/>
                  <a:pt x="7424077" y="3517453"/>
                  <a:pt x="7424024" y="3517467"/>
                </a:cubicBezTo>
                <a:cubicBezTo>
                  <a:pt x="7423536" y="3518305"/>
                  <a:pt x="7423153" y="3519678"/>
                  <a:pt x="7422883" y="3521896"/>
                </a:cubicBezTo>
                <a:lnTo>
                  <a:pt x="7422723" y="3525229"/>
                </a:lnTo>
                <a:lnTo>
                  <a:pt x="7421163" y="3533534"/>
                </a:lnTo>
                <a:lnTo>
                  <a:pt x="7419650" y="3536108"/>
                </a:lnTo>
                <a:lnTo>
                  <a:pt x="7417640" y="3536718"/>
                </a:lnTo>
                <a:lnTo>
                  <a:pt x="7417697" y="3537534"/>
                </a:lnTo>
                <a:cubicBezTo>
                  <a:pt x="7419749" y="3544077"/>
                  <a:pt x="7423989" y="3546875"/>
                  <a:pt x="7409814" y="3551598"/>
                </a:cubicBezTo>
                <a:cubicBezTo>
                  <a:pt x="7412376" y="3566128"/>
                  <a:pt x="7404108" y="3567090"/>
                  <a:pt x="7397719" y="3584844"/>
                </a:cubicBezTo>
                <a:cubicBezTo>
                  <a:pt x="7401116" y="3593573"/>
                  <a:pt x="7398130" y="3599358"/>
                  <a:pt x="7393057" y="3604546"/>
                </a:cubicBezTo>
                <a:cubicBezTo>
                  <a:pt x="7391792" y="3622895"/>
                  <a:pt x="7383125" y="3638008"/>
                  <a:pt x="7377811" y="3657793"/>
                </a:cubicBezTo>
                <a:cubicBezTo>
                  <a:pt x="7379886" y="3680874"/>
                  <a:pt x="7366255" y="3689531"/>
                  <a:pt x="7360624" y="3710685"/>
                </a:cubicBezTo>
                <a:cubicBezTo>
                  <a:pt x="7367950" y="3731637"/>
                  <a:pt x="7347999" y="3723947"/>
                  <a:pt x="7341489" y="3734006"/>
                </a:cubicBezTo>
                <a:lnTo>
                  <a:pt x="7340478" y="3737028"/>
                </a:lnTo>
                <a:lnTo>
                  <a:pt x="7340489" y="3745476"/>
                </a:lnTo>
                <a:lnTo>
                  <a:pt x="7340950" y="3748687"/>
                </a:lnTo>
                <a:cubicBezTo>
                  <a:pt x="7341098" y="3750887"/>
                  <a:pt x="7340976" y="3752333"/>
                  <a:pt x="7340653" y="3753314"/>
                </a:cubicBezTo>
                <a:lnTo>
                  <a:pt x="7340500" y="3753419"/>
                </a:lnTo>
                <a:lnTo>
                  <a:pt x="7340506" y="3757774"/>
                </a:lnTo>
                <a:cubicBezTo>
                  <a:pt x="7340847" y="3765147"/>
                  <a:pt x="7341495" y="3772345"/>
                  <a:pt x="7342369" y="3779218"/>
                </a:cubicBezTo>
                <a:cubicBezTo>
                  <a:pt x="7333890" y="3784348"/>
                  <a:pt x="7341949" y="3810090"/>
                  <a:pt x="7326800" y="3806225"/>
                </a:cubicBezTo>
                <a:cubicBezTo>
                  <a:pt x="7327524" y="3815461"/>
                  <a:pt x="7333545" y="3821456"/>
                  <a:pt x="7323686" y="3817640"/>
                </a:cubicBezTo>
                <a:cubicBezTo>
                  <a:pt x="7323637" y="3820659"/>
                  <a:pt x="7322668" y="3822449"/>
                  <a:pt x="7321247" y="3823678"/>
                </a:cubicBezTo>
                <a:lnTo>
                  <a:pt x="7320595" y="3824018"/>
                </a:lnTo>
                <a:lnTo>
                  <a:pt x="7322453" y="3844579"/>
                </a:lnTo>
                <a:lnTo>
                  <a:pt x="7321532" y="3847225"/>
                </a:lnTo>
                <a:lnTo>
                  <a:pt x="7324238" y="3860736"/>
                </a:lnTo>
                <a:lnTo>
                  <a:pt x="7324840" y="3867658"/>
                </a:lnTo>
                <a:lnTo>
                  <a:pt x="7326655" y="3869733"/>
                </a:lnTo>
                <a:cubicBezTo>
                  <a:pt x="7327701" y="3871909"/>
                  <a:pt x="7328023" y="3874942"/>
                  <a:pt x="7326706" y="3879891"/>
                </a:cubicBezTo>
                <a:lnTo>
                  <a:pt x="7326093" y="3881013"/>
                </a:lnTo>
                <a:lnTo>
                  <a:pt x="7328442" y="3889558"/>
                </a:lnTo>
                <a:cubicBezTo>
                  <a:pt x="7329602" y="3892339"/>
                  <a:pt x="7331138" y="3894839"/>
                  <a:pt x="7333203" y="3896924"/>
                </a:cubicBezTo>
                <a:cubicBezTo>
                  <a:pt x="7319795" y="3924445"/>
                  <a:pt x="7328820" y="3952004"/>
                  <a:pt x="7324908" y="3982658"/>
                </a:cubicBezTo>
                <a:cubicBezTo>
                  <a:pt x="7325522" y="4017325"/>
                  <a:pt x="7327874" y="4041416"/>
                  <a:pt x="7327588" y="4064228"/>
                </a:cubicBezTo>
                <a:cubicBezTo>
                  <a:pt x="7328735" y="4074940"/>
                  <a:pt x="7329351" y="4153102"/>
                  <a:pt x="7323186" y="4146664"/>
                </a:cubicBezTo>
                <a:cubicBezTo>
                  <a:pt x="7335189" y="4179829"/>
                  <a:pt x="7318370" y="4199117"/>
                  <a:pt x="7322488" y="4235901"/>
                </a:cubicBezTo>
                <a:cubicBezTo>
                  <a:pt x="7305909" y="4254573"/>
                  <a:pt x="7320783" y="4244884"/>
                  <a:pt x="7316645" y="4265209"/>
                </a:cubicBezTo>
                <a:cubicBezTo>
                  <a:pt x="7331133" y="4260631"/>
                  <a:pt x="7307179" y="4289560"/>
                  <a:pt x="7323069" y="4291857"/>
                </a:cubicBezTo>
                <a:cubicBezTo>
                  <a:pt x="7321814" y="4295483"/>
                  <a:pt x="7320095" y="4298923"/>
                  <a:pt x="7318251" y="4302359"/>
                </a:cubicBezTo>
                <a:lnTo>
                  <a:pt x="7317295" y="4304161"/>
                </a:lnTo>
                <a:lnTo>
                  <a:pt x="7316223" y="4311573"/>
                </a:lnTo>
                <a:lnTo>
                  <a:pt x="7312469" y="4313411"/>
                </a:lnTo>
                <a:lnTo>
                  <a:pt x="7306447" y="4403491"/>
                </a:lnTo>
                <a:cubicBezTo>
                  <a:pt x="7308849" y="4411399"/>
                  <a:pt x="7308497" y="4436984"/>
                  <a:pt x="7303688" y="4442497"/>
                </a:cubicBezTo>
                <a:cubicBezTo>
                  <a:pt x="7302637" y="4447969"/>
                  <a:pt x="7304327" y="4453942"/>
                  <a:pt x="7299181" y="4457128"/>
                </a:cubicBezTo>
                <a:cubicBezTo>
                  <a:pt x="7296154" y="4469016"/>
                  <a:pt x="7289197" y="4496240"/>
                  <a:pt x="7285530" y="4513823"/>
                </a:cubicBezTo>
                <a:cubicBezTo>
                  <a:pt x="7288769" y="4518560"/>
                  <a:pt x="7287100" y="4524649"/>
                  <a:pt x="7284412" y="4532609"/>
                </a:cubicBezTo>
                <a:lnTo>
                  <a:pt x="7282601" y="4540125"/>
                </a:lnTo>
                <a:lnTo>
                  <a:pt x="7291785" y="4563650"/>
                </a:lnTo>
                <a:lnTo>
                  <a:pt x="7284191" y="4636427"/>
                </a:lnTo>
                <a:lnTo>
                  <a:pt x="7292797" y="4672055"/>
                </a:lnTo>
                <a:cubicBezTo>
                  <a:pt x="7294304" y="4686552"/>
                  <a:pt x="7294421" y="4700466"/>
                  <a:pt x="7295425" y="4713953"/>
                </a:cubicBezTo>
                <a:cubicBezTo>
                  <a:pt x="7296104" y="4744441"/>
                  <a:pt x="7280378" y="4723911"/>
                  <a:pt x="7292574" y="4762180"/>
                </a:cubicBezTo>
                <a:cubicBezTo>
                  <a:pt x="7286719" y="4766152"/>
                  <a:pt x="7286266" y="4770971"/>
                  <a:pt x="7288689" y="4779168"/>
                </a:cubicBezTo>
                <a:cubicBezTo>
                  <a:pt x="7288592" y="4793971"/>
                  <a:pt x="7274303" y="4792486"/>
                  <a:pt x="7282355" y="4807636"/>
                </a:cubicBezTo>
                <a:cubicBezTo>
                  <a:pt x="7278556" y="4806204"/>
                  <a:pt x="7277539" y="4813202"/>
                  <a:pt x="7276505" y="4819678"/>
                </a:cubicBezTo>
                <a:lnTo>
                  <a:pt x="7273752" y="4823797"/>
                </a:lnTo>
                <a:lnTo>
                  <a:pt x="7283683" y="4847794"/>
                </a:lnTo>
                <a:cubicBezTo>
                  <a:pt x="7296832" y="4890479"/>
                  <a:pt x="7302379" y="4941877"/>
                  <a:pt x="7311552" y="4978326"/>
                </a:cubicBezTo>
                <a:cubicBezTo>
                  <a:pt x="7284161" y="4998846"/>
                  <a:pt x="7309660" y="4989594"/>
                  <a:pt x="7304880" y="5015024"/>
                </a:cubicBezTo>
                <a:cubicBezTo>
                  <a:pt x="7330355" y="5012307"/>
                  <a:pt x="7291032" y="5044485"/>
                  <a:pt x="7319932" y="5050993"/>
                </a:cubicBezTo>
                <a:cubicBezTo>
                  <a:pt x="7318148" y="5055414"/>
                  <a:pt x="7315506" y="5059493"/>
                  <a:pt x="7312641" y="5063537"/>
                </a:cubicBezTo>
                <a:lnTo>
                  <a:pt x="7311153" y="5065661"/>
                </a:lnTo>
                <a:lnTo>
                  <a:pt x="7310197" y="5075032"/>
                </a:lnTo>
                <a:lnTo>
                  <a:pt x="7303683" y="5076576"/>
                </a:lnTo>
                <a:lnTo>
                  <a:pt x="7297768" y="5089898"/>
                </a:lnTo>
                <a:cubicBezTo>
                  <a:pt x="7296519" y="5095057"/>
                  <a:pt x="7296302" y="5100805"/>
                  <a:pt x="7297750" y="5107454"/>
                </a:cubicBezTo>
                <a:cubicBezTo>
                  <a:pt x="7309447" y="5125240"/>
                  <a:pt x="7295812" y="5147341"/>
                  <a:pt x="7297014" y="5169708"/>
                </a:cubicBezTo>
                <a:lnTo>
                  <a:pt x="7300719" y="5180532"/>
                </a:lnTo>
                <a:lnTo>
                  <a:pt x="7295705" y="5210620"/>
                </a:lnTo>
                <a:lnTo>
                  <a:pt x="7296901" y="5212749"/>
                </a:lnTo>
                <a:cubicBezTo>
                  <a:pt x="7296704" y="5218058"/>
                  <a:pt x="7294377" y="5228574"/>
                  <a:pt x="7294523" y="5242477"/>
                </a:cubicBezTo>
                <a:lnTo>
                  <a:pt x="7297776" y="5296160"/>
                </a:lnTo>
                <a:lnTo>
                  <a:pt x="7289955" y="5304499"/>
                </a:lnTo>
                <a:lnTo>
                  <a:pt x="7286210" y="5305374"/>
                </a:lnTo>
                <a:lnTo>
                  <a:pt x="7286995" y="5320092"/>
                </a:lnTo>
                <a:lnTo>
                  <a:pt x="7281550" y="5330613"/>
                </a:lnTo>
                <a:lnTo>
                  <a:pt x="7285354" y="5340890"/>
                </a:lnTo>
                <a:lnTo>
                  <a:pt x="7281914" y="5354491"/>
                </a:lnTo>
                <a:cubicBezTo>
                  <a:pt x="7280017" y="5359352"/>
                  <a:pt x="7277725" y="5364763"/>
                  <a:pt x="7275918" y="5370917"/>
                </a:cubicBezTo>
                <a:lnTo>
                  <a:pt x="7267655" y="5384350"/>
                </a:lnTo>
                <a:lnTo>
                  <a:pt x="7263791" y="5406610"/>
                </a:lnTo>
                <a:cubicBezTo>
                  <a:pt x="7260956" y="5423841"/>
                  <a:pt x="7257650" y="5440271"/>
                  <a:pt x="7251522" y="5456222"/>
                </a:cubicBezTo>
                <a:cubicBezTo>
                  <a:pt x="7253699" y="5469913"/>
                  <a:pt x="7252931" y="5482529"/>
                  <a:pt x="7242311" y="5493751"/>
                </a:cubicBezTo>
                <a:cubicBezTo>
                  <a:pt x="7236636" y="5529727"/>
                  <a:pt x="7245809" y="5539513"/>
                  <a:pt x="7231835" y="5561252"/>
                </a:cubicBezTo>
                <a:cubicBezTo>
                  <a:pt x="7236311" y="5568555"/>
                  <a:pt x="7238499" y="5573475"/>
                  <a:pt x="7239152" y="5577121"/>
                </a:cubicBezTo>
                <a:cubicBezTo>
                  <a:pt x="7241111" y="5588065"/>
                  <a:pt x="7229268" y="5587525"/>
                  <a:pt x="7224043" y="5605355"/>
                </a:cubicBezTo>
                <a:cubicBezTo>
                  <a:pt x="7216774" y="5624244"/>
                  <a:pt x="7213225" y="5590845"/>
                  <a:pt x="7209229" y="5609118"/>
                </a:cubicBezTo>
                <a:cubicBezTo>
                  <a:pt x="7212098" y="5628346"/>
                  <a:pt x="7194168" y="5628785"/>
                  <a:pt x="7198222" y="5648700"/>
                </a:cubicBezTo>
                <a:cubicBezTo>
                  <a:pt x="7212577" y="5642705"/>
                  <a:pt x="7189541" y="5689259"/>
                  <a:pt x="7201221" y="5689771"/>
                </a:cubicBezTo>
                <a:cubicBezTo>
                  <a:pt x="7181618" y="5708428"/>
                  <a:pt x="7201258" y="5715573"/>
                  <a:pt x="7192555" y="5739098"/>
                </a:cubicBezTo>
                <a:cubicBezTo>
                  <a:pt x="7184486" y="5750478"/>
                  <a:pt x="7182208" y="5758416"/>
                  <a:pt x="7187522" y="5768603"/>
                </a:cubicBezTo>
                <a:cubicBezTo>
                  <a:pt x="7148692" y="5821144"/>
                  <a:pt x="7181577" y="5799065"/>
                  <a:pt x="7162500" y="5846928"/>
                </a:cubicBezTo>
                <a:lnTo>
                  <a:pt x="7160827" y="5850799"/>
                </a:lnTo>
                <a:lnTo>
                  <a:pt x="7163312" y="5866636"/>
                </a:lnTo>
                <a:cubicBezTo>
                  <a:pt x="7163884" y="5867070"/>
                  <a:pt x="7164455" y="5867505"/>
                  <a:pt x="7165029" y="5867939"/>
                </a:cubicBezTo>
                <a:lnTo>
                  <a:pt x="7142501" y="5914339"/>
                </a:lnTo>
                <a:lnTo>
                  <a:pt x="7143151" y="5921221"/>
                </a:lnTo>
                <a:lnTo>
                  <a:pt x="7123808" y="5950546"/>
                </a:lnTo>
                <a:lnTo>
                  <a:pt x="7116299" y="5966186"/>
                </a:lnTo>
                <a:lnTo>
                  <a:pt x="7106117" y="5983669"/>
                </a:lnTo>
                <a:lnTo>
                  <a:pt x="7109622" y="5995569"/>
                </a:lnTo>
                <a:cubicBezTo>
                  <a:pt x="7114727" y="6023526"/>
                  <a:pt x="7092983" y="6067450"/>
                  <a:pt x="7116605" y="6077139"/>
                </a:cubicBezTo>
                <a:cubicBezTo>
                  <a:pt x="7102148" y="6089933"/>
                  <a:pt x="7125501" y="6101908"/>
                  <a:pt x="7127573" y="6115892"/>
                </a:cubicBezTo>
                <a:cubicBezTo>
                  <a:pt x="7118381" y="6127056"/>
                  <a:pt x="7126331" y="6132595"/>
                  <a:pt x="7128098" y="6142737"/>
                </a:cubicBezTo>
                <a:cubicBezTo>
                  <a:pt x="7122429" y="6147329"/>
                  <a:pt x="7122724" y="6155912"/>
                  <a:pt x="7129375" y="6158833"/>
                </a:cubicBezTo>
                <a:cubicBezTo>
                  <a:pt x="7144709" y="6154689"/>
                  <a:pt x="7137060" y="6184499"/>
                  <a:pt x="7147635" y="6186714"/>
                </a:cubicBezTo>
                <a:cubicBezTo>
                  <a:pt x="7149842" y="6204016"/>
                  <a:pt x="7136414" y="6279145"/>
                  <a:pt x="7153343" y="6291871"/>
                </a:cubicBezTo>
                <a:cubicBezTo>
                  <a:pt x="7161381" y="6326852"/>
                  <a:pt x="7134450" y="6377408"/>
                  <a:pt x="7134923" y="6392273"/>
                </a:cubicBezTo>
                <a:cubicBezTo>
                  <a:pt x="7103997" y="6407024"/>
                  <a:pt x="7185503" y="6478818"/>
                  <a:pt x="7187236" y="6541940"/>
                </a:cubicBezTo>
                <a:cubicBezTo>
                  <a:pt x="7184250" y="6550446"/>
                  <a:pt x="7184290" y="6554993"/>
                  <a:pt x="7191340" y="6557275"/>
                </a:cubicBezTo>
                <a:cubicBezTo>
                  <a:pt x="7195412" y="6573685"/>
                  <a:pt x="7202070" y="6606060"/>
                  <a:pt x="7211670" y="6640404"/>
                </a:cubicBezTo>
                <a:cubicBezTo>
                  <a:pt x="7219591" y="6666216"/>
                  <a:pt x="7212698" y="6793331"/>
                  <a:pt x="7221085" y="6827708"/>
                </a:cubicBezTo>
                <a:lnTo>
                  <a:pt x="7227698" y="6857999"/>
                </a:lnTo>
                <a:lnTo>
                  <a:pt x="0" y="6857999"/>
                </a:ln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D1569A3-E99E-4F0A-87C5-9772DA52975E}"/>
              </a:ext>
            </a:extLst>
          </p:cNvPr>
          <p:cNvSpPr txBox="1"/>
          <p:nvPr/>
        </p:nvSpPr>
        <p:spPr>
          <a:xfrm>
            <a:off x="7791061" y="6298163"/>
            <a:ext cx="4170784" cy="369332"/>
          </a:xfrm>
          <a:prstGeom prst="rect">
            <a:avLst/>
          </a:prstGeom>
          <a:noFill/>
        </p:spPr>
        <p:txBody>
          <a:bodyPr wrap="square" rtlCol="0">
            <a:spAutoFit/>
          </a:bodyPr>
          <a:lstStyle/>
          <a:p>
            <a:r>
              <a:rPr lang="en-GB" dirty="0" err="1"/>
              <a:t>Blocka</a:t>
            </a:r>
            <a:r>
              <a:rPr lang="en-GB" dirty="0"/>
              <a:t> and </a:t>
            </a:r>
            <a:r>
              <a:rPr lang="en-GB" dirty="0" err="1"/>
              <a:t>Yetman</a:t>
            </a:r>
            <a:r>
              <a:rPr lang="en-GB" dirty="0"/>
              <a:t> (2012)</a:t>
            </a:r>
          </a:p>
        </p:txBody>
      </p:sp>
    </p:spTree>
    <p:extLst>
      <p:ext uri="{BB962C8B-B14F-4D97-AF65-F5344CB8AC3E}">
        <p14:creationId xmlns:p14="http://schemas.microsoft.com/office/powerpoint/2010/main" val="4014546806"/>
      </p:ext>
    </p:extLst>
  </p:cSld>
  <p:clrMapOvr>
    <a:masterClrMapping/>
  </p:clrMapOvr>
  <mc:AlternateContent xmlns:mc="http://schemas.openxmlformats.org/markup-compatibility/2006" xmlns:p14="http://schemas.microsoft.com/office/powerpoint/2010/main">
    <mc:Choice Requires="p14">
      <p:transition spd="slow" p14:dur="2000" advTm="46418"/>
    </mc:Choice>
    <mc:Fallback xmlns="">
      <p:transition spd="slow" advTm="46418"/>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FE486-F79B-C8C3-2CEF-1E97EC93D1EB}"/>
              </a:ext>
            </a:extLst>
          </p:cNvPr>
          <p:cNvSpPr>
            <a:spLocks noGrp="1"/>
          </p:cNvSpPr>
          <p:nvPr>
            <p:ph type="title"/>
          </p:nvPr>
        </p:nvSpPr>
        <p:spPr>
          <a:xfrm>
            <a:off x="1136428" y="627564"/>
            <a:ext cx="7474172" cy="1325563"/>
          </a:xfrm>
        </p:spPr>
        <p:txBody>
          <a:bodyPr>
            <a:normAutofit/>
          </a:bodyPr>
          <a:lstStyle/>
          <a:p>
            <a:r>
              <a:rPr lang="en-GB" dirty="0"/>
              <a:t>Overview of </a:t>
            </a:r>
            <a:r>
              <a:rPr lang="en-GB" dirty="0" err="1"/>
              <a:t>Spironelli</a:t>
            </a:r>
            <a:r>
              <a:rPr lang="en-GB" dirty="0"/>
              <a:t> &amp; </a:t>
            </a:r>
            <a:r>
              <a:rPr lang="en-GB" dirty="0" err="1"/>
              <a:t>Angrilli’s</a:t>
            </a:r>
            <a:r>
              <a:rPr lang="en-GB" dirty="0"/>
              <a:t> (2015) study.</a:t>
            </a:r>
          </a:p>
        </p:txBody>
      </p:sp>
      <p:sp>
        <p:nvSpPr>
          <p:cNvPr id="3" name="Content Placeholder 2">
            <a:extLst>
              <a:ext uri="{FF2B5EF4-FFF2-40B4-BE49-F238E27FC236}">
                <a16:creationId xmlns:a16="http://schemas.microsoft.com/office/drawing/2014/main" id="{5C6304F0-D74A-0D30-6A0E-6C49EE02694F}"/>
              </a:ext>
            </a:extLst>
          </p:cNvPr>
          <p:cNvSpPr>
            <a:spLocks noGrp="1"/>
          </p:cNvSpPr>
          <p:nvPr>
            <p:ph idx="1"/>
          </p:nvPr>
        </p:nvSpPr>
        <p:spPr>
          <a:xfrm>
            <a:off x="568411" y="2063579"/>
            <a:ext cx="8234720" cy="4621426"/>
          </a:xfrm>
        </p:spPr>
        <p:txBody>
          <a:bodyPr anchor="ctr">
            <a:normAutofit lnSpcReduction="10000"/>
          </a:bodyPr>
          <a:lstStyle/>
          <a:p>
            <a:pPr marL="0" indent="0">
              <a:buNone/>
            </a:pPr>
            <a:r>
              <a:rPr lang="en-GB" sz="1800" dirty="0"/>
              <a:t>Aim of the study:</a:t>
            </a:r>
          </a:p>
          <a:p>
            <a:pPr marL="0" indent="0">
              <a:buNone/>
            </a:pPr>
            <a:r>
              <a:rPr lang="en-GB" sz="1800" dirty="0"/>
              <a:t>To highlight that those with schizophrenia have asymmetrical deficits in the brain, specifically over the left frontal locations (commonly associated with language-related asymmetry), these correlated with positive symptoms of schizophrenia.</a:t>
            </a:r>
          </a:p>
          <a:p>
            <a:pPr marL="0" indent="0">
              <a:buNone/>
            </a:pPr>
            <a:r>
              <a:rPr lang="en-GB" sz="1800" dirty="0"/>
              <a:t>Method:</a:t>
            </a:r>
          </a:p>
          <a:p>
            <a:r>
              <a:rPr lang="en-GB" sz="1800" dirty="0"/>
              <a:t>18 schizophrenia patients vs 18 healthy participants (control group)</a:t>
            </a:r>
          </a:p>
          <a:p>
            <a:r>
              <a:rPr lang="en-GB" sz="1800" dirty="0"/>
              <a:t>Stimuli = Bi- or trisyllabic words shown on a computer (timed)</a:t>
            </a:r>
          </a:p>
          <a:p>
            <a:r>
              <a:rPr lang="en-GB" sz="1800" dirty="0"/>
              <a:t>3 language tests (Phonological, Semantic, Visuo-perceptual), were monitored with an amplitude of EEG gamma band (36 – 48 Hz). </a:t>
            </a:r>
          </a:p>
          <a:p>
            <a:r>
              <a:rPr lang="en-GB" sz="1800" dirty="0"/>
              <a:t>Phonological task = decide whether word pairs rhymed (W2)</a:t>
            </a:r>
          </a:p>
          <a:p>
            <a:r>
              <a:rPr lang="en-GB" sz="1800" dirty="0"/>
              <a:t>Semantic task = to identify if W2 and W1 were in the same category</a:t>
            </a:r>
          </a:p>
          <a:p>
            <a:r>
              <a:rPr lang="en-GB" sz="1800" dirty="0"/>
              <a:t>Visuo-perceptual task = to identify if  word pairs were written in the same lower or upper case </a:t>
            </a:r>
          </a:p>
          <a:p>
            <a:r>
              <a:rPr lang="en-GB" sz="1800" dirty="0"/>
              <a:t>Brain imaging using EEG and Fast Fourier Transform (FFT) the frequency activity</a:t>
            </a:r>
          </a:p>
          <a:p>
            <a:pPr marL="0" indent="0">
              <a:buNone/>
            </a:pPr>
            <a:endParaRPr lang="en-GB" sz="1200" dirty="0"/>
          </a:p>
        </p:txBody>
      </p:sp>
      <p:sp>
        <p:nvSpPr>
          <p:cNvPr id="1031" name="Rectangle 1030">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127A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Oval 1032">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3BDB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hat is Brain Science? - Regional Neurological Associates">
            <a:extLst>
              <a:ext uri="{FF2B5EF4-FFF2-40B4-BE49-F238E27FC236}">
                <a16:creationId xmlns:a16="http://schemas.microsoft.com/office/drawing/2014/main" id="{04E6F8EF-E259-B883-CCCA-D1443F9A3209}"/>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45776" r="1888" b="-3"/>
          <a:stretch/>
        </p:blipFill>
        <p:spPr bwMode="auto">
          <a:xfrm>
            <a:off x="9030743" y="2474254"/>
            <a:ext cx="1912560" cy="1909489"/>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9668180"/>
      </p:ext>
    </p:extLst>
  </p:cSld>
  <p:clrMapOvr>
    <a:masterClrMapping/>
  </p:clrMapOvr>
  <mc:AlternateContent xmlns:mc="http://schemas.openxmlformats.org/markup-compatibility/2006" xmlns:p14="http://schemas.microsoft.com/office/powerpoint/2010/main">
    <mc:Choice Requires="p14">
      <p:transition spd="slow" p14:dur="2000" advTm="143565"/>
    </mc:Choice>
    <mc:Fallback xmlns="">
      <p:transition spd="slow" advTm="143565"/>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FE486-F79B-C8C3-2CEF-1E97EC93D1EB}"/>
              </a:ext>
            </a:extLst>
          </p:cNvPr>
          <p:cNvSpPr>
            <a:spLocks noGrp="1"/>
          </p:cNvSpPr>
          <p:nvPr>
            <p:ph type="title"/>
          </p:nvPr>
        </p:nvSpPr>
        <p:spPr>
          <a:xfrm>
            <a:off x="4965430" y="629268"/>
            <a:ext cx="6586491" cy="1286160"/>
          </a:xfrm>
        </p:spPr>
        <p:txBody>
          <a:bodyPr anchor="b">
            <a:normAutofit/>
          </a:bodyPr>
          <a:lstStyle/>
          <a:p>
            <a:r>
              <a:rPr lang="en-GB" sz="4100" dirty="0"/>
              <a:t>Overview of </a:t>
            </a:r>
            <a:r>
              <a:rPr lang="en-GB" sz="4100" dirty="0" err="1"/>
              <a:t>Spironelli</a:t>
            </a:r>
            <a:r>
              <a:rPr lang="en-GB" sz="4100" dirty="0"/>
              <a:t> &amp; </a:t>
            </a:r>
            <a:r>
              <a:rPr lang="en-GB" sz="4100" dirty="0" err="1"/>
              <a:t>Angrilli’s</a:t>
            </a:r>
            <a:r>
              <a:rPr lang="en-GB" sz="4100" dirty="0"/>
              <a:t> (2015) study.</a:t>
            </a:r>
          </a:p>
        </p:txBody>
      </p:sp>
      <p:sp>
        <p:nvSpPr>
          <p:cNvPr id="3" name="Content Placeholder 2">
            <a:extLst>
              <a:ext uri="{FF2B5EF4-FFF2-40B4-BE49-F238E27FC236}">
                <a16:creationId xmlns:a16="http://schemas.microsoft.com/office/drawing/2014/main" id="{5C6304F0-D74A-0D30-6A0E-6C49EE02694F}"/>
              </a:ext>
            </a:extLst>
          </p:cNvPr>
          <p:cNvSpPr>
            <a:spLocks noGrp="1"/>
          </p:cNvSpPr>
          <p:nvPr>
            <p:ph idx="1"/>
          </p:nvPr>
        </p:nvSpPr>
        <p:spPr>
          <a:xfrm>
            <a:off x="4965431" y="2438400"/>
            <a:ext cx="6586489" cy="3785419"/>
          </a:xfrm>
        </p:spPr>
        <p:txBody>
          <a:bodyPr>
            <a:normAutofit/>
          </a:bodyPr>
          <a:lstStyle/>
          <a:p>
            <a:pPr marL="0" indent="0">
              <a:buNone/>
            </a:pPr>
            <a:r>
              <a:rPr lang="en-GB" sz="1700" dirty="0"/>
              <a:t>Results: </a:t>
            </a:r>
          </a:p>
          <a:p>
            <a:r>
              <a:rPr lang="en-GB" sz="1700" dirty="0"/>
              <a:t>Schizophrenic patients had reduced and bilateral gamma amplitude in frontal areas, particularly Broca’s area.</a:t>
            </a:r>
          </a:p>
          <a:p>
            <a:r>
              <a:rPr lang="en-GB" sz="1700" dirty="0"/>
              <a:t>Patients left hypofrontality = Positive correlation with increased levels of delusion and hallucination during phonological processing. </a:t>
            </a:r>
          </a:p>
          <a:p>
            <a:r>
              <a:rPr lang="en-GB" sz="1700" dirty="0"/>
              <a:t>Greater left posterior gamma amplitude was also found in patients with schizophrenia compared to the healthy participants. </a:t>
            </a:r>
          </a:p>
          <a:p>
            <a:r>
              <a:rPr lang="en-GB" sz="1700" dirty="0"/>
              <a:t>Whereas healthy participants showed higher gamma in their frontal sites which highlighted left vs right asymmetry in all 3 linguistic tasks.</a:t>
            </a:r>
          </a:p>
          <a:p>
            <a:r>
              <a:rPr lang="en-GB" sz="1700" dirty="0"/>
              <a:t>Lack of asymmetry in left anterior, is in line with Crow’s (1997) theory due to the correlation with increased positive symptoms. </a:t>
            </a:r>
          </a:p>
          <a:p>
            <a:pPr marL="0" indent="0">
              <a:buNone/>
            </a:pPr>
            <a:endParaRPr lang="en-GB" sz="1700" dirty="0"/>
          </a:p>
        </p:txBody>
      </p:sp>
      <p:pic>
        <p:nvPicPr>
          <p:cNvPr id="5" name="Picture 4" descr="Scan of a human brain in a neurology clinic">
            <a:extLst>
              <a:ext uri="{FF2B5EF4-FFF2-40B4-BE49-F238E27FC236}">
                <a16:creationId xmlns:a16="http://schemas.microsoft.com/office/drawing/2014/main" id="{3DEEE766-D26F-FE41-067C-4B0657A68D7F}"/>
              </a:ext>
            </a:extLst>
          </p:cNvPr>
          <p:cNvPicPr>
            <a:picLocks noChangeAspect="1"/>
          </p:cNvPicPr>
          <p:nvPr/>
        </p:nvPicPr>
        <p:blipFill rotWithShape="1">
          <a:blip r:embed="rId3">
            <a:extLst>
              <a:ext uri="{28A0092B-C50C-407E-A947-70E740481C1C}">
                <a14:useLocalDpi xmlns:a14="http://schemas.microsoft.com/office/drawing/2010/main" val="0"/>
              </a:ext>
            </a:extLst>
          </a:blip>
          <a:srcRect l="49305"/>
          <a:stretch/>
        </p:blipFill>
        <p:spPr>
          <a:xfrm>
            <a:off x="20" y="10"/>
            <a:ext cx="4635571" cy="6857990"/>
          </a:xfrm>
          <a:prstGeom prst="rect">
            <a:avLst/>
          </a:prstGeom>
          <a:effectLst/>
        </p:spPr>
      </p:pic>
      <p:cxnSp>
        <p:nvCxnSpPr>
          <p:cNvPr id="37" name="Straight Connector 2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8DEC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2376535"/>
      </p:ext>
    </p:extLst>
  </p:cSld>
  <p:clrMapOvr>
    <a:masterClrMapping/>
  </p:clrMapOvr>
  <mc:AlternateContent xmlns:mc="http://schemas.openxmlformats.org/markup-compatibility/2006" xmlns:p14="http://schemas.microsoft.com/office/powerpoint/2010/main">
    <mc:Choice Requires="p14">
      <p:transition spd="slow" p14:dur="2000" advTm="173997"/>
    </mc:Choice>
    <mc:Fallback xmlns="">
      <p:transition spd="slow" advTm="173997"/>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E65DE2C-30B9-D18A-FBF5-4B99F666FAF8}"/>
              </a:ext>
            </a:extLst>
          </p:cNvPr>
          <p:cNvSpPr>
            <a:spLocks noGrp="1"/>
          </p:cNvSpPr>
          <p:nvPr>
            <p:ph type="title"/>
          </p:nvPr>
        </p:nvSpPr>
        <p:spPr>
          <a:xfrm>
            <a:off x="1137036" y="548640"/>
            <a:ext cx="9543405" cy="1188720"/>
          </a:xfrm>
        </p:spPr>
        <p:txBody>
          <a:bodyPr>
            <a:normAutofit/>
          </a:bodyPr>
          <a:lstStyle/>
          <a:p>
            <a:r>
              <a:rPr lang="en-GB" dirty="0">
                <a:solidFill>
                  <a:schemeClr val="tx1">
                    <a:lumMod val="85000"/>
                    <a:lumOff val="15000"/>
                  </a:schemeClr>
                </a:solidFill>
              </a:rPr>
              <a:t>Strengths of the study</a:t>
            </a:r>
          </a:p>
        </p:txBody>
      </p:sp>
      <p:sp>
        <p:nvSpPr>
          <p:cNvPr id="3" name="Content Placeholder 2">
            <a:extLst>
              <a:ext uri="{FF2B5EF4-FFF2-40B4-BE49-F238E27FC236}">
                <a16:creationId xmlns:a16="http://schemas.microsoft.com/office/drawing/2014/main" id="{1D1C34FF-677B-24F5-983C-2FEEAE519352}"/>
              </a:ext>
            </a:extLst>
          </p:cNvPr>
          <p:cNvSpPr>
            <a:spLocks noGrp="1"/>
          </p:cNvSpPr>
          <p:nvPr>
            <p:ph idx="1"/>
          </p:nvPr>
        </p:nvSpPr>
        <p:spPr>
          <a:xfrm>
            <a:off x="291479" y="1703704"/>
            <a:ext cx="11769893" cy="4858730"/>
          </a:xfrm>
        </p:spPr>
        <p:txBody>
          <a:bodyPr anchor="ctr">
            <a:normAutofit lnSpcReduction="10000"/>
          </a:bodyPr>
          <a:lstStyle/>
          <a:p>
            <a:r>
              <a:rPr lang="en-GB" sz="2000" dirty="0">
                <a:solidFill>
                  <a:schemeClr val="tx1">
                    <a:lumMod val="85000"/>
                    <a:lumOff val="15000"/>
                  </a:schemeClr>
                </a:solidFill>
              </a:rPr>
              <a:t>Equal control group and experimental group </a:t>
            </a:r>
          </a:p>
          <a:p>
            <a:r>
              <a:rPr lang="en-GB" sz="2000" dirty="0">
                <a:solidFill>
                  <a:schemeClr val="tx1">
                    <a:lumMod val="85000"/>
                    <a:lumOff val="15000"/>
                  </a:schemeClr>
                </a:solidFill>
              </a:rPr>
              <a:t>All schizophrenia patients had relatively the same acuteness as each other</a:t>
            </a:r>
          </a:p>
          <a:p>
            <a:r>
              <a:rPr lang="en-GB" sz="2000" dirty="0">
                <a:solidFill>
                  <a:schemeClr val="tx1">
                    <a:lumMod val="85000"/>
                    <a:lumOff val="15000"/>
                  </a:schemeClr>
                </a:solidFill>
              </a:rPr>
              <a:t>All participants were monitored under the same conditions</a:t>
            </a:r>
          </a:p>
          <a:p>
            <a:r>
              <a:rPr lang="en-GB" sz="2000" dirty="0">
                <a:solidFill>
                  <a:schemeClr val="tx1">
                    <a:lumMod val="85000"/>
                    <a:lumOff val="15000"/>
                  </a:schemeClr>
                </a:solidFill>
              </a:rPr>
              <a:t>Use of PANSS (Khan et al., 2018)</a:t>
            </a:r>
          </a:p>
          <a:p>
            <a:r>
              <a:rPr lang="en-GB" sz="2000" dirty="0">
                <a:solidFill>
                  <a:schemeClr val="tx1">
                    <a:lumMod val="85000"/>
                    <a:lumOff val="15000"/>
                  </a:schemeClr>
                </a:solidFill>
              </a:rPr>
              <a:t>EEG can show brain activity in the range of milliseconds (Quoc., 2022) – FFT is also fast and non-repetitive (Isabel &amp; Pereira </a:t>
            </a:r>
            <a:r>
              <a:rPr lang="en-GB" sz="2000" dirty="0" err="1">
                <a:solidFill>
                  <a:schemeClr val="tx1">
                    <a:lumMod val="85000"/>
                    <a:lumOff val="15000"/>
                  </a:schemeClr>
                </a:solidFill>
              </a:rPr>
              <a:t>Gävle</a:t>
            </a:r>
            <a:r>
              <a:rPr lang="en-GB" sz="2000" dirty="0">
                <a:solidFill>
                  <a:schemeClr val="tx1">
                    <a:lumMod val="85000"/>
                    <a:lumOff val="15000"/>
                  </a:schemeClr>
                </a:solidFill>
              </a:rPr>
              <a:t>., 2011)</a:t>
            </a:r>
          </a:p>
          <a:p>
            <a:r>
              <a:rPr lang="en-GB" sz="2000" dirty="0">
                <a:solidFill>
                  <a:schemeClr val="tx1">
                    <a:lumMod val="85000"/>
                    <a:lumOff val="15000"/>
                  </a:schemeClr>
                </a:solidFill>
              </a:rPr>
              <a:t>EEG’s are cost-effective</a:t>
            </a:r>
          </a:p>
          <a:p>
            <a:r>
              <a:rPr lang="en-GB" sz="2000" dirty="0">
                <a:solidFill>
                  <a:schemeClr val="tx1">
                    <a:lumMod val="85000"/>
                    <a:lumOff val="15000"/>
                  </a:schemeClr>
                </a:solidFill>
              </a:rPr>
              <a:t>EEG’s are mobile – can easily be used in natural settings</a:t>
            </a:r>
          </a:p>
          <a:p>
            <a:r>
              <a:rPr lang="en-GB" sz="2000" dirty="0">
                <a:solidFill>
                  <a:schemeClr val="tx1">
                    <a:lumMod val="85000"/>
                    <a:lumOff val="15000"/>
                  </a:schemeClr>
                </a:solidFill>
              </a:rPr>
              <a:t>EEG’s have high temporal resolution – it is able to record pre-conscious processes </a:t>
            </a:r>
          </a:p>
          <a:p>
            <a:r>
              <a:rPr lang="en-GB" sz="2000" dirty="0">
                <a:solidFill>
                  <a:schemeClr val="tx1">
                    <a:lumMod val="85000"/>
                    <a:lumOff val="15000"/>
                  </a:schemeClr>
                </a:solidFill>
              </a:rPr>
              <a:t>EEG’s are commonly used to measure behaviour  </a:t>
            </a:r>
          </a:p>
          <a:p>
            <a:r>
              <a:rPr lang="en-GB" sz="2000" dirty="0">
                <a:solidFill>
                  <a:schemeClr val="tx1">
                    <a:lumMod val="85000"/>
                    <a:lumOff val="15000"/>
                  </a:schemeClr>
                </a:solidFill>
              </a:rPr>
              <a:t>Pearson’s correlation analysis was used – is known as the best method for measuring the association between variables (Statistics Solutions, 2021)</a:t>
            </a:r>
          </a:p>
          <a:p>
            <a:r>
              <a:rPr lang="en-GB" sz="2000" dirty="0">
                <a:solidFill>
                  <a:schemeClr val="tx1">
                    <a:lumMod val="85000"/>
                    <a:lumOff val="15000"/>
                  </a:schemeClr>
                </a:solidFill>
              </a:rPr>
              <a:t>Structure, analysis and discussion were clear, diagrams show clear results.</a:t>
            </a:r>
          </a:p>
          <a:p>
            <a:endParaRPr lang="en-GB" sz="2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407F34A-153C-BE0D-A4AD-F9E45AF0392F}"/>
              </a:ext>
            </a:extLst>
          </p:cNvPr>
          <p:cNvSpPr txBox="1"/>
          <p:nvPr/>
        </p:nvSpPr>
        <p:spPr>
          <a:xfrm>
            <a:off x="130628" y="6292565"/>
            <a:ext cx="2817845" cy="646331"/>
          </a:xfrm>
          <a:prstGeom prst="rect">
            <a:avLst/>
          </a:prstGeom>
          <a:noFill/>
        </p:spPr>
        <p:txBody>
          <a:bodyPr wrap="square" rtlCol="0">
            <a:spAutoFit/>
          </a:bodyPr>
          <a:lstStyle/>
          <a:p>
            <a:r>
              <a:rPr lang="en-GB" sz="1800" dirty="0">
                <a:solidFill>
                  <a:schemeClr val="tx1">
                    <a:lumMod val="85000"/>
                    <a:lumOff val="15000"/>
                  </a:schemeClr>
                </a:solidFill>
              </a:rPr>
              <a:t>(Quoc., 2022)</a:t>
            </a:r>
          </a:p>
          <a:p>
            <a:endParaRPr lang="en-GB" dirty="0"/>
          </a:p>
        </p:txBody>
      </p:sp>
    </p:spTree>
    <p:extLst>
      <p:ext uri="{BB962C8B-B14F-4D97-AF65-F5344CB8AC3E}">
        <p14:creationId xmlns:p14="http://schemas.microsoft.com/office/powerpoint/2010/main" val="4272610884"/>
      </p:ext>
    </p:extLst>
  </p:cSld>
  <p:clrMapOvr>
    <a:masterClrMapping/>
  </p:clrMapOvr>
  <mc:AlternateContent xmlns:mc="http://schemas.openxmlformats.org/markup-compatibility/2006" xmlns:p14="http://schemas.microsoft.com/office/powerpoint/2010/main">
    <mc:Choice Requires="p14">
      <p:transition spd="slow" p14:dur="2000" advTm="149100"/>
    </mc:Choice>
    <mc:Fallback xmlns="">
      <p:transition spd="slow" advTm="14910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6AF2C3F-3702-A5C2-1026-4022E2221EE4}"/>
              </a:ext>
            </a:extLst>
          </p:cNvPr>
          <p:cNvSpPr>
            <a:spLocks noGrp="1"/>
          </p:cNvSpPr>
          <p:nvPr>
            <p:ph type="title"/>
          </p:nvPr>
        </p:nvSpPr>
        <p:spPr>
          <a:xfrm>
            <a:off x="838200" y="713312"/>
            <a:ext cx="4038600" cy="5431376"/>
          </a:xfrm>
        </p:spPr>
        <p:txBody>
          <a:bodyPr>
            <a:normAutofit/>
          </a:bodyPr>
          <a:lstStyle/>
          <a:p>
            <a:r>
              <a:rPr lang="en-GB"/>
              <a:t>Limitations of the study</a:t>
            </a:r>
          </a:p>
        </p:txBody>
      </p:sp>
      <p:sp>
        <p:nvSpPr>
          <p:cNvPr id="18" name="Content Placeholder 2">
            <a:extLst>
              <a:ext uri="{FF2B5EF4-FFF2-40B4-BE49-F238E27FC236}">
                <a16:creationId xmlns:a16="http://schemas.microsoft.com/office/drawing/2014/main" id="{458F796C-CB3C-007A-B581-B3253580F4FF}"/>
              </a:ext>
            </a:extLst>
          </p:cNvPr>
          <p:cNvSpPr>
            <a:spLocks noGrp="1"/>
          </p:cNvSpPr>
          <p:nvPr>
            <p:ph idx="1"/>
          </p:nvPr>
        </p:nvSpPr>
        <p:spPr>
          <a:xfrm>
            <a:off x="6095999" y="713313"/>
            <a:ext cx="5257801" cy="5431376"/>
          </a:xfrm>
        </p:spPr>
        <p:txBody>
          <a:bodyPr anchor="ctr">
            <a:normAutofit/>
          </a:bodyPr>
          <a:lstStyle/>
          <a:p>
            <a:r>
              <a:rPr lang="en-GB" sz="2000" dirty="0"/>
              <a:t>Small sample size – as a large number of trials are needed for EEG (</a:t>
            </a:r>
            <a:r>
              <a:rPr lang="en-GB" sz="2000" dirty="0" err="1"/>
              <a:t>Beres</a:t>
            </a:r>
            <a:r>
              <a:rPr lang="en-GB" sz="2000" dirty="0"/>
              <a:t>., 2017)</a:t>
            </a:r>
          </a:p>
          <a:p>
            <a:r>
              <a:rPr lang="en-GB" sz="2000" dirty="0"/>
              <a:t>Disparities in gender (more male than female participants)</a:t>
            </a:r>
          </a:p>
          <a:p>
            <a:r>
              <a:rPr lang="en-GB" sz="2000" dirty="0"/>
              <a:t>Use of old DSM-4 to diagnose the schizophrenia patients </a:t>
            </a:r>
          </a:p>
          <a:p>
            <a:r>
              <a:rPr lang="en-GB" sz="2000" dirty="0"/>
              <a:t>Other studies may not be able to use the same scoring system (PANSS) – Khan et al. (2018)</a:t>
            </a:r>
          </a:p>
          <a:p>
            <a:r>
              <a:rPr lang="en-GB" sz="2000" dirty="0"/>
              <a:t>EEG may be an invasive procedure for schizophrenia patients – electrodes attached below the eyes</a:t>
            </a:r>
          </a:p>
          <a:p>
            <a:r>
              <a:rPr lang="en-GB" sz="2000" dirty="0"/>
              <a:t>EEG = poor spatial resolution – does not explicitly show where the activity is happening</a:t>
            </a:r>
          </a:p>
          <a:p>
            <a:r>
              <a:rPr lang="en-GB" sz="2000" dirty="0"/>
              <a:t>Could be seen as biased – authors use their previous work to accentuate their findings</a:t>
            </a:r>
          </a:p>
        </p:txBody>
      </p:sp>
    </p:spTree>
    <p:extLst>
      <p:ext uri="{BB962C8B-B14F-4D97-AF65-F5344CB8AC3E}">
        <p14:creationId xmlns:p14="http://schemas.microsoft.com/office/powerpoint/2010/main" val="2888803261"/>
      </p:ext>
    </p:extLst>
  </p:cSld>
  <p:clrMapOvr>
    <a:masterClrMapping/>
  </p:clrMapOvr>
  <mc:AlternateContent xmlns:mc="http://schemas.openxmlformats.org/markup-compatibility/2006" xmlns:p14="http://schemas.microsoft.com/office/powerpoint/2010/main">
    <mc:Choice Requires="p14">
      <p:transition spd="slow" p14:dur="2000" advTm="175087"/>
    </mc:Choice>
    <mc:Fallback xmlns="">
      <p:transition spd="slow" advTm="175087"/>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03CBE6E-E6B2-417D-A61A-D5F70F02A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466BE98-0341-4CFA-8601-3E68FB730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FE486-F79B-C8C3-2CEF-1E97EC93D1EB}"/>
              </a:ext>
            </a:extLst>
          </p:cNvPr>
          <p:cNvSpPr>
            <a:spLocks noGrp="1"/>
          </p:cNvSpPr>
          <p:nvPr>
            <p:ph type="title"/>
          </p:nvPr>
        </p:nvSpPr>
        <p:spPr>
          <a:xfrm>
            <a:off x="680539" y="1458180"/>
            <a:ext cx="3100522" cy="3941640"/>
          </a:xfrm>
        </p:spPr>
        <p:txBody>
          <a:bodyPr>
            <a:normAutofit/>
          </a:bodyPr>
          <a:lstStyle/>
          <a:p>
            <a:r>
              <a:rPr lang="en-GB" sz="2800">
                <a:solidFill>
                  <a:schemeClr val="bg1"/>
                </a:solidFill>
              </a:rPr>
              <a:t>Other Studies</a:t>
            </a:r>
          </a:p>
        </p:txBody>
      </p:sp>
      <p:sp>
        <p:nvSpPr>
          <p:cNvPr id="28" name="Rectangle 27">
            <a:extLst>
              <a:ext uri="{FF2B5EF4-FFF2-40B4-BE49-F238E27FC236}">
                <a16:creationId xmlns:a16="http://schemas.microsoft.com/office/drawing/2014/main" id="{663E89A1-984A-4500-9453-4203AD1B8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5C6304F0-D74A-0D30-6A0E-6C49EE02694F}"/>
              </a:ext>
            </a:extLst>
          </p:cNvPr>
          <p:cNvSpPr>
            <a:spLocks noGrp="1"/>
          </p:cNvSpPr>
          <p:nvPr>
            <p:ph idx="1"/>
          </p:nvPr>
        </p:nvSpPr>
        <p:spPr>
          <a:xfrm>
            <a:off x="4930346" y="902043"/>
            <a:ext cx="7080422" cy="5226908"/>
          </a:xfrm>
        </p:spPr>
        <p:txBody>
          <a:bodyPr anchor="ctr">
            <a:normAutofit lnSpcReduction="10000"/>
          </a:bodyPr>
          <a:lstStyle/>
          <a:p>
            <a:r>
              <a:rPr lang="en-GB" sz="1800" dirty="0"/>
              <a:t>Hirano et al. (2020) – similar findings to Spironelli &amp; </a:t>
            </a:r>
            <a:r>
              <a:rPr lang="en-GB" sz="1800" dirty="0" err="1"/>
              <a:t>Agrilli</a:t>
            </a:r>
            <a:r>
              <a:rPr lang="en-GB" sz="1800" dirty="0"/>
              <a:t> (2015) – Used EEG &amp; MEG to find underlying language-related pathophysiological deficits in those who have schizophrenia.</a:t>
            </a:r>
          </a:p>
          <a:p>
            <a:r>
              <a:rPr lang="en-GB" sz="1800" dirty="0" err="1"/>
              <a:t>Rihs</a:t>
            </a:r>
            <a:r>
              <a:rPr lang="en-GB" sz="1800" dirty="0"/>
              <a:t> et al. (2013) – discovered reduced activity in the left auditory cortex in participants who have a genetic history of schizophrenia with EEG brain imaging. This could be a predictor of the development of the disease</a:t>
            </a:r>
          </a:p>
          <a:p>
            <a:r>
              <a:rPr lang="en-GB" sz="1800" dirty="0"/>
              <a:t>Schneider et al. (2015) – found that those with schizophrenia were more likely to experience delayed sentence comprehension than healthy participants through EEG. It showed that there were general impairments when it came to complex linguistics</a:t>
            </a:r>
          </a:p>
          <a:p>
            <a:r>
              <a:rPr lang="en-GB" sz="1800" dirty="0" err="1"/>
              <a:t>Ćurčić</a:t>
            </a:r>
            <a:r>
              <a:rPr lang="en-GB" sz="1800" dirty="0"/>
              <a:t>-Blake et al. (2013) – used MRI scans – found white matter alterations that negatively affected language, attention and perception networks, and emotion.</a:t>
            </a:r>
          </a:p>
          <a:p>
            <a:r>
              <a:rPr lang="en-GB" sz="1800" dirty="0"/>
              <a:t>Li et al. (2016) – Used fMRI – highlighted that there were abnormalities in the frontal areas of the brain that affect language (Broca’s area). These abnormalities were displayed at early onset.</a:t>
            </a:r>
          </a:p>
          <a:p>
            <a:r>
              <a:rPr lang="en-GB" sz="1800" dirty="0"/>
              <a:t>However, the majority of studies have similar outcomes no matter what brain imaging technique was used.</a:t>
            </a:r>
          </a:p>
          <a:p>
            <a:endParaRPr lang="en-GB" sz="1400" dirty="0"/>
          </a:p>
        </p:txBody>
      </p:sp>
      <p:sp>
        <p:nvSpPr>
          <p:cNvPr id="30" name="Rectangle 29">
            <a:extLst>
              <a:ext uri="{FF2B5EF4-FFF2-40B4-BE49-F238E27FC236}">
                <a16:creationId xmlns:a16="http://schemas.microsoft.com/office/drawing/2014/main" id="{B3FD642B-C569-4ABB-AE20-EFA6BC995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2" name="Rectangle 31">
            <a:extLst>
              <a:ext uri="{FF2B5EF4-FFF2-40B4-BE49-F238E27FC236}">
                <a16:creationId xmlns:a16="http://schemas.microsoft.com/office/drawing/2014/main" id="{AA92FED3-1F18-4138-B4E4-627D78B00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49354174"/>
      </p:ext>
    </p:extLst>
  </p:cSld>
  <p:clrMapOvr>
    <a:masterClrMapping/>
  </p:clrMapOvr>
  <mc:AlternateContent xmlns:mc="http://schemas.openxmlformats.org/markup-compatibility/2006" xmlns:p14="http://schemas.microsoft.com/office/powerpoint/2010/main">
    <mc:Choice Requires="p14">
      <p:transition spd="slow" p14:dur="2000" advTm="192345"/>
    </mc:Choice>
    <mc:Fallback xmlns="">
      <p:transition spd="slow" advTm="192345"/>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921C1-897A-EC62-2FA0-0286B105D5E2}"/>
              </a:ext>
            </a:extLst>
          </p:cNvPr>
          <p:cNvSpPr>
            <a:spLocks noGrp="1"/>
          </p:cNvSpPr>
          <p:nvPr>
            <p:ph type="title"/>
          </p:nvPr>
        </p:nvSpPr>
        <p:spPr>
          <a:xfrm>
            <a:off x="838200" y="365126"/>
            <a:ext cx="10515600" cy="635772"/>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5D16DA31-5DF7-111A-01E5-4FE4C27D68E0}"/>
              </a:ext>
            </a:extLst>
          </p:cNvPr>
          <p:cNvSpPr>
            <a:spLocks noGrp="1"/>
          </p:cNvSpPr>
          <p:nvPr>
            <p:ph idx="1"/>
          </p:nvPr>
        </p:nvSpPr>
        <p:spPr>
          <a:xfrm>
            <a:off x="197708" y="1000898"/>
            <a:ext cx="11156092" cy="5491976"/>
          </a:xfrm>
        </p:spPr>
        <p:txBody>
          <a:bodyPr>
            <a:normAutofit/>
          </a:bodyPr>
          <a:lstStyle/>
          <a:p>
            <a:r>
              <a:rPr lang="en-GB" sz="1800" dirty="0"/>
              <a:t>American Psychiatric Association. (2020, August). What Is schizophrenia? Psychiatry.org; American Psychiatric Association. </a:t>
            </a:r>
            <a:r>
              <a:rPr lang="en-GB" sz="1800" dirty="0">
                <a:hlinkClick r:id="rId3"/>
              </a:rPr>
              <a:t>https://www.psychiatry.org/patients-families/schizophrenia/what-is-schizophrenia</a:t>
            </a:r>
            <a:r>
              <a:rPr lang="en-GB" sz="1800" dirty="0"/>
              <a:t> </a:t>
            </a:r>
          </a:p>
          <a:p>
            <a:r>
              <a:rPr lang="en-GB" sz="1800" dirty="0"/>
              <a:t>APA Dictionary of Psychology. (n.d.). Dictionary.apa.org. Retrieved March 13, 2023, from </a:t>
            </a:r>
            <a:r>
              <a:rPr lang="en-GB" sz="1800" dirty="0">
                <a:hlinkClick r:id="rId4"/>
              </a:rPr>
              <a:t>https://dictionary.apa.org/hypofrontality</a:t>
            </a:r>
            <a:r>
              <a:rPr lang="en-GB" sz="1800" dirty="0"/>
              <a:t> </a:t>
            </a:r>
          </a:p>
          <a:p>
            <a:r>
              <a:rPr lang="en-GB" sz="1800" dirty="0" err="1"/>
              <a:t>Beres</a:t>
            </a:r>
            <a:r>
              <a:rPr lang="en-GB" sz="1800" dirty="0"/>
              <a:t>, A. M. (2017). Time is of the Essence: A Review of Electroencephalography (EEG) and Event-Related Brain Potentials (ERPs) in Language Research. Applied Psychophysiology and Biofeedback, 42(4), 247–255. </a:t>
            </a:r>
            <a:r>
              <a:rPr lang="en-GB" sz="1800" dirty="0">
                <a:hlinkClick r:id="rId5"/>
              </a:rPr>
              <a:t>https://doi.org/10.1007/s10484-017-9371-3</a:t>
            </a:r>
            <a:r>
              <a:rPr lang="en-GB" sz="1800" dirty="0"/>
              <a:t> </a:t>
            </a:r>
          </a:p>
          <a:p>
            <a:r>
              <a:rPr lang="en-GB" sz="1800" dirty="0" err="1"/>
              <a:t>Blocka</a:t>
            </a:r>
            <a:r>
              <a:rPr lang="en-GB" sz="1800" dirty="0"/>
              <a:t>, K., &amp; </a:t>
            </a:r>
            <a:r>
              <a:rPr lang="en-GB" sz="1800" dirty="0" err="1"/>
              <a:t>Yetman</a:t>
            </a:r>
            <a:r>
              <a:rPr lang="en-GB" sz="1800" dirty="0"/>
              <a:t>, D. (2012). EEG (Electroencephalogram): Purpose, Procedure, and Risks. Healthline. </a:t>
            </a:r>
            <a:r>
              <a:rPr lang="en-GB" sz="1800" dirty="0">
                <a:hlinkClick r:id="rId6"/>
              </a:rPr>
              <a:t>https://www.healthline.com/health/eeg</a:t>
            </a:r>
            <a:r>
              <a:rPr lang="en-GB" sz="1800" dirty="0"/>
              <a:t> </a:t>
            </a:r>
          </a:p>
          <a:p>
            <a:r>
              <a:rPr lang="en-GB" sz="1800" dirty="0" err="1"/>
              <a:t>Boudewyn</a:t>
            </a:r>
            <a:r>
              <a:rPr lang="en-GB" sz="1800" dirty="0"/>
              <a:t>, M. A., Carter, C. S., Long, D. L., Traxler, M. J., </a:t>
            </a:r>
            <a:r>
              <a:rPr lang="en-GB" sz="1800" dirty="0" err="1"/>
              <a:t>Lesh</a:t>
            </a:r>
            <a:r>
              <a:rPr lang="en-GB" sz="1800" dirty="0"/>
              <a:t>, T. A., Mangun, G. R., &amp; </a:t>
            </a:r>
            <a:r>
              <a:rPr lang="en-GB" sz="1800" dirty="0" err="1"/>
              <a:t>Swaab</a:t>
            </a:r>
            <a:r>
              <a:rPr lang="en-GB" sz="1800" dirty="0"/>
              <a:t>, T. Y. (2017). Language context processing deficits in schizophrenia: The role of attentional engagement. </a:t>
            </a:r>
            <a:r>
              <a:rPr lang="en-GB" sz="1800" dirty="0" err="1"/>
              <a:t>Neuropsychologia</a:t>
            </a:r>
            <a:r>
              <a:rPr lang="en-GB" sz="1800" dirty="0"/>
              <a:t>, 96, 262–273. </a:t>
            </a:r>
            <a:r>
              <a:rPr lang="en-GB" sz="1800" dirty="0">
                <a:hlinkClick r:id="rId7"/>
              </a:rPr>
              <a:t>https://doi.org/10.1016/j.neuropsychologia.2017.01.024</a:t>
            </a:r>
            <a:r>
              <a:rPr lang="en-GB" sz="1800" dirty="0"/>
              <a:t> </a:t>
            </a:r>
          </a:p>
          <a:p>
            <a:r>
              <a:rPr lang="en-GB" sz="1800" dirty="0"/>
              <a:t>Buckley, P. F., Miller, B. J., Lehrer, D. S., &amp; Castle, D. J. (2009). Psychiatric Comorbidities and Schizophrenia. Schizophrenia Bulletin, 35(2), 383–402. </a:t>
            </a:r>
            <a:r>
              <a:rPr lang="en-GB" sz="1800" dirty="0">
                <a:hlinkClick r:id="rId8"/>
              </a:rPr>
              <a:t>https://doi.org/10.1093/schbul/sbn135</a:t>
            </a:r>
            <a:r>
              <a:rPr lang="en-GB" sz="1800" dirty="0"/>
              <a:t> </a:t>
            </a:r>
          </a:p>
          <a:p>
            <a:r>
              <a:rPr lang="en-GB" sz="1800" dirty="0"/>
              <a:t>Crow, T. J. (1997). Schizophrenia as failure of hemispheric dominance for language. </a:t>
            </a:r>
            <a:r>
              <a:rPr lang="en-GB" sz="1800" dirty="0">
                <a:hlinkClick r:id="rId9"/>
              </a:rPr>
              <a:t>http://www.usdbiology.com/cliff/Courses/Advanced%20Seminars%20in%20Neuroendocrinology/Schizophrenia/Crow97.pdf</a:t>
            </a:r>
            <a:r>
              <a:rPr lang="en-GB" sz="1800" dirty="0"/>
              <a:t> </a:t>
            </a:r>
          </a:p>
          <a:p>
            <a:pPr marL="0" indent="0" algn="l">
              <a:buNone/>
            </a:pPr>
            <a:endParaRPr lang="en-GB" sz="1800" b="0" i="0" dirty="0">
              <a:solidFill>
                <a:srgbClr val="000000"/>
              </a:solidFill>
              <a:effectLst/>
              <a:latin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675700575"/>
      </p:ext>
    </p:extLst>
  </p:cSld>
  <p:clrMapOvr>
    <a:masterClrMapping/>
  </p:clrMapOvr>
  <mc:AlternateContent xmlns:mc="http://schemas.openxmlformats.org/markup-compatibility/2006" xmlns:p14="http://schemas.microsoft.com/office/powerpoint/2010/main">
    <mc:Choice Requires="p14">
      <p:transition spd="slow" p14:dur="2000" advTm="2125"/>
    </mc:Choice>
    <mc:Fallback xmlns="">
      <p:transition spd="slow" advTm="2125"/>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9C86C-DC0E-A94F-3FE7-6A317B5FDE4B}"/>
              </a:ext>
            </a:extLst>
          </p:cNvPr>
          <p:cNvSpPr>
            <a:spLocks noGrp="1"/>
          </p:cNvSpPr>
          <p:nvPr>
            <p:ph type="title"/>
          </p:nvPr>
        </p:nvSpPr>
        <p:spPr>
          <a:xfrm>
            <a:off x="838200" y="365125"/>
            <a:ext cx="10515600" cy="648129"/>
          </a:xfrm>
        </p:spPr>
        <p:txBody>
          <a:bodyPr>
            <a:normAutofit fontScale="90000"/>
          </a:bodyPr>
          <a:lstStyle/>
          <a:p>
            <a:r>
              <a:rPr lang="en-GB" dirty="0"/>
              <a:t>References </a:t>
            </a:r>
          </a:p>
        </p:txBody>
      </p:sp>
      <p:sp>
        <p:nvSpPr>
          <p:cNvPr id="3" name="Content Placeholder 2">
            <a:extLst>
              <a:ext uri="{FF2B5EF4-FFF2-40B4-BE49-F238E27FC236}">
                <a16:creationId xmlns:a16="http://schemas.microsoft.com/office/drawing/2014/main" id="{EC8BCE9D-F681-5736-8E14-2F4355655375}"/>
              </a:ext>
            </a:extLst>
          </p:cNvPr>
          <p:cNvSpPr>
            <a:spLocks noGrp="1"/>
          </p:cNvSpPr>
          <p:nvPr>
            <p:ph idx="1"/>
          </p:nvPr>
        </p:nvSpPr>
        <p:spPr>
          <a:xfrm>
            <a:off x="284205" y="1013254"/>
            <a:ext cx="11069595" cy="5647038"/>
          </a:xfrm>
        </p:spPr>
        <p:txBody>
          <a:bodyPr>
            <a:normAutofit/>
          </a:bodyPr>
          <a:lstStyle/>
          <a:p>
            <a:r>
              <a:rPr lang="en-GB" sz="1800" dirty="0" err="1"/>
              <a:t>Ćurčić</a:t>
            </a:r>
            <a:r>
              <a:rPr lang="en-GB" sz="1800" dirty="0"/>
              <a:t>-Blake, B., </a:t>
            </a:r>
            <a:r>
              <a:rPr lang="en-GB" sz="1800" dirty="0" err="1"/>
              <a:t>Nanetti</a:t>
            </a:r>
            <a:r>
              <a:rPr lang="en-GB" sz="1800" dirty="0"/>
              <a:t>, L., van der Meer, L., </a:t>
            </a:r>
            <a:r>
              <a:rPr lang="en-GB" sz="1800" dirty="0" err="1"/>
              <a:t>Cerliani</a:t>
            </a:r>
            <a:r>
              <a:rPr lang="en-GB" sz="1800" dirty="0"/>
              <a:t>, L., </a:t>
            </a:r>
            <a:r>
              <a:rPr lang="en-GB" sz="1800" dirty="0" err="1"/>
              <a:t>Renken</a:t>
            </a:r>
            <a:r>
              <a:rPr lang="en-GB" sz="1800" dirty="0"/>
              <a:t>, R., </a:t>
            </a:r>
            <a:r>
              <a:rPr lang="en-GB" sz="1800" dirty="0" err="1"/>
              <a:t>Pijnenborg</a:t>
            </a:r>
            <a:r>
              <a:rPr lang="en-GB" sz="1800" dirty="0"/>
              <a:t>, G. H. M., &amp; Aleman, A. (2013). Not on speaking terms: hallucinations and structural network </a:t>
            </a:r>
            <a:r>
              <a:rPr lang="en-GB" sz="1800" dirty="0" err="1"/>
              <a:t>disconnectivity</a:t>
            </a:r>
            <a:r>
              <a:rPr lang="en-GB" sz="1800" dirty="0"/>
              <a:t> in schizophrenia. Brain Structure and Function, 220(1), 407–418. </a:t>
            </a:r>
            <a:r>
              <a:rPr lang="en-GB" sz="1800" dirty="0">
                <a:hlinkClick r:id="rId2"/>
              </a:rPr>
              <a:t>https://doi.org/10.1007/s00429-013-0663-y</a:t>
            </a:r>
            <a:r>
              <a:rPr lang="en-GB" sz="1800" dirty="0"/>
              <a:t> </a:t>
            </a:r>
          </a:p>
          <a:p>
            <a:r>
              <a:rPr lang="en-GB" sz="1800" dirty="0"/>
              <a:t>Farnsworth, B. (2022, October 4). EEG vs. MRI vs. fMRI - What are the Differences? - </a:t>
            </a:r>
            <a:r>
              <a:rPr lang="en-GB" sz="1800" dirty="0" err="1"/>
              <a:t>iMotions</a:t>
            </a:r>
            <a:r>
              <a:rPr lang="en-GB" sz="1800" dirty="0"/>
              <a:t>. </a:t>
            </a:r>
            <a:r>
              <a:rPr lang="en-GB" sz="1800" dirty="0" err="1"/>
              <a:t>Imotions</a:t>
            </a:r>
            <a:r>
              <a:rPr lang="en-GB" sz="1800" dirty="0"/>
              <a:t>. </a:t>
            </a:r>
            <a:r>
              <a:rPr lang="en-GB" sz="1800" dirty="0">
                <a:hlinkClick r:id="rId3"/>
              </a:rPr>
              <a:t>https://imotions.com/blog/learning/research-fundamentals/eeg-vs-mri-vs-fmri-differences/</a:t>
            </a:r>
            <a:r>
              <a:rPr lang="en-GB" sz="1800" dirty="0"/>
              <a:t> </a:t>
            </a:r>
          </a:p>
          <a:p>
            <a:r>
              <a:rPr lang="en-GB" sz="1800" dirty="0" err="1"/>
              <a:t>Gelisse</a:t>
            </a:r>
            <a:r>
              <a:rPr lang="en-GB" sz="1800" dirty="0"/>
              <a:t>, P., </a:t>
            </a:r>
            <a:r>
              <a:rPr lang="en-GB" sz="1800" dirty="0" err="1"/>
              <a:t>Genton</a:t>
            </a:r>
            <a:r>
              <a:rPr lang="en-GB" sz="1800" dirty="0"/>
              <a:t>, P., </a:t>
            </a:r>
            <a:r>
              <a:rPr lang="en-GB" sz="1800" dirty="0" err="1"/>
              <a:t>Crespel</a:t>
            </a:r>
            <a:r>
              <a:rPr lang="en-GB" sz="1800" dirty="0"/>
              <a:t>, A., &amp; Lefevre, P. H. (2021). Will MRI replace the EEG for the diagnosis of nonconvulsive status epilepticus, especially focal? Revue </a:t>
            </a:r>
            <a:r>
              <a:rPr lang="en-GB" sz="1800" dirty="0" err="1"/>
              <a:t>Neurologique</a:t>
            </a:r>
            <a:r>
              <a:rPr lang="en-GB" sz="1800" dirty="0"/>
              <a:t>, 177(4), 359–369. </a:t>
            </a:r>
            <a:r>
              <a:rPr lang="en-GB" sz="1800" dirty="0">
                <a:hlinkClick r:id="rId4"/>
              </a:rPr>
              <a:t>https://doi.org/10.1016/j.neurol.2020.09.005</a:t>
            </a:r>
            <a:r>
              <a:rPr lang="en-GB" sz="1800" dirty="0"/>
              <a:t> </a:t>
            </a:r>
          </a:p>
          <a:p>
            <a:r>
              <a:rPr lang="en-GB" sz="1800" dirty="0"/>
              <a:t>Hirano, S., Spencer, K. M., Onitsuka, T., &amp; Hirano, Y. (2020). Language-Related Neurophysiological Deficits in Schizophrenia. </a:t>
            </a:r>
            <a:r>
              <a:rPr lang="en-GB" sz="1800" dirty="0">
                <a:hlinkClick r:id="rId5"/>
              </a:rPr>
              <a:t>https://journals.sagepub.com/doi/pdf/10.1177/1550059419886686?casa_token=a9cGVjXvcUcAAAAA:yEFjRbdrBkOHlpskilyWpUDp0EWjLRZ-CC_jLPe676oH15yNKKB4BaMGzqjjk0qMB23rvrQ_nYWF</a:t>
            </a:r>
            <a:r>
              <a:rPr lang="en-GB" sz="1800" dirty="0"/>
              <a:t> </a:t>
            </a:r>
          </a:p>
          <a:p>
            <a:r>
              <a:rPr lang="en-GB" sz="1800" dirty="0"/>
              <a:t>Isabel, C., &amp; Pereira </a:t>
            </a:r>
            <a:r>
              <a:rPr lang="en-GB" sz="1800" dirty="0" err="1"/>
              <a:t>Gävle</a:t>
            </a:r>
            <a:r>
              <a:rPr lang="en-GB" sz="1800" dirty="0"/>
              <a:t>, J. (2011). Faculty of Engineering and Sustainable Development Real time spectrum </a:t>
            </a:r>
            <a:r>
              <a:rPr lang="en-GB" sz="1800" dirty="0" err="1"/>
              <a:t>analyzer</a:t>
            </a:r>
            <a:r>
              <a:rPr lang="en-GB" sz="1800" dirty="0"/>
              <a:t> light (pp. 10–11). </a:t>
            </a:r>
            <a:r>
              <a:rPr lang="en-GB" sz="1800" dirty="0">
                <a:hlinkClick r:id="rId6"/>
              </a:rPr>
              <a:t>https://www.diva-portal.org/smash/get/diva2:464524/FULLTEXT01.pdf</a:t>
            </a:r>
            <a:r>
              <a:rPr lang="en-GB" sz="1800" dirty="0"/>
              <a:t> </a:t>
            </a:r>
          </a:p>
          <a:p>
            <a:r>
              <a:rPr lang="en-GB" sz="1800" dirty="0"/>
              <a:t>Jonker, F. A., Jonker, C., </a:t>
            </a:r>
            <a:r>
              <a:rPr lang="en-GB" sz="1800" dirty="0" err="1"/>
              <a:t>Scheltens</a:t>
            </a:r>
            <a:r>
              <a:rPr lang="en-GB" sz="1800" dirty="0"/>
              <a:t>, P., &amp; </a:t>
            </a:r>
            <a:r>
              <a:rPr lang="en-GB" sz="1800" dirty="0" err="1"/>
              <a:t>Scherder</a:t>
            </a:r>
            <a:r>
              <a:rPr lang="en-GB" sz="1800" dirty="0"/>
              <a:t>, E. J. A. (2015). The role of the orbitofrontal cortex in cognition and </a:t>
            </a:r>
            <a:r>
              <a:rPr lang="en-GB" sz="1800" dirty="0" err="1"/>
              <a:t>behavior</a:t>
            </a:r>
            <a:r>
              <a:rPr lang="en-GB" sz="1800" dirty="0"/>
              <a:t>. </a:t>
            </a:r>
            <a:r>
              <a:rPr lang="en-GB" sz="1800" dirty="0" err="1"/>
              <a:t>Degruyter</a:t>
            </a:r>
            <a:r>
              <a:rPr lang="en-GB" sz="1800" dirty="0"/>
              <a:t>. </a:t>
            </a:r>
            <a:r>
              <a:rPr lang="en-GB" sz="1800" dirty="0">
                <a:hlinkClick r:id="rId7"/>
              </a:rPr>
              <a:t>https://www.degruyter.com/document/doi/10.1515/revneuro-2014-0043/html</a:t>
            </a:r>
            <a:r>
              <a:rPr lang="en-GB" sz="1800" dirty="0"/>
              <a:t> </a:t>
            </a:r>
          </a:p>
          <a:p>
            <a:r>
              <a:rPr lang="en-GB" sz="1800" dirty="0"/>
              <a:t>Kay, S. R., </a:t>
            </a:r>
            <a:r>
              <a:rPr lang="en-GB" sz="1800" dirty="0" err="1"/>
              <a:t>Fiszbein</a:t>
            </a:r>
            <a:r>
              <a:rPr lang="en-GB" sz="1800" dirty="0"/>
              <a:t>, A., &amp; Opler, L. A. (1987). The Positive and Negative Syndrome Scale (PANSS) for Schizophrenia. Schizophrenia Bulletin, 13(2), 261–276. </a:t>
            </a:r>
            <a:r>
              <a:rPr lang="en-GB" sz="1800" dirty="0">
                <a:hlinkClick r:id="rId8"/>
              </a:rPr>
              <a:t>https://doi.org/10.1093/schbul/13.2.261</a:t>
            </a:r>
            <a:r>
              <a:rPr lang="en-GB" sz="1800" dirty="0"/>
              <a:t> </a:t>
            </a:r>
          </a:p>
          <a:p>
            <a:pPr marL="0" indent="0">
              <a:buNone/>
            </a:pPr>
            <a:endParaRPr lang="en-GB" dirty="0"/>
          </a:p>
        </p:txBody>
      </p:sp>
    </p:spTree>
    <p:extLst>
      <p:ext uri="{BB962C8B-B14F-4D97-AF65-F5344CB8AC3E}">
        <p14:creationId xmlns:p14="http://schemas.microsoft.com/office/powerpoint/2010/main" val="4051131156"/>
      </p:ext>
    </p:extLst>
  </p:cSld>
  <p:clrMapOvr>
    <a:masterClrMapping/>
  </p:clrMapOvr>
  <mc:AlternateContent xmlns:mc="http://schemas.openxmlformats.org/markup-compatibility/2006" xmlns:p14="http://schemas.microsoft.com/office/powerpoint/2010/main">
    <mc:Choice Requires="p14">
      <p:transition spd="slow" p14:dur="2000" advTm="651"/>
    </mc:Choice>
    <mc:Fallback xmlns="">
      <p:transition spd="slow" advTm="651"/>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2BB86-0F68-55F0-A719-5D29FF868182}"/>
              </a:ext>
            </a:extLst>
          </p:cNvPr>
          <p:cNvSpPr>
            <a:spLocks noGrp="1"/>
          </p:cNvSpPr>
          <p:nvPr>
            <p:ph type="title"/>
          </p:nvPr>
        </p:nvSpPr>
        <p:spPr>
          <a:xfrm>
            <a:off x="838200" y="365126"/>
            <a:ext cx="10515600" cy="598702"/>
          </a:xfrm>
        </p:spPr>
        <p:txBody>
          <a:bodyPr>
            <a:normAutofit fontScale="90000"/>
          </a:bodyPr>
          <a:lstStyle/>
          <a:p>
            <a:r>
              <a:rPr lang="en-GB" dirty="0"/>
              <a:t>References </a:t>
            </a:r>
          </a:p>
        </p:txBody>
      </p:sp>
      <p:sp>
        <p:nvSpPr>
          <p:cNvPr id="3" name="Content Placeholder 2">
            <a:extLst>
              <a:ext uri="{FF2B5EF4-FFF2-40B4-BE49-F238E27FC236}">
                <a16:creationId xmlns:a16="http://schemas.microsoft.com/office/drawing/2014/main" id="{03519F53-B79A-16B8-2BDF-BA3E04FC3A2E}"/>
              </a:ext>
            </a:extLst>
          </p:cNvPr>
          <p:cNvSpPr>
            <a:spLocks noGrp="1"/>
          </p:cNvSpPr>
          <p:nvPr>
            <p:ph idx="1"/>
          </p:nvPr>
        </p:nvSpPr>
        <p:spPr>
          <a:xfrm>
            <a:off x="234778" y="1136823"/>
            <a:ext cx="11119022" cy="5356052"/>
          </a:xfrm>
        </p:spPr>
        <p:txBody>
          <a:bodyPr>
            <a:normAutofit fontScale="77500" lnSpcReduction="20000"/>
          </a:bodyPr>
          <a:lstStyle/>
          <a:p>
            <a:pPr indent="-457200" algn="l"/>
            <a:r>
              <a:rPr lang="en-GB" sz="2300" dirty="0"/>
              <a:t>Khan, A., </a:t>
            </a:r>
            <a:r>
              <a:rPr lang="en-GB" sz="2300" dirty="0" err="1"/>
              <a:t>Liharska</a:t>
            </a:r>
            <a:r>
              <a:rPr lang="en-GB" sz="2300" dirty="0"/>
              <a:t>, L., Harvey, P., Atkins, A., Keefe, R., &amp; </a:t>
            </a:r>
            <a:r>
              <a:rPr lang="en-GB" sz="2300" dirty="0" err="1"/>
              <a:t>Ulshen</a:t>
            </a:r>
            <a:r>
              <a:rPr lang="en-GB" sz="2300" dirty="0"/>
              <a:t>, D. (2018). T111. PANSS NEGATIVE SYMPTOM DIMENSIONS ACROSS GEOGRAPHICAL REGIONS: IMPLICATIONS FOR SOCIAL, LINGUISTIC AND CULTURAL CONSISTENCY. Schizophrenia Bulletin, 44(suppl_1), S159–S159. </a:t>
            </a:r>
            <a:r>
              <a:rPr lang="en-GB" sz="2300" dirty="0">
                <a:hlinkClick r:id="rId2"/>
              </a:rPr>
              <a:t>https://doi.org/10.1093/schbul/sby016.387</a:t>
            </a:r>
            <a:r>
              <a:rPr lang="en-GB" sz="2300" dirty="0"/>
              <a:t> </a:t>
            </a:r>
          </a:p>
          <a:p>
            <a:pPr indent="-457200" algn="l"/>
            <a:r>
              <a:rPr lang="en-GB" sz="2300" dirty="0"/>
              <a:t>Li, T., Wang, Q., Zhang, J., Rolls, E. T., Yang, W., </a:t>
            </a:r>
            <a:r>
              <a:rPr lang="en-GB" sz="2300" dirty="0" err="1"/>
              <a:t>Palaniyappan</a:t>
            </a:r>
            <a:r>
              <a:rPr lang="en-GB" sz="2300" dirty="0"/>
              <a:t>, L., Zhang, L., Cheng, W., Yao, Y., Liu, Z., Gong, X., Luo, Q., Tang, Y., Crow, T. J., Broome, M. R., Xu, K., Li, C., Wang, J., Liu, Z., &amp; Lu, G. (2016). Brain-Wide Analysis of Functional Connectivity in First-Episode and Chronic Stages of Schizophrenia. Schizophrenia Bulletin, sbw099. </a:t>
            </a:r>
            <a:r>
              <a:rPr lang="en-GB" sz="2300" dirty="0">
                <a:hlinkClick r:id="rId3"/>
              </a:rPr>
              <a:t>https://doi.org/10.1093/schbul/sbw099</a:t>
            </a:r>
            <a:r>
              <a:rPr lang="en-GB" sz="2300" dirty="0"/>
              <a:t> </a:t>
            </a:r>
          </a:p>
          <a:p>
            <a:pPr indent="-457200" algn="l"/>
            <a:r>
              <a:rPr lang="en-GB" sz="2300" dirty="0"/>
              <a:t>Mayo Clinic. (2020, January 7). Schizophrenia - symptoms and causes. Mayo Clinic; Mayo Clinic. </a:t>
            </a:r>
            <a:r>
              <a:rPr lang="en-GB" sz="2300" dirty="0">
                <a:hlinkClick r:id="rId4"/>
              </a:rPr>
              <a:t>https://www.mayoclinic.org/diseases-conditions/schizophrenia/symptoms-causes/syc-20354443</a:t>
            </a:r>
            <a:r>
              <a:rPr lang="en-GB" sz="2300" dirty="0"/>
              <a:t> </a:t>
            </a:r>
          </a:p>
          <a:p>
            <a:pPr indent="-457200" algn="l"/>
            <a:r>
              <a:rPr lang="en-GB" sz="2300" dirty="0"/>
              <a:t>Medscape. (n.d.). Positive and Negative Syndrome Scale for Schizophrenia (PANSS). Reference.medscape.com. Retrieved March 13, 2023, from </a:t>
            </a:r>
            <a:r>
              <a:rPr lang="en-GB" sz="2300" dirty="0">
                <a:hlinkClick r:id="rId5"/>
              </a:rPr>
              <a:t>https://reference.medscape.com/calculator/860/positive-and-negative-syndrome-scale-for-schizophrenia-panss</a:t>
            </a:r>
            <a:r>
              <a:rPr lang="en-GB" sz="2300" dirty="0"/>
              <a:t> </a:t>
            </a:r>
          </a:p>
          <a:p>
            <a:pPr indent="-457200" algn="l"/>
            <a:r>
              <a:rPr lang="en-GB" sz="2300" dirty="0"/>
              <a:t>NHS. (2017, October 18). Electroencephalogram (EEG). Nhs.uk. </a:t>
            </a:r>
            <a:r>
              <a:rPr lang="en-GB" sz="2300" dirty="0">
                <a:hlinkClick r:id="rId6"/>
              </a:rPr>
              <a:t>https://www.nhs.uk/conditions/electroencephalogram/#:~:text=The%20main%20use%20of%20an</a:t>
            </a:r>
            <a:r>
              <a:rPr lang="en-GB" sz="2300" dirty="0"/>
              <a:t> </a:t>
            </a:r>
          </a:p>
          <a:p>
            <a:pPr indent="-457200" algn="l"/>
            <a:r>
              <a:rPr lang="en-GB" sz="2300" dirty="0"/>
              <a:t>Quoc, L. M. (2022, February 17). Why use EEG for research? EMOTIV. </a:t>
            </a:r>
            <a:r>
              <a:rPr lang="en-GB" sz="2300" dirty="0">
                <a:hlinkClick r:id="rId7"/>
              </a:rPr>
              <a:t>https://www.emotiv.com/blog/why-use-eeg-for-research/</a:t>
            </a:r>
            <a:r>
              <a:rPr lang="en-GB" sz="2300" dirty="0"/>
              <a:t> </a:t>
            </a:r>
          </a:p>
          <a:p>
            <a:pPr indent="-457200" algn="l"/>
            <a:r>
              <a:rPr lang="en-GB" sz="2300" dirty="0" err="1"/>
              <a:t>Rihs</a:t>
            </a:r>
            <a:r>
              <a:rPr lang="en-GB" sz="2300" dirty="0"/>
              <a:t>, T. A., </a:t>
            </a:r>
            <a:r>
              <a:rPr lang="en-GB" sz="2300" dirty="0" err="1"/>
              <a:t>Tomescu</a:t>
            </a:r>
            <a:r>
              <a:rPr lang="en-GB" sz="2300" dirty="0"/>
              <a:t>, M. I., </a:t>
            </a:r>
            <a:r>
              <a:rPr lang="en-GB" sz="2300" dirty="0" err="1"/>
              <a:t>Britz</a:t>
            </a:r>
            <a:r>
              <a:rPr lang="en-GB" sz="2300" dirty="0"/>
              <a:t>, J., Rochas, V., </a:t>
            </a:r>
            <a:r>
              <a:rPr lang="en-GB" sz="2300" dirty="0" err="1"/>
              <a:t>Custo</a:t>
            </a:r>
            <a:r>
              <a:rPr lang="en-GB" sz="2300" dirty="0"/>
              <a:t>, A., Schneider, M., </a:t>
            </a:r>
            <a:r>
              <a:rPr lang="en-GB" sz="2300" dirty="0" err="1"/>
              <a:t>Debbané</a:t>
            </a:r>
            <a:r>
              <a:rPr lang="en-GB" sz="2300" dirty="0"/>
              <a:t>, M., </a:t>
            </a:r>
            <a:r>
              <a:rPr lang="en-GB" sz="2300" dirty="0" err="1"/>
              <a:t>Eliez</a:t>
            </a:r>
            <a:r>
              <a:rPr lang="en-GB" sz="2300" dirty="0"/>
              <a:t>, S., &amp; Michel, C. M. (2013). Altered auditory processing in frontal and left temporal cortex in 22q11.2 deletion syndrome: A group at high genetic risk for schizophrenia. Psychiatry Research: Neuroimaging, 212(2), 141–149. </a:t>
            </a:r>
            <a:r>
              <a:rPr lang="en-GB" sz="2300" dirty="0">
                <a:hlinkClick r:id="rId8"/>
              </a:rPr>
              <a:t>https://doi.org/10.1016/j.pscychresns.2012.09.002</a:t>
            </a:r>
            <a:r>
              <a:rPr lang="en-GB" sz="2300" dirty="0"/>
              <a:t> </a:t>
            </a:r>
          </a:p>
          <a:p>
            <a:pPr marL="0" indent="0">
              <a:buNone/>
            </a:pPr>
            <a:endParaRPr lang="en-GB" dirty="0"/>
          </a:p>
        </p:txBody>
      </p:sp>
    </p:spTree>
    <p:extLst>
      <p:ext uri="{BB962C8B-B14F-4D97-AF65-F5344CB8AC3E}">
        <p14:creationId xmlns:p14="http://schemas.microsoft.com/office/powerpoint/2010/main" val="2151413398"/>
      </p:ext>
    </p:extLst>
  </p:cSld>
  <p:clrMapOvr>
    <a:masterClrMapping/>
  </p:clrMapOvr>
  <mc:AlternateContent xmlns:mc="http://schemas.openxmlformats.org/markup-compatibility/2006" xmlns:p14="http://schemas.microsoft.com/office/powerpoint/2010/main">
    <mc:Choice Requires="p14">
      <p:transition spd="slow" p14:dur="2000" advTm="863"/>
    </mc:Choice>
    <mc:Fallback xmlns="">
      <p:transition spd="slow" advTm="863"/>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5AAA9-91B8-9A62-8D98-B489ACEECE80}"/>
              </a:ext>
            </a:extLst>
          </p:cNvPr>
          <p:cNvSpPr>
            <a:spLocks noGrp="1"/>
          </p:cNvSpPr>
          <p:nvPr>
            <p:ph type="title"/>
          </p:nvPr>
        </p:nvSpPr>
        <p:spPr>
          <a:xfrm>
            <a:off x="838200" y="365125"/>
            <a:ext cx="10515600" cy="685199"/>
          </a:xfrm>
        </p:spPr>
        <p:txBody>
          <a:bodyPr>
            <a:normAutofit fontScale="90000"/>
          </a:bodyPr>
          <a:lstStyle/>
          <a:p>
            <a:r>
              <a:rPr lang="en-GB" dirty="0"/>
              <a:t>References </a:t>
            </a:r>
          </a:p>
        </p:txBody>
      </p:sp>
      <p:sp>
        <p:nvSpPr>
          <p:cNvPr id="3" name="Content Placeholder 2">
            <a:extLst>
              <a:ext uri="{FF2B5EF4-FFF2-40B4-BE49-F238E27FC236}">
                <a16:creationId xmlns:a16="http://schemas.microsoft.com/office/drawing/2014/main" id="{54577553-0A1F-0FCA-6003-70E499CDF68C}"/>
              </a:ext>
            </a:extLst>
          </p:cNvPr>
          <p:cNvSpPr>
            <a:spLocks noGrp="1"/>
          </p:cNvSpPr>
          <p:nvPr>
            <p:ph idx="1"/>
          </p:nvPr>
        </p:nvSpPr>
        <p:spPr>
          <a:xfrm>
            <a:off x="838200" y="1050324"/>
            <a:ext cx="10515600" cy="5442551"/>
          </a:xfrm>
        </p:spPr>
        <p:txBody>
          <a:bodyPr>
            <a:normAutofit fontScale="62500" lnSpcReduction="20000"/>
          </a:bodyPr>
          <a:lstStyle/>
          <a:p>
            <a:pPr indent="-457200" algn="l"/>
            <a:r>
              <a:rPr lang="en-GB" dirty="0"/>
              <a:t>Schneider, S., </a:t>
            </a:r>
            <a:r>
              <a:rPr lang="en-GB" dirty="0" err="1"/>
              <a:t>Wagels</a:t>
            </a:r>
            <a:r>
              <a:rPr lang="en-GB" dirty="0"/>
              <a:t>, L., </a:t>
            </a:r>
            <a:r>
              <a:rPr lang="en-GB" dirty="0" err="1"/>
              <a:t>Haeussinger</a:t>
            </a:r>
            <a:r>
              <a:rPr lang="en-GB" dirty="0"/>
              <a:t>, F. B., </a:t>
            </a:r>
            <a:r>
              <a:rPr lang="en-GB" dirty="0" err="1"/>
              <a:t>Fallgatter</a:t>
            </a:r>
            <a:r>
              <a:rPr lang="en-GB" dirty="0"/>
              <a:t>, A. J., </a:t>
            </a:r>
            <a:r>
              <a:rPr lang="en-GB" dirty="0" err="1"/>
              <a:t>Ehlis</a:t>
            </a:r>
            <a:r>
              <a:rPr lang="en-GB" dirty="0"/>
              <a:t>, A.-C., &amp; Rapp, A. M. (2015). Haemodynamic and electrophysiological markers of pragmatic language comprehension in schizophrenia. The World Journal of Biological Psychiatry, 16(6), 398–410. </a:t>
            </a:r>
            <a:r>
              <a:rPr lang="en-GB" dirty="0">
                <a:hlinkClick r:id="rId2"/>
              </a:rPr>
              <a:t>https://doi.org/10.3109/15622975.2015.1019359</a:t>
            </a:r>
            <a:r>
              <a:rPr lang="en-GB" dirty="0"/>
              <a:t> </a:t>
            </a:r>
          </a:p>
          <a:p>
            <a:pPr indent="-457200" algn="l"/>
            <a:r>
              <a:rPr lang="en-GB" dirty="0" err="1"/>
              <a:t>Spironelli</a:t>
            </a:r>
            <a:r>
              <a:rPr lang="en-GB" dirty="0"/>
              <a:t>, C., &amp; </a:t>
            </a:r>
            <a:r>
              <a:rPr lang="en-GB" dirty="0" err="1"/>
              <a:t>Angrilli</a:t>
            </a:r>
            <a:r>
              <a:rPr lang="en-GB" dirty="0"/>
              <a:t>, A. (2015). Language-related gamma EEG frontal reduction is associated with positive symptoms in schizophrenia patients (pp. 22–29). </a:t>
            </a:r>
          </a:p>
          <a:p>
            <a:pPr indent="-457200" algn="l"/>
            <a:r>
              <a:rPr lang="en-GB" dirty="0" err="1"/>
              <a:t>Spironelli</a:t>
            </a:r>
            <a:r>
              <a:rPr lang="en-GB" dirty="0"/>
              <a:t>, C., </a:t>
            </a:r>
            <a:r>
              <a:rPr lang="en-GB" dirty="0" err="1"/>
              <a:t>Angrilli</a:t>
            </a:r>
            <a:r>
              <a:rPr lang="en-GB" dirty="0"/>
              <a:t>, A., &amp; </a:t>
            </a:r>
            <a:r>
              <a:rPr lang="en-GB" dirty="0" err="1"/>
              <a:t>Stegagno</a:t>
            </a:r>
            <a:r>
              <a:rPr lang="en-GB" dirty="0"/>
              <a:t>, L. (2008). Failure of language lateralization in schizophrenia patients: an ERP study on early linguistic components. Journal of Psychiatry &amp; Neuroscience : JPN, 33(3), 235–243. </a:t>
            </a:r>
            <a:r>
              <a:rPr lang="en-GB" dirty="0">
                <a:hlinkClick r:id="rId3"/>
              </a:rPr>
              <a:t>https://www.ncbi.nlm.nih.gov/pmc/articles/PMC2441888/#:~:text=According%20to%20Crow%2C3%2C4</a:t>
            </a:r>
            <a:r>
              <a:rPr lang="en-GB" dirty="0"/>
              <a:t> </a:t>
            </a:r>
          </a:p>
          <a:p>
            <a:pPr indent="-457200" algn="l"/>
            <a:r>
              <a:rPr lang="en-GB" dirty="0"/>
              <a:t>Statistics Solutions. (2021). Pearson’s Correlation Coefficient. Statistics Solutions. </a:t>
            </a:r>
            <a:r>
              <a:rPr lang="en-GB" dirty="0">
                <a:hlinkClick r:id="rId4"/>
              </a:rPr>
              <a:t>https://www.statisticssolutions.com/free-resources/directory-of-statistical-analyses/pearsons-correlation-coefficient/</a:t>
            </a:r>
            <a:r>
              <a:rPr lang="en-GB" dirty="0"/>
              <a:t> </a:t>
            </a:r>
          </a:p>
          <a:p>
            <a:pPr indent="-457200" algn="l"/>
            <a:r>
              <a:rPr lang="en-GB" dirty="0"/>
              <a:t>Stinnett, T. J., &amp; Zabel, M. K. (2018, October 27). Neuroanatomy, Broca Area. Nih.gov; </a:t>
            </a:r>
            <a:r>
              <a:rPr lang="en-GB" dirty="0" err="1"/>
              <a:t>StatPearls</a:t>
            </a:r>
            <a:r>
              <a:rPr lang="en-GB" dirty="0"/>
              <a:t> Publishing. </a:t>
            </a:r>
            <a:r>
              <a:rPr lang="en-GB" dirty="0">
                <a:hlinkClick r:id="rId5"/>
              </a:rPr>
              <a:t>https://www.ncbi.nlm.nih.gov/books/NBK526096/</a:t>
            </a:r>
            <a:r>
              <a:rPr lang="en-GB" dirty="0"/>
              <a:t> </a:t>
            </a:r>
          </a:p>
          <a:p>
            <a:pPr indent="-457200" algn="l"/>
            <a:r>
              <a:rPr lang="en-GB" dirty="0" err="1"/>
              <a:t>Thorup</a:t>
            </a:r>
            <a:r>
              <a:rPr lang="en-GB" dirty="0"/>
              <a:t>, A., Albert, N., </a:t>
            </a:r>
            <a:r>
              <a:rPr lang="en-GB" dirty="0" err="1"/>
              <a:t>Bertelsen</a:t>
            </a:r>
            <a:r>
              <a:rPr lang="en-GB" dirty="0"/>
              <a:t>, M., Petersen, L., Jeppesen, P., Le Quack, P., </a:t>
            </a:r>
            <a:r>
              <a:rPr lang="en-GB" dirty="0" err="1"/>
              <a:t>Krarup</a:t>
            </a:r>
            <a:r>
              <a:rPr lang="en-GB" dirty="0"/>
              <a:t>, G., </a:t>
            </a:r>
            <a:r>
              <a:rPr lang="en-GB" dirty="0" err="1"/>
              <a:t>Jørgensen</a:t>
            </a:r>
            <a:r>
              <a:rPr lang="en-GB" dirty="0"/>
              <a:t>, P., &amp; </a:t>
            </a:r>
            <a:r>
              <a:rPr lang="en-GB" dirty="0" err="1"/>
              <a:t>Nordentoft</a:t>
            </a:r>
            <a:r>
              <a:rPr lang="en-GB" dirty="0"/>
              <a:t>, M. (2014). Gender differences in first-episode psychosis at 5-year follow-up – two different courses of disease? Results from the OPUS study at 5-year follow-up. European Psychiatry, 29(1), 44–51. </a:t>
            </a:r>
            <a:r>
              <a:rPr lang="en-GB" dirty="0">
                <a:hlinkClick r:id="rId6"/>
              </a:rPr>
              <a:t>https://doi.org/10.1016/j.eurpsy.2012.11.005</a:t>
            </a:r>
            <a:r>
              <a:rPr lang="en-GB" dirty="0"/>
              <a:t> </a:t>
            </a:r>
          </a:p>
          <a:p>
            <a:pPr indent="-457200" algn="l"/>
            <a:r>
              <a:rPr lang="en-GB" dirty="0"/>
              <a:t>XUE, G., CHEN, C., LU, Z.-L., &amp; DONG, Q. (2010). Brain Imaging Techniques and Their Applications in Decision-Making Research. Acta </a:t>
            </a:r>
            <a:r>
              <a:rPr lang="en-GB" dirty="0" err="1"/>
              <a:t>Psychologica</a:t>
            </a:r>
            <a:r>
              <a:rPr lang="en-GB" dirty="0"/>
              <a:t> </a:t>
            </a:r>
            <a:r>
              <a:rPr lang="en-GB" dirty="0" err="1"/>
              <a:t>Sinica</a:t>
            </a:r>
            <a:r>
              <a:rPr lang="en-GB" dirty="0"/>
              <a:t>, 42(1), 120–137. </a:t>
            </a:r>
            <a:r>
              <a:rPr lang="en-GB" dirty="0">
                <a:hlinkClick r:id="rId7"/>
              </a:rPr>
              <a:t>https://doi.org/10.3724/sp.j.1041.2010.00120</a:t>
            </a:r>
            <a:r>
              <a:rPr lang="en-GB" dirty="0"/>
              <a:t> </a:t>
            </a:r>
          </a:p>
          <a:p>
            <a:pPr marL="0" indent="0">
              <a:buNone/>
            </a:pPr>
            <a:endParaRPr lang="en-GB" dirty="0"/>
          </a:p>
        </p:txBody>
      </p:sp>
    </p:spTree>
    <p:extLst>
      <p:ext uri="{BB962C8B-B14F-4D97-AF65-F5344CB8AC3E}">
        <p14:creationId xmlns:p14="http://schemas.microsoft.com/office/powerpoint/2010/main" val="2199287142"/>
      </p:ext>
    </p:extLst>
  </p:cSld>
  <p:clrMapOvr>
    <a:masterClrMapping/>
  </p:clrMapOvr>
  <mc:AlternateContent xmlns:mc="http://schemas.openxmlformats.org/markup-compatibility/2006" xmlns:p14="http://schemas.microsoft.com/office/powerpoint/2010/main">
    <mc:Choice Requires="p14">
      <p:transition spd="slow" p14:dur="2000" advTm="1949"/>
    </mc:Choice>
    <mc:Fallback xmlns="">
      <p:transition spd="slow" advTm="1949"/>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1728</TotalTime>
  <Words>4958</Words>
  <Application>Microsoft Office PowerPoint</Application>
  <PresentationFormat>Widescreen</PresentationFormat>
  <Paragraphs>146</Paragraphs>
  <Slides>12</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Calibri</vt:lpstr>
      <vt:lpstr>Calibri Light</vt:lpstr>
      <vt:lpstr>Helvetica</vt:lpstr>
      <vt:lpstr>Lato</vt:lpstr>
      <vt:lpstr>Times New Roman</vt:lpstr>
      <vt:lpstr>Wingdings</vt:lpstr>
      <vt:lpstr>Office Theme</vt:lpstr>
      <vt:lpstr>PowerPoint Presentation</vt:lpstr>
      <vt:lpstr>What is Schizophrenia?</vt:lpstr>
      <vt:lpstr>What is an EEG?</vt:lpstr>
      <vt:lpstr>Overview of Spironelli &amp; Angrilli’s (2015) study.</vt:lpstr>
      <vt:lpstr>Overview of Spironelli &amp; Angrilli’s (2015) study.</vt:lpstr>
      <vt:lpstr>Strengths of the study</vt:lpstr>
      <vt:lpstr>Limitations of the study</vt:lpstr>
      <vt:lpstr>Other Studies</vt:lpstr>
      <vt:lpstr>References</vt:lpstr>
      <vt:lpstr>References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Alice Williams</dc:creator>
  <cp:lastModifiedBy>Alice Williams</cp:lastModifiedBy>
  <cp:revision>3</cp:revision>
  <dcterms:created xsi:type="dcterms:W3CDTF">2023-03-10T16:06:19Z</dcterms:created>
  <dcterms:modified xsi:type="dcterms:W3CDTF">2023-03-14T01:15:00Z</dcterms:modified>
</cp:coreProperties>
</file>