
<file path=[Content_Types].xml><?xml version="1.0" encoding="utf-8"?>
<Types xmlns="http://schemas.openxmlformats.org/package/2006/content-types">
  <Default Extension="jpeg" ContentType="image/jpeg"/>
  <Default Extension="jp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tags/tag2.xml" ContentType="application/vnd.openxmlformats-officedocument.presentationml.tags+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C112FB-4E92-4097-AFAB-9DD603EB32C2}" v="177" dt="2021-12-14T12:49:58.28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69096" autoAdjust="0"/>
  </p:normalViewPr>
  <p:slideViewPr>
    <p:cSldViewPr snapToGrid="0">
      <p:cViewPr varScale="1">
        <p:scale>
          <a:sx n="46" d="100"/>
          <a:sy n="46" d="100"/>
        </p:scale>
        <p:origin x="1252" y="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ead Marie James (1910154)" userId="S::1910154@student.uwtsd.ac.uk::d594fdd0-ae0d-4a9e-9df4-1d8d2a34ed16" providerId="AD" clId="Web-{8391B68D-8989-4479-B94B-760936B520EE}"/>
    <pc:docChg chg="addSld modSld addMainMaster delMainMaster">
      <pc:chgData name="Sinead Marie James (1910154)" userId="S::1910154@student.uwtsd.ac.uk::d594fdd0-ae0d-4a9e-9df4-1d8d2a34ed16" providerId="AD" clId="Web-{8391B68D-8989-4479-B94B-760936B520EE}" dt="2021-12-07T10:19:14.870" v="34" actId="20577"/>
      <pc:docMkLst>
        <pc:docMk/>
      </pc:docMkLst>
      <pc:sldChg chg="addSp modSp mod setBg modClrScheme chgLayout">
        <pc:chgData name="Sinead Marie James (1910154)" userId="S::1910154@student.uwtsd.ac.uk::d594fdd0-ae0d-4a9e-9df4-1d8d2a34ed16" providerId="AD" clId="Web-{8391B68D-8989-4479-B94B-760936B520EE}" dt="2021-12-07T09:39:06.202" v="28" actId="20577"/>
        <pc:sldMkLst>
          <pc:docMk/>
          <pc:sldMk cId="109857222" sldId="256"/>
        </pc:sldMkLst>
        <pc:spChg chg="mod">
          <ac:chgData name="Sinead Marie James (1910154)" userId="S::1910154@student.uwtsd.ac.uk::d594fdd0-ae0d-4a9e-9df4-1d8d2a34ed16" providerId="AD" clId="Web-{8391B68D-8989-4479-B94B-760936B520EE}" dt="2021-12-07T09:38:21.717" v="4"/>
          <ac:spMkLst>
            <pc:docMk/>
            <pc:sldMk cId="109857222" sldId="256"/>
            <ac:spMk id="2" creationId="{00000000-0000-0000-0000-000000000000}"/>
          </ac:spMkLst>
        </pc:spChg>
        <pc:spChg chg="mod">
          <ac:chgData name="Sinead Marie James (1910154)" userId="S::1910154@student.uwtsd.ac.uk::d594fdd0-ae0d-4a9e-9df4-1d8d2a34ed16" providerId="AD" clId="Web-{8391B68D-8989-4479-B94B-760936B520EE}" dt="2021-12-07T09:39:06.202" v="28" actId="20577"/>
          <ac:spMkLst>
            <pc:docMk/>
            <pc:sldMk cId="109857222" sldId="256"/>
            <ac:spMk id="3" creationId="{00000000-0000-0000-0000-000000000000}"/>
          </ac:spMkLst>
        </pc:spChg>
        <pc:spChg chg="add">
          <ac:chgData name="Sinead Marie James (1910154)" userId="S::1910154@student.uwtsd.ac.uk::d594fdd0-ae0d-4a9e-9df4-1d8d2a34ed16" providerId="AD" clId="Web-{8391B68D-8989-4479-B94B-760936B520EE}" dt="2021-12-07T09:38:21.717" v="4"/>
          <ac:spMkLst>
            <pc:docMk/>
            <pc:sldMk cId="109857222" sldId="256"/>
            <ac:spMk id="9" creationId="{1EC502BD-3766-4D83-94CC-391A4CD4E275}"/>
          </ac:spMkLst>
        </pc:spChg>
        <pc:spChg chg="add">
          <ac:chgData name="Sinead Marie James (1910154)" userId="S::1910154@student.uwtsd.ac.uk::d594fdd0-ae0d-4a9e-9df4-1d8d2a34ed16" providerId="AD" clId="Web-{8391B68D-8989-4479-B94B-760936B520EE}" dt="2021-12-07T09:38:21.717" v="4"/>
          <ac:spMkLst>
            <pc:docMk/>
            <pc:sldMk cId="109857222" sldId="256"/>
            <ac:spMk id="11" creationId="{2867CC89-052A-4B89-A1FF-972E522C654C}"/>
          </ac:spMkLst>
        </pc:spChg>
        <pc:picChg chg="add">
          <ac:chgData name="Sinead Marie James (1910154)" userId="S::1910154@student.uwtsd.ac.uk::d594fdd0-ae0d-4a9e-9df4-1d8d2a34ed16" providerId="AD" clId="Web-{8391B68D-8989-4479-B94B-760936B520EE}" dt="2021-12-07T09:38:21.717" v="4"/>
          <ac:picMkLst>
            <pc:docMk/>
            <pc:sldMk cId="109857222" sldId="256"/>
            <ac:picMk id="4" creationId="{98493862-EBF8-4589-93A9-82C22D350E59}"/>
          </ac:picMkLst>
        </pc:picChg>
      </pc:sldChg>
      <pc:sldChg chg="modSp new">
        <pc:chgData name="Sinead Marie James (1910154)" userId="S::1910154@student.uwtsd.ac.uk::d594fdd0-ae0d-4a9e-9df4-1d8d2a34ed16" providerId="AD" clId="Web-{8391B68D-8989-4479-B94B-760936B520EE}" dt="2021-12-07T10:19:14.870" v="34" actId="20577"/>
        <pc:sldMkLst>
          <pc:docMk/>
          <pc:sldMk cId="3998353852" sldId="257"/>
        </pc:sldMkLst>
        <pc:spChg chg="mod">
          <ac:chgData name="Sinead Marie James (1910154)" userId="S::1910154@student.uwtsd.ac.uk::d594fdd0-ae0d-4a9e-9df4-1d8d2a34ed16" providerId="AD" clId="Web-{8391B68D-8989-4479-B94B-760936B520EE}" dt="2021-12-07T10:19:14.870" v="34" actId="20577"/>
          <ac:spMkLst>
            <pc:docMk/>
            <pc:sldMk cId="3998353852" sldId="257"/>
            <ac:spMk id="2" creationId="{B70F46B6-B462-44B1-87B5-ADC581AF0513}"/>
          </ac:spMkLst>
        </pc:spChg>
      </pc:sldChg>
      <pc:sldMasterChg chg="del delSldLayout">
        <pc:chgData name="Sinead Marie James (1910154)" userId="S::1910154@student.uwtsd.ac.uk::d594fdd0-ae0d-4a9e-9df4-1d8d2a34ed16" providerId="AD" clId="Web-{8391B68D-8989-4479-B94B-760936B520EE}" dt="2021-12-07T09:38:21.717" v="4"/>
        <pc:sldMasterMkLst>
          <pc:docMk/>
          <pc:sldMasterMk cId="2460954070" sldId="2147483660"/>
        </pc:sldMasterMkLst>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2385387890" sldId="2147483661"/>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949138452" sldId="2147483662"/>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2591524520" sldId="2147483663"/>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1203092039" sldId="2147483664"/>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3733172339" sldId="2147483665"/>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3210312558" sldId="2147483666"/>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3146388984" sldId="2147483667"/>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3171841454" sldId="2147483668"/>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1718958274" sldId="2147483669"/>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2202905451" sldId="2147483670"/>
          </pc:sldLayoutMkLst>
        </pc:sldLayoutChg>
        <pc:sldLayoutChg chg="del">
          <pc:chgData name="Sinead Marie James (1910154)" userId="S::1910154@student.uwtsd.ac.uk::d594fdd0-ae0d-4a9e-9df4-1d8d2a34ed16" providerId="AD" clId="Web-{8391B68D-8989-4479-B94B-760936B520EE}" dt="2021-12-07T09:38:21.717" v="4"/>
          <pc:sldLayoutMkLst>
            <pc:docMk/>
            <pc:sldMasterMk cId="2460954070" sldId="2147483660"/>
            <pc:sldLayoutMk cId="3479445657" sldId="2147483671"/>
          </pc:sldLayoutMkLst>
        </pc:sldLayoutChg>
      </pc:sldMasterChg>
      <pc:sldMasterChg chg="add replId addSldLayout">
        <pc:chgData name="Sinead Marie James (1910154)" userId="S::1910154@student.uwtsd.ac.uk::d594fdd0-ae0d-4a9e-9df4-1d8d2a34ed16" providerId="AD" clId="Web-{8391B68D-8989-4479-B94B-760936B520EE}" dt="2021-12-07T09:38:21.717" v="4"/>
        <pc:sldMasterMkLst>
          <pc:docMk/>
          <pc:sldMasterMk cId="2162341600" sldId="2147483672"/>
        </pc:sldMasterMkLst>
        <pc:sldLayoutChg chg="add">
          <pc:chgData name="Sinead Marie James (1910154)" userId="S::1910154@student.uwtsd.ac.uk::d594fdd0-ae0d-4a9e-9df4-1d8d2a34ed16" providerId="AD" clId="Web-{8391B68D-8989-4479-B94B-760936B520EE}" dt="2021-12-07T09:38:21.717" v="4"/>
          <pc:sldLayoutMkLst>
            <pc:docMk/>
            <pc:sldMasterMk cId="2162341600" sldId="2147483672"/>
            <pc:sldLayoutMk cId="4198510494" sldId="2147483673"/>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649296889" sldId="2147483674"/>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2485899435" sldId="2147483675"/>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2016107956" sldId="2147483676"/>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281328148" sldId="2147483677"/>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1146952737" sldId="2147483678"/>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2766253348" sldId="2147483679"/>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3626508668" sldId="2147483680"/>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500708052" sldId="2147483681"/>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1321326229" sldId="2147483682"/>
          </pc:sldLayoutMkLst>
        </pc:sldLayoutChg>
        <pc:sldLayoutChg chg="add replId">
          <pc:chgData name="Sinead Marie James (1910154)" userId="S::1910154@student.uwtsd.ac.uk::d594fdd0-ae0d-4a9e-9df4-1d8d2a34ed16" providerId="AD" clId="Web-{8391B68D-8989-4479-B94B-760936B520EE}" dt="2021-12-07T09:38:21.717" v="4"/>
          <pc:sldLayoutMkLst>
            <pc:docMk/>
            <pc:sldMasterMk cId="2162341600" sldId="2147483672"/>
            <pc:sldLayoutMk cId="864098386" sldId="2147483683"/>
          </pc:sldLayoutMkLst>
        </pc:sldLayoutChg>
      </pc:sldMasterChg>
    </pc:docChg>
  </pc:docChgLst>
  <pc:docChgLst>
    <pc:chgData name="Sinead Hasleham (1910154)" userId="d594fdd0-ae0d-4a9e-9df4-1d8d2a34ed16" providerId="ADAL" clId="{C4C112FB-4E92-4097-AFAB-9DD603EB32C2}"/>
    <pc:docChg chg="undo redo custSel addSld modSld sldOrd">
      <pc:chgData name="Sinead Hasleham (1910154)" userId="d594fdd0-ae0d-4a9e-9df4-1d8d2a34ed16" providerId="ADAL" clId="{C4C112FB-4E92-4097-AFAB-9DD603EB32C2}" dt="2021-12-14T12:58:06.236" v="10551" actId="20577"/>
      <pc:docMkLst>
        <pc:docMk/>
      </pc:docMkLst>
      <pc:sldChg chg="addSp delSp modSp mod modTransition modAnim delDesignElem modNotesTx">
        <pc:chgData name="Sinead Hasleham (1910154)" userId="d594fdd0-ae0d-4a9e-9df4-1d8d2a34ed16" providerId="ADAL" clId="{C4C112FB-4E92-4097-AFAB-9DD603EB32C2}" dt="2021-12-14T12:23:48.728" v="9754" actId="20577"/>
        <pc:sldMkLst>
          <pc:docMk/>
          <pc:sldMk cId="109857222" sldId="256"/>
        </pc:sldMkLst>
        <pc:spChg chg="mod">
          <ac:chgData name="Sinead Hasleham (1910154)" userId="d594fdd0-ae0d-4a9e-9df4-1d8d2a34ed16" providerId="ADAL" clId="{C4C112FB-4E92-4097-AFAB-9DD603EB32C2}" dt="2021-12-07T16:37:53.858" v="9417" actId="20577"/>
          <ac:spMkLst>
            <pc:docMk/>
            <pc:sldMk cId="109857222" sldId="256"/>
            <ac:spMk id="3" creationId="{00000000-0000-0000-0000-000000000000}"/>
          </ac:spMkLst>
        </pc:spChg>
        <pc:spChg chg="add del">
          <ac:chgData name="Sinead Hasleham (1910154)" userId="d594fdd0-ae0d-4a9e-9df4-1d8d2a34ed16" providerId="ADAL" clId="{C4C112FB-4E92-4097-AFAB-9DD603EB32C2}" dt="2021-12-07T16:34:30.057" v="9400"/>
          <ac:spMkLst>
            <pc:docMk/>
            <pc:sldMk cId="109857222" sldId="256"/>
            <ac:spMk id="9" creationId="{1EC502BD-3766-4D83-94CC-391A4CD4E275}"/>
          </ac:spMkLst>
        </pc:spChg>
        <pc:spChg chg="add del">
          <ac:chgData name="Sinead Hasleham (1910154)" userId="d594fdd0-ae0d-4a9e-9df4-1d8d2a34ed16" providerId="ADAL" clId="{C4C112FB-4E92-4097-AFAB-9DD603EB32C2}" dt="2021-12-07T16:34:30.057" v="9400"/>
          <ac:spMkLst>
            <pc:docMk/>
            <pc:sldMk cId="109857222" sldId="256"/>
            <ac:spMk id="11" creationId="{2867CC89-052A-4B89-A1FF-972E522C654C}"/>
          </ac:spMkLst>
        </pc:spChg>
        <pc:picChg chg="add del mod">
          <ac:chgData name="Sinead Hasleham (1910154)" userId="d594fdd0-ae0d-4a9e-9df4-1d8d2a34ed16" providerId="ADAL" clId="{C4C112FB-4E92-4097-AFAB-9DD603EB32C2}" dt="2021-12-07T16:38:18.380" v="9418"/>
          <ac:picMkLst>
            <pc:docMk/>
            <pc:sldMk cId="109857222" sldId="256"/>
            <ac:picMk id="5" creationId="{5ED864C6-281B-4454-A9DC-EFF1197D9CF4}"/>
          </ac:picMkLst>
        </pc:picChg>
        <pc:picChg chg="add mod">
          <ac:chgData name="Sinead Hasleham (1910154)" userId="d594fdd0-ae0d-4a9e-9df4-1d8d2a34ed16" providerId="ADAL" clId="{C4C112FB-4E92-4097-AFAB-9DD603EB32C2}" dt="2021-12-07T16:38:36.400" v="9419"/>
          <ac:picMkLst>
            <pc:docMk/>
            <pc:sldMk cId="109857222" sldId="256"/>
            <ac:picMk id="6" creationId="{BCE3AC69-0821-44FB-ADBE-240953DD6C98}"/>
          </ac:picMkLst>
        </pc:picChg>
      </pc:sldChg>
      <pc:sldChg chg="addSp delSp modSp mod modTransition setBg modAnim delDesignElem modNotesTx">
        <pc:chgData name="Sinead Hasleham (1910154)" userId="d594fdd0-ae0d-4a9e-9df4-1d8d2a34ed16" providerId="ADAL" clId="{C4C112FB-4E92-4097-AFAB-9DD603EB32C2}" dt="2021-12-14T12:24:17.926" v="9768" actId="20577"/>
        <pc:sldMkLst>
          <pc:docMk/>
          <pc:sldMk cId="3998353852" sldId="257"/>
        </pc:sldMkLst>
        <pc:spChg chg="del mod">
          <ac:chgData name="Sinead Hasleham (1910154)" userId="d594fdd0-ae0d-4a9e-9df4-1d8d2a34ed16" providerId="ADAL" clId="{C4C112FB-4E92-4097-AFAB-9DD603EB32C2}" dt="2021-12-07T10:23:39.376" v="119" actId="478"/>
          <ac:spMkLst>
            <pc:docMk/>
            <pc:sldMk cId="3998353852" sldId="257"/>
            <ac:spMk id="2" creationId="{B70F46B6-B462-44B1-87B5-ADC581AF0513}"/>
          </ac:spMkLst>
        </pc:spChg>
        <pc:spChg chg="del mod">
          <ac:chgData name="Sinead Hasleham (1910154)" userId="d594fdd0-ae0d-4a9e-9df4-1d8d2a34ed16" providerId="ADAL" clId="{C4C112FB-4E92-4097-AFAB-9DD603EB32C2}" dt="2021-12-07T10:21:04.180" v="80" actId="26606"/>
          <ac:spMkLst>
            <pc:docMk/>
            <pc:sldMk cId="3998353852" sldId="257"/>
            <ac:spMk id="3" creationId="{171C7DE3-18B4-48FD-B2F6-1ECF75EBF1F4}"/>
          </ac:spMkLst>
        </pc:spChg>
        <pc:spChg chg="add del mod">
          <ac:chgData name="Sinead Hasleham (1910154)" userId="d594fdd0-ae0d-4a9e-9df4-1d8d2a34ed16" providerId="ADAL" clId="{C4C112FB-4E92-4097-AFAB-9DD603EB32C2}" dt="2021-12-07T10:23:15.969" v="112" actId="478"/>
          <ac:spMkLst>
            <pc:docMk/>
            <pc:sldMk cId="3998353852" sldId="257"/>
            <ac:spMk id="7" creationId="{B0F472EC-40A7-4CBD-A942-5E285E8EB2AE}"/>
          </ac:spMkLst>
        </pc:spChg>
        <pc:spChg chg="add del">
          <ac:chgData name="Sinead Hasleham (1910154)" userId="d594fdd0-ae0d-4a9e-9df4-1d8d2a34ed16" providerId="ADAL" clId="{C4C112FB-4E92-4097-AFAB-9DD603EB32C2}" dt="2021-12-07T10:23:03.107" v="84" actId="26606"/>
          <ac:spMkLst>
            <pc:docMk/>
            <pc:sldMk cId="3998353852" sldId="257"/>
            <ac:spMk id="9" creationId="{358B6E23-8493-4A0F-9409-1BB1B3567C13}"/>
          </ac:spMkLst>
        </pc:spChg>
        <pc:spChg chg="add del">
          <ac:chgData name="Sinead Hasleham (1910154)" userId="d594fdd0-ae0d-4a9e-9df4-1d8d2a34ed16" providerId="ADAL" clId="{C4C112FB-4E92-4097-AFAB-9DD603EB32C2}" dt="2021-12-07T10:23:03.107" v="84" actId="26606"/>
          <ac:spMkLst>
            <pc:docMk/>
            <pc:sldMk cId="3998353852" sldId="257"/>
            <ac:spMk id="11" creationId="{C99238EC-3EDA-4FF6-9F43-081294A93FF3}"/>
          </ac:spMkLst>
        </pc:spChg>
        <pc:spChg chg="add del">
          <ac:chgData name="Sinead Hasleham (1910154)" userId="d594fdd0-ae0d-4a9e-9df4-1d8d2a34ed16" providerId="ADAL" clId="{C4C112FB-4E92-4097-AFAB-9DD603EB32C2}" dt="2021-12-07T10:23:03.107" v="84" actId="26606"/>
          <ac:spMkLst>
            <pc:docMk/>
            <pc:sldMk cId="3998353852" sldId="257"/>
            <ac:spMk id="13" creationId="{F4993D4D-98B3-40A7-986E-15AB6E63139C}"/>
          </ac:spMkLst>
        </pc:spChg>
        <pc:spChg chg="add del">
          <ac:chgData name="Sinead Hasleham (1910154)" userId="d594fdd0-ae0d-4a9e-9df4-1d8d2a34ed16" providerId="ADAL" clId="{C4C112FB-4E92-4097-AFAB-9DD603EB32C2}" dt="2021-12-07T10:23:44.499" v="120" actId="26606"/>
          <ac:spMkLst>
            <pc:docMk/>
            <pc:sldMk cId="3998353852" sldId="257"/>
            <ac:spMk id="18" creationId="{84136905-015B-4510-B514-027CBA846BD6}"/>
          </ac:spMkLst>
        </pc:spChg>
        <pc:spChg chg="add del">
          <ac:chgData name="Sinead Hasleham (1910154)" userId="d594fdd0-ae0d-4a9e-9df4-1d8d2a34ed16" providerId="ADAL" clId="{C4C112FB-4E92-4097-AFAB-9DD603EB32C2}" dt="2021-12-07T11:47:27.528" v="2545" actId="26606"/>
          <ac:spMkLst>
            <pc:docMk/>
            <pc:sldMk cId="3998353852" sldId="257"/>
            <ac:spMk id="23" creationId="{84136905-015B-4510-B514-027CBA846BD6}"/>
          </ac:spMkLst>
        </pc:spChg>
        <pc:spChg chg="add del">
          <ac:chgData name="Sinead Hasleham (1910154)" userId="d594fdd0-ae0d-4a9e-9df4-1d8d2a34ed16" providerId="ADAL" clId="{C4C112FB-4E92-4097-AFAB-9DD603EB32C2}" dt="2021-12-07T11:47:27.528" v="2545" actId="26606"/>
          <ac:spMkLst>
            <pc:docMk/>
            <pc:sldMk cId="3998353852" sldId="257"/>
            <ac:spMk id="25" creationId="{36CD0F97-2E5B-4E84-8544-EB24DED10446}"/>
          </ac:spMkLst>
        </pc:spChg>
        <pc:spChg chg="add del">
          <ac:chgData name="Sinead Hasleham (1910154)" userId="d594fdd0-ae0d-4a9e-9df4-1d8d2a34ed16" providerId="ADAL" clId="{C4C112FB-4E92-4097-AFAB-9DD603EB32C2}" dt="2021-12-07T11:47:27.528" v="2545" actId="26606"/>
          <ac:spMkLst>
            <pc:docMk/>
            <pc:sldMk cId="3998353852" sldId="257"/>
            <ac:spMk id="27" creationId="{18E670AF-873F-44DB-9862-796E652EECDB}"/>
          </ac:spMkLst>
        </pc:spChg>
        <pc:spChg chg="add del">
          <ac:chgData name="Sinead Hasleham (1910154)" userId="d594fdd0-ae0d-4a9e-9df4-1d8d2a34ed16" providerId="ADAL" clId="{C4C112FB-4E92-4097-AFAB-9DD603EB32C2}" dt="2021-12-07T16:34:30.057" v="9400"/>
          <ac:spMkLst>
            <pc:docMk/>
            <pc:sldMk cId="3998353852" sldId="257"/>
            <ac:spMk id="32" creationId="{84136905-015B-4510-B514-027CBA846BD6}"/>
          </ac:spMkLst>
        </pc:spChg>
        <pc:spChg chg="add del">
          <ac:chgData name="Sinead Hasleham (1910154)" userId="d594fdd0-ae0d-4a9e-9df4-1d8d2a34ed16" providerId="ADAL" clId="{C4C112FB-4E92-4097-AFAB-9DD603EB32C2}" dt="2021-12-07T16:34:30.057" v="9400"/>
          <ac:spMkLst>
            <pc:docMk/>
            <pc:sldMk cId="3998353852" sldId="257"/>
            <ac:spMk id="34" creationId="{36CD0F97-2E5B-4E84-8544-EB24DED10446}"/>
          </ac:spMkLst>
        </pc:spChg>
        <pc:spChg chg="add del">
          <ac:chgData name="Sinead Hasleham (1910154)" userId="d594fdd0-ae0d-4a9e-9df4-1d8d2a34ed16" providerId="ADAL" clId="{C4C112FB-4E92-4097-AFAB-9DD603EB32C2}" dt="2021-12-07T16:34:30.057" v="9400"/>
          <ac:spMkLst>
            <pc:docMk/>
            <pc:sldMk cId="3998353852" sldId="257"/>
            <ac:spMk id="36" creationId="{DB667490-DB81-488B-B0E9-A2D13C48B92B}"/>
          </ac:spMkLst>
        </pc:spChg>
        <pc:graphicFrameChg chg="add mod ord modGraphic">
          <ac:chgData name="Sinead Hasleham (1910154)" userId="d594fdd0-ae0d-4a9e-9df4-1d8d2a34ed16" providerId="ADAL" clId="{C4C112FB-4E92-4097-AFAB-9DD603EB32C2}" dt="2021-12-07T11:47:27.528" v="2545" actId="26606"/>
          <ac:graphicFrameMkLst>
            <pc:docMk/>
            <pc:sldMk cId="3998353852" sldId="257"/>
            <ac:graphicFrameMk id="5" creationId="{1ECD95BF-3040-42AF-9EAE-30723426DF11}"/>
          </ac:graphicFrameMkLst>
        </pc:graphicFrameChg>
        <pc:picChg chg="add mod">
          <ac:chgData name="Sinead Hasleham (1910154)" userId="d594fdd0-ae0d-4a9e-9df4-1d8d2a34ed16" providerId="ADAL" clId="{C4C112FB-4E92-4097-AFAB-9DD603EB32C2}" dt="2021-12-07T11:47:27.528" v="2545" actId="26606"/>
          <ac:picMkLst>
            <pc:docMk/>
            <pc:sldMk cId="3998353852" sldId="257"/>
            <ac:picMk id="6" creationId="{31D635C8-DE70-4887-A385-49E5652971FF}"/>
          </ac:picMkLst>
        </pc:picChg>
        <pc:picChg chg="add del mod">
          <ac:chgData name="Sinead Hasleham (1910154)" userId="d594fdd0-ae0d-4a9e-9df4-1d8d2a34ed16" providerId="ADAL" clId="{C4C112FB-4E92-4097-AFAB-9DD603EB32C2}" dt="2021-12-07T11:50:31.493" v="2549"/>
          <ac:picMkLst>
            <pc:docMk/>
            <pc:sldMk cId="3998353852" sldId="257"/>
            <ac:picMk id="8" creationId="{83BFAB6F-CE5A-4B55-8C71-785924ECBE38}"/>
          </ac:picMkLst>
        </pc:picChg>
        <pc:picChg chg="add mod">
          <ac:chgData name="Sinead Hasleham (1910154)" userId="d594fdd0-ae0d-4a9e-9df4-1d8d2a34ed16" providerId="ADAL" clId="{C4C112FB-4E92-4097-AFAB-9DD603EB32C2}" dt="2021-12-07T11:51:33.033" v="2550"/>
          <ac:picMkLst>
            <pc:docMk/>
            <pc:sldMk cId="3998353852" sldId="257"/>
            <ac:picMk id="10" creationId="{BC44A788-88F8-487B-9880-5411712261BF}"/>
          </ac:picMkLst>
        </pc:picChg>
      </pc:sldChg>
      <pc:sldChg chg="addSp delSp modSp new mod ord modTransition setBg modAnim delDesignElem modNotesTx">
        <pc:chgData name="Sinead Hasleham (1910154)" userId="d594fdd0-ae0d-4a9e-9df4-1d8d2a34ed16" providerId="ADAL" clId="{C4C112FB-4E92-4097-AFAB-9DD603EB32C2}" dt="2021-12-14T12:24:48.848" v="9771" actId="20577"/>
        <pc:sldMkLst>
          <pc:docMk/>
          <pc:sldMk cId="430307933" sldId="258"/>
        </pc:sldMkLst>
        <pc:spChg chg="add mod">
          <ac:chgData name="Sinead Hasleham (1910154)" userId="d594fdd0-ae0d-4a9e-9df4-1d8d2a34ed16" providerId="ADAL" clId="{C4C112FB-4E92-4097-AFAB-9DD603EB32C2}" dt="2021-12-07T10:42:37.223" v="1647"/>
          <ac:spMkLst>
            <pc:docMk/>
            <pc:sldMk cId="430307933" sldId="258"/>
            <ac:spMk id="3" creationId="{7C75F8ED-BC90-49BC-92C9-4BB6E25A76F4}"/>
          </ac:spMkLst>
        </pc:spChg>
        <pc:spChg chg="add del">
          <ac:chgData name="Sinead Hasleham (1910154)" userId="d594fdd0-ae0d-4a9e-9df4-1d8d2a34ed16" providerId="ADAL" clId="{C4C112FB-4E92-4097-AFAB-9DD603EB32C2}" dt="2021-12-07T10:41:00.614" v="1615" actId="26606"/>
          <ac:spMkLst>
            <pc:docMk/>
            <pc:sldMk cId="430307933" sldId="258"/>
            <ac:spMk id="7" creationId="{55B5583F-9936-4BDA-ACE1-E24A66B94C86}"/>
          </ac:spMkLst>
        </pc:spChg>
        <pc:spChg chg="add del">
          <ac:chgData name="Sinead Hasleham (1910154)" userId="d594fdd0-ae0d-4a9e-9df4-1d8d2a34ed16" providerId="ADAL" clId="{C4C112FB-4E92-4097-AFAB-9DD603EB32C2}" dt="2021-12-07T10:41:00.614" v="1615" actId="26606"/>
          <ac:spMkLst>
            <pc:docMk/>
            <pc:sldMk cId="430307933" sldId="258"/>
            <ac:spMk id="9" creationId="{675AF5A1-4884-4FBA-B1BB-80A2939EA21A}"/>
          </ac:spMkLst>
        </pc:spChg>
        <pc:spChg chg="add del">
          <ac:chgData name="Sinead Hasleham (1910154)" userId="d594fdd0-ae0d-4a9e-9df4-1d8d2a34ed16" providerId="ADAL" clId="{C4C112FB-4E92-4097-AFAB-9DD603EB32C2}" dt="2021-12-07T10:41:00.614" v="1615" actId="26606"/>
          <ac:spMkLst>
            <pc:docMk/>
            <pc:sldMk cId="430307933" sldId="258"/>
            <ac:spMk id="11" creationId="{5A8C16DA-E452-4500-B803-5D451BB091A3}"/>
          </ac:spMkLst>
        </pc:spChg>
        <pc:spChg chg="add del">
          <ac:chgData name="Sinead Hasleham (1910154)" userId="d594fdd0-ae0d-4a9e-9df4-1d8d2a34ed16" providerId="ADAL" clId="{C4C112FB-4E92-4097-AFAB-9DD603EB32C2}" dt="2021-12-07T10:42:15.343" v="1642" actId="26606"/>
          <ac:spMkLst>
            <pc:docMk/>
            <pc:sldMk cId="430307933" sldId="258"/>
            <ac:spMk id="16" creationId="{55B5583F-9936-4BDA-ACE1-E24A66B94C86}"/>
          </ac:spMkLst>
        </pc:spChg>
        <pc:spChg chg="add del">
          <ac:chgData name="Sinead Hasleham (1910154)" userId="d594fdd0-ae0d-4a9e-9df4-1d8d2a34ed16" providerId="ADAL" clId="{C4C112FB-4E92-4097-AFAB-9DD603EB32C2}" dt="2021-12-07T10:42:15.343" v="1642" actId="26606"/>
          <ac:spMkLst>
            <pc:docMk/>
            <pc:sldMk cId="430307933" sldId="258"/>
            <ac:spMk id="18" creationId="{675AF5A1-4884-4FBA-B1BB-80A2939EA21A}"/>
          </ac:spMkLst>
        </pc:spChg>
        <pc:spChg chg="add del">
          <ac:chgData name="Sinead Hasleham (1910154)" userId="d594fdd0-ae0d-4a9e-9df4-1d8d2a34ed16" providerId="ADAL" clId="{C4C112FB-4E92-4097-AFAB-9DD603EB32C2}" dt="2021-12-07T10:42:15.343" v="1642" actId="26606"/>
          <ac:spMkLst>
            <pc:docMk/>
            <pc:sldMk cId="430307933" sldId="258"/>
            <ac:spMk id="20" creationId="{5A8C16DA-E452-4500-B803-5D451BB091A3}"/>
          </ac:spMkLst>
        </pc:spChg>
        <pc:spChg chg="add del">
          <ac:chgData name="Sinead Hasleham (1910154)" userId="d594fdd0-ae0d-4a9e-9df4-1d8d2a34ed16" providerId="ADAL" clId="{C4C112FB-4E92-4097-AFAB-9DD603EB32C2}" dt="2021-12-07T10:42:54.285" v="1648" actId="26606"/>
          <ac:spMkLst>
            <pc:docMk/>
            <pc:sldMk cId="430307933" sldId="258"/>
            <ac:spMk id="25" creationId="{49306479-8C4D-4E4A-A330-DFC80A8A01BE}"/>
          </ac:spMkLst>
        </pc:spChg>
        <pc:spChg chg="add del">
          <ac:chgData name="Sinead Hasleham (1910154)" userId="d594fdd0-ae0d-4a9e-9df4-1d8d2a34ed16" providerId="ADAL" clId="{C4C112FB-4E92-4097-AFAB-9DD603EB32C2}" dt="2021-12-07T10:42:54.285" v="1648" actId="26606"/>
          <ac:spMkLst>
            <pc:docMk/>
            <pc:sldMk cId="430307933" sldId="258"/>
            <ac:spMk id="27" creationId="{4843B56B-DD63-40AB-85E1-E18901E137B6}"/>
          </ac:spMkLst>
        </pc:spChg>
        <pc:spChg chg="add del">
          <ac:chgData name="Sinead Hasleham (1910154)" userId="d594fdd0-ae0d-4a9e-9df4-1d8d2a34ed16" providerId="ADAL" clId="{C4C112FB-4E92-4097-AFAB-9DD603EB32C2}" dt="2021-12-07T10:42:54.285" v="1648" actId="26606"/>
          <ac:spMkLst>
            <pc:docMk/>
            <pc:sldMk cId="430307933" sldId="258"/>
            <ac:spMk id="29" creationId="{419344E4-CB02-427C-9FF0-E06375167953}"/>
          </ac:spMkLst>
        </pc:spChg>
        <pc:spChg chg="add del">
          <ac:chgData name="Sinead Hasleham (1910154)" userId="d594fdd0-ae0d-4a9e-9df4-1d8d2a34ed16" providerId="ADAL" clId="{C4C112FB-4E92-4097-AFAB-9DD603EB32C2}" dt="2021-12-07T10:42:54.285" v="1648" actId="26606"/>
          <ac:spMkLst>
            <pc:docMk/>
            <pc:sldMk cId="430307933" sldId="258"/>
            <ac:spMk id="31" creationId="{220E33D0-A190-4F8A-9DB6-C531C95CA02D}"/>
          </ac:spMkLst>
        </pc:spChg>
        <pc:spChg chg="add del">
          <ac:chgData name="Sinead Hasleham (1910154)" userId="d594fdd0-ae0d-4a9e-9df4-1d8d2a34ed16" providerId="ADAL" clId="{C4C112FB-4E92-4097-AFAB-9DD603EB32C2}" dt="2021-12-07T16:34:30.057" v="9400"/>
          <ac:spMkLst>
            <pc:docMk/>
            <pc:sldMk cId="430307933" sldId="258"/>
            <ac:spMk id="36" creationId="{49306479-8C4D-4E4A-A330-DFC80A8A01BE}"/>
          </ac:spMkLst>
        </pc:spChg>
        <pc:spChg chg="add del">
          <ac:chgData name="Sinead Hasleham (1910154)" userId="d594fdd0-ae0d-4a9e-9df4-1d8d2a34ed16" providerId="ADAL" clId="{C4C112FB-4E92-4097-AFAB-9DD603EB32C2}" dt="2021-12-07T16:34:30.057" v="9400"/>
          <ac:spMkLst>
            <pc:docMk/>
            <pc:sldMk cId="430307933" sldId="258"/>
            <ac:spMk id="38" creationId="{4843B56B-DD63-40AB-85E1-E18901E137B6}"/>
          </ac:spMkLst>
        </pc:spChg>
        <pc:spChg chg="add del">
          <ac:chgData name="Sinead Hasleham (1910154)" userId="d594fdd0-ae0d-4a9e-9df4-1d8d2a34ed16" providerId="ADAL" clId="{C4C112FB-4E92-4097-AFAB-9DD603EB32C2}" dt="2021-12-07T16:34:30.057" v="9400"/>
          <ac:spMkLst>
            <pc:docMk/>
            <pc:sldMk cId="430307933" sldId="258"/>
            <ac:spMk id="40" creationId="{419344E4-CB02-427C-9FF0-E06375167953}"/>
          </ac:spMkLst>
        </pc:spChg>
        <pc:spChg chg="add del">
          <ac:chgData name="Sinead Hasleham (1910154)" userId="d594fdd0-ae0d-4a9e-9df4-1d8d2a34ed16" providerId="ADAL" clId="{C4C112FB-4E92-4097-AFAB-9DD603EB32C2}" dt="2021-12-07T16:34:30.057" v="9400"/>
          <ac:spMkLst>
            <pc:docMk/>
            <pc:sldMk cId="430307933" sldId="258"/>
            <ac:spMk id="42" creationId="{220E33D0-A190-4F8A-9DB6-C531C95CA02D}"/>
          </ac:spMkLst>
        </pc:spChg>
        <pc:graphicFrameChg chg="add mod ord modGraphic">
          <ac:chgData name="Sinead Hasleham (1910154)" userId="d594fdd0-ae0d-4a9e-9df4-1d8d2a34ed16" providerId="ADAL" clId="{C4C112FB-4E92-4097-AFAB-9DD603EB32C2}" dt="2021-12-07T10:42:54.285" v="1648" actId="26606"/>
          <ac:graphicFrameMkLst>
            <pc:docMk/>
            <pc:sldMk cId="430307933" sldId="258"/>
            <ac:graphicFrameMk id="2" creationId="{1A16135C-3FEF-4952-B678-3B29E1B57AF9}"/>
          </ac:graphicFrameMkLst>
        </pc:graphicFrameChg>
        <pc:picChg chg="add del mod">
          <ac:chgData name="Sinead Hasleham (1910154)" userId="d594fdd0-ae0d-4a9e-9df4-1d8d2a34ed16" providerId="ADAL" clId="{C4C112FB-4E92-4097-AFAB-9DD603EB32C2}" dt="2021-12-07T11:59:57.320" v="2553"/>
          <ac:picMkLst>
            <pc:docMk/>
            <pc:sldMk cId="430307933" sldId="258"/>
            <ac:picMk id="4" creationId="{CFA4A121-F1BA-4611-A92F-A65133CB3C36}"/>
          </ac:picMkLst>
        </pc:picChg>
        <pc:picChg chg="add mod">
          <ac:chgData name="Sinead Hasleham (1910154)" userId="d594fdd0-ae0d-4a9e-9df4-1d8d2a34ed16" providerId="ADAL" clId="{C4C112FB-4E92-4097-AFAB-9DD603EB32C2}" dt="2021-12-07T12:05:29.985" v="3093"/>
          <ac:picMkLst>
            <pc:docMk/>
            <pc:sldMk cId="430307933" sldId="258"/>
            <ac:picMk id="5" creationId="{2E569905-34B3-4148-A426-88141F17689B}"/>
          </ac:picMkLst>
        </pc:picChg>
      </pc:sldChg>
      <pc:sldChg chg="addSp delSp modSp new mod modTransition setBg delDesignElem modNotesTx">
        <pc:chgData name="Sinead Hasleham (1910154)" userId="d594fdd0-ae0d-4a9e-9df4-1d8d2a34ed16" providerId="ADAL" clId="{C4C112FB-4E92-4097-AFAB-9DD603EB32C2}" dt="2021-12-07T16:45:15.158" v="9423"/>
        <pc:sldMkLst>
          <pc:docMk/>
          <pc:sldMk cId="450423174" sldId="259"/>
        </pc:sldMkLst>
        <pc:spChg chg="mod">
          <ac:chgData name="Sinead Hasleham (1910154)" userId="d594fdd0-ae0d-4a9e-9df4-1d8d2a34ed16" providerId="ADAL" clId="{C4C112FB-4E92-4097-AFAB-9DD603EB32C2}" dt="2021-12-07T10:47:12.547" v="1788" actId="26606"/>
          <ac:spMkLst>
            <pc:docMk/>
            <pc:sldMk cId="450423174" sldId="259"/>
            <ac:spMk id="2" creationId="{35CD017F-F00A-4C7B-AE99-019AE0ECC4B2}"/>
          </ac:spMkLst>
        </pc:spChg>
        <pc:spChg chg="del mod">
          <ac:chgData name="Sinead Hasleham (1910154)" userId="d594fdd0-ae0d-4a9e-9df4-1d8d2a34ed16" providerId="ADAL" clId="{C4C112FB-4E92-4097-AFAB-9DD603EB32C2}" dt="2021-12-07T10:44:41.033" v="1743" actId="26606"/>
          <ac:spMkLst>
            <pc:docMk/>
            <pc:sldMk cId="450423174" sldId="259"/>
            <ac:spMk id="3" creationId="{E332621F-0898-4683-B187-304D45F55565}"/>
          </ac:spMkLst>
        </pc:spChg>
        <pc:spChg chg="add mod">
          <ac:chgData name="Sinead Hasleham (1910154)" userId="d594fdd0-ae0d-4a9e-9df4-1d8d2a34ed16" providerId="ADAL" clId="{C4C112FB-4E92-4097-AFAB-9DD603EB32C2}" dt="2021-12-07T12:47:42.282" v="4088" actId="5793"/>
          <ac:spMkLst>
            <pc:docMk/>
            <pc:sldMk cId="450423174" sldId="259"/>
            <ac:spMk id="4" creationId="{C8640D81-F218-407C-8977-5B427969BA0D}"/>
          </ac:spMkLst>
        </pc:spChg>
        <pc:spChg chg="add del">
          <ac:chgData name="Sinead Hasleham (1910154)" userId="d594fdd0-ae0d-4a9e-9df4-1d8d2a34ed16" providerId="ADAL" clId="{C4C112FB-4E92-4097-AFAB-9DD603EB32C2}" dt="2021-12-07T10:47:12.547" v="1788" actId="26606"/>
          <ac:spMkLst>
            <pc:docMk/>
            <pc:sldMk cId="450423174" sldId="259"/>
            <ac:spMk id="9" creationId="{49306479-8C4D-4E4A-A330-DFC80A8A01BE}"/>
          </ac:spMkLst>
        </pc:spChg>
        <pc:spChg chg="add del">
          <ac:chgData name="Sinead Hasleham (1910154)" userId="d594fdd0-ae0d-4a9e-9df4-1d8d2a34ed16" providerId="ADAL" clId="{C4C112FB-4E92-4097-AFAB-9DD603EB32C2}" dt="2021-12-07T10:47:12.547" v="1788" actId="26606"/>
          <ac:spMkLst>
            <pc:docMk/>
            <pc:sldMk cId="450423174" sldId="259"/>
            <ac:spMk id="11" creationId="{2C84039B-8CF9-47CD-8F02-B1DBD5E75628}"/>
          </ac:spMkLst>
        </pc:spChg>
        <pc:spChg chg="add del">
          <ac:chgData name="Sinead Hasleham (1910154)" userId="d594fdd0-ae0d-4a9e-9df4-1d8d2a34ed16" providerId="ADAL" clId="{C4C112FB-4E92-4097-AFAB-9DD603EB32C2}" dt="2021-12-07T10:47:12.547" v="1788" actId="26606"/>
          <ac:spMkLst>
            <pc:docMk/>
            <pc:sldMk cId="450423174" sldId="259"/>
            <ac:spMk id="13" creationId="{48D8C7A8-9E05-4465-8B1B-577C9F1DB4AF}"/>
          </ac:spMkLst>
        </pc:spChg>
        <pc:spChg chg="add del">
          <ac:chgData name="Sinead Hasleham (1910154)" userId="d594fdd0-ae0d-4a9e-9df4-1d8d2a34ed16" providerId="ADAL" clId="{C4C112FB-4E92-4097-AFAB-9DD603EB32C2}" dt="2021-12-07T16:34:30.057" v="9400"/>
          <ac:spMkLst>
            <pc:docMk/>
            <pc:sldMk cId="450423174" sldId="259"/>
            <ac:spMk id="18" creationId="{84136905-015B-4510-B514-027CBA846BD6}"/>
          </ac:spMkLst>
        </pc:spChg>
        <pc:spChg chg="add del">
          <ac:chgData name="Sinead Hasleham (1910154)" userId="d594fdd0-ae0d-4a9e-9df4-1d8d2a34ed16" providerId="ADAL" clId="{C4C112FB-4E92-4097-AFAB-9DD603EB32C2}" dt="2021-12-07T16:34:30.057" v="9400"/>
          <ac:spMkLst>
            <pc:docMk/>
            <pc:sldMk cId="450423174" sldId="259"/>
            <ac:spMk id="20" creationId="{36CD0F97-2E5B-4E84-8544-EB24DED10446}"/>
          </ac:spMkLst>
        </pc:spChg>
        <pc:spChg chg="add del">
          <ac:chgData name="Sinead Hasleham (1910154)" userId="d594fdd0-ae0d-4a9e-9df4-1d8d2a34ed16" providerId="ADAL" clId="{C4C112FB-4E92-4097-AFAB-9DD603EB32C2}" dt="2021-12-07T16:34:30.057" v="9400"/>
          <ac:spMkLst>
            <pc:docMk/>
            <pc:sldMk cId="450423174" sldId="259"/>
            <ac:spMk id="22" creationId="{3B272257-593A-402F-88FA-F1DECD9E3FC4}"/>
          </ac:spMkLst>
        </pc:spChg>
        <pc:picChg chg="add mod ord">
          <ac:chgData name="Sinead Hasleham (1910154)" userId="d594fdd0-ae0d-4a9e-9df4-1d8d2a34ed16" providerId="ADAL" clId="{C4C112FB-4E92-4097-AFAB-9DD603EB32C2}" dt="2021-12-07T12:44:37.296" v="3945" actId="1076"/>
          <ac:picMkLst>
            <pc:docMk/>
            <pc:sldMk cId="450423174" sldId="259"/>
            <ac:picMk id="5" creationId="{AEC02CC3-AA41-4335-8600-EE997B1DE5E0}"/>
          </ac:picMkLst>
        </pc:picChg>
        <pc:picChg chg="add mod">
          <ac:chgData name="Sinead Hasleham (1910154)" userId="d594fdd0-ae0d-4a9e-9df4-1d8d2a34ed16" providerId="ADAL" clId="{C4C112FB-4E92-4097-AFAB-9DD603EB32C2}" dt="2021-12-07T12:50:58.378" v="4090"/>
          <ac:picMkLst>
            <pc:docMk/>
            <pc:sldMk cId="450423174" sldId="259"/>
            <ac:picMk id="6" creationId="{55423162-0CC9-421D-AF4E-E638F6150B2D}"/>
          </ac:picMkLst>
        </pc:picChg>
      </pc:sldChg>
      <pc:sldChg chg="addSp delSp modSp new mod modTransition setBg modAnim delDesignElem modNotesTx">
        <pc:chgData name="Sinead Hasleham (1910154)" userId="d594fdd0-ae0d-4a9e-9df4-1d8d2a34ed16" providerId="ADAL" clId="{C4C112FB-4E92-4097-AFAB-9DD603EB32C2}" dt="2021-12-14T12:26:30.090" v="9786" actId="20577"/>
        <pc:sldMkLst>
          <pc:docMk/>
          <pc:sldMk cId="4009619753" sldId="260"/>
        </pc:sldMkLst>
        <pc:spChg chg="mod">
          <ac:chgData name="Sinead Hasleham (1910154)" userId="d594fdd0-ae0d-4a9e-9df4-1d8d2a34ed16" providerId="ADAL" clId="{C4C112FB-4E92-4097-AFAB-9DD603EB32C2}" dt="2021-12-07T10:50:58.719" v="1889" actId="26606"/>
          <ac:spMkLst>
            <pc:docMk/>
            <pc:sldMk cId="4009619753" sldId="260"/>
            <ac:spMk id="2" creationId="{9A47677D-E5F3-4272-BF07-8279EFF5448F}"/>
          </ac:spMkLst>
        </pc:spChg>
        <pc:spChg chg="mod">
          <ac:chgData name="Sinead Hasleham (1910154)" userId="d594fdd0-ae0d-4a9e-9df4-1d8d2a34ed16" providerId="ADAL" clId="{C4C112FB-4E92-4097-AFAB-9DD603EB32C2}" dt="2021-12-07T10:50:58.719" v="1889" actId="26606"/>
          <ac:spMkLst>
            <pc:docMk/>
            <pc:sldMk cId="4009619753" sldId="260"/>
            <ac:spMk id="3" creationId="{2B2CB651-D4E5-406F-965E-BD8995354CB1}"/>
          </ac:spMkLst>
        </pc:spChg>
        <pc:spChg chg="add del">
          <ac:chgData name="Sinead Hasleham (1910154)" userId="d594fdd0-ae0d-4a9e-9df4-1d8d2a34ed16" providerId="ADAL" clId="{C4C112FB-4E92-4097-AFAB-9DD603EB32C2}" dt="2021-12-07T16:34:30.057" v="9400"/>
          <ac:spMkLst>
            <pc:docMk/>
            <pc:sldMk cId="4009619753" sldId="260"/>
            <ac:spMk id="8" creationId="{84136905-015B-4510-B514-027CBA846BD6}"/>
          </ac:spMkLst>
        </pc:spChg>
        <pc:spChg chg="add del">
          <ac:chgData name="Sinead Hasleham (1910154)" userId="d594fdd0-ae0d-4a9e-9df4-1d8d2a34ed16" providerId="ADAL" clId="{C4C112FB-4E92-4097-AFAB-9DD603EB32C2}" dt="2021-12-07T16:34:30.057" v="9400"/>
          <ac:spMkLst>
            <pc:docMk/>
            <pc:sldMk cId="4009619753" sldId="260"/>
            <ac:spMk id="10" creationId="{36CD0F97-2E5B-4E84-8544-EB24DED10446}"/>
          </ac:spMkLst>
        </pc:spChg>
        <pc:spChg chg="add del">
          <ac:chgData name="Sinead Hasleham (1910154)" userId="d594fdd0-ae0d-4a9e-9df4-1d8d2a34ed16" providerId="ADAL" clId="{C4C112FB-4E92-4097-AFAB-9DD603EB32C2}" dt="2021-12-07T16:34:30.057" v="9400"/>
          <ac:spMkLst>
            <pc:docMk/>
            <pc:sldMk cId="4009619753" sldId="260"/>
            <ac:spMk id="12" creationId="{3B272257-593A-402F-88FA-F1DECD9E3FC4}"/>
          </ac:spMkLst>
        </pc:spChg>
        <pc:picChg chg="add del mod">
          <ac:chgData name="Sinead Hasleham (1910154)" userId="d594fdd0-ae0d-4a9e-9df4-1d8d2a34ed16" providerId="ADAL" clId="{C4C112FB-4E92-4097-AFAB-9DD603EB32C2}" dt="2021-12-07T13:48:08.933" v="4094"/>
          <ac:picMkLst>
            <pc:docMk/>
            <pc:sldMk cId="4009619753" sldId="260"/>
            <ac:picMk id="4" creationId="{15A95AA7-7C5A-4BD0-BAA4-51F158DCAB7A}"/>
          </ac:picMkLst>
        </pc:picChg>
        <pc:picChg chg="add del mod">
          <ac:chgData name="Sinead Hasleham (1910154)" userId="d594fdd0-ae0d-4a9e-9df4-1d8d2a34ed16" providerId="ADAL" clId="{C4C112FB-4E92-4097-AFAB-9DD603EB32C2}" dt="2021-12-07T13:48:47.842" v="4096"/>
          <ac:picMkLst>
            <pc:docMk/>
            <pc:sldMk cId="4009619753" sldId="260"/>
            <ac:picMk id="5" creationId="{D8B7374E-FAC1-4196-9AF1-743EE812ECFA}"/>
          </ac:picMkLst>
        </pc:picChg>
        <pc:picChg chg="add mod">
          <ac:chgData name="Sinead Hasleham (1910154)" userId="d594fdd0-ae0d-4a9e-9df4-1d8d2a34ed16" providerId="ADAL" clId="{C4C112FB-4E92-4097-AFAB-9DD603EB32C2}" dt="2021-12-07T13:51:09.317" v="4097"/>
          <ac:picMkLst>
            <pc:docMk/>
            <pc:sldMk cId="4009619753" sldId="260"/>
            <ac:picMk id="6" creationId="{99E5DD3A-10BC-486F-BE21-0206F91790B0}"/>
          </ac:picMkLst>
        </pc:picChg>
      </pc:sldChg>
      <pc:sldChg chg="addSp delSp modSp new mod modTransition setBg delDesignElem modNotesTx">
        <pc:chgData name="Sinead Hasleham (1910154)" userId="d594fdd0-ae0d-4a9e-9df4-1d8d2a34ed16" providerId="ADAL" clId="{C4C112FB-4E92-4097-AFAB-9DD603EB32C2}" dt="2021-12-14T12:27:16.565" v="9802" actId="20577"/>
        <pc:sldMkLst>
          <pc:docMk/>
          <pc:sldMk cId="3650430892" sldId="261"/>
        </pc:sldMkLst>
        <pc:spChg chg="mod">
          <ac:chgData name="Sinead Hasleham (1910154)" userId="d594fdd0-ae0d-4a9e-9df4-1d8d2a34ed16" providerId="ADAL" clId="{C4C112FB-4E92-4097-AFAB-9DD603EB32C2}" dt="2021-12-07T16:34:30.057" v="9400"/>
          <ac:spMkLst>
            <pc:docMk/>
            <pc:sldMk cId="3650430892" sldId="261"/>
            <ac:spMk id="2" creationId="{C98BAD4B-DC90-48F0-8315-2563AB7A22CC}"/>
          </ac:spMkLst>
        </pc:spChg>
        <pc:spChg chg="add del">
          <ac:chgData name="Sinead Hasleham (1910154)" userId="d594fdd0-ae0d-4a9e-9df4-1d8d2a34ed16" providerId="ADAL" clId="{C4C112FB-4E92-4097-AFAB-9DD603EB32C2}" dt="2021-12-07T10:51:53.295" v="1918" actId="26606"/>
          <ac:spMkLst>
            <pc:docMk/>
            <pc:sldMk cId="3650430892" sldId="261"/>
            <ac:spMk id="3" creationId="{AA9F32BF-BE29-487C-AE67-8FC1DF886D15}"/>
          </ac:spMkLst>
        </pc:spChg>
        <pc:spChg chg="add del">
          <ac:chgData name="Sinead Hasleham (1910154)" userId="d594fdd0-ae0d-4a9e-9df4-1d8d2a34ed16" providerId="ADAL" clId="{C4C112FB-4E92-4097-AFAB-9DD603EB32C2}" dt="2021-12-07T10:51:53.285" v="1917" actId="26606"/>
          <ac:spMkLst>
            <pc:docMk/>
            <pc:sldMk cId="3650430892" sldId="261"/>
            <ac:spMk id="9" creationId="{49306479-8C4D-4E4A-A330-DFC80A8A01BE}"/>
          </ac:spMkLst>
        </pc:spChg>
        <pc:spChg chg="add del">
          <ac:chgData name="Sinead Hasleham (1910154)" userId="d594fdd0-ae0d-4a9e-9df4-1d8d2a34ed16" providerId="ADAL" clId="{C4C112FB-4E92-4097-AFAB-9DD603EB32C2}" dt="2021-12-07T10:51:53.285" v="1917" actId="26606"/>
          <ac:spMkLst>
            <pc:docMk/>
            <pc:sldMk cId="3650430892" sldId="261"/>
            <ac:spMk id="11" creationId="{2C84039B-8CF9-47CD-8F02-B1DBD5E75628}"/>
          </ac:spMkLst>
        </pc:spChg>
        <pc:spChg chg="add del">
          <ac:chgData name="Sinead Hasleham (1910154)" userId="d594fdd0-ae0d-4a9e-9df4-1d8d2a34ed16" providerId="ADAL" clId="{C4C112FB-4E92-4097-AFAB-9DD603EB32C2}" dt="2021-12-07T10:51:53.285" v="1917" actId="26606"/>
          <ac:spMkLst>
            <pc:docMk/>
            <pc:sldMk cId="3650430892" sldId="261"/>
            <ac:spMk id="13" creationId="{48D8C7A8-9E05-4465-8B1B-577C9F1DB4AF}"/>
          </ac:spMkLst>
        </pc:spChg>
        <pc:spChg chg="add del">
          <ac:chgData name="Sinead Hasleham (1910154)" userId="d594fdd0-ae0d-4a9e-9df4-1d8d2a34ed16" providerId="ADAL" clId="{C4C112FB-4E92-4097-AFAB-9DD603EB32C2}" dt="2021-12-07T16:34:30.057" v="9400"/>
          <ac:spMkLst>
            <pc:docMk/>
            <pc:sldMk cId="3650430892" sldId="261"/>
            <ac:spMk id="15" creationId="{49306479-8C4D-4E4A-A330-DFC80A8A01BE}"/>
          </ac:spMkLst>
        </pc:spChg>
        <pc:spChg chg="add del">
          <ac:chgData name="Sinead Hasleham (1910154)" userId="d594fdd0-ae0d-4a9e-9df4-1d8d2a34ed16" providerId="ADAL" clId="{C4C112FB-4E92-4097-AFAB-9DD603EB32C2}" dt="2021-12-07T16:34:30.057" v="9400"/>
          <ac:spMkLst>
            <pc:docMk/>
            <pc:sldMk cId="3650430892" sldId="261"/>
            <ac:spMk id="16" creationId="{1EC502BD-3766-4D83-94CC-391A4CD4E275}"/>
          </ac:spMkLst>
        </pc:spChg>
        <pc:spChg chg="add del">
          <ac:chgData name="Sinead Hasleham (1910154)" userId="d594fdd0-ae0d-4a9e-9df4-1d8d2a34ed16" providerId="ADAL" clId="{C4C112FB-4E92-4097-AFAB-9DD603EB32C2}" dt="2021-12-07T16:34:30.057" v="9400"/>
          <ac:spMkLst>
            <pc:docMk/>
            <pc:sldMk cId="3650430892" sldId="261"/>
            <ac:spMk id="18" creationId="{2867CC89-052A-4B89-A1FF-972E522C654C}"/>
          </ac:spMkLst>
        </pc:spChg>
        <pc:picChg chg="add mod">
          <ac:chgData name="Sinead Hasleham (1910154)" userId="d594fdd0-ae0d-4a9e-9df4-1d8d2a34ed16" providerId="ADAL" clId="{C4C112FB-4E92-4097-AFAB-9DD603EB32C2}" dt="2021-12-07T14:28:47.138" v="6141"/>
          <ac:picMkLst>
            <pc:docMk/>
            <pc:sldMk cId="3650430892" sldId="261"/>
            <ac:picMk id="4" creationId="{B6078171-AC35-4072-98F4-1D8E8333CFF0}"/>
          </ac:picMkLst>
        </pc:picChg>
        <pc:picChg chg="add del">
          <ac:chgData name="Sinead Hasleham (1910154)" userId="d594fdd0-ae0d-4a9e-9df4-1d8d2a34ed16" providerId="ADAL" clId="{C4C112FB-4E92-4097-AFAB-9DD603EB32C2}" dt="2021-12-07T10:51:53.285" v="1917" actId="26606"/>
          <ac:picMkLst>
            <pc:docMk/>
            <pc:sldMk cId="3650430892" sldId="261"/>
            <ac:picMk id="5" creationId="{71D6C327-6F56-4362-90EB-DE9561CF93E4}"/>
          </ac:picMkLst>
        </pc:picChg>
        <pc:picChg chg="add">
          <ac:chgData name="Sinead Hasleham (1910154)" userId="d594fdd0-ae0d-4a9e-9df4-1d8d2a34ed16" providerId="ADAL" clId="{C4C112FB-4E92-4097-AFAB-9DD603EB32C2}" dt="2021-12-07T10:51:53.295" v="1918" actId="26606"/>
          <ac:picMkLst>
            <pc:docMk/>
            <pc:sldMk cId="3650430892" sldId="261"/>
            <ac:picMk id="17" creationId="{B4032668-E9C3-4534-987D-AB7CD7EE49A1}"/>
          </ac:picMkLst>
        </pc:picChg>
      </pc:sldChg>
      <pc:sldChg chg="addSp delSp modSp new mod modTransition setBg addAnim modAnim delDesignElem modNotesTx">
        <pc:chgData name="Sinead Hasleham (1910154)" userId="d594fdd0-ae0d-4a9e-9df4-1d8d2a34ed16" providerId="ADAL" clId="{C4C112FB-4E92-4097-AFAB-9DD603EB32C2}" dt="2021-12-07T16:34:30.057" v="9400"/>
        <pc:sldMkLst>
          <pc:docMk/>
          <pc:sldMk cId="619650049" sldId="262"/>
        </pc:sldMkLst>
        <pc:spChg chg="mod ord">
          <ac:chgData name="Sinead Hasleham (1910154)" userId="d594fdd0-ae0d-4a9e-9df4-1d8d2a34ed16" providerId="ADAL" clId="{C4C112FB-4E92-4097-AFAB-9DD603EB32C2}" dt="2021-12-07T15:12:19.207" v="7305" actId="26606"/>
          <ac:spMkLst>
            <pc:docMk/>
            <pc:sldMk cId="619650049" sldId="262"/>
            <ac:spMk id="2" creationId="{FB739F5A-770F-465A-AAC3-E77B5CF197DA}"/>
          </ac:spMkLst>
        </pc:spChg>
        <pc:spChg chg="add del">
          <ac:chgData name="Sinead Hasleham (1910154)" userId="d594fdd0-ae0d-4a9e-9df4-1d8d2a34ed16" providerId="ADAL" clId="{C4C112FB-4E92-4097-AFAB-9DD603EB32C2}" dt="2021-12-07T10:52:36.741" v="1931" actId="26606"/>
          <ac:spMkLst>
            <pc:docMk/>
            <pc:sldMk cId="619650049" sldId="262"/>
            <ac:spMk id="3" creationId="{EEFFB3F6-1CD8-4CF2-80D6-C1860C30049B}"/>
          </ac:spMkLst>
        </pc:spChg>
        <pc:spChg chg="add del">
          <ac:chgData name="Sinead Hasleham (1910154)" userId="d594fdd0-ae0d-4a9e-9df4-1d8d2a34ed16" providerId="ADAL" clId="{C4C112FB-4E92-4097-AFAB-9DD603EB32C2}" dt="2021-12-07T10:53:54.787" v="1935" actId="26606"/>
          <ac:spMkLst>
            <pc:docMk/>
            <pc:sldMk cId="619650049" sldId="262"/>
            <ac:spMk id="8" creationId="{84136905-015B-4510-B514-027CBA846BD6}"/>
          </ac:spMkLst>
        </pc:spChg>
        <pc:spChg chg="add del">
          <ac:chgData name="Sinead Hasleham (1910154)" userId="d594fdd0-ae0d-4a9e-9df4-1d8d2a34ed16" providerId="ADAL" clId="{C4C112FB-4E92-4097-AFAB-9DD603EB32C2}" dt="2021-12-07T10:52:36.733" v="1930" actId="26606"/>
          <ac:spMkLst>
            <pc:docMk/>
            <pc:sldMk cId="619650049" sldId="262"/>
            <ac:spMk id="9" creationId="{49306479-8C4D-4E4A-A330-DFC80A8A01BE}"/>
          </ac:spMkLst>
        </pc:spChg>
        <pc:spChg chg="add del">
          <ac:chgData name="Sinead Hasleham (1910154)" userId="d594fdd0-ae0d-4a9e-9df4-1d8d2a34ed16" providerId="ADAL" clId="{C4C112FB-4E92-4097-AFAB-9DD603EB32C2}" dt="2021-12-07T10:53:54.787" v="1935" actId="26606"/>
          <ac:spMkLst>
            <pc:docMk/>
            <pc:sldMk cId="619650049" sldId="262"/>
            <ac:spMk id="10" creationId="{36CD0F97-2E5B-4E84-8544-EB24DED10446}"/>
          </ac:spMkLst>
        </pc:spChg>
        <pc:spChg chg="add del">
          <ac:chgData name="Sinead Hasleham (1910154)" userId="d594fdd0-ae0d-4a9e-9df4-1d8d2a34ed16" providerId="ADAL" clId="{C4C112FB-4E92-4097-AFAB-9DD603EB32C2}" dt="2021-12-07T10:52:36.733" v="1930" actId="26606"/>
          <ac:spMkLst>
            <pc:docMk/>
            <pc:sldMk cId="619650049" sldId="262"/>
            <ac:spMk id="11" creationId="{2C84039B-8CF9-47CD-8F02-B1DBD5E75628}"/>
          </ac:spMkLst>
        </pc:spChg>
        <pc:spChg chg="add del">
          <ac:chgData name="Sinead Hasleham (1910154)" userId="d594fdd0-ae0d-4a9e-9df4-1d8d2a34ed16" providerId="ADAL" clId="{C4C112FB-4E92-4097-AFAB-9DD603EB32C2}" dt="2021-12-07T10:53:54.787" v="1935" actId="26606"/>
          <ac:spMkLst>
            <pc:docMk/>
            <pc:sldMk cId="619650049" sldId="262"/>
            <ac:spMk id="12" creationId="{3B272257-593A-402F-88FA-F1DECD9E3FC4}"/>
          </ac:spMkLst>
        </pc:spChg>
        <pc:spChg chg="add del">
          <ac:chgData name="Sinead Hasleham (1910154)" userId="d594fdd0-ae0d-4a9e-9df4-1d8d2a34ed16" providerId="ADAL" clId="{C4C112FB-4E92-4097-AFAB-9DD603EB32C2}" dt="2021-12-07T10:52:36.733" v="1930" actId="26606"/>
          <ac:spMkLst>
            <pc:docMk/>
            <pc:sldMk cId="619650049" sldId="262"/>
            <ac:spMk id="13" creationId="{48D8C7A8-9E05-4465-8B1B-577C9F1DB4AF}"/>
          </ac:spMkLst>
        </pc:spChg>
        <pc:spChg chg="add del">
          <ac:chgData name="Sinead Hasleham (1910154)" userId="d594fdd0-ae0d-4a9e-9df4-1d8d2a34ed16" providerId="ADAL" clId="{C4C112FB-4E92-4097-AFAB-9DD603EB32C2}" dt="2021-12-07T10:53:50.263" v="1932" actId="931"/>
          <ac:spMkLst>
            <pc:docMk/>
            <pc:sldMk cId="619650049" sldId="262"/>
            <ac:spMk id="15" creationId="{EEFFB3F6-1CD8-4CF2-80D6-C1860C30049B}"/>
          </ac:spMkLst>
        </pc:spChg>
        <pc:spChg chg="add del mod">
          <ac:chgData name="Sinead Hasleham (1910154)" userId="d594fdd0-ae0d-4a9e-9df4-1d8d2a34ed16" providerId="ADAL" clId="{C4C112FB-4E92-4097-AFAB-9DD603EB32C2}" dt="2021-12-07T15:12:14.831" v="7304" actId="478"/>
          <ac:spMkLst>
            <pc:docMk/>
            <pc:sldMk cId="619650049" sldId="262"/>
            <ac:spMk id="16" creationId="{1640C0B8-8DCB-4816-A060-E54C250424A1}"/>
          </ac:spMkLst>
        </pc:spChg>
        <pc:spChg chg="add del">
          <ac:chgData name="Sinead Hasleham (1910154)" userId="d594fdd0-ae0d-4a9e-9df4-1d8d2a34ed16" providerId="ADAL" clId="{C4C112FB-4E92-4097-AFAB-9DD603EB32C2}" dt="2021-12-07T15:06:58.288" v="6896" actId="26606"/>
          <ac:spMkLst>
            <pc:docMk/>
            <pc:sldMk cId="619650049" sldId="262"/>
            <ac:spMk id="17" creationId="{49306479-8C4D-4E4A-A330-DFC80A8A01BE}"/>
          </ac:spMkLst>
        </pc:spChg>
        <pc:spChg chg="add del">
          <ac:chgData name="Sinead Hasleham (1910154)" userId="d594fdd0-ae0d-4a9e-9df4-1d8d2a34ed16" providerId="ADAL" clId="{C4C112FB-4E92-4097-AFAB-9DD603EB32C2}" dt="2021-12-07T15:06:58.288" v="6896" actId="26606"/>
          <ac:spMkLst>
            <pc:docMk/>
            <pc:sldMk cId="619650049" sldId="262"/>
            <ac:spMk id="19" creationId="{220E33D0-A190-4F8A-9DB6-C531C95CA02D}"/>
          </ac:spMkLst>
        </pc:spChg>
        <pc:spChg chg="add del">
          <ac:chgData name="Sinead Hasleham (1910154)" userId="d594fdd0-ae0d-4a9e-9df4-1d8d2a34ed16" providerId="ADAL" clId="{C4C112FB-4E92-4097-AFAB-9DD603EB32C2}" dt="2021-12-07T15:06:58.288" v="6896" actId="26606"/>
          <ac:spMkLst>
            <pc:docMk/>
            <pc:sldMk cId="619650049" sldId="262"/>
            <ac:spMk id="21" creationId="{9C982AD0-6B29-4C72-8F4E-229BAA86C4DE}"/>
          </ac:spMkLst>
        </pc:spChg>
        <pc:spChg chg="add del">
          <ac:chgData name="Sinead Hasleham (1910154)" userId="d594fdd0-ae0d-4a9e-9df4-1d8d2a34ed16" providerId="ADAL" clId="{C4C112FB-4E92-4097-AFAB-9DD603EB32C2}" dt="2021-12-07T15:12:19.207" v="7305" actId="26606"/>
          <ac:spMkLst>
            <pc:docMk/>
            <pc:sldMk cId="619650049" sldId="262"/>
            <ac:spMk id="26" creationId="{49306479-8C4D-4E4A-A330-DFC80A8A01BE}"/>
          </ac:spMkLst>
        </pc:spChg>
        <pc:spChg chg="add del">
          <ac:chgData name="Sinead Hasleham (1910154)" userId="d594fdd0-ae0d-4a9e-9df4-1d8d2a34ed16" providerId="ADAL" clId="{C4C112FB-4E92-4097-AFAB-9DD603EB32C2}" dt="2021-12-07T15:12:19.207" v="7305" actId="26606"/>
          <ac:spMkLst>
            <pc:docMk/>
            <pc:sldMk cId="619650049" sldId="262"/>
            <ac:spMk id="28" creationId="{4843B56B-DD63-40AB-85E1-E18901E137B6}"/>
          </ac:spMkLst>
        </pc:spChg>
        <pc:spChg chg="add del">
          <ac:chgData name="Sinead Hasleham (1910154)" userId="d594fdd0-ae0d-4a9e-9df4-1d8d2a34ed16" providerId="ADAL" clId="{C4C112FB-4E92-4097-AFAB-9DD603EB32C2}" dt="2021-12-07T15:12:19.207" v="7305" actId="26606"/>
          <ac:spMkLst>
            <pc:docMk/>
            <pc:sldMk cId="619650049" sldId="262"/>
            <ac:spMk id="30" creationId="{419344E4-CB02-427C-9FF0-E06375167953}"/>
          </ac:spMkLst>
        </pc:spChg>
        <pc:spChg chg="add del">
          <ac:chgData name="Sinead Hasleham (1910154)" userId="d594fdd0-ae0d-4a9e-9df4-1d8d2a34ed16" providerId="ADAL" clId="{C4C112FB-4E92-4097-AFAB-9DD603EB32C2}" dt="2021-12-07T15:12:19.207" v="7305" actId="26606"/>
          <ac:spMkLst>
            <pc:docMk/>
            <pc:sldMk cId="619650049" sldId="262"/>
            <ac:spMk id="32" creationId="{220E33D0-A190-4F8A-9DB6-C531C95CA02D}"/>
          </ac:spMkLst>
        </pc:spChg>
        <pc:spChg chg="add del">
          <ac:chgData name="Sinead Hasleham (1910154)" userId="d594fdd0-ae0d-4a9e-9df4-1d8d2a34ed16" providerId="ADAL" clId="{C4C112FB-4E92-4097-AFAB-9DD603EB32C2}" dt="2021-12-07T16:34:30.057" v="9400"/>
          <ac:spMkLst>
            <pc:docMk/>
            <pc:sldMk cId="619650049" sldId="262"/>
            <ac:spMk id="37" creationId="{49306479-8C4D-4E4A-A330-DFC80A8A01BE}"/>
          </ac:spMkLst>
        </pc:spChg>
        <pc:spChg chg="add del">
          <ac:chgData name="Sinead Hasleham (1910154)" userId="d594fdd0-ae0d-4a9e-9df4-1d8d2a34ed16" providerId="ADAL" clId="{C4C112FB-4E92-4097-AFAB-9DD603EB32C2}" dt="2021-12-07T16:34:30.057" v="9400"/>
          <ac:spMkLst>
            <pc:docMk/>
            <pc:sldMk cId="619650049" sldId="262"/>
            <ac:spMk id="39" creationId="{2C84039B-8CF9-47CD-8F02-B1DBD5E75628}"/>
          </ac:spMkLst>
        </pc:spChg>
        <pc:spChg chg="add del">
          <ac:chgData name="Sinead Hasleham (1910154)" userId="d594fdd0-ae0d-4a9e-9df4-1d8d2a34ed16" providerId="ADAL" clId="{C4C112FB-4E92-4097-AFAB-9DD603EB32C2}" dt="2021-12-07T16:34:30.057" v="9400"/>
          <ac:spMkLst>
            <pc:docMk/>
            <pc:sldMk cId="619650049" sldId="262"/>
            <ac:spMk id="41" creationId="{48D8C7A8-9E05-4465-8B1B-577C9F1DB4AF}"/>
          </ac:spMkLst>
        </pc:spChg>
        <pc:picChg chg="add del">
          <ac:chgData name="Sinead Hasleham (1910154)" userId="d594fdd0-ae0d-4a9e-9df4-1d8d2a34ed16" providerId="ADAL" clId="{C4C112FB-4E92-4097-AFAB-9DD603EB32C2}" dt="2021-12-07T10:52:36.733" v="1930" actId="26606"/>
          <ac:picMkLst>
            <pc:docMk/>
            <pc:sldMk cId="619650049" sldId="262"/>
            <ac:picMk id="5" creationId="{418479A5-5AF8-4AE4-B813-FC84AC2F77A4}"/>
          </ac:picMkLst>
        </pc:picChg>
        <pc:picChg chg="add del mod ord">
          <ac:chgData name="Sinead Hasleham (1910154)" userId="d594fdd0-ae0d-4a9e-9df4-1d8d2a34ed16" providerId="ADAL" clId="{C4C112FB-4E92-4097-AFAB-9DD603EB32C2}" dt="2021-12-07T15:12:02.874" v="7302" actId="478"/>
          <ac:picMkLst>
            <pc:docMk/>
            <pc:sldMk cId="619650049" sldId="262"/>
            <ac:picMk id="6" creationId="{5DC65E0F-611D-4FDC-8CDC-F8420990158E}"/>
          </ac:picMkLst>
        </pc:picChg>
        <pc:picChg chg="add mod">
          <ac:chgData name="Sinead Hasleham (1910154)" userId="d594fdd0-ae0d-4a9e-9df4-1d8d2a34ed16" providerId="ADAL" clId="{C4C112FB-4E92-4097-AFAB-9DD603EB32C2}" dt="2021-12-07T15:12:19.207" v="7305" actId="26606"/>
          <ac:picMkLst>
            <pc:docMk/>
            <pc:sldMk cId="619650049" sldId="262"/>
            <ac:picMk id="7" creationId="{C7A66DBC-E1EA-4F46-B02F-46FA0714BE13}"/>
          </ac:picMkLst>
        </pc:picChg>
        <pc:picChg chg="add del mod">
          <ac:chgData name="Sinead Hasleham (1910154)" userId="d594fdd0-ae0d-4a9e-9df4-1d8d2a34ed16" providerId="ADAL" clId="{C4C112FB-4E92-4097-AFAB-9DD603EB32C2}" dt="2021-12-07T15:14:25.311" v="7343"/>
          <ac:picMkLst>
            <pc:docMk/>
            <pc:sldMk cId="619650049" sldId="262"/>
            <ac:picMk id="18" creationId="{F70C157D-7B48-4B6B-A7F7-384EC3B5DD4F}"/>
          </ac:picMkLst>
        </pc:picChg>
        <pc:picChg chg="add mod">
          <ac:chgData name="Sinead Hasleham (1910154)" userId="d594fdd0-ae0d-4a9e-9df4-1d8d2a34ed16" providerId="ADAL" clId="{C4C112FB-4E92-4097-AFAB-9DD603EB32C2}" dt="2021-12-07T15:16:09.227" v="7344"/>
          <ac:picMkLst>
            <pc:docMk/>
            <pc:sldMk cId="619650049" sldId="262"/>
            <ac:picMk id="20" creationId="{D27D11F8-5D2E-48BE-9D38-D412EBB3C1EF}"/>
          </ac:picMkLst>
        </pc:picChg>
      </pc:sldChg>
      <pc:sldChg chg="addSp delSp modSp new mod modTransition setBg modAnim delDesignElem modNotesTx">
        <pc:chgData name="Sinead Hasleham (1910154)" userId="d594fdd0-ae0d-4a9e-9df4-1d8d2a34ed16" providerId="ADAL" clId="{C4C112FB-4E92-4097-AFAB-9DD603EB32C2}" dt="2021-12-07T16:49:30.888" v="9427" actId="20577"/>
        <pc:sldMkLst>
          <pc:docMk/>
          <pc:sldMk cId="155227304" sldId="263"/>
        </pc:sldMkLst>
        <pc:spChg chg="mod">
          <ac:chgData name="Sinead Hasleham (1910154)" userId="d594fdd0-ae0d-4a9e-9df4-1d8d2a34ed16" providerId="ADAL" clId="{C4C112FB-4E92-4097-AFAB-9DD603EB32C2}" dt="2021-12-07T10:57:02.096" v="1969" actId="26606"/>
          <ac:spMkLst>
            <pc:docMk/>
            <pc:sldMk cId="155227304" sldId="263"/>
            <ac:spMk id="2" creationId="{853FE73F-0CB7-45EC-A643-4B110E0C7097}"/>
          </ac:spMkLst>
        </pc:spChg>
        <pc:spChg chg="del">
          <ac:chgData name="Sinead Hasleham (1910154)" userId="d594fdd0-ae0d-4a9e-9df4-1d8d2a34ed16" providerId="ADAL" clId="{C4C112FB-4E92-4097-AFAB-9DD603EB32C2}" dt="2021-12-07T10:55:42.851" v="1957" actId="931"/>
          <ac:spMkLst>
            <pc:docMk/>
            <pc:sldMk cId="155227304" sldId="263"/>
            <ac:spMk id="3" creationId="{9F9BD695-E7F0-415E-A495-F6D8B404B780}"/>
          </ac:spMkLst>
        </pc:spChg>
        <pc:spChg chg="add del mod">
          <ac:chgData name="Sinead Hasleham (1910154)" userId="d594fdd0-ae0d-4a9e-9df4-1d8d2a34ed16" providerId="ADAL" clId="{C4C112FB-4E92-4097-AFAB-9DD603EB32C2}" dt="2021-12-07T10:57:17.612" v="1993" actId="478"/>
          <ac:spMkLst>
            <pc:docMk/>
            <pc:sldMk cId="155227304" sldId="263"/>
            <ac:spMk id="8" creationId="{A7A2F633-C515-4E38-8ADD-8C5595D86418}"/>
          </ac:spMkLst>
        </pc:spChg>
        <pc:spChg chg="add del mod">
          <ac:chgData name="Sinead Hasleham (1910154)" userId="d594fdd0-ae0d-4a9e-9df4-1d8d2a34ed16" providerId="ADAL" clId="{C4C112FB-4E92-4097-AFAB-9DD603EB32C2}" dt="2021-12-07T10:57:21.194" v="1994" actId="478"/>
          <ac:spMkLst>
            <pc:docMk/>
            <pc:sldMk cId="155227304" sldId="263"/>
            <ac:spMk id="11" creationId="{FD866412-4B96-4CD0-B432-E750D6A79CD3}"/>
          </ac:spMkLst>
        </pc:spChg>
        <pc:spChg chg="add del mod">
          <ac:chgData name="Sinead Hasleham (1910154)" userId="d594fdd0-ae0d-4a9e-9df4-1d8d2a34ed16" providerId="ADAL" clId="{C4C112FB-4E92-4097-AFAB-9DD603EB32C2}" dt="2021-12-07T10:57:14.377" v="1992" actId="478"/>
          <ac:spMkLst>
            <pc:docMk/>
            <pc:sldMk cId="155227304" sldId="263"/>
            <ac:spMk id="14" creationId="{DD854BC5-347E-48B4-B422-920BA81DEC65}"/>
          </ac:spMkLst>
        </pc:spChg>
        <pc:spChg chg="add del">
          <ac:chgData name="Sinead Hasleham (1910154)" userId="d594fdd0-ae0d-4a9e-9df4-1d8d2a34ed16" providerId="ADAL" clId="{C4C112FB-4E92-4097-AFAB-9DD603EB32C2}" dt="2021-12-07T16:34:30.057" v="9400"/>
          <ac:spMkLst>
            <pc:docMk/>
            <pc:sldMk cId="155227304" sldId="263"/>
            <ac:spMk id="19" creationId="{49306479-8C4D-4E4A-A330-DFC80A8A01BE}"/>
          </ac:spMkLst>
        </pc:spChg>
        <pc:spChg chg="add del">
          <ac:chgData name="Sinead Hasleham (1910154)" userId="d594fdd0-ae0d-4a9e-9df4-1d8d2a34ed16" providerId="ADAL" clId="{C4C112FB-4E92-4097-AFAB-9DD603EB32C2}" dt="2021-12-07T16:34:30.057" v="9400"/>
          <ac:spMkLst>
            <pc:docMk/>
            <pc:sldMk cId="155227304" sldId="263"/>
            <ac:spMk id="21" creationId="{220E33D0-A190-4F8A-9DB6-C531C95CA02D}"/>
          </ac:spMkLst>
        </pc:spChg>
        <pc:picChg chg="add mod ord">
          <ac:chgData name="Sinead Hasleham (1910154)" userId="d594fdd0-ae0d-4a9e-9df4-1d8d2a34ed16" providerId="ADAL" clId="{C4C112FB-4E92-4097-AFAB-9DD603EB32C2}" dt="2021-12-07T10:57:02.096" v="1969" actId="26606"/>
          <ac:picMkLst>
            <pc:docMk/>
            <pc:sldMk cId="155227304" sldId="263"/>
            <ac:picMk id="5" creationId="{5A30FD0D-BA2F-44E8-A319-D8100E106083}"/>
          </ac:picMkLst>
        </pc:picChg>
        <pc:picChg chg="add mod">
          <ac:chgData name="Sinead Hasleham (1910154)" userId="d594fdd0-ae0d-4a9e-9df4-1d8d2a34ed16" providerId="ADAL" clId="{C4C112FB-4E92-4097-AFAB-9DD603EB32C2}" dt="2021-12-07T10:57:02.096" v="1969" actId="26606"/>
          <ac:picMkLst>
            <pc:docMk/>
            <pc:sldMk cId="155227304" sldId="263"/>
            <ac:picMk id="7" creationId="{65222B27-358A-4160-AD7D-B138B5F4568D}"/>
          </ac:picMkLst>
        </pc:picChg>
        <pc:picChg chg="add mod ord">
          <ac:chgData name="Sinead Hasleham (1910154)" userId="d594fdd0-ae0d-4a9e-9df4-1d8d2a34ed16" providerId="ADAL" clId="{C4C112FB-4E92-4097-AFAB-9DD603EB32C2}" dt="2021-12-07T10:57:02.096" v="1969" actId="26606"/>
          <ac:picMkLst>
            <pc:docMk/>
            <pc:sldMk cId="155227304" sldId="263"/>
            <ac:picMk id="10" creationId="{EA96324B-3866-4656-93EE-5B23E8979130}"/>
          </ac:picMkLst>
        </pc:picChg>
        <pc:picChg chg="add mod ord">
          <ac:chgData name="Sinead Hasleham (1910154)" userId="d594fdd0-ae0d-4a9e-9df4-1d8d2a34ed16" providerId="ADAL" clId="{C4C112FB-4E92-4097-AFAB-9DD603EB32C2}" dt="2021-12-07T10:57:02.096" v="1969" actId="26606"/>
          <ac:picMkLst>
            <pc:docMk/>
            <pc:sldMk cId="155227304" sldId="263"/>
            <ac:picMk id="13" creationId="{D58D5B7B-20DD-4944-9BD1-D878B617C367}"/>
          </ac:picMkLst>
        </pc:picChg>
        <pc:picChg chg="add del mod">
          <ac:chgData name="Sinead Hasleham (1910154)" userId="d594fdd0-ae0d-4a9e-9df4-1d8d2a34ed16" providerId="ADAL" clId="{C4C112FB-4E92-4097-AFAB-9DD603EB32C2}" dt="2021-12-07T15:35:19.465" v="8289"/>
          <ac:picMkLst>
            <pc:docMk/>
            <pc:sldMk cId="155227304" sldId="263"/>
            <ac:picMk id="15" creationId="{D3BE4B91-15FF-4D3B-B5F3-4E0568099AE7}"/>
          </ac:picMkLst>
        </pc:picChg>
        <pc:picChg chg="add mod">
          <ac:chgData name="Sinead Hasleham (1910154)" userId="d594fdd0-ae0d-4a9e-9df4-1d8d2a34ed16" providerId="ADAL" clId="{C4C112FB-4E92-4097-AFAB-9DD603EB32C2}" dt="2021-12-07T15:36:15.745" v="8290"/>
          <ac:picMkLst>
            <pc:docMk/>
            <pc:sldMk cId="155227304" sldId="263"/>
            <ac:picMk id="16" creationId="{C4904C56-18EE-46B0-A76D-12C79D771952}"/>
          </ac:picMkLst>
        </pc:picChg>
      </pc:sldChg>
      <pc:sldChg chg="addSp delSp modSp new mod modTransition setBg modAnim delDesignElem modNotesTx">
        <pc:chgData name="Sinead Hasleham (1910154)" userId="d594fdd0-ae0d-4a9e-9df4-1d8d2a34ed16" providerId="ADAL" clId="{C4C112FB-4E92-4097-AFAB-9DD603EB32C2}" dt="2021-12-14T12:55:17.489" v="10374" actId="20577"/>
        <pc:sldMkLst>
          <pc:docMk/>
          <pc:sldMk cId="524450670" sldId="264"/>
        </pc:sldMkLst>
        <pc:spChg chg="mod ord">
          <ac:chgData name="Sinead Hasleham (1910154)" userId="d594fdd0-ae0d-4a9e-9df4-1d8d2a34ed16" providerId="ADAL" clId="{C4C112FB-4E92-4097-AFAB-9DD603EB32C2}" dt="2021-12-07T16:34:30.057" v="9400"/>
          <ac:spMkLst>
            <pc:docMk/>
            <pc:sldMk cId="524450670" sldId="264"/>
            <ac:spMk id="2" creationId="{40221338-2765-49D2-AA4D-9611D78C723C}"/>
          </ac:spMkLst>
        </pc:spChg>
        <pc:spChg chg="del">
          <ac:chgData name="Sinead Hasleham (1910154)" userId="d594fdd0-ae0d-4a9e-9df4-1d8d2a34ed16" providerId="ADAL" clId="{C4C112FB-4E92-4097-AFAB-9DD603EB32C2}" dt="2021-12-07T10:58:37.073" v="2015" actId="931"/>
          <ac:spMkLst>
            <pc:docMk/>
            <pc:sldMk cId="524450670" sldId="264"/>
            <ac:spMk id="3" creationId="{53CC59EA-B0AA-4598-A4F3-A574C4A4E7B6}"/>
          </ac:spMkLst>
        </pc:spChg>
        <pc:spChg chg="add del mod">
          <ac:chgData name="Sinead Hasleham (1910154)" userId="d594fdd0-ae0d-4a9e-9df4-1d8d2a34ed16" providerId="ADAL" clId="{C4C112FB-4E92-4097-AFAB-9DD603EB32C2}" dt="2021-12-07T10:58:54.355" v="2021" actId="478"/>
          <ac:spMkLst>
            <pc:docMk/>
            <pc:sldMk cId="524450670" sldId="264"/>
            <ac:spMk id="6" creationId="{75A3A309-B523-4C9E-9844-C1B9B8B2241F}"/>
          </ac:spMkLst>
        </pc:spChg>
        <pc:spChg chg="add del">
          <ac:chgData name="Sinead Hasleham (1910154)" userId="d594fdd0-ae0d-4a9e-9df4-1d8d2a34ed16" providerId="ADAL" clId="{C4C112FB-4E92-4097-AFAB-9DD603EB32C2}" dt="2021-12-07T16:34:30.057" v="9400"/>
          <ac:spMkLst>
            <pc:docMk/>
            <pc:sldMk cId="524450670" sldId="264"/>
            <ac:spMk id="11" creationId="{49306479-8C4D-4E4A-A330-DFC80A8A01BE}"/>
          </ac:spMkLst>
        </pc:spChg>
        <pc:spChg chg="add del">
          <ac:chgData name="Sinead Hasleham (1910154)" userId="d594fdd0-ae0d-4a9e-9df4-1d8d2a34ed16" providerId="ADAL" clId="{C4C112FB-4E92-4097-AFAB-9DD603EB32C2}" dt="2021-12-07T16:34:30.057" v="9400"/>
          <ac:spMkLst>
            <pc:docMk/>
            <pc:sldMk cId="524450670" sldId="264"/>
            <ac:spMk id="13" creationId="{2C84039B-8CF9-47CD-8F02-B1DBD5E75628}"/>
          </ac:spMkLst>
        </pc:spChg>
        <pc:spChg chg="add del">
          <ac:chgData name="Sinead Hasleham (1910154)" userId="d594fdd0-ae0d-4a9e-9df4-1d8d2a34ed16" providerId="ADAL" clId="{C4C112FB-4E92-4097-AFAB-9DD603EB32C2}" dt="2021-12-07T16:34:30.057" v="9400"/>
          <ac:spMkLst>
            <pc:docMk/>
            <pc:sldMk cId="524450670" sldId="264"/>
            <ac:spMk id="15" creationId="{48D8C7A8-9E05-4465-8B1B-577C9F1DB4AF}"/>
          </ac:spMkLst>
        </pc:spChg>
        <pc:picChg chg="add del mod">
          <ac:chgData name="Sinead Hasleham (1910154)" userId="d594fdd0-ae0d-4a9e-9df4-1d8d2a34ed16" providerId="ADAL" clId="{C4C112FB-4E92-4097-AFAB-9DD603EB32C2}" dt="2021-12-14T12:48:05.910" v="9805"/>
          <ac:picMkLst>
            <pc:docMk/>
            <pc:sldMk cId="524450670" sldId="264"/>
            <ac:picMk id="3" creationId="{B091216F-23D8-4BBD-B72F-7D98DF11C8EE}"/>
          </ac:picMkLst>
        </pc:picChg>
        <pc:picChg chg="add mod">
          <ac:chgData name="Sinead Hasleham (1910154)" userId="d594fdd0-ae0d-4a9e-9df4-1d8d2a34ed16" providerId="ADAL" clId="{C4C112FB-4E92-4097-AFAB-9DD603EB32C2}" dt="2021-12-14T12:49:58.280" v="9806"/>
          <ac:picMkLst>
            <pc:docMk/>
            <pc:sldMk cId="524450670" sldId="264"/>
            <ac:picMk id="4" creationId="{E5796E1C-55C2-46A3-934E-1F83ABB853E8}"/>
          </ac:picMkLst>
        </pc:picChg>
        <pc:picChg chg="add mod">
          <ac:chgData name="Sinead Hasleham (1910154)" userId="d594fdd0-ae0d-4a9e-9df4-1d8d2a34ed16" providerId="ADAL" clId="{C4C112FB-4E92-4097-AFAB-9DD603EB32C2}" dt="2021-12-07T16:34:19.583" v="9398"/>
          <ac:picMkLst>
            <pc:docMk/>
            <pc:sldMk cId="524450670" sldId="264"/>
            <ac:picMk id="5" creationId="{E7D58805-0BE6-4F3E-9A13-947EA395AE7F}"/>
          </ac:picMkLst>
        </pc:picChg>
        <pc:picChg chg="add del mod">
          <ac:chgData name="Sinead Hasleham (1910154)" userId="d594fdd0-ae0d-4a9e-9df4-1d8d2a34ed16" providerId="ADAL" clId="{C4C112FB-4E92-4097-AFAB-9DD603EB32C2}" dt="2021-12-07T15:58:16.910" v="8645"/>
          <ac:picMkLst>
            <pc:docMk/>
            <pc:sldMk cId="524450670" sldId="264"/>
            <ac:picMk id="7" creationId="{FE09AF84-F64C-4749-A928-4DA5E69D2F03}"/>
          </ac:picMkLst>
        </pc:picChg>
        <pc:picChg chg="add del mod">
          <ac:chgData name="Sinead Hasleham (1910154)" userId="d594fdd0-ae0d-4a9e-9df4-1d8d2a34ed16" providerId="ADAL" clId="{C4C112FB-4E92-4097-AFAB-9DD603EB32C2}" dt="2021-12-07T15:59:50.754" v="8647"/>
          <ac:picMkLst>
            <pc:docMk/>
            <pc:sldMk cId="524450670" sldId="264"/>
            <ac:picMk id="8" creationId="{F3DA3086-4117-498F-BEB8-C7DECB5B200A}"/>
          </ac:picMkLst>
        </pc:picChg>
        <pc:picChg chg="add del mod">
          <ac:chgData name="Sinead Hasleham (1910154)" userId="d594fdd0-ae0d-4a9e-9df4-1d8d2a34ed16" providerId="ADAL" clId="{C4C112FB-4E92-4097-AFAB-9DD603EB32C2}" dt="2021-12-07T16:00:21.441" v="8649"/>
          <ac:picMkLst>
            <pc:docMk/>
            <pc:sldMk cId="524450670" sldId="264"/>
            <ac:picMk id="9" creationId="{C4011B62-AB22-4C3D-8263-91FBEAF63117}"/>
          </ac:picMkLst>
        </pc:picChg>
        <pc:picChg chg="add del mod">
          <ac:chgData name="Sinead Hasleham (1910154)" userId="d594fdd0-ae0d-4a9e-9df4-1d8d2a34ed16" providerId="ADAL" clId="{C4C112FB-4E92-4097-AFAB-9DD603EB32C2}" dt="2021-12-14T12:46:38.780" v="9803"/>
          <ac:picMkLst>
            <pc:docMk/>
            <pc:sldMk cId="524450670" sldId="264"/>
            <ac:picMk id="10" creationId="{D6B5631A-493E-4513-B775-088F53FE23C3}"/>
          </ac:picMkLst>
        </pc:picChg>
      </pc:sldChg>
      <pc:sldChg chg="addSp delSp modSp new mod modTransition setBg delDesignElem modNotesTx">
        <pc:chgData name="Sinead Hasleham (1910154)" userId="d594fdd0-ae0d-4a9e-9df4-1d8d2a34ed16" providerId="ADAL" clId="{C4C112FB-4E92-4097-AFAB-9DD603EB32C2}" dt="2021-12-07T16:34:30.057" v="9400"/>
        <pc:sldMkLst>
          <pc:docMk/>
          <pc:sldMk cId="730576978" sldId="265"/>
        </pc:sldMkLst>
        <pc:spChg chg="mod">
          <ac:chgData name="Sinead Hasleham (1910154)" userId="d594fdd0-ae0d-4a9e-9df4-1d8d2a34ed16" providerId="ADAL" clId="{C4C112FB-4E92-4097-AFAB-9DD603EB32C2}" dt="2021-12-07T11:00:00.763" v="2030" actId="26606"/>
          <ac:spMkLst>
            <pc:docMk/>
            <pc:sldMk cId="730576978" sldId="265"/>
            <ac:spMk id="2" creationId="{17B778D1-DB64-456C-8F72-2B60A3A814B1}"/>
          </ac:spMkLst>
        </pc:spChg>
        <pc:spChg chg="del">
          <ac:chgData name="Sinead Hasleham (1910154)" userId="d594fdd0-ae0d-4a9e-9df4-1d8d2a34ed16" providerId="ADAL" clId="{C4C112FB-4E92-4097-AFAB-9DD603EB32C2}" dt="2021-12-07T11:00:00.763" v="2030" actId="26606"/>
          <ac:spMkLst>
            <pc:docMk/>
            <pc:sldMk cId="730576978" sldId="265"/>
            <ac:spMk id="3" creationId="{276115A4-F531-466F-B9C2-D9DAC4BBCBAE}"/>
          </ac:spMkLst>
        </pc:spChg>
        <pc:spChg chg="add del">
          <ac:chgData name="Sinead Hasleham (1910154)" userId="d594fdd0-ae0d-4a9e-9df4-1d8d2a34ed16" providerId="ADAL" clId="{C4C112FB-4E92-4097-AFAB-9DD603EB32C2}" dt="2021-12-07T16:34:30.057" v="9400"/>
          <ac:spMkLst>
            <pc:docMk/>
            <pc:sldMk cId="730576978" sldId="265"/>
            <ac:spMk id="9" creationId="{49306479-8C4D-4E4A-A330-DFC80A8A01BE}"/>
          </ac:spMkLst>
        </pc:spChg>
        <pc:spChg chg="add del">
          <ac:chgData name="Sinead Hasleham (1910154)" userId="d594fdd0-ae0d-4a9e-9df4-1d8d2a34ed16" providerId="ADAL" clId="{C4C112FB-4E92-4097-AFAB-9DD603EB32C2}" dt="2021-12-07T16:34:30.057" v="9400"/>
          <ac:spMkLst>
            <pc:docMk/>
            <pc:sldMk cId="730576978" sldId="265"/>
            <ac:spMk id="11" creationId="{220E33D0-A190-4F8A-9DB6-C531C95CA02D}"/>
          </ac:spMkLst>
        </pc:spChg>
        <pc:spChg chg="add del">
          <ac:chgData name="Sinead Hasleham (1910154)" userId="d594fdd0-ae0d-4a9e-9df4-1d8d2a34ed16" providerId="ADAL" clId="{C4C112FB-4E92-4097-AFAB-9DD603EB32C2}" dt="2021-12-07T16:34:30.057" v="9400"/>
          <ac:spMkLst>
            <pc:docMk/>
            <pc:sldMk cId="730576978" sldId="265"/>
            <ac:spMk id="13" creationId="{9C982AD0-6B29-4C72-8F4E-229BAA86C4DE}"/>
          </ac:spMkLst>
        </pc:spChg>
        <pc:picChg chg="add mod">
          <ac:chgData name="Sinead Hasleham (1910154)" userId="d594fdd0-ae0d-4a9e-9df4-1d8d2a34ed16" providerId="ADAL" clId="{C4C112FB-4E92-4097-AFAB-9DD603EB32C2}" dt="2021-12-07T16:19:21.790" v="9355"/>
          <ac:picMkLst>
            <pc:docMk/>
            <pc:sldMk cId="730576978" sldId="265"/>
            <ac:picMk id="4" creationId="{9A30E876-11DA-4AF7-9952-27D3CD3D4214}"/>
          </ac:picMkLst>
        </pc:picChg>
        <pc:picChg chg="add">
          <ac:chgData name="Sinead Hasleham (1910154)" userId="d594fdd0-ae0d-4a9e-9df4-1d8d2a34ed16" providerId="ADAL" clId="{C4C112FB-4E92-4097-AFAB-9DD603EB32C2}" dt="2021-12-07T11:00:00.763" v="2030" actId="26606"/>
          <ac:picMkLst>
            <pc:docMk/>
            <pc:sldMk cId="730576978" sldId="265"/>
            <ac:picMk id="5" creationId="{65E018B8-E704-4602-B550-7110923DB884}"/>
          </ac:picMkLst>
        </pc:picChg>
      </pc:sldChg>
      <pc:sldChg chg="addSp delSp modSp new mod modTransition">
        <pc:chgData name="Sinead Hasleham (1910154)" userId="d594fdd0-ae0d-4a9e-9df4-1d8d2a34ed16" providerId="ADAL" clId="{C4C112FB-4E92-4097-AFAB-9DD603EB32C2}" dt="2021-12-07T16:35:09.737" v="9405"/>
        <pc:sldMkLst>
          <pc:docMk/>
          <pc:sldMk cId="3529997652" sldId="266"/>
        </pc:sldMkLst>
        <pc:spChg chg="mod">
          <ac:chgData name="Sinead Hasleham (1910154)" userId="d594fdd0-ae0d-4a9e-9df4-1d8d2a34ed16" providerId="ADAL" clId="{C4C112FB-4E92-4097-AFAB-9DD603EB32C2}" dt="2021-12-07T16:34:57.766" v="9404" actId="5793"/>
          <ac:spMkLst>
            <pc:docMk/>
            <pc:sldMk cId="3529997652" sldId="266"/>
            <ac:spMk id="2" creationId="{515763CF-528C-479A-B397-3FFFF8314AC3}"/>
          </ac:spMkLst>
        </pc:spChg>
        <pc:spChg chg="del">
          <ac:chgData name="Sinead Hasleham (1910154)" userId="d594fdd0-ae0d-4a9e-9df4-1d8d2a34ed16" providerId="ADAL" clId="{C4C112FB-4E92-4097-AFAB-9DD603EB32C2}" dt="2021-12-07T16:33:15.759" v="9357" actId="478"/>
          <ac:spMkLst>
            <pc:docMk/>
            <pc:sldMk cId="3529997652" sldId="266"/>
            <ac:spMk id="3" creationId="{B288603C-7182-4DCD-9881-437D169DC51C}"/>
          </ac:spMkLst>
        </pc:spChg>
        <pc:picChg chg="add mod">
          <ac:chgData name="Sinead Hasleham (1910154)" userId="d594fdd0-ae0d-4a9e-9df4-1d8d2a34ed16" providerId="ADAL" clId="{C4C112FB-4E92-4097-AFAB-9DD603EB32C2}" dt="2021-12-07T16:29:39.977" v="9356"/>
          <ac:picMkLst>
            <pc:docMk/>
            <pc:sldMk cId="3529997652" sldId="266"/>
            <ac:picMk id="4" creationId="{636255F6-D75C-43A8-9262-B8E5C767FF02}"/>
          </ac:picMkLst>
        </pc:picChg>
      </pc:sldChg>
      <pc:sldChg chg="delSp modSp new mod">
        <pc:chgData name="Sinead Hasleham (1910154)" userId="d594fdd0-ae0d-4a9e-9df4-1d8d2a34ed16" providerId="ADAL" clId="{C4C112FB-4E92-4097-AFAB-9DD603EB32C2}" dt="2021-12-14T12:58:06.236" v="10551" actId="20577"/>
        <pc:sldMkLst>
          <pc:docMk/>
          <pc:sldMk cId="565340414" sldId="267"/>
        </pc:sldMkLst>
        <pc:spChg chg="del">
          <ac:chgData name="Sinead Hasleham (1910154)" userId="d594fdd0-ae0d-4a9e-9df4-1d8d2a34ed16" providerId="ADAL" clId="{C4C112FB-4E92-4097-AFAB-9DD603EB32C2}" dt="2021-12-07T11:01:08.146" v="2057" actId="478"/>
          <ac:spMkLst>
            <pc:docMk/>
            <pc:sldMk cId="565340414" sldId="267"/>
            <ac:spMk id="2" creationId="{A9EE4744-A848-4927-B36B-F2D60887F017}"/>
          </ac:spMkLst>
        </pc:spChg>
        <pc:spChg chg="mod">
          <ac:chgData name="Sinead Hasleham (1910154)" userId="d594fdd0-ae0d-4a9e-9df4-1d8d2a34ed16" providerId="ADAL" clId="{C4C112FB-4E92-4097-AFAB-9DD603EB32C2}" dt="2021-12-14T12:56:17.079" v="10470" actId="114"/>
          <ac:spMkLst>
            <pc:docMk/>
            <pc:sldMk cId="565340414" sldId="267"/>
            <ac:spMk id="3" creationId="{8FBDFD3F-9425-43AF-8025-CC74E3700273}"/>
          </ac:spMkLst>
        </pc:spChg>
        <pc:spChg chg="del">
          <ac:chgData name="Sinead Hasleham (1910154)" userId="d594fdd0-ae0d-4a9e-9df4-1d8d2a34ed16" providerId="ADAL" clId="{C4C112FB-4E92-4097-AFAB-9DD603EB32C2}" dt="2021-12-07T11:01:11.328" v="2058" actId="478"/>
          <ac:spMkLst>
            <pc:docMk/>
            <pc:sldMk cId="565340414" sldId="267"/>
            <ac:spMk id="4" creationId="{D2970662-7222-4757-B21B-6A18F4A1EB71}"/>
          </ac:spMkLst>
        </pc:spChg>
        <pc:spChg chg="mod">
          <ac:chgData name="Sinead Hasleham (1910154)" userId="d594fdd0-ae0d-4a9e-9df4-1d8d2a34ed16" providerId="ADAL" clId="{C4C112FB-4E92-4097-AFAB-9DD603EB32C2}" dt="2021-12-14T12:58:06.236" v="10551" actId="20577"/>
          <ac:spMkLst>
            <pc:docMk/>
            <pc:sldMk cId="565340414" sldId="267"/>
            <ac:spMk id="5" creationId="{B5FE43EB-59FC-4B9C-844A-B32A212BBD26}"/>
          </ac:spMkLst>
        </pc:spChg>
        <pc:spChg chg="mod">
          <ac:chgData name="Sinead Hasleham (1910154)" userId="d594fdd0-ae0d-4a9e-9df4-1d8d2a34ed16" providerId="ADAL" clId="{C4C112FB-4E92-4097-AFAB-9DD603EB32C2}" dt="2021-12-07T16:34:30.057" v="9400"/>
          <ac:spMkLst>
            <pc:docMk/>
            <pc:sldMk cId="565340414" sldId="267"/>
            <ac:spMk id="6" creationId="{E19C71AE-2DFA-4236-A1CE-14DD6D7DF8E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2CCDF4-2804-4B35-8BA8-9C44B7A544B6}" type="doc">
      <dgm:prSet loTypeId="urn:microsoft.com/office/officeart/2005/8/layout/vList2" loCatId="list" qsTypeId="urn:microsoft.com/office/officeart/2005/8/quickstyle/simple5" qsCatId="simple" csTypeId="urn:microsoft.com/office/officeart/2005/8/colors/colorful2" csCatId="colorful" phldr="1"/>
      <dgm:spPr/>
      <dgm:t>
        <a:bodyPr/>
        <a:lstStyle/>
        <a:p>
          <a:endParaRPr lang="en-US"/>
        </a:p>
      </dgm:t>
    </dgm:pt>
    <dgm:pt modelId="{AB0B8966-1724-4FCF-9D25-B7790AF094E1}">
      <dgm:prSet/>
      <dgm:spPr/>
      <dgm:t>
        <a:bodyPr/>
        <a:lstStyle/>
        <a:p>
          <a:r>
            <a:rPr lang="en-GB"/>
            <a:t>What is Airbnb?</a:t>
          </a:r>
          <a:endParaRPr lang="en-US"/>
        </a:p>
      </dgm:t>
    </dgm:pt>
    <dgm:pt modelId="{078E278A-E604-47DC-AF48-BFD945DCB056}" type="parTrans" cxnId="{84E5BA4C-D6CD-4E7F-9179-5EB4121085C4}">
      <dgm:prSet/>
      <dgm:spPr/>
      <dgm:t>
        <a:bodyPr/>
        <a:lstStyle/>
        <a:p>
          <a:endParaRPr lang="en-US"/>
        </a:p>
      </dgm:t>
    </dgm:pt>
    <dgm:pt modelId="{59D104F1-2202-476D-B3F4-6E20999A9235}" type="sibTrans" cxnId="{84E5BA4C-D6CD-4E7F-9179-5EB4121085C4}">
      <dgm:prSet/>
      <dgm:spPr/>
      <dgm:t>
        <a:bodyPr/>
        <a:lstStyle/>
        <a:p>
          <a:endParaRPr lang="en-US"/>
        </a:p>
      </dgm:t>
    </dgm:pt>
    <dgm:pt modelId="{EE50B6C5-D28B-4596-90B5-2342A7038D43}">
      <dgm:prSet/>
      <dgm:spPr/>
      <dgm:t>
        <a:bodyPr/>
        <a:lstStyle/>
        <a:p>
          <a:r>
            <a:rPr lang="en-US" dirty="0"/>
            <a:t>How does Airbnb operate?</a:t>
          </a:r>
        </a:p>
      </dgm:t>
    </dgm:pt>
    <dgm:pt modelId="{5B1481D9-F3E7-46A6-ABE0-79CBEE23A30E}" type="parTrans" cxnId="{EB600CD8-DB68-4476-AD02-4E333B5AE61B}">
      <dgm:prSet/>
      <dgm:spPr/>
      <dgm:t>
        <a:bodyPr/>
        <a:lstStyle/>
        <a:p>
          <a:endParaRPr lang="en-US"/>
        </a:p>
      </dgm:t>
    </dgm:pt>
    <dgm:pt modelId="{1E530354-75B6-4A1B-8A4A-E21A46865C9D}" type="sibTrans" cxnId="{EB600CD8-DB68-4476-AD02-4E333B5AE61B}">
      <dgm:prSet/>
      <dgm:spPr/>
      <dgm:t>
        <a:bodyPr/>
        <a:lstStyle/>
        <a:p>
          <a:endParaRPr lang="en-US"/>
        </a:p>
      </dgm:t>
    </dgm:pt>
    <dgm:pt modelId="{861A9F45-D8D7-4AFA-A7AF-CBE858DD3977}">
      <dgm:prSet/>
      <dgm:spPr/>
      <dgm:t>
        <a:bodyPr/>
        <a:lstStyle/>
        <a:p>
          <a:r>
            <a:rPr lang="en-GB"/>
            <a:t>When did it start?</a:t>
          </a:r>
          <a:endParaRPr lang="en-US"/>
        </a:p>
      </dgm:t>
    </dgm:pt>
    <dgm:pt modelId="{694214B1-5AF4-483B-BD05-BF39E0524780}" type="parTrans" cxnId="{E0D041D4-F105-4677-BF49-A4118987F6F1}">
      <dgm:prSet/>
      <dgm:spPr/>
      <dgm:t>
        <a:bodyPr/>
        <a:lstStyle/>
        <a:p>
          <a:endParaRPr lang="en-US"/>
        </a:p>
      </dgm:t>
    </dgm:pt>
    <dgm:pt modelId="{78EDE3C7-DF34-45BA-9A5C-D51BE6B9E6FF}" type="sibTrans" cxnId="{E0D041D4-F105-4677-BF49-A4118987F6F1}">
      <dgm:prSet/>
      <dgm:spPr/>
      <dgm:t>
        <a:bodyPr/>
        <a:lstStyle/>
        <a:p>
          <a:endParaRPr lang="en-US"/>
        </a:p>
      </dgm:t>
    </dgm:pt>
    <dgm:pt modelId="{E2B2468C-9DD1-466B-88CA-D280AF3C3CB8}">
      <dgm:prSet/>
      <dgm:spPr/>
      <dgm:t>
        <a:bodyPr/>
        <a:lstStyle/>
        <a:p>
          <a:r>
            <a:rPr lang="en-GB" dirty="0"/>
            <a:t>Where was the organisation founded?</a:t>
          </a:r>
          <a:endParaRPr lang="en-US" dirty="0"/>
        </a:p>
      </dgm:t>
    </dgm:pt>
    <dgm:pt modelId="{0C96AF42-2CC8-4CA4-9A32-598595CE488B}" type="parTrans" cxnId="{DC41A466-77B5-4974-BB5D-EA186504682A}">
      <dgm:prSet/>
      <dgm:spPr/>
      <dgm:t>
        <a:bodyPr/>
        <a:lstStyle/>
        <a:p>
          <a:endParaRPr lang="en-US"/>
        </a:p>
      </dgm:t>
    </dgm:pt>
    <dgm:pt modelId="{1B7833F2-DB49-4A66-B464-3179A60ED935}" type="sibTrans" cxnId="{DC41A466-77B5-4974-BB5D-EA186504682A}">
      <dgm:prSet/>
      <dgm:spPr/>
      <dgm:t>
        <a:bodyPr/>
        <a:lstStyle/>
        <a:p>
          <a:endParaRPr lang="en-US"/>
        </a:p>
      </dgm:t>
    </dgm:pt>
    <dgm:pt modelId="{34E4C16D-F702-49A7-BFF1-66624B699D93}" type="pres">
      <dgm:prSet presAssocID="{752CCDF4-2804-4B35-8BA8-9C44B7A544B6}" presName="linear" presStyleCnt="0">
        <dgm:presLayoutVars>
          <dgm:animLvl val="lvl"/>
          <dgm:resizeHandles val="exact"/>
        </dgm:presLayoutVars>
      </dgm:prSet>
      <dgm:spPr/>
    </dgm:pt>
    <dgm:pt modelId="{11E89F01-3E8E-47E8-BA0F-34C006D9A63B}" type="pres">
      <dgm:prSet presAssocID="{AB0B8966-1724-4FCF-9D25-B7790AF094E1}" presName="parentText" presStyleLbl="node1" presStyleIdx="0" presStyleCnt="4">
        <dgm:presLayoutVars>
          <dgm:chMax val="0"/>
          <dgm:bulletEnabled val="1"/>
        </dgm:presLayoutVars>
      </dgm:prSet>
      <dgm:spPr/>
    </dgm:pt>
    <dgm:pt modelId="{4EF2E8CF-A199-48E6-ADFE-B110560973B3}" type="pres">
      <dgm:prSet presAssocID="{59D104F1-2202-476D-B3F4-6E20999A9235}" presName="spacer" presStyleCnt="0"/>
      <dgm:spPr/>
    </dgm:pt>
    <dgm:pt modelId="{42CAA1CB-0368-4A22-B062-76E18153687D}" type="pres">
      <dgm:prSet presAssocID="{EE50B6C5-D28B-4596-90B5-2342A7038D43}" presName="parentText" presStyleLbl="node1" presStyleIdx="1" presStyleCnt="4">
        <dgm:presLayoutVars>
          <dgm:chMax val="0"/>
          <dgm:bulletEnabled val="1"/>
        </dgm:presLayoutVars>
      </dgm:prSet>
      <dgm:spPr/>
    </dgm:pt>
    <dgm:pt modelId="{0EACD7ED-96B9-41E6-966D-8F149A99CB95}" type="pres">
      <dgm:prSet presAssocID="{1E530354-75B6-4A1B-8A4A-E21A46865C9D}" presName="spacer" presStyleCnt="0"/>
      <dgm:spPr/>
    </dgm:pt>
    <dgm:pt modelId="{3DF90510-F519-44E6-AA70-C8EEB0FB6CB5}" type="pres">
      <dgm:prSet presAssocID="{861A9F45-D8D7-4AFA-A7AF-CBE858DD3977}" presName="parentText" presStyleLbl="node1" presStyleIdx="2" presStyleCnt="4">
        <dgm:presLayoutVars>
          <dgm:chMax val="0"/>
          <dgm:bulletEnabled val="1"/>
        </dgm:presLayoutVars>
      </dgm:prSet>
      <dgm:spPr/>
    </dgm:pt>
    <dgm:pt modelId="{84B4FA7E-419E-49DA-ABF5-EBAF12376B91}" type="pres">
      <dgm:prSet presAssocID="{78EDE3C7-DF34-45BA-9A5C-D51BE6B9E6FF}" presName="spacer" presStyleCnt="0"/>
      <dgm:spPr/>
    </dgm:pt>
    <dgm:pt modelId="{5A5DEFD3-0135-4996-974E-0FD0ADD456A1}" type="pres">
      <dgm:prSet presAssocID="{E2B2468C-9DD1-466B-88CA-D280AF3C3CB8}" presName="parentText" presStyleLbl="node1" presStyleIdx="3" presStyleCnt="4">
        <dgm:presLayoutVars>
          <dgm:chMax val="0"/>
          <dgm:bulletEnabled val="1"/>
        </dgm:presLayoutVars>
      </dgm:prSet>
      <dgm:spPr/>
    </dgm:pt>
  </dgm:ptLst>
  <dgm:cxnLst>
    <dgm:cxn modelId="{DC41A466-77B5-4974-BB5D-EA186504682A}" srcId="{752CCDF4-2804-4B35-8BA8-9C44B7A544B6}" destId="{E2B2468C-9DD1-466B-88CA-D280AF3C3CB8}" srcOrd="3" destOrd="0" parTransId="{0C96AF42-2CC8-4CA4-9A32-598595CE488B}" sibTransId="{1B7833F2-DB49-4A66-B464-3179A60ED935}"/>
    <dgm:cxn modelId="{E28E2B4B-85EE-4448-9573-DE45CE847E3B}" type="presOf" srcId="{EE50B6C5-D28B-4596-90B5-2342A7038D43}" destId="{42CAA1CB-0368-4A22-B062-76E18153687D}" srcOrd="0" destOrd="0" presId="urn:microsoft.com/office/officeart/2005/8/layout/vList2"/>
    <dgm:cxn modelId="{84E5BA4C-D6CD-4E7F-9179-5EB4121085C4}" srcId="{752CCDF4-2804-4B35-8BA8-9C44B7A544B6}" destId="{AB0B8966-1724-4FCF-9D25-B7790AF094E1}" srcOrd="0" destOrd="0" parTransId="{078E278A-E604-47DC-AF48-BFD945DCB056}" sibTransId="{59D104F1-2202-476D-B3F4-6E20999A9235}"/>
    <dgm:cxn modelId="{FCDCCE53-95B7-4CEE-B242-08E52C7A6934}" type="presOf" srcId="{861A9F45-D8D7-4AFA-A7AF-CBE858DD3977}" destId="{3DF90510-F519-44E6-AA70-C8EEB0FB6CB5}" srcOrd="0" destOrd="0" presId="urn:microsoft.com/office/officeart/2005/8/layout/vList2"/>
    <dgm:cxn modelId="{0479927D-9A2B-46DC-AB17-37013EE24AFF}" type="presOf" srcId="{E2B2468C-9DD1-466B-88CA-D280AF3C3CB8}" destId="{5A5DEFD3-0135-4996-974E-0FD0ADD456A1}" srcOrd="0" destOrd="0" presId="urn:microsoft.com/office/officeart/2005/8/layout/vList2"/>
    <dgm:cxn modelId="{F807CAA0-CB3B-48E1-BF15-0368A66A62E5}" type="presOf" srcId="{AB0B8966-1724-4FCF-9D25-B7790AF094E1}" destId="{11E89F01-3E8E-47E8-BA0F-34C006D9A63B}" srcOrd="0" destOrd="0" presId="urn:microsoft.com/office/officeart/2005/8/layout/vList2"/>
    <dgm:cxn modelId="{E0D041D4-F105-4677-BF49-A4118987F6F1}" srcId="{752CCDF4-2804-4B35-8BA8-9C44B7A544B6}" destId="{861A9F45-D8D7-4AFA-A7AF-CBE858DD3977}" srcOrd="2" destOrd="0" parTransId="{694214B1-5AF4-483B-BD05-BF39E0524780}" sibTransId="{78EDE3C7-DF34-45BA-9A5C-D51BE6B9E6FF}"/>
    <dgm:cxn modelId="{EB600CD8-DB68-4476-AD02-4E333B5AE61B}" srcId="{752CCDF4-2804-4B35-8BA8-9C44B7A544B6}" destId="{EE50B6C5-D28B-4596-90B5-2342A7038D43}" srcOrd="1" destOrd="0" parTransId="{5B1481D9-F3E7-46A6-ABE0-79CBEE23A30E}" sibTransId="{1E530354-75B6-4A1B-8A4A-E21A46865C9D}"/>
    <dgm:cxn modelId="{7BD61DF3-08BB-4194-9536-41FF76B28D83}" type="presOf" srcId="{752CCDF4-2804-4B35-8BA8-9C44B7A544B6}" destId="{34E4C16D-F702-49A7-BFF1-66624B699D93}" srcOrd="0" destOrd="0" presId="urn:microsoft.com/office/officeart/2005/8/layout/vList2"/>
    <dgm:cxn modelId="{2DC86152-53DC-4A88-8F10-1441A2B4969A}" type="presParOf" srcId="{34E4C16D-F702-49A7-BFF1-66624B699D93}" destId="{11E89F01-3E8E-47E8-BA0F-34C006D9A63B}" srcOrd="0" destOrd="0" presId="urn:microsoft.com/office/officeart/2005/8/layout/vList2"/>
    <dgm:cxn modelId="{19DAB3C7-3F2A-4CD1-B836-EC37BF1DEBC9}" type="presParOf" srcId="{34E4C16D-F702-49A7-BFF1-66624B699D93}" destId="{4EF2E8CF-A199-48E6-ADFE-B110560973B3}" srcOrd="1" destOrd="0" presId="urn:microsoft.com/office/officeart/2005/8/layout/vList2"/>
    <dgm:cxn modelId="{A6B11E7C-9914-4C8E-BCDA-D6F107CD5886}" type="presParOf" srcId="{34E4C16D-F702-49A7-BFF1-66624B699D93}" destId="{42CAA1CB-0368-4A22-B062-76E18153687D}" srcOrd="2" destOrd="0" presId="urn:microsoft.com/office/officeart/2005/8/layout/vList2"/>
    <dgm:cxn modelId="{A14FDF6A-4293-45C1-91F9-2B6F268F809D}" type="presParOf" srcId="{34E4C16D-F702-49A7-BFF1-66624B699D93}" destId="{0EACD7ED-96B9-41E6-966D-8F149A99CB95}" srcOrd="3" destOrd="0" presId="urn:microsoft.com/office/officeart/2005/8/layout/vList2"/>
    <dgm:cxn modelId="{A0AE3362-79A4-41A0-9FB2-206D8E47F4B7}" type="presParOf" srcId="{34E4C16D-F702-49A7-BFF1-66624B699D93}" destId="{3DF90510-F519-44E6-AA70-C8EEB0FB6CB5}" srcOrd="4" destOrd="0" presId="urn:microsoft.com/office/officeart/2005/8/layout/vList2"/>
    <dgm:cxn modelId="{D69978A6-E5A7-4C5C-84A6-B1A0B904420B}" type="presParOf" srcId="{34E4C16D-F702-49A7-BFF1-66624B699D93}" destId="{84B4FA7E-419E-49DA-ABF5-EBAF12376B91}" srcOrd="5" destOrd="0" presId="urn:microsoft.com/office/officeart/2005/8/layout/vList2"/>
    <dgm:cxn modelId="{EA63D896-D93D-470F-BF49-2B830FAB652B}" type="presParOf" srcId="{34E4C16D-F702-49A7-BFF1-66624B699D93}" destId="{5A5DEFD3-0135-4996-974E-0FD0ADD456A1}" srcOrd="6"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E89F01-3E8E-47E8-BA0F-34C006D9A63B}">
      <dsp:nvSpPr>
        <dsp:cNvPr id="0" name=""/>
        <dsp:cNvSpPr/>
      </dsp:nvSpPr>
      <dsp:spPr>
        <a:xfrm>
          <a:off x="0" y="570902"/>
          <a:ext cx="4512857" cy="45571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What is Airbnb?</a:t>
          </a:r>
          <a:endParaRPr lang="en-US" sz="1900" kern="1200"/>
        </a:p>
      </dsp:txBody>
      <dsp:txXfrm>
        <a:off x="22246" y="593148"/>
        <a:ext cx="4468365" cy="411223"/>
      </dsp:txXfrm>
    </dsp:sp>
    <dsp:sp modelId="{42CAA1CB-0368-4A22-B062-76E18153687D}">
      <dsp:nvSpPr>
        <dsp:cNvPr id="0" name=""/>
        <dsp:cNvSpPr/>
      </dsp:nvSpPr>
      <dsp:spPr>
        <a:xfrm>
          <a:off x="0" y="1081337"/>
          <a:ext cx="4512857" cy="455715"/>
        </a:xfrm>
        <a:prstGeom prst="roundRect">
          <a:avLst/>
        </a:prstGeom>
        <a:gradFill rotWithShape="0">
          <a:gsLst>
            <a:gs pos="0">
              <a:schemeClr val="accent2">
                <a:hueOff val="-496542"/>
                <a:satOff val="-207"/>
                <a:lumOff val="2353"/>
                <a:alphaOff val="0"/>
                <a:satMod val="103000"/>
                <a:lumMod val="102000"/>
                <a:tint val="94000"/>
              </a:schemeClr>
            </a:gs>
            <a:gs pos="50000">
              <a:schemeClr val="accent2">
                <a:hueOff val="-496542"/>
                <a:satOff val="-207"/>
                <a:lumOff val="2353"/>
                <a:alphaOff val="0"/>
                <a:satMod val="110000"/>
                <a:lumMod val="100000"/>
                <a:shade val="100000"/>
              </a:schemeClr>
            </a:gs>
            <a:gs pos="100000">
              <a:schemeClr val="accent2">
                <a:hueOff val="-496542"/>
                <a:satOff val="-207"/>
                <a:lumOff val="2353"/>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How does Airbnb operate?</a:t>
          </a:r>
        </a:p>
      </dsp:txBody>
      <dsp:txXfrm>
        <a:off x="22246" y="1103583"/>
        <a:ext cx="4468365" cy="411223"/>
      </dsp:txXfrm>
    </dsp:sp>
    <dsp:sp modelId="{3DF90510-F519-44E6-AA70-C8EEB0FB6CB5}">
      <dsp:nvSpPr>
        <dsp:cNvPr id="0" name=""/>
        <dsp:cNvSpPr/>
      </dsp:nvSpPr>
      <dsp:spPr>
        <a:xfrm>
          <a:off x="0" y="1591772"/>
          <a:ext cx="4512857" cy="455715"/>
        </a:xfrm>
        <a:prstGeom prst="roundRect">
          <a:avLst/>
        </a:prstGeom>
        <a:gradFill rotWithShape="0">
          <a:gsLst>
            <a:gs pos="0">
              <a:schemeClr val="accent2">
                <a:hueOff val="-993085"/>
                <a:satOff val="-414"/>
                <a:lumOff val="4706"/>
                <a:alphaOff val="0"/>
                <a:satMod val="103000"/>
                <a:lumMod val="102000"/>
                <a:tint val="94000"/>
              </a:schemeClr>
            </a:gs>
            <a:gs pos="50000">
              <a:schemeClr val="accent2">
                <a:hueOff val="-993085"/>
                <a:satOff val="-414"/>
                <a:lumOff val="4706"/>
                <a:alphaOff val="0"/>
                <a:satMod val="110000"/>
                <a:lumMod val="100000"/>
                <a:shade val="100000"/>
              </a:schemeClr>
            </a:gs>
            <a:gs pos="100000">
              <a:schemeClr val="accent2">
                <a:hueOff val="-993085"/>
                <a:satOff val="-414"/>
                <a:lumOff val="470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When did it start?</a:t>
          </a:r>
          <a:endParaRPr lang="en-US" sz="1900" kern="1200"/>
        </a:p>
      </dsp:txBody>
      <dsp:txXfrm>
        <a:off x="22246" y="1614018"/>
        <a:ext cx="4468365" cy="411223"/>
      </dsp:txXfrm>
    </dsp:sp>
    <dsp:sp modelId="{5A5DEFD3-0135-4996-974E-0FD0ADD456A1}">
      <dsp:nvSpPr>
        <dsp:cNvPr id="0" name=""/>
        <dsp:cNvSpPr/>
      </dsp:nvSpPr>
      <dsp:spPr>
        <a:xfrm>
          <a:off x="0" y="2102207"/>
          <a:ext cx="4512857" cy="455715"/>
        </a:xfrm>
        <a:prstGeom prst="roundRect">
          <a:avLst/>
        </a:prstGeom>
        <a:gradFill rotWithShape="0">
          <a:gsLst>
            <a:gs pos="0">
              <a:schemeClr val="accent2">
                <a:hueOff val="-1489627"/>
                <a:satOff val="-621"/>
                <a:lumOff val="7059"/>
                <a:alphaOff val="0"/>
                <a:satMod val="103000"/>
                <a:lumMod val="102000"/>
                <a:tint val="94000"/>
              </a:schemeClr>
            </a:gs>
            <a:gs pos="50000">
              <a:schemeClr val="accent2">
                <a:hueOff val="-1489627"/>
                <a:satOff val="-621"/>
                <a:lumOff val="7059"/>
                <a:alphaOff val="0"/>
                <a:satMod val="110000"/>
                <a:lumMod val="100000"/>
                <a:shade val="100000"/>
              </a:schemeClr>
            </a:gs>
            <a:gs pos="100000">
              <a:schemeClr val="accent2">
                <a:hueOff val="-1489627"/>
                <a:satOff val="-621"/>
                <a:lumOff val="7059"/>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Where was the organisation founded?</a:t>
          </a:r>
          <a:endParaRPr lang="en-US" sz="1900" kern="1200" dirty="0"/>
        </a:p>
      </dsp:txBody>
      <dsp:txXfrm>
        <a:off x="22246" y="2124453"/>
        <a:ext cx="4468365" cy="41122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4F8F1F-2A9A-4C64-A0D3-7FFA7BF2AD4E}" type="datetimeFigureOut">
              <a:rPr lang="en-GB" smtClean="0"/>
              <a:t>14/12/2021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05E25-02E2-4CF5-B3B3-5D974D4EB9DA}" type="slidenum">
              <a:rPr lang="en-GB" smtClean="0"/>
              <a:t>‹#›</a:t>
            </a:fld>
            <a:endParaRPr lang="en-GB"/>
          </a:p>
        </p:txBody>
      </p:sp>
    </p:spTree>
    <p:extLst>
      <p:ext uri="{BB962C8B-B14F-4D97-AF65-F5344CB8AC3E}">
        <p14:creationId xmlns:p14="http://schemas.microsoft.com/office/powerpoint/2010/main" val="3350659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title of this module is ‘Digital business’ and the module tutor is </a:t>
            </a:r>
            <a:r>
              <a:rPr lang="en-GB" dirty="0" err="1"/>
              <a:t>Dr.</a:t>
            </a:r>
            <a:r>
              <a:rPr lang="en-GB" dirty="0"/>
              <a:t> Roisin Mullins. Student name and number is: Sinead James, 1910154</a:t>
            </a:r>
          </a:p>
        </p:txBody>
      </p:sp>
      <p:sp>
        <p:nvSpPr>
          <p:cNvPr id="4" name="Slide Number Placeholder 3"/>
          <p:cNvSpPr>
            <a:spLocks noGrp="1"/>
          </p:cNvSpPr>
          <p:nvPr>
            <p:ph type="sldNum" sz="quarter" idx="5"/>
          </p:nvPr>
        </p:nvSpPr>
        <p:spPr/>
        <p:txBody>
          <a:bodyPr/>
          <a:lstStyle/>
          <a:p>
            <a:fld id="{A3405E25-02E2-4CF5-B3B3-5D974D4EB9DA}" type="slidenum">
              <a:rPr lang="en-GB" smtClean="0"/>
              <a:t>1</a:t>
            </a:fld>
            <a:endParaRPr lang="en-GB"/>
          </a:p>
        </p:txBody>
      </p:sp>
    </p:spTree>
    <p:extLst>
      <p:ext uri="{BB962C8B-B14F-4D97-AF65-F5344CB8AC3E}">
        <p14:creationId xmlns:p14="http://schemas.microsoft.com/office/powerpoint/2010/main" val="257621414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online platform that allows hosts to supply an unused space for short term rental that connects travellers with somewhere they want to stay. A P2P platform which is the largest platform available. Platform Broker earning from commission. Offers more than just lodging including guest experiences, founded in San Francisco in august, 2008 (Airbnb, 2021).</a:t>
            </a:r>
          </a:p>
        </p:txBody>
      </p:sp>
      <p:sp>
        <p:nvSpPr>
          <p:cNvPr id="4" name="Slide Number Placeholder 3"/>
          <p:cNvSpPr>
            <a:spLocks noGrp="1"/>
          </p:cNvSpPr>
          <p:nvPr>
            <p:ph type="sldNum" sz="quarter" idx="5"/>
          </p:nvPr>
        </p:nvSpPr>
        <p:spPr/>
        <p:txBody>
          <a:bodyPr/>
          <a:lstStyle/>
          <a:p>
            <a:fld id="{A3405E25-02E2-4CF5-B3B3-5D974D4EB9DA}" type="slidenum">
              <a:rPr lang="en-GB" smtClean="0"/>
              <a:t>2</a:t>
            </a:fld>
            <a:endParaRPr lang="en-GB"/>
          </a:p>
        </p:txBody>
      </p:sp>
    </p:spTree>
    <p:extLst>
      <p:ext uri="{BB962C8B-B14F-4D97-AF65-F5344CB8AC3E}">
        <p14:creationId xmlns:p14="http://schemas.microsoft.com/office/powerpoint/2010/main" val="304280133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purpose of this assignment is to analyse three chosen chapters using Sara </a:t>
            </a:r>
            <a:r>
              <a:rPr lang="en-GB" dirty="0" err="1"/>
              <a:t>Dolnicar’s</a:t>
            </a:r>
            <a:r>
              <a:rPr lang="en-GB" dirty="0"/>
              <a:t> (2017) Book; Peer-to-peer networks: Pushing the Boundaries.</a:t>
            </a:r>
          </a:p>
          <a:p>
            <a:r>
              <a:rPr lang="en-GB" dirty="0"/>
              <a:t>A thematic table was used to simplify the analysis whilst studying the book. Themes that were searched for included the sharing economy, collaborative consumption, Ecommerce, perspectives, digital disruption, values and business models. The chapters chosen were 3, 7 and 21.</a:t>
            </a:r>
          </a:p>
        </p:txBody>
      </p:sp>
      <p:sp>
        <p:nvSpPr>
          <p:cNvPr id="4" name="Slide Number Placeholder 3"/>
          <p:cNvSpPr>
            <a:spLocks noGrp="1"/>
          </p:cNvSpPr>
          <p:nvPr>
            <p:ph type="sldNum" sz="quarter" idx="5"/>
          </p:nvPr>
        </p:nvSpPr>
        <p:spPr/>
        <p:txBody>
          <a:bodyPr/>
          <a:lstStyle/>
          <a:p>
            <a:fld id="{A3405E25-02E2-4CF5-B3B3-5D974D4EB9DA}" type="slidenum">
              <a:rPr lang="en-GB" smtClean="0"/>
              <a:t>3</a:t>
            </a:fld>
            <a:endParaRPr lang="en-GB"/>
          </a:p>
        </p:txBody>
      </p:sp>
    </p:spTree>
    <p:extLst>
      <p:ext uri="{BB962C8B-B14F-4D97-AF65-F5344CB8AC3E}">
        <p14:creationId xmlns:p14="http://schemas.microsoft.com/office/powerpoint/2010/main" val="781051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sharing of assets that can be monetary transactions or not (world economic forum, 2017). There are many pros to the sharing economy, however they are also weighed out by cons such as; privacy and safety concerns, fraud and trust issues, wellbeing concerns and lack of benefits (SMF, 2019). An example of wellbeing concerns include cwm-</a:t>
            </a:r>
            <a:r>
              <a:rPr lang="en-GB" dirty="0" err="1"/>
              <a:t>yr</a:t>
            </a:r>
            <a:r>
              <a:rPr lang="en-GB" dirty="0"/>
              <a:t>-</a:t>
            </a:r>
            <a:r>
              <a:rPr lang="en-GB" dirty="0" err="1"/>
              <a:t>eglwys</a:t>
            </a:r>
            <a:r>
              <a:rPr lang="en-GB" dirty="0"/>
              <a:t> in Pembrokeshire (Chandler, 2021). </a:t>
            </a:r>
          </a:p>
        </p:txBody>
      </p:sp>
      <p:sp>
        <p:nvSpPr>
          <p:cNvPr id="4" name="Slide Number Placeholder 3"/>
          <p:cNvSpPr>
            <a:spLocks noGrp="1"/>
          </p:cNvSpPr>
          <p:nvPr>
            <p:ph type="sldNum" sz="quarter" idx="5"/>
          </p:nvPr>
        </p:nvSpPr>
        <p:spPr/>
        <p:txBody>
          <a:bodyPr/>
          <a:lstStyle/>
          <a:p>
            <a:fld id="{A3405E25-02E2-4CF5-B3B3-5D974D4EB9DA}" type="slidenum">
              <a:rPr lang="en-GB" smtClean="0"/>
              <a:t>4</a:t>
            </a:fld>
            <a:endParaRPr lang="en-GB"/>
          </a:p>
        </p:txBody>
      </p:sp>
    </p:spTree>
    <p:extLst>
      <p:ext uri="{BB962C8B-B14F-4D97-AF65-F5344CB8AC3E}">
        <p14:creationId xmlns:p14="http://schemas.microsoft.com/office/powerpoint/2010/main" val="6270769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business model canvas is a tool created by Osterwalder and Yves (2010), that aids a business in creating, delivering and capturing value. The canvas contains main aspects of an organisation such as key partners, key activities, key resources, value proposition, customer relationships, customer segments, channels, costs and revenue. According to Osterwalder and Yves, the canvas aims to answer two main questions for a business; does the organisation create value to improve or transform? And does the organisation create new innovations to replace outdated ones?</a:t>
            </a:r>
          </a:p>
          <a:p>
            <a:r>
              <a:rPr lang="en-GB" dirty="0"/>
              <a:t>   Airbnb's business model features are explained in chapter 3 of Sara </a:t>
            </a:r>
            <a:r>
              <a:rPr lang="en-GB" dirty="0" err="1"/>
              <a:t>Dolnicar’s</a:t>
            </a:r>
            <a:r>
              <a:rPr lang="en-GB" dirty="0"/>
              <a:t> book, (p27-38), and it is evident that Airbnb revolve their business model around the sharing economy.</a:t>
            </a:r>
          </a:p>
        </p:txBody>
      </p:sp>
      <p:sp>
        <p:nvSpPr>
          <p:cNvPr id="4" name="Slide Number Placeholder 3"/>
          <p:cNvSpPr>
            <a:spLocks noGrp="1"/>
          </p:cNvSpPr>
          <p:nvPr>
            <p:ph type="sldNum" sz="quarter" idx="5"/>
          </p:nvPr>
        </p:nvSpPr>
        <p:spPr/>
        <p:txBody>
          <a:bodyPr/>
          <a:lstStyle/>
          <a:p>
            <a:fld id="{A3405E25-02E2-4CF5-B3B3-5D974D4EB9DA}" type="slidenum">
              <a:rPr lang="en-GB" smtClean="0"/>
              <a:t>5</a:t>
            </a:fld>
            <a:endParaRPr lang="en-GB"/>
          </a:p>
        </p:txBody>
      </p:sp>
    </p:spTree>
    <p:extLst>
      <p:ext uri="{BB962C8B-B14F-4D97-AF65-F5344CB8AC3E}">
        <p14:creationId xmlns:p14="http://schemas.microsoft.com/office/powerpoint/2010/main" val="9655613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Discussed mainly within chapter 21 of peer-to-peer networks; pushing the boundaries (p235-243), statistics within the chapter show that of tourists willing to stay at residents homes and residents willing to help tourists throughout a man made or natural disaster is alarming and begs the question if Airbnb are truly part of the sharing economy at all.</a:t>
            </a:r>
          </a:p>
        </p:txBody>
      </p:sp>
      <p:sp>
        <p:nvSpPr>
          <p:cNvPr id="4" name="Slide Number Placeholder 3"/>
          <p:cNvSpPr>
            <a:spLocks noGrp="1"/>
          </p:cNvSpPr>
          <p:nvPr>
            <p:ph type="sldNum" sz="quarter" idx="5"/>
          </p:nvPr>
        </p:nvSpPr>
        <p:spPr/>
        <p:txBody>
          <a:bodyPr/>
          <a:lstStyle/>
          <a:p>
            <a:fld id="{A3405E25-02E2-4CF5-B3B3-5D974D4EB9DA}" type="slidenum">
              <a:rPr lang="en-GB" smtClean="0"/>
              <a:t>6</a:t>
            </a:fld>
            <a:endParaRPr lang="en-GB"/>
          </a:p>
        </p:txBody>
      </p:sp>
    </p:spTree>
    <p:extLst>
      <p:ext uri="{BB962C8B-B14F-4D97-AF65-F5344CB8AC3E}">
        <p14:creationId xmlns:p14="http://schemas.microsoft.com/office/powerpoint/2010/main" val="6859232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E-commerce was evidenced in all three chosen chapters for this presentation. Airbnb use tools for price optimisation, automated pricing tools and booking tools. These are all forms of E-commerce and as stated by Chaffey (2019), Ecommerce is the electronic transaction for more than just monetary means, </a:t>
            </a:r>
            <a:r>
              <a:rPr lang="en-GB" dirty="0" err="1"/>
              <a:t>Zwass</a:t>
            </a:r>
            <a:r>
              <a:rPr lang="en-GB" dirty="0"/>
              <a:t> (1998) seems to agree with Chaffey about this definition as </a:t>
            </a:r>
            <a:r>
              <a:rPr lang="en-GB" dirty="0" err="1"/>
              <a:t>Zwass</a:t>
            </a:r>
            <a:r>
              <a:rPr lang="en-GB" dirty="0"/>
              <a:t> agrees that Ecommerce is also about an electronic exchange of information and maintaining relationships alongside business transactions, Ecommerce could also mean an exchange via the use of telecommunications networks. Chaffey’s image refers to the organisation, its suppliers and its consumers. Airbnb would reside within the buy-side of the diagram as their hosts buy the use of their platform via commission, the hosts would reside on the sell-side of the diagram as they are the ones who are supplying to the guests.</a:t>
            </a:r>
          </a:p>
        </p:txBody>
      </p:sp>
      <p:sp>
        <p:nvSpPr>
          <p:cNvPr id="4" name="Slide Number Placeholder 3"/>
          <p:cNvSpPr>
            <a:spLocks noGrp="1"/>
          </p:cNvSpPr>
          <p:nvPr>
            <p:ph type="sldNum" sz="quarter" idx="5"/>
          </p:nvPr>
        </p:nvSpPr>
        <p:spPr/>
        <p:txBody>
          <a:bodyPr/>
          <a:lstStyle/>
          <a:p>
            <a:fld id="{A3405E25-02E2-4CF5-B3B3-5D974D4EB9DA}" type="slidenum">
              <a:rPr lang="en-GB" smtClean="0"/>
              <a:t>7</a:t>
            </a:fld>
            <a:endParaRPr lang="en-GB"/>
          </a:p>
        </p:txBody>
      </p:sp>
    </p:spTree>
    <p:extLst>
      <p:ext uri="{BB962C8B-B14F-4D97-AF65-F5344CB8AC3E}">
        <p14:creationId xmlns:p14="http://schemas.microsoft.com/office/powerpoint/2010/main" val="22649432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perspectives discovered throughout the three main chapters were collaborative and communicative perspectives via emails, webchats and social media platforms. The social media platform also aided in relationship management perspective. An online perspective was gained via apps and online advertisements from their websites and an analytical perspective was identified through the use of customer reviews and host to guest matching. </a:t>
            </a:r>
          </a:p>
        </p:txBody>
      </p:sp>
      <p:sp>
        <p:nvSpPr>
          <p:cNvPr id="4" name="Slide Number Placeholder 3"/>
          <p:cNvSpPr>
            <a:spLocks noGrp="1"/>
          </p:cNvSpPr>
          <p:nvPr>
            <p:ph type="sldNum" sz="quarter" idx="5"/>
          </p:nvPr>
        </p:nvSpPr>
        <p:spPr/>
        <p:txBody>
          <a:bodyPr/>
          <a:lstStyle/>
          <a:p>
            <a:fld id="{A3405E25-02E2-4CF5-B3B3-5D974D4EB9DA}" type="slidenum">
              <a:rPr lang="en-GB" smtClean="0"/>
              <a:t>8</a:t>
            </a:fld>
            <a:endParaRPr lang="en-GB"/>
          </a:p>
        </p:txBody>
      </p:sp>
    </p:spTree>
    <p:extLst>
      <p:ext uri="{BB962C8B-B14F-4D97-AF65-F5344CB8AC3E}">
        <p14:creationId xmlns:p14="http://schemas.microsoft.com/office/powerpoint/2010/main" val="42129034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term used for the emergent situations within business that affect strategies and business model canvases, interesting terms such as turbulence within an organisation are used to describe this (Skog, </a:t>
            </a:r>
            <a:r>
              <a:rPr lang="en-GB" dirty="0" err="1"/>
              <a:t>Wimelius</a:t>
            </a:r>
            <a:r>
              <a:rPr lang="en-GB" dirty="0"/>
              <a:t>, Sandberg, 2018). If an organisation fails to adjust and adapt to such turbulence, then it could risk failure. Airbnb and handling adjusting and adapting very well with the use of E-</a:t>
            </a:r>
            <a:r>
              <a:rPr lang="en-GB" dirty="0" err="1"/>
              <a:t>buisness</a:t>
            </a:r>
            <a:r>
              <a:rPr lang="en-GB" dirty="0"/>
              <a:t>, which is the blurring of digital and physical worlds according to Lopez (2014), with the use of the semantic web and its linked data that is powered by technologies (W3, 2015), Airbnb can use this web and technologies to tailor its market for individual users. Airbnb should rethink how it is currently handling any digital disruption, as an emerging disruption could be caused by other companies that cater for niche markets as this is what Airbnb fail to do.</a:t>
            </a:r>
          </a:p>
        </p:txBody>
      </p:sp>
      <p:sp>
        <p:nvSpPr>
          <p:cNvPr id="4" name="Slide Number Placeholder 3"/>
          <p:cNvSpPr>
            <a:spLocks noGrp="1"/>
          </p:cNvSpPr>
          <p:nvPr>
            <p:ph type="sldNum" sz="quarter" idx="5"/>
          </p:nvPr>
        </p:nvSpPr>
        <p:spPr/>
        <p:txBody>
          <a:bodyPr/>
          <a:lstStyle/>
          <a:p>
            <a:fld id="{A3405E25-02E2-4CF5-B3B3-5D974D4EB9DA}" type="slidenum">
              <a:rPr lang="en-GB" smtClean="0"/>
              <a:t>9</a:t>
            </a:fld>
            <a:endParaRPr lang="en-GB"/>
          </a:p>
        </p:txBody>
      </p:sp>
    </p:spTree>
    <p:extLst>
      <p:ext uri="{BB962C8B-B14F-4D97-AF65-F5344CB8AC3E}">
        <p14:creationId xmlns:p14="http://schemas.microsoft.com/office/powerpoint/2010/main" val="158095444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Airbnb’s values were evident within chapter three of </a:t>
            </a:r>
            <a:r>
              <a:rPr lang="en-GB" dirty="0" err="1"/>
              <a:t>Dolnicars</a:t>
            </a:r>
            <a:r>
              <a:rPr lang="en-GB" dirty="0"/>
              <a:t> book (p27-38). The values of Airbnb being to provide hosts with the option of using their platform to advertise unused spaces and giving the option to travellers to book these accommodations. Other values included eliminating host’s frustration by managing all of the costs and rentals and mitigating risk by providing a risk assessment that matched suitable guests to suitable hosts. However, a value that Airbnb should take into consideration is that of existing residents who are being forced out of their own towns due to over-priced property, such as in tourism venues. </a:t>
            </a:r>
          </a:p>
        </p:txBody>
      </p:sp>
      <p:sp>
        <p:nvSpPr>
          <p:cNvPr id="4" name="Slide Number Placeholder 3"/>
          <p:cNvSpPr>
            <a:spLocks noGrp="1"/>
          </p:cNvSpPr>
          <p:nvPr>
            <p:ph type="sldNum" sz="quarter" idx="5"/>
          </p:nvPr>
        </p:nvSpPr>
        <p:spPr/>
        <p:txBody>
          <a:bodyPr/>
          <a:lstStyle/>
          <a:p>
            <a:fld id="{A3405E25-02E2-4CF5-B3B3-5D974D4EB9DA}" type="slidenum">
              <a:rPr lang="en-GB" smtClean="0"/>
              <a:t>10</a:t>
            </a:fld>
            <a:endParaRPr lang="en-GB"/>
          </a:p>
        </p:txBody>
      </p:sp>
    </p:spTree>
    <p:extLst>
      <p:ext uri="{BB962C8B-B14F-4D97-AF65-F5344CB8AC3E}">
        <p14:creationId xmlns:p14="http://schemas.microsoft.com/office/powerpoint/2010/main" val="73438677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3405E25-02E2-4CF5-B3B3-5D974D4EB9DA}" type="slidenum">
              <a:rPr lang="en-GB" smtClean="0"/>
              <a:t>12</a:t>
            </a:fld>
            <a:endParaRPr lang="en-GB"/>
          </a:p>
        </p:txBody>
      </p:sp>
    </p:spTree>
    <p:extLst>
      <p:ext uri="{BB962C8B-B14F-4D97-AF65-F5344CB8AC3E}">
        <p14:creationId xmlns:p14="http://schemas.microsoft.com/office/powerpoint/2010/main" val="41452170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EA1E-98C4-4A2E-AAC3-800E357DC9FE}"/>
              </a:ext>
            </a:extLst>
          </p:cNvPr>
          <p:cNvSpPr>
            <a:spLocks noGrp="1"/>
          </p:cNvSpPr>
          <p:nvPr>
            <p:ph type="ctrTitle"/>
          </p:nvPr>
        </p:nvSpPr>
        <p:spPr>
          <a:xfrm>
            <a:off x="1517904" y="1517904"/>
            <a:ext cx="9144000" cy="2798064"/>
          </a:xfrm>
        </p:spPr>
        <p:txBody>
          <a:bodyPr anchor="b"/>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9A96B1FA-5AE6-4D57-B37B-4AA0216007F8}"/>
              </a:ext>
            </a:extLst>
          </p:cNvPr>
          <p:cNvSpPr>
            <a:spLocks noGrp="1"/>
          </p:cNvSpPr>
          <p:nvPr>
            <p:ph type="subTitle" idx="1"/>
          </p:nvPr>
        </p:nvSpPr>
        <p:spPr>
          <a:xfrm>
            <a:off x="1517904" y="4572000"/>
            <a:ext cx="9144000" cy="1527048"/>
          </a:xfrm>
        </p:spPr>
        <p:txBody>
          <a:bodyPr/>
          <a:lstStyle>
            <a:lvl1pPr marL="0" indent="0" algn="ctr">
              <a:buNone/>
              <a:defRPr sz="2400">
                <a:solidFill>
                  <a:schemeClr val="tx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a:extLst>
              <a:ext uri="{FF2B5EF4-FFF2-40B4-BE49-F238E27FC236}">
                <a16:creationId xmlns:a16="http://schemas.microsoft.com/office/drawing/2014/main" id="{01F49B66-DBC3-45EE-A6E1-DE10A6C186C8}"/>
              </a:ext>
            </a:extLst>
          </p:cNvPr>
          <p:cNvSpPr>
            <a:spLocks noGrp="1"/>
          </p:cNvSpPr>
          <p:nvPr>
            <p:ph type="dt" sz="half" idx="10"/>
          </p:nvPr>
        </p:nvSpPr>
        <p:spPr/>
        <p:txBody>
          <a:bodyPr/>
          <a:lstStyle/>
          <a:p>
            <a:pPr algn="r"/>
            <a:fld id="{3F9AFA87-1417-4992-ABD9-27C3BC8CC883}" type="datetimeFigureOut">
              <a:rPr lang="en-US" smtClean="0"/>
              <a:pPr algn="r"/>
              <a:t>12/14/2021</a:t>
            </a:fld>
            <a:endParaRPr lang="en-US" dirty="0"/>
          </a:p>
        </p:txBody>
      </p:sp>
      <p:sp>
        <p:nvSpPr>
          <p:cNvPr id="8" name="Footer Placeholder 7">
            <a:extLst>
              <a:ext uri="{FF2B5EF4-FFF2-40B4-BE49-F238E27FC236}">
                <a16:creationId xmlns:a16="http://schemas.microsoft.com/office/drawing/2014/main" id="{241085F0-1967-4B4F-9824-58E9F2E05125}"/>
              </a:ext>
            </a:extLst>
          </p:cNvPr>
          <p:cNvSpPr>
            <a:spLocks noGrp="1"/>
          </p:cNvSpPr>
          <p:nvPr>
            <p:ph type="ftr" sz="quarter" idx="11"/>
          </p:nvPr>
        </p:nvSpPr>
        <p:spPr/>
        <p:txBody>
          <a:bodyPr/>
          <a:lstStyle/>
          <a:p>
            <a:endParaRPr lang="en-US" sz="1000" dirty="0"/>
          </a:p>
        </p:txBody>
      </p:sp>
      <p:sp>
        <p:nvSpPr>
          <p:cNvPr id="9" name="Slide Number Placeholder 8">
            <a:extLst>
              <a:ext uri="{FF2B5EF4-FFF2-40B4-BE49-F238E27FC236}">
                <a16:creationId xmlns:a16="http://schemas.microsoft.com/office/drawing/2014/main" id="{40AEDEE5-31B5-4868-8C16-47FF43E276A4}"/>
              </a:ext>
            </a:extLst>
          </p:cNvPr>
          <p:cNvSpPr>
            <a:spLocks noGrp="1"/>
          </p:cNvSpPr>
          <p:nvPr>
            <p:ph type="sldNum" sz="quarter" idx="12"/>
          </p:nvPr>
        </p:nvSpPr>
        <p:spPr/>
        <p:txBody>
          <a:bodyPr/>
          <a:lstStyle/>
          <a:p>
            <a:fld id="{CB1E4CB7-CB13-4810-BF18-BE31AFC64F93}" type="slidenum">
              <a:rPr lang="en-US" smtClean="0"/>
              <a:pPr/>
              <a:t>‹#›</a:t>
            </a:fld>
            <a:endParaRPr lang="en-US" sz="1000" dirty="0"/>
          </a:p>
        </p:txBody>
      </p:sp>
    </p:spTree>
    <p:extLst>
      <p:ext uri="{BB962C8B-B14F-4D97-AF65-F5344CB8AC3E}">
        <p14:creationId xmlns:p14="http://schemas.microsoft.com/office/powerpoint/2010/main" val="864098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4C5BB2-C09C-49B0-BAFA-DE1801CD3E9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3A47C21-944D-47FE-9519-A2551883711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C7CE36D-6B7B-4D5E-831E-34A4286D6E6A}"/>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5" name="Footer Placeholder 4">
            <a:extLst>
              <a:ext uri="{FF2B5EF4-FFF2-40B4-BE49-F238E27FC236}">
                <a16:creationId xmlns:a16="http://schemas.microsoft.com/office/drawing/2014/main" id="{BA2AD668-6E19-425C-88F7-AF4220662C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905C53-CF7C-4936-9E35-1BEBD683626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3213262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146C78-A717-4E1F-A742-FD5AECA03B4B}"/>
              </a:ext>
            </a:extLst>
          </p:cNvPr>
          <p:cNvSpPr>
            <a:spLocks noGrp="1"/>
          </p:cNvSpPr>
          <p:nvPr>
            <p:ph type="title"/>
          </p:nvPr>
        </p:nvSpPr>
        <p:spPr>
          <a:xfrm>
            <a:off x="1517904" y="1517904"/>
            <a:ext cx="91440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DA1270D-CCAE-4437-A0C0-052D111DFC80}"/>
              </a:ext>
            </a:extLst>
          </p:cNvPr>
          <p:cNvSpPr>
            <a:spLocks noGrp="1"/>
          </p:cNvSpPr>
          <p:nvPr>
            <p:ph type="body" idx="1"/>
          </p:nvPr>
        </p:nvSpPr>
        <p:spPr>
          <a:xfrm>
            <a:off x="1517904" y="4572000"/>
            <a:ext cx="91440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A9F006A-7EEE-4DB0-8F92-D34C0D46C38E}"/>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5" name="Footer Placeholder 4">
            <a:extLst>
              <a:ext uri="{FF2B5EF4-FFF2-40B4-BE49-F238E27FC236}">
                <a16:creationId xmlns:a16="http://schemas.microsoft.com/office/drawing/2014/main" id="{FDA3F2ED-2B0E-44A9-8603-286CA06345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4D801C-6B4E-40B6-9D6E-558192264D2E}"/>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5007080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446AA-9418-4C3E-901B-8E2806122E1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5997482-2CA6-4707-976E-6FD4B57BFE66}"/>
              </a:ext>
            </a:extLst>
          </p:cNvPr>
          <p:cNvSpPr>
            <a:spLocks noGrp="1"/>
          </p:cNvSpPr>
          <p:nvPr>
            <p:ph sz="half" idx="1"/>
          </p:nvPr>
        </p:nvSpPr>
        <p:spPr>
          <a:xfrm>
            <a:off x="1517904"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B909652-DD12-479C-B639-9452CBA8C019}"/>
              </a:ext>
            </a:extLst>
          </p:cNvPr>
          <p:cNvSpPr>
            <a:spLocks noGrp="1"/>
          </p:cNvSpPr>
          <p:nvPr>
            <p:ph sz="half" idx="2"/>
          </p:nvPr>
        </p:nvSpPr>
        <p:spPr>
          <a:xfrm>
            <a:off x="6336792" y="2980944"/>
            <a:ext cx="4334256" cy="311810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AD0EC7A6-AFB1-4989-A0B4-B422D5B2C69C}"/>
              </a:ext>
            </a:extLst>
          </p:cNvPr>
          <p:cNvSpPr>
            <a:spLocks noGrp="1"/>
          </p:cNvSpPr>
          <p:nvPr>
            <p:ph type="dt" sz="half" idx="10"/>
          </p:nvPr>
        </p:nvSpPr>
        <p:spPr/>
        <p:txBody>
          <a:bodyPr/>
          <a:lstStyle/>
          <a:p>
            <a:fld id="{3F9AFA87-1417-4992-ABD9-27C3BC8CC883}" type="datetimeFigureOut">
              <a:rPr lang="en-US" smtClean="0"/>
              <a:t>12/14/2021</a:t>
            </a:fld>
            <a:endParaRPr lang="en-US" dirty="0"/>
          </a:p>
        </p:txBody>
      </p:sp>
      <p:sp>
        <p:nvSpPr>
          <p:cNvPr id="6" name="Footer Placeholder 5">
            <a:extLst>
              <a:ext uri="{FF2B5EF4-FFF2-40B4-BE49-F238E27FC236}">
                <a16:creationId xmlns:a16="http://schemas.microsoft.com/office/drawing/2014/main" id="{F8D2117C-B497-4647-A66B-1887750FB538}"/>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79E8C7AF-5092-416B-B61C-F41D3C573E0C}"/>
              </a:ext>
            </a:extLst>
          </p:cNvPr>
          <p:cNvSpPr>
            <a:spLocks noGrp="1"/>
          </p:cNvSpPr>
          <p:nvPr>
            <p:ph type="sldNum" sz="quarter" idx="12"/>
          </p:nvPr>
        </p:nvSpPr>
        <p:spPr/>
        <p:txBody>
          <a:bodyPr/>
          <a:lstStyle/>
          <a:p>
            <a:fld id="{CB1E4CB7-CB13-4810-BF18-BE31AFC64F93}" type="slidenum">
              <a:rPr lang="en-US" smtClean="0"/>
              <a:t>‹#›</a:t>
            </a:fld>
            <a:endParaRPr lang="en-US" dirty="0"/>
          </a:p>
        </p:txBody>
      </p:sp>
    </p:spTree>
    <p:extLst>
      <p:ext uri="{BB962C8B-B14F-4D97-AF65-F5344CB8AC3E}">
        <p14:creationId xmlns:p14="http://schemas.microsoft.com/office/powerpoint/2010/main" val="3626508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E90CDE0-3FEB-42A0-8BCC-7DADE7D4A621}"/>
              </a:ext>
            </a:extLst>
          </p:cNvPr>
          <p:cNvSpPr>
            <a:spLocks noGrp="1"/>
          </p:cNvSpPr>
          <p:nvPr>
            <p:ph type="body" idx="1"/>
          </p:nvPr>
        </p:nvSpPr>
        <p:spPr>
          <a:xfrm>
            <a:off x="1517905"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778B8B-E9A3-44BE-85A6-3E316659A9B4}"/>
              </a:ext>
            </a:extLst>
          </p:cNvPr>
          <p:cNvSpPr>
            <a:spLocks noGrp="1"/>
          </p:cNvSpPr>
          <p:nvPr>
            <p:ph sz="half" idx="2"/>
          </p:nvPr>
        </p:nvSpPr>
        <p:spPr>
          <a:xfrm>
            <a:off x="1517904"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60BF1BCA-A435-4779-A6FE-15207141F519}"/>
              </a:ext>
            </a:extLst>
          </p:cNvPr>
          <p:cNvSpPr>
            <a:spLocks noGrp="1"/>
          </p:cNvSpPr>
          <p:nvPr>
            <p:ph type="body" sz="quarter" idx="3"/>
          </p:nvPr>
        </p:nvSpPr>
        <p:spPr>
          <a:xfrm>
            <a:off x="6336792" y="2944368"/>
            <a:ext cx="4334256" cy="606026"/>
          </a:xfrm>
        </p:spPr>
        <p:txBody>
          <a:bodyPr anchor="b"/>
          <a:lstStyle>
            <a:lvl1pPr marL="0" indent="0">
              <a:lnSpc>
                <a:spcPct val="100000"/>
              </a:lnSpc>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9B1923-9749-49E3-88FA-75C326E6719A}"/>
              </a:ext>
            </a:extLst>
          </p:cNvPr>
          <p:cNvSpPr>
            <a:spLocks noGrp="1"/>
          </p:cNvSpPr>
          <p:nvPr>
            <p:ph sz="quarter" idx="4"/>
          </p:nvPr>
        </p:nvSpPr>
        <p:spPr>
          <a:xfrm>
            <a:off x="6336792" y="3644987"/>
            <a:ext cx="4334256" cy="244964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F3A70F0-5AFA-4C5A-812B-220C6A38DB6B}"/>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8" name="Footer Placeholder 7">
            <a:extLst>
              <a:ext uri="{FF2B5EF4-FFF2-40B4-BE49-F238E27FC236}">
                <a16:creationId xmlns:a16="http://schemas.microsoft.com/office/drawing/2014/main" id="{576AF721-83FE-4B57-B910-C395D23FDE31}"/>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56A5893-52F1-44A1-AE8E-CF094DB41CFA}"/>
              </a:ext>
            </a:extLst>
          </p:cNvPr>
          <p:cNvSpPr>
            <a:spLocks noGrp="1"/>
          </p:cNvSpPr>
          <p:nvPr>
            <p:ph type="sldNum" sz="quarter" idx="12"/>
          </p:nvPr>
        </p:nvSpPr>
        <p:spPr/>
        <p:txBody>
          <a:bodyPr/>
          <a:lstStyle/>
          <a:p>
            <a:fld id="{CB1E4CB7-CB13-4810-BF18-BE31AFC64F93}" type="slidenum">
              <a:rPr lang="en-US" smtClean="0"/>
              <a:t>‹#›</a:t>
            </a:fld>
            <a:endParaRPr lang="en-US"/>
          </a:p>
        </p:txBody>
      </p:sp>
      <p:sp>
        <p:nvSpPr>
          <p:cNvPr id="10" name="Title 9">
            <a:extLst>
              <a:ext uri="{FF2B5EF4-FFF2-40B4-BE49-F238E27FC236}">
                <a16:creationId xmlns:a16="http://schemas.microsoft.com/office/drawing/2014/main" id="{D9D22302-83E3-4E22-93DF-1E5D463B64C3}"/>
              </a:ext>
            </a:extLst>
          </p:cNvPr>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766253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ED85A6-A4E6-4160-BE43-8146A989464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BA24A80-0792-4B3B-BB5A-8B2BD91095A7}"/>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4" name="Footer Placeholder 3">
            <a:extLst>
              <a:ext uri="{FF2B5EF4-FFF2-40B4-BE49-F238E27FC236}">
                <a16:creationId xmlns:a16="http://schemas.microsoft.com/office/drawing/2014/main" id="{4526116E-7A6D-485F-9FA2-25F94D4F40F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309ADCC-C5F2-4D90-B153-93DF55858291}"/>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11469527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7862271-51F6-4122-9709-D279042F8846}"/>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3" name="Footer Placeholder 2">
            <a:extLst>
              <a:ext uri="{FF2B5EF4-FFF2-40B4-BE49-F238E27FC236}">
                <a16:creationId xmlns:a16="http://schemas.microsoft.com/office/drawing/2014/main" id="{452CFE08-03FE-487B-8963-9FAD3049CF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CA935A50-18AE-4CB1-BB10-1CBDD8A7C2C4}"/>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8132814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1F683-796D-458C-9B32-A385D604DBFC}"/>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FB1F0BD-641B-4148-BCB3-2704218C80B8}"/>
              </a:ext>
            </a:extLst>
          </p:cNvPr>
          <p:cNvSpPr>
            <a:spLocks noGrp="1"/>
          </p:cNvSpPr>
          <p:nvPr>
            <p:ph idx="1"/>
          </p:nvPr>
        </p:nvSpPr>
        <p:spPr>
          <a:xfrm>
            <a:off x="5330952" y="1517904"/>
            <a:ext cx="5330952" cy="458114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B28C843-B846-4456-9720-71B7D4FF4062}"/>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A3A3A03-31BD-4E7E-879A-A1C71849703C}"/>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6" name="Footer Placeholder 5">
            <a:extLst>
              <a:ext uri="{FF2B5EF4-FFF2-40B4-BE49-F238E27FC236}">
                <a16:creationId xmlns:a16="http://schemas.microsoft.com/office/drawing/2014/main" id="{4EA39078-7D38-4851-A363-B6BC179A50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E1FF25E-A25D-47AA-94EB-580A74F01F1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0161079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E83B4-9B31-4F73-9767-163636522F3A}"/>
              </a:ext>
            </a:extLst>
          </p:cNvPr>
          <p:cNvSpPr>
            <a:spLocks noGrp="1"/>
          </p:cNvSpPr>
          <p:nvPr>
            <p:ph type="title"/>
          </p:nvPr>
        </p:nvSpPr>
        <p:spPr>
          <a:xfrm>
            <a:off x="1517904" y="1517904"/>
            <a:ext cx="3145536" cy="1792224"/>
          </a:xfrm>
        </p:spPr>
        <p:txBody>
          <a:bodyPr anchor="b">
            <a:normAutofit/>
          </a:bodyPr>
          <a:lstStyle>
            <a:lvl1pPr>
              <a:lnSpc>
                <a:spcPct val="100000"/>
              </a:lnSpc>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BC7CFC30-8163-47A0-A97F-3F2C3A3BE73A}"/>
              </a:ext>
            </a:extLst>
          </p:cNvPr>
          <p:cNvSpPr>
            <a:spLocks noGrp="1"/>
          </p:cNvSpPr>
          <p:nvPr>
            <p:ph type="pic" idx="1"/>
          </p:nvPr>
        </p:nvSpPr>
        <p:spPr>
          <a:xfrm>
            <a:off x="5349240" y="764032"/>
            <a:ext cx="6089904" cy="5330952"/>
          </a:xfrm>
          <a:solidFill>
            <a:schemeClr val="bg1">
              <a:lumMod val="9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AF1B390-0C23-466E-987C-26420A5F098D}"/>
              </a:ext>
            </a:extLst>
          </p:cNvPr>
          <p:cNvSpPr>
            <a:spLocks noGrp="1"/>
          </p:cNvSpPr>
          <p:nvPr>
            <p:ph type="body" sz="half" idx="2"/>
          </p:nvPr>
        </p:nvSpPr>
        <p:spPr>
          <a:xfrm>
            <a:off x="1517904" y="3483864"/>
            <a:ext cx="3145536" cy="2615184"/>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AC9CA7C-B9D0-4A72-8061-1E02AA15FE86}"/>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6" name="Footer Placeholder 5">
            <a:extLst>
              <a:ext uri="{FF2B5EF4-FFF2-40B4-BE49-F238E27FC236}">
                <a16:creationId xmlns:a16="http://schemas.microsoft.com/office/drawing/2014/main" id="{C53EFC84-C9FE-4BFA-9B4E-4516A136255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01A469-3EFC-4F94-8482-378582E1C14F}"/>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2485899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DF9454-6F74-46A8-B299-4AF451BFB928}"/>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6F55CA9-A0BD-4609-9307-BAF987B2626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25E4293-851E-4FA2-BFF2-B646A42369DE}"/>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5" name="Footer Placeholder 4">
            <a:extLst>
              <a:ext uri="{FF2B5EF4-FFF2-40B4-BE49-F238E27FC236}">
                <a16:creationId xmlns:a16="http://schemas.microsoft.com/office/drawing/2014/main" id="{59A907F5-F26D-4A91-8D70-AB54F8B43D3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8ACBD8-D942-449E-A2B8-358CD1365C0A}"/>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649296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DA50897-0C2E-420B-9A38-A8D5C1D72786}"/>
              </a:ext>
            </a:extLst>
          </p:cNvPr>
          <p:cNvSpPr>
            <a:spLocks noGrp="1"/>
          </p:cNvSpPr>
          <p:nvPr>
            <p:ph type="title" orient="vert"/>
          </p:nvPr>
        </p:nvSpPr>
        <p:spPr>
          <a:xfrm>
            <a:off x="8450317" y="1517904"/>
            <a:ext cx="2220731" cy="454678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EDB2173-32A5-4677-A08F-DAB8FD430D1A}"/>
              </a:ext>
            </a:extLst>
          </p:cNvPr>
          <p:cNvSpPr>
            <a:spLocks noGrp="1"/>
          </p:cNvSpPr>
          <p:nvPr>
            <p:ph type="body" orient="vert" idx="1"/>
          </p:nvPr>
        </p:nvSpPr>
        <p:spPr>
          <a:xfrm>
            <a:off x="1517904" y="1517904"/>
            <a:ext cx="6562553" cy="454678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3DB124D-B801-4A6A-9DAF-EBC1B98FE4F7}"/>
              </a:ext>
            </a:extLst>
          </p:cNvPr>
          <p:cNvSpPr>
            <a:spLocks noGrp="1"/>
          </p:cNvSpPr>
          <p:nvPr>
            <p:ph type="dt" sz="half" idx="10"/>
          </p:nvPr>
        </p:nvSpPr>
        <p:spPr/>
        <p:txBody>
          <a:bodyPr/>
          <a:lstStyle/>
          <a:p>
            <a:fld id="{3F9AFA87-1417-4992-ABD9-27C3BC8CC883}" type="datetimeFigureOut">
              <a:rPr lang="en-US" smtClean="0"/>
              <a:t>12/14/2021</a:t>
            </a:fld>
            <a:endParaRPr lang="en-US"/>
          </a:p>
        </p:txBody>
      </p:sp>
      <p:sp>
        <p:nvSpPr>
          <p:cNvPr id="5" name="Footer Placeholder 4">
            <a:extLst>
              <a:ext uri="{FF2B5EF4-FFF2-40B4-BE49-F238E27FC236}">
                <a16:creationId xmlns:a16="http://schemas.microsoft.com/office/drawing/2014/main" id="{A8DAF8DF-2544-45A5-B62B-BB7948FCCA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AC232D-131E-4BE6-8E2E-BAF5A30846D6}"/>
              </a:ext>
            </a:extLst>
          </p:cNvPr>
          <p:cNvSpPr>
            <a:spLocks noGrp="1"/>
          </p:cNvSpPr>
          <p:nvPr>
            <p:ph type="sldNum" sz="quarter" idx="12"/>
          </p:nvPr>
        </p:nvSpPr>
        <p:spPr/>
        <p:txBody>
          <a:bodyPr/>
          <a:lstStyle/>
          <a:p>
            <a:fld id="{CB1E4CB7-CB13-4810-BF18-BE31AFC64F93}" type="slidenum">
              <a:rPr lang="en-US" smtClean="0"/>
              <a:t>‹#›</a:t>
            </a:fld>
            <a:endParaRPr lang="en-US"/>
          </a:p>
        </p:txBody>
      </p:sp>
    </p:spTree>
    <p:extLst>
      <p:ext uri="{BB962C8B-B14F-4D97-AF65-F5344CB8AC3E}">
        <p14:creationId xmlns:p14="http://schemas.microsoft.com/office/powerpoint/2010/main" val="41985104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B1D84C-7934-4E5B-B6E4-A1D6EC299551}"/>
              </a:ext>
            </a:extLst>
          </p:cNvPr>
          <p:cNvSpPr>
            <a:spLocks noGrp="1"/>
          </p:cNvSpPr>
          <p:nvPr>
            <p:ph type="title"/>
          </p:nvPr>
        </p:nvSpPr>
        <p:spPr>
          <a:xfrm>
            <a:off x="1517904" y="1517904"/>
            <a:ext cx="9144000" cy="134416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F6A990F-40AC-447A-964A-840C94A6471A}"/>
              </a:ext>
            </a:extLst>
          </p:cNvPr>
          <p:cNvSpPr>
            <a:spLocks noGrp="1"/>
          </p:cNvSpPr>
          <p:nvPr>
            <p:ph type="body" idx="1"/>
          </p:nvPr>
        </p:nvSpPr>
        <p:spPr>
          <a:xfrm>
            <a:off x="1517904" y="2971800"/>
            <a:ext cx="9144000" cy="312724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7D832A1-FFBA-48B6-B2D0-E5414F12838B}"/>
              </a:ext>
            </a:extLst>
          </p:cNvPr>
          <p:cNvSpPr>
            <a:spLocks noGrp="1"/>
          </p:cNvSpPr>
          <p:nvPr>
            <p:ph type="dt" sz="half" idx="2"/>
          </p:nvPr>
        </p:nvSpPr>
        <p:spPr>
          <a:xfrm>
            <a:off x="8805672" y="6400800"/>
            <a:ext cx="1865376" cy="365125"/>
          </a:xfrm>
          <a:prstGeom prst="rect">
            <a:avLst/>
          </a:prstGeom>
        </p:spPr>
        <p:txBody>
          <a:bodyPr vert="horz" lIns="91440" tIns="45720" rIns="91440" bIns="45720" rtlCol="0" anchor="ctr"/>
          <a:lstStyle>
            <a:lvl1pPr algn="r">
              <a:defRPr sz="1000">
                <a:solidFill>
                  <a:schemeClr val="tx1"/>
                </a:solidFill>
              </a:defRPr>
            </a:lvl1pPr>
          </a:lstStyle>
          <a:p>
            <a:pPr algn="r"/>
            <a:fld id="{3F9AFA87-1417-4992-ABD9-27C3BC8CC883}" type="datetimeFigureOut">
              <a:rPr lang="en-US" smtClean="0"/>
              <a:pPr algn="r"/>
              <a:t>12/14/2021</a:t>
            </a:fld>
            <a:endParaRPr lang="en-US" dirty="0"/>
          </a:p>
        </p:txBody>
      </p:sp>
      <p:sp>
        <p:nvSpPr>
          <p:cNvPr id="5" name="Footer Placeholder 4">
            <a:extLst>
              <a:ext uri="{FF2B5EF4-FFF2-40B4-BE49-F238E27FC236}">
                <a16:creationId xmlns:a16="http://schemas.microsoft.com/office/drawing/2014/main" id="{0F933EC1-4EE2-4453-841C-CFDFE708948E}"/>
              </a:ext>
            </a:extLst>
          </p:cNvPr>
          <p:cNvSpPr>
            <a:spLocks noGrp="1"/>
          </p:cNvSpPr>
          <p:nvPr>
            <p:ph type="ftr" sz="quarter" idx="3"/>
          </p:nvPr>
        </p:nvSpPr>
        <p:spPr>
          <a:xfrm>
            <a:off x="758952" y="6400800"/>
            <a:ext cx="6099048" cy="365125"/>
          </a:xfrm>
          <a:prstGeom prst="rect">
            <a:avLst/>
          </a:prstGeom>
        </p:spPr>
        <p:txBody>
          <a:bodyPr vert="horz" lIns="91440" tIns="45720" rIns="91440" bIns="45720" rtlCol="0" anchor="ctr"/>
          <a:lstStyle>
            <a:lvl1pPr algn="l">
              <a:defRPr sz="1000">
                <a:solidFill>
                  <a:schemeClr val="tx1"/>
                </a:solidFill>
              </a:defRPr>
            </a:lvl1pPr>
          </a:lstStyle>
          <a:p>
            <a:endParaRPr lang="en-US" sz="1000" dirty="0"/>
          </a:p>
        </p:txBody>
      </p:sp>
      <p:sp>
        <p:nvSpPr>
          <p:cNvPr id="6" name="Slide Number Placeholder 5">
            <a:extLst>
              <a:ext uri="{FF2B5EF4-FFF2-40B4-BE49-F238E27FC236}">
                <a16:creationId xmlns:a16="http://schemas.microsoft.com/office/drawing/2014/main" id="{C3CEBA78-E732-44EF-BA0B-FC42F7931311}"/>
              </a:ext>
            </a:extLst>
          </p:cNvPr>
          <p:cNvSpPr>
            <a:spLocks noGrp="1"/>
          </p:cNvSpPr>
          <p:nvPr>
            <p:ph type="sldNum" sz="quarter" idx="4"/>
          </p:nvPr>
        </p:nvSpPr>
        <p:spPr>
          <a:xfrm>
            <a:off x="10899648" y="6400800"/>
            <a:ext cx="530352" cy="365125"/>
          </a:xfrm>
          <a:prstGeom prst="rect">
            <a:avLst/>
          </a:prstGeom>
        </p:spPr>
        <p:txBody>
          <a:bodyPr vert="horz" lIns="91440" tIns="45720" rIns="91440" bIns="45720" rtlCol="0" anchor="ctr"/>
          <a:lstStyle>
            <a:lvl1pPr algn="r">
              <a:defRPr sz="1000" b="1">
                <a:solidFill>
                  <a:schemeClr val="tx1"/>
                </a:solidFill>
              </a:defRPr>
            </a:lvl1pPr>
          </a:lstStyle>
          <a:p>
            <a:fld id="{CB1E4CB7-CB13-4810-BF18-BE31AFC64F93}" type="slidenum">
              <a:rPr lang="en-US" smtClean="0"/>
              <a:pPr/>
              <a:t>‹#›</a:t>
            </a:fld>
            <a:endParaRPr lang="en-US" sz="1000" dirty="0"/>
          </a:p>
        </p:txBody>
      </p:sp>
      <p:sp>
        <p:nvSpPr>
          <p:cNvPr id="8" name="Freeform: Shape 7">
            <a:extLst>
              <a:ext uri="{FF2B5EF4-FFF2-40B4-BE49-F238E27FC236}">
                <a16:creationId xmlns:a16="http://schemas.microsoft.com/office/drawing/2014/main" id="{49306479-8C4D-4E4A-A330-DFC80A8A01BE}"/>
              </a:ext>
            </a:extLst>
          </p:cNvPr>
          <p:cNvSpPr/>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162341600"/>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95000"/>
        </a:lnSpc>
        <a:spcBef>
          <a:spcPct val="0"/>
        </a:spcBef>
        <a:buNone/>
        <a:defRPr sz="4200" kern="1200" spc="-50" baseline="0">
          <a:solidFill>
            <a:schemeClr val="tx1"/>
          </a:solidFill>
          <a:latin typeface="+mj-lt"/>
          <a:ea typeface="+mj-ea"/>
          <a:cs typeface="+mj-cs"/>
        </a:defRPr>
      </a:lvl1pPr>
    </p:titleStyle>
    <p:bodyStyle>
      <a:lvl1pPr marL="365760" indent="-365760" algn="l" defTabSz="914400" rtl="0" eaLnBrk="1" latinLnBrk="0" hangingPunct="1">
        <a:lnSpc>
          <a:spcPct val="105000"/>
        </a:lnSpc>
        <a:spcBef>
          <a:spcPts val="900"/>
        </a:spcBef>
        <a:buClr>
          <a:schemeClr val="accent5"/>
        </a:buClr>
        <a:buFont typeface="Avenir Next LT Pro" panose="020B0504020202020204" pitchFamily="34" charset="0"/>
        <a:buChar char="+"/>
        <a:defRPr sz="2600" kern="1200">
          <a:solidFill>
            <a:schemeClr val="tx1"/>
          </a:solidFill>
          <a:latin typeface="+mn-lt"/>
          <a:ea typeface="+mn-ea"/>
          <a:cs typeface="+mn-cs"/>
        </a:defRPr>
      </a:lvl1pPr>
      <a:lvl2pPr marL="365760" indent="0" algn="l" defTabSz="914400" rtl="0" eaLnBrk="1" latinLnBrk="0" hangingPunct="1">
        <a:lnSpc>
          <a:spcPct val="105000"/>
        </a:lnSpc>
        <a:spcBef>
          <a:spcPts val="900"/>
        </a:spcBef>
        <a:buFont typeface="Arial" panose="020B0604020202020204" pitchFamily="34" charset="0"/>
        <a:buNone/>
        <a:defRPr sz="2000" kern="1200">
          <a:solidFill>
            <a:schemeClr val="tx1">
              <a:lumMod val="75000"/>
              <a:lumOff val="25000"/>
            </a:schemeClr>
          </a:solidFill>
          <a:latin typeface="+mn-lt"/>
          <a:ea typeface="+mn-ea"/>
          <a:cs typeface="+mn-cs"/>
        </a:defRPr>
      </a:lvl2pPr>
      <a:lvl3pPr marL="640080"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2000" kern="1200">
          <a:solidFill>
            <a:schemeClr val="tx1"/>
          </a:solidFill>
          <a:latin typeface="+mn-lt"/>
          <a:ea typeface="+mn-ea"/>
          <a:cs typeface="+mn-cs"/>
        </a:defRPr>
      </a:lvl3pPr>
      <a:lvl4pPr marL="640080" indent="0" algn="l" defTabSz="914400" rtl="0" eaLnBrk="1" latinLnBrk="0" hangingPunct="1">
        <a:lnSpc>
          <a:spcPct val="105000"/>
        </a:lnSpc>
        <a:spcBef>
          <a:spcPts val="600"/>
        </a:spcBef>
        <a:buFontTx/>
        <a:buNone/>
        <a:defRPr sz="1800" i="1" kern="1200">
          <a:solidFill>
            <a:schemeClr val="tx1">
              <a:lumMod val="75000"/>
              <a:lumOff val="25000"/>
            </a:schemeClr>
          </a:solidFill>
          <a:latin typeface="+mn-lt"/>
          <a:ea typeface="+mn-ea"/>
          <a:cs typeface="+mn-cs"/>
        </a:defRPr>
      </a:lvl4pPr>
      <a:lvl5pPr marL="886968" indent="-274320" algn="l" defTabSz="914400" rtl="0" eaLnBrk="1" latinLnBrk="0" hangingPunct="1">
        <a:lnSpc>
          <a:spcPct val="105000"/>
        </a:lnSpc>
        <a:spcBef>
          <a:spcPts val="600"/>
        </a:spcBef>
        <a:buClr>
          <a:schemeClr val="accent5"/>
        </a:buClr>
        <a:buFont typeface="Avenir Next LT Pro" panose="020B05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png"/><Relationship Id="rId3" Type="http://schemas.microsoft.com/office/2007/relationships/media" Target="../media/media2.m4a"/><Relationship Id="rId7" Type="http://schemas.openxmlformats.org/officeDocument/2006/relationships/image" Target="../media/image1.jpeg"/><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notesSlide" Target="../notesSlides/notesSlide1.xml"/><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image" Target="../media/image2.png"/><Relationship Id="rId3" Type="http://schemas.openxmlformats.org/officeDocument/2006/relationships/audio" Target="../media/media3.m4a"/><Relationship Id="rId7" Type="http://schemas.openxmlformats.org/officeDocument/2006/relationships/hyperlink" Target="https://travelshopgirl.com/how-a-great-airbnb-experience-can-change-your-life/" TargetMode="External"/><Relationship Id="rId12" Type="http://schemas.microsoft.com/office/2007/relationships/diagramDrawing" Target="../diagrams/drawing1.xml"/><Relationship Id="rId2" Type="http://schemas.microsoft.com/office/2007/relationships/media" Target="../media/media3.m4a"/><Relationship Id="rId1" Type="http://schemas.openxmlformats.org/officeDocument/2006/relationships/tags" Target="../tags/tag1.xml"/><Relationship Id="rId6" Type="http://schemas.openxmlformats.org/officeDocument/2006/relationships/image" Target="../media/image3.jpg"/><Relationship Id="rId11" Type="http://schemas.openxmlformats.org/officeDocument/2006/relationships/diagramColors" Target="../diagrams/colors1.xml"/><Relationship Id="rId5" Type="http://schemas.openxmlformats.org/officeDocument/2006/relationships/notesSlide" Target="../notesSlides/notesSlide2.xml"/><Relationship Id="rId10" Type="http://schemas.openxmlformats.org/officeDocument/2006/relationships/diagramQuickStyle" Target="../diagrams/quickStyle1.xml"/><Relationship Id="rId4" Type="http://schemas.openxmlformats.org/officeDocument/2006/relationships/slideLayout" Target="../slideLayouts/slideLayout2.xml"/><Relationship Id="rId9"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audio" Target="../media/media6.m4a"/><Relationship Id="rId2" Type="http://schemas.microsoft.com/office/2007/relationships/media" Target="../media/media6.m4a"/><Relationship Id="rId1" Type="http://schemas.openxmlformats.org/officeDocument/2006/relationships/tags" Target="../tags/tag2.xml"/><Relationship Id="rId6" Type="http://schemas.openxmlformats.org/officeDocument/2006/relationships/image" Target="../media/image2.png"/><Relationship Id="rId5" Type="http://schemas.openxmlformats.org/officeDocument/2006/relationships/notesSlide" Target="../notesSlides/notesSlide5.xml"/><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8" Type="http://schemas.openxmlformats.org/officeDocument/2006/relationships/hyperlink" Target="https://www.freepngimg.com/png/64770-computer-email-icons-free-hd-image" TargetMode="External"/><Relationship Id="rId13" Type="http://schemas.openxmlformats.org/officeDocument/2006/relationships/image" Target="../media/image2.png"/><Relationship Id="rId3" Type="http://schemas.openxmlformats.org/officeDocument/2006/relationships/slideLayout" Target="../slideLayouts/slideLayout2.xml"/><Relationship Id="rId7" Type="http://schemas.openxmlformats.org/officeDocument/2006/relationships/image" Target="../media/image8.png"/><Relationship Id="rId12" Type="http://schemas.openxmlformats.org/officeDocument/2006/relationships/hyperlink" Target="https://pixabay.com/en/customer-family-magnifying-glass-563967/" TargetMode="Externa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www.pngall.com/online-payment-png" TargetMode="External"/><Relationship Id="rId11" Type="http://schemas.openxmlformats.org/officeDocument/2006/relationships/image" Target="../media/image10.jpg"/><Relationship Id="rId5" Type="http://schemas.openxmlformats.org/officeDocument/2006/relationships/image" Target="../media/image7.png"/><Relationship Id="rId10" Type="http://schemas.openxmlformats.org/officeDocument/2006/relationships/hyperlink" Target="http://www.debbest.com/2015/04/19/accepting-work-style-differences-supports-success-in-business-and-at-work/" TargetMode="External"/><Relationship Id="rId4" Type="http://schemas.openxmlformats.org/officeDocument/2006/relationships/notesSlide" Target="../notesSlides/notesSlide8.xml"/><Relationship Id="rId9" Type="http://schemas.openxmlformats.org/officeDocument/2006/relationships/image" Target="../media/image9.jp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hyperlink" Target="https://lolacebolla.com/el-cliente-en-la-transformacion-digital/" TargetMode="External"/><Relationship Id="rId5" Type="http://schemas.openxmlformats.org/officeDocument/2006/relationships/image" Target="../media/image11.jp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openxmlformats.org/officeDocument/2006/relationships/image" Target="../media/image12.jpeg"/><Relationship Id="rId4"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hyperlink" Target="https://www.airbnb.co.uk/"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98493862-EBF8-4589-93A9-82C22D350E5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7"/>
          <a:srcRect/>
          <a:stretch/>
        </p:blipFill>
        <p:spPr>
          <a:xfrm>
            <a:off x="20" y="10"/>
            <a:ext cx="12191977" cy="6857990"/>
          </a:xfrm>
          <a:prstGeom prst="rect">
            <a:avLst/>
          </a:prstGeom>
        </p:spPr>
      </p:pic>
      <p:sp>
        <p:nvSpPr>
          <p:cNvPr id="11" name="Rectangle 10">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62000" y="3651624"/>
            <a:ext cx="10668000" cy="1775010"/>
          </a:xfrm>
        </p:spPr>
        <p:txBody>
          <a:bodyPr>
            <a:normAutofit/>
          </a:bodyPr>
          <a:lstStyle/>
          <a:p>
            <a:pPr algn="l"/>
            <a:r>
              <a:rPr lang="en-GB">
                <a:solidFill>
                  <a:schemeClr val="bg1"/>
                </a:solidFill>
                <a:cs typeface="Calibri Light"/>
              </a:rPr>
              <a:t>Digital Business</a:t>
            </a:r>
            <a:endParaRPr lang="en-GB">
              <a:solidFill>
                <a:schemeClr val="bg1"/>
              </a:solidFill>
            </a:endParaRPr>
          </a:p>
        </p:txBody>
      </p:sp>
      <p:sp>
        <p:nvSpPr>
          <p:cNvPr id="3" name="Subtitle 2"/>
          <p:cNvSpPr>
            <a:spLocks noGrp="1"/>
          </p:cNvSpPr>
          <p:nvPr>
            <p:ph type="subTitle" idx="1"/>
          </p:nvPr>
        </p:nvSpPr>
        <p:spPr>
          <a:xfrm>
            <a:off x="762000" y="5426635"/>
            <a:ext cx="10668000" cy="797860"/>
          </a:xfrm>
        </p:spPr>
        <p:txBody>
          <a:bodyPr vert="horz" lIns="91440" tIns="45720" rIns="91440" bIns="45720" rtlCol="0" anchor="t">
            <a:normAutofit fontScale="92500" lnSpcReduction="20000"/>
          </a:bodyPr>
          <a:lstStyle/>
          <a:p>
            <a:pPr algn="l"/>
            <a:r>
              <a:rPr lang="en-GB" dirty="0">
                <a:solidFill>
                  <a:schemeClr val="bg1"/>
                </a:solidFill>
              </a:rPr>
              <a:t>Sinead James 1910154</a:t>
            </a:r>
          </a:p>
          <a:p>
            <a:pPr algn="l"/>
            <a:r>
              <a:rPr lang="en-GB" dirty="0">
                <a:solidFill>
                  <a:schemeClr val="bg1"/>
                </a:solidFill>
              </a:rPr>
              <a:t>BMSP6002 Module Tutor: Dr Roisin Mullins</a:t>
            </a:r>
          </a:p>
        </p:txBody>
      </p:sp>
      <p:pic>
        <p:nvPicPr>
          <p:cNvPr id="6" name="Audio 5">
            <a:hlinkClick r:id="" action="ppaction://media"/>
            <a:extLst>
              <a:ext uri="{FF2B5EF4-FFF2-40B4-BE49-F238E27FC236}">
                <a16:creationId xmlns:a16="http://schemas.microsoft.com/office/drawing/2014/main" id="{BCE3AC69-0821-44FB-ADBE-240953DD6C98}"/>
              </a:ext>
            </a:extLst>
          </p:cNvPr>
          <p:cNvPicPr>
            <a:picLocks noChangeAspect="1"/>
          </p:cNvPicPr>
          <p:nvPr>
            <a:audioFile r:link="rId4"/>
            <p:extLst>
              <p:ext uri="{DAA4B4D4-6D71-4841-9C94-3DE7FCFB9230}">
                <p14:media xmlns:p14="http://schemas.microsoft.com/office/powerpoint/2010/main" r:embed="rId3"/>
              </p:ext>
            </p:extLst>
          </p:nvPr>
        </p:nvPicPr>
        <p:blipFill>
          <a:blip r:embed="rId8"/>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09857222"/>
      </p:ext>
    </p:extLst>
  </p:cSld>
  <p:clrMapOvr>
    <a:masterClrMapping/>
  </p:clrMapOvr>
  <p:transition spd="slow" advTm="13252">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DB667490-DB81-488B-B0E9-A2D13C48B9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red and white sign&#10;&#10;Description automatically generated with low confidence">
            <a:extLst>
              <a:ext uri="{FF2B5EF4-FFF2-40B4-BE49-F238E27FC236}">
                <a16:creationId xmlns:a16="http://schemas.microsoft.com/office/drawing/2014/main" id="{31D635C8-DE70-4887-A385-49E5652971FF}"/>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857999" y="2949370"/>
            <a:ext cx="3839571" cy="1718208"/>
          </a:xfrm>
          <a:prstGeom prst="rect">
            <a:avLst/>
          </a:prstGeom>
        </p:spPr>
      </p:pic>
      <p:graphicFrame>
        <p:nvGraphicFramePr>
          <p:cNvPr id="5" name="Content Placeholder 2">
            <a:extLst>
              <a:ext uri="{FF2B5EF4-FFF2-40B4-BE49-F238E27FC236}">
                <a16:creationId xmlns:a16="http://schemas.microsoft.com/office/drawing/2014/main" id="{1ECD95BF-3040-42AF-9EAE-30723426DF11}"/>
              </a:ext>
            </a:extLst>
          </p:cNvPr>
          <p:cNvGraphicFramePr>
            <a:graphicFrameLocks noGrp="1"/>
          </p:cNvGraphicFramePr>
          <p:nvPr>
            <p:ph idx="1"/>
            <p:extLst>
              <p:ext uri="{D42A27DB-BD31-4B8C-83A1-F6EECF244321}">
                <p14:modId xmlns:p14="http://schemas.microsoft.com/office/powerpoint/2010/main" val="508553513"/>
              </p:ext>
            </p:extLst>
          </p:nvPr>
        </p:nvGraphicFramePr>
        <p:xfrm>
          <a:off x="1517904" y="2970222"/>
          <a:ext cx="4512857" cy="312882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 name="Audio 9">
            <a:hlinkClick r:id="" action="ppaction://media"/>
            <a:extLst>
              <a:ext uri="{FF2B5EF4-FFF2-40B4-BE49-F238E27FC236}">
                <a16:creationId xmlns:a16="http://schemas.microsoft.com/office/drawing/2014/main" id="{BC44A788-88F8-487B-9880-5411712261BF}"/>
              </a:ext>
            </a:extLst>
          </p:cNvPr>
          <p:cNvPicPr>
            <a:picLocks noChangeAspect="1"/>
          </p:cNvPicPr>
          <p:nvPr>
            <a:audioFile r:link="rId3"/>
            <p:extLst>
              <p:ext uri="{DAA4B4D4-6D71-4841-9C94-3DE7FCFB9230}">
                <p14:media xmlns:p14="http://schemas.microsoft.com/office/powerpoint/2010/main" r:embed="rId2"/>
              </p:ext>
            </p:extLst>
          </p:nvPr>
        </p:nvPicPr>
        <p:blipFill>
          <a:blip r:embed="rId13"/>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3998353852"/>
      </p:ext>
    </p:extLst>
  </p:cSld>
  <p:clrMapOvr>
    <a:masterClrMapping/>
  </p:clrMapOvr>
  <p:transition spd="slow" advTm="56411">
    <p:wip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6"/>
                                        </p:tgtEl>
                                        <p:attrNameLst>
                                          <p:attrName>style.visibility</p:attrName>
                                        </p:attrNameLst>
                                      </p:cBhvr>
                                      <p:to>
                                        <p:strVal val="visible"/>
                                      </p:to>
                                    </p:set>
                                    <p:anim calcmode="lin" valueType="num">
                                      <p:cBhvr additive="base">
                                        <p:cTn id="11" dur="500" fill="hold"/>
                                        <p:tgtEl>
                                          <p:spTgt spid="6"/>
                                        </p:tgtEl>
                                        <p:attrNameLst>
                                          <p:attrName>ppt_x</p:attrName>
                                        </p:attrNameLst>
                                      </p:cBhvr>
                                      <p:tavLst>
                                        <p:tav tm="0">
                                          <p:val>
                                            <p:strVal val="#ppt_x"/>
                                          </p:val>
                                        </p:tav>
                                        <p:tav tm="100000">
                                          <p:val>
                                            <p:strVal val="#ppt_x"/>
                                          </p:val>
                                        </p:tav>
                                      </p:tavLst>
                                    </p:anim>
                                    <p:anim calcmode="lin" valueType="num">
                                      <p:cBhvr additive="base">
                                        <p:cTn id="1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3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anim calcmode="lin" valueType="num">
                                      <p:cBhvr>
                                        <p:cTn id="17" dur="1000" fill="hold"/>
                                        <p:tgtEl>
                                          <p:spTgt spid="5"/>
                                        </p:tgtEl>
                                        <p:attrNameLst>
                                          <p:attrName>ppt_w</p:attrName>
                                        </p:attrNameLst>
                                      </p:cBhvr>
                                      <p:tavLst>
                                        <p:tav tm="0">
                                          <p:val>
                                            <p:fltVal val="0"/>
                                          </p:val>
                                        </p:tav>
                                        <p:tav tm="100000">
                                          <p:val>
                                            <p:strVal val="#ppt_w"/>
                                          </p:val>
                                        </p:tav>
                                      </p:tavLst>
                                    </p:anim>
                                    <p:anim calcmode="lin" valueType="num">
                                      <p:cBhvr>
                                        <p:cTn id="18" dur="1000" fill="hold"/>
                                        <p:tgtEl>
                                          <p:spTgt spid="5"/>
                                        </p:tgtEl>
                                        <p:attrNameLst>
                                          <p:attrName>ppt_h</p:attrName>
                                        </p:attrNameLst>
                                      </p:cBhvr>
                                      <p:tavLst>
                                        <p:tav tm="0">
                                          <p:val>
                                            <p:fltVal val="0"/>
                                          </p:val>
                                        </p:tav>
                                        <p:tav tm="100000">
                                          <p:val>
                                            <p:strVal val="#ppt_h"/>
                                          </p:val>
                                        </p:tav>
                                      </p:tavLst>
                                    </p:anim>
                                    <p:anim calcmode="lin" valueType="num">
                                      <p:cBhvr>
                                        <p:cTn id="19" dur="1000" fill="hold"/>
                                        <p:tgtEl>
                                          <p:spTgt spid="5"/>
                                        </p:tgtEl>
                                        <p:attrNameLst>
                                          <p:attrName>style.rotation</p:attrName>
                                        </p:attrNameLst>
                                      </p:cBhvr>
                                      <p:tavLst>
                                        <p:tav tm="0">
                                          <p:val>
                                            <p:fltVal val="90"/>
                                          </p:val>
                                        </p:tav>
                                        <p:tav tm="100000">
                                          <p:val>
                                            <p:fltVal val="0"/>
                                          </p:val>
                                        </p:tav>
                                      </p:tavLst>
                                    </p:anim>
                                    <p:animEffect transition="in" filter="fade">
                                      <p:cBhvr>
                                        <p:cTn id="20"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10"/>
                </p:tgtEl>
              </p:cMediaNode>
            </p:audio>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Freeform: Shape 35">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8" name="Rectangle 37">
            <a:extLst>
              <a:ext uri="{FF2B5EF4-FFF2-40B4-BE49-F238E27FC236}">
                <a16:creationId xmlns:a16="http://schemas.microsoft.com/office/drawing/2014/main" id="{4843B56B-DD63-40AB-85E1-E18901E137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419344E4-CB02-427C-9FF0-E063751679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2" name="Rectangle 41">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58952"/>
            <a:ext cx="12192000" cy="609904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7C75F8ED-BC90-49BC-92C9-4BB6E25A76F4}"/>
              </a:ext>
            </a:extLst>
          </p:cNvPr>
          <p:cNvSpPr txBox="1"/>
          <p:nvPr/>
        </p:nvSpPr>
        <p:spPr>
          <a:xfrm>
            <a:off x="762000" y="1148536"/>
            <a:ext cx="10668000" cy="964078"/>
          </a:xfrm>
          <a:prstGeom prst="rect">
            <a:avLst/>
          </a:prstGeom>
        </p:spPr>
        <p:txBody>
          <a:bodyPr vert="horz" lIns="91440" tIns="45720" rIns="91440" bIns="45720" rtlCol="0" anchor="b">
            <a:normAutofit/>
          </a:bodyPr>
          <a:lstStyle/>
          <a:p>
            <a:pPr>
              <a:lnSpc>
                <a:spcPct val="95000"/>
              </a:lnSpc>
              <a:spcBef>
                <a:spcPct val="0"/>
              </a:spcBef>
              <a:spcAft>
                <a:spcPts val="600"/>
              </a:spcAft>
            </a:pPr>
            <a:r>
              <a:rPr lang="en-US" sz="4800" b="1" u="sng" spc="-50" dirty="0">
                <a:effectLst>
                  <a:outerShdw blurRad="38100" dist="38100" dir="2700000" algn="tl">
                    <a:srgbClr val="000000">
                      <a:alpha val="43137"/>
                    </a:srgbClr>
                  </a:outerShdw>
                </a:effectLst>
                <a:latin typeface="+mj-lt"/>
                <a:ea typeface="+mj-ea"/>
                <a:cs typeface="+mj-cs"/>
              </a:rPr>
              <a:t>Thematic Analysis</a:t>
            </a:r>
          </a:p>
        </p:txBody>
      </p:sp>
      <p:graphicFrame>
        <p:nvGraphicFramePr>
          <p:cNvPr id="2" name="Table 2">
            <a:extLst>
              <a:ext uri="{FF2B5EF4-FFF2-40B4-BE49-F238E27FC236}">
                <a16:creationId xmlns:a16="http://schemas.microsoft.com/office/drawing/2014/main" id="{1A16135C-3FEF-4952-B678-3B29E1B57AF9}"/>
              </a:ext>
            </a:extLst>
          </p:cNvPr>
          <p:cNvGraphicFramePr>
            <a:graphicFrameLocks noGrp="1"/>
          </p:cNvGraphicFramePr>
          <p:nvPr>
            <p:extLst>
              <p:ext uri="{D42A27DB-BD31-4B8C-83A1-F6EECF244321}">
                <p14:modId xmlns:p14="http://schemas.microsoft.com/office/powerpoint/2010/main" val="475439794"/>
              </p:ext>
            </p:extLst>
          </p:nvPr>
        </p:nvGraphicFramePr>
        <p:xfrm>
          <a:off x="758953" y="2903184"/>
          <a:ext cx="10668002" cy="3069616"/>
        </p:xfrm>
        <a:graphic>
          <a:graphicData uri="http://schemas.openxmlformats.org/drawingml/2006/table">
            <a:tbl>
              <a:tblPr firstRow="1" bandRow="1">
                <a:tableStyleId>{5C22544A-7EE6-4342-B048-85BDC9FD1C3A}</a:tableStyleId>
              </a:tblPr>
              <a:tblGrid>
                <a:gridCol w="1069924">
                  <a:extLst>
                    <a:ext uri="{9D8B030D-6E8A-4147-A177-3AD203B41FA5}">
                      <a16:colId xmlns:a16="http://schemas.microsoft.com/office/drawing/2014/main" val="2135509315"/>
                    </a:ext>
                  </a:extLst>
                </a:gridCol>
                <a:gridCol w="3254383">
                  <a:extLst>
                    <a:ext uri="{9D8B030D-6E8A-4147-A177-3AD203B41FA5}">
                      <a16:colId xmlns:a16="http://schemas.microsoft.com/office/drawing/2014/main" val="1270644483"/>
                    </a:ext>
                  </a:extLst>
                </a:gridCol>
                <a:gridCol w="3308032">
                  <a:extLst>
                    <a:ext uri="{9D8B030D-6E8A-4147-A177-3AD203B41FA5}">
                      <a16:colId xmlns:a16="http://schemas.microsoft.com/office/drawing/2014/main" val="2620003058"/>
                    </a:ext>
                  </a:extLst>
                </a:gridCol>
                <a:gridCol w="3035663">
                  <a:extLst>
                    <a:ext uri="{9D8B030D-6E8A-4147-A177-3AD203B41FA5}">
                      <a16:colId xmlns:a16="http://schemas.microsoft.com/office/drawing/2014/main" val="4173264623"/>
                    </a:ext>
                  </a:extLst>
                </a:gridCol>
              </a:tblGrid>
              <a:tr h="327577">
                <a:tc>
                  <a:txBody>
                    <a:bodyPr/>
                    <a:lstStyle/>
                    <a:p>
                      <a:r>
                        <a:rPr lang="en-GB" sz="1600"/>
                        <a:t>Theme</a:t>
                      </a:r>
                    </a:p>
                  </a:txBody>
                  <a:tcPr marL="58177" marR="58177" marT="29089" marB="29089"/>
                </a:tc>
                <a:tc>
                  <a:txBody>
                    <a:bodyPr/>
                    <a:lstStyle/>
                    <a:p>
                      <a:r>
                        <a:rPr lang="en-GB" sz="1600"/>
                        <a:t>Chapter 3</a:t>
                      </a:r>
                    </a:p>
                  </a:txBody>
                  <a:tcPr marL="58177" marR="58177" marT="29089" marB="29089"/>
                </a:tc>
                <a:tc>
                  <a:txBody>
                    <a:bodyPr/>
                    <a:lstStyle/>
                    <a:p>
                      <a:r>
                        <a:rPr lang="en-GB" sz="1600"/>
                        <a:t>Chapter 7</a:t>
                      </a:r>
                    </a:p>
                  </a:txBody>
                  <a:tcPr marL="58177" marR="58177" marT="29089" marB="29089"/>
                </a:tc>
                <a:tc>
                  <a:txBody>
                    <a:bodyPr/>
                    <a:lstStyle/>
                    <a:p>
                      <a:r>
                        <a:rPr lang="en-GB" sz="1600"/>
                        <a:t>Chapter 21</a:t>
                      </a:r>
                    </a:p>
                  </a:txBody>
                  <a:tcPr marL="58177" marR="58177" marT="29089" marB="29089"/>
                </a:tc>
                <a:extLst>
                  <a:ext uri="{0D108BD9-81ED-4DB2-BD59-A6C34878D82A}">
                    <a16:rowId xmlns:a16="http://schemas.microsoft.com/office/drawing/2014/main" val="184421761"/>
                  </a:ext>
                </a:extLst>
              </a:tr>
              <a:tr h="353989">
                <a:tc>
                  <a:txBody>
                    <a:bodyPr/>
                    <a:lstStyle/>
                    <a:p>
                      <a:r>
                        <a:rPr lang="en-GB" sz="900"/>
                        <a:t>Sharing Economy</a:t>
                      </a:r>
                    </a:p>
                  </a:txBody>
                  <a:tcPr marL="58177" marR="58177" marT="29089" marB="29089"/>
                </a:tc>
                <a:tc>
                  <a:txBody>
                    <a:bodyPr/>
                    <a:lstStyle/>
                    <a:p>
                      <a:r>
                        <a:rPr lang="en-GB" sz="900"/>
                        <a:t>Hosts who make available unused space for short term rental</a:t>
                      </a:r>
                    </a:p>
                  </a:txBody>
                  <a:tcPr marL="58177" marR="58177" marT="29089" marB="29089"/>
                </a:tc>
                <a:tc>
                  <a:txBody>
                    <a:bodyPr/>
                    <a:lstStyle/>
                    <a:p>
                      <a:r>
                        <a:rPr lang="en-GB" sz="900"/>
                        <a:t>Basic services, global online platform, P2P, ordinary people, venture capitalists and real estate</a:t>
                      </a:r>
                    </a:p>
                  </a:txBody>
                  <a:tcPr marL="58177" marR="58177" marT="29089" marB="29089"/>
                </a:tc>
                <a:tc>
                  <a:txBody>
                    <a:bodyPr/>
                    <a:lstStyle/>
                    <a:p>
                      <a:r>
                        <a:rPr lang="en-GB" sz="900"/>
                        <a:t>Leading P2P network</a:t>
                      </a:r>
                    </a:p>
                  </a:txBody>
                  <a:tcPr marL="58177" marR="58177" marT="29089" marB="29089"/>
                </a:tc>
                <a:extLst>
                  <a:ext uri="{0D108BD9-81ED-4DB2-BD59-A6C34878D82A}">
                    <a16:rowId xmlns:a16="http://schemas.microsoft.com/office/drawing/2014/main" val="615991807"/>
                  </a:ext>
                </a:extLst>
              </a:tr>
              <a:tr h="486047">
                <a:tc>
                  <a:txBody>
                    <a:bodyPr/>
                    <a:lstStyle/>
                    <a:p>
                      <a:r>
                        <a:rPr lang="en-GB" sz="900"/>
                        <a:t>Collaborative Consumption</a:t>
                      </a:r>
                    </a:p>
                  </a:txBody>
                  <a:tcPr marL="58177" marR="58177" marT="29089" marB="29089"/>
                </a:tc>
                <a:tc>
                  <a:txBody>
                    <a:bodyPr/>
                    <a:lstStyle/>
                    <a:p>
                      <a:r>
                        <a:rPr lang="en-GB" sz="900"/>
                        <a:t>An opportunity to connect with like-minded individuals</a:t>
                      </a:r>
                    </a:p>
                  </a:txBody>
                  <a:tcPr marL="58177" marR="58177" marT="29089" marB="29089"/>
                </a:tc>
                <a:tc>
                  <a:txBody>
                    <a:bodyPr/>
                    <a:lstStyle/>
                    <a:p>
                      <a:endParaRPr lang="en-GB" sz="900"/>
                    </a:p>
                  </a:txBody>
                  <a:tcPr marL="58177" marR="58177" marT="29089" marB="29089"/>
                </a:tc>
                <a:tc>
                  <a:txBody>
                    <a:bodyPr/>
                    <a:lstStyle/>
                    <a:p>
                      <a:r>
                        <a:rPr lang="en-GB" sz="900"/>
                        <a:t>Emails with references, testimonials and pictures, Stats on hosts and guests willing to stay in the case of a disaster, providing alternative support</a:t>
                      </a:r>
                    </a:p>
                  </a:txBody>
                  <a:tcPr marL="58177" marR="58177" marT="29089" marB="29089"/>
                </a:tc>
                <a:extLst>
                  <a:ext uri="{0D108BD9-81ED-4DB2-BD59-A6C34878D82A}">
                    <a16:rowId xmlns:a16="http://schemas.microsoft.com/office/drawing/2014/main" val="1024011008"/>
                  </a:ext>
                </a:extLst>
              </a:tr>
              <a:tr h="353989">
                <a:tc>
                  <a:txBody>
                    <a:bodyPr/>
                    <a:lstStyle/>
                    <a:p>
                      <a:r>
                        <a:rPr lang="en-GB" sz="900"/>
                        <a:t>Ecommerce</a:t>
                      </a:r>
                    </a:p>
                  </a:txBody>
                  <a:tcPr marL="58177" marR="58177" marT="29089" marB="29089"/>
                </a:tc>
                <a:tc>
                  <a:txBody>
                    <a:bodyPr/>
                    <a:lstStyle/>
                    <a:p>
                      <a:r>
                        <a:rPr lang="en-GB" sz="900"/>
                        <a:t>Manages cashless costs from guests and provides to hosts 24 hours before guest arrival</a:t>
                      </a:r>
                    </a:p>
                  </a:txBody>
                  <a:tcPr marL="58177" marR="58177" marT="29089" marB="29089"/>
                </a:tc>
                <a:tc>
                  <a:txBody>
                    <a:bodyPr/>
                    <a:lstStyle/>
                    <a:p>
                      <a:r>
                        <a:rPr lang="en-GB" sz="900"/>
                        <a:t>Booking tools, automated pricing tools, price optimisation tools</a:t>
                      </a:r>
                    </a:p>
                  </a:txBody>
                  <a:tcPr marL="58177" marR="58177" marT="29089" marB="29089"/>
                </a:tc>
                <a:tc>
                  <a:txBody>
                    <a:bodyPr/>
                    <a:lstStyle/>
                    <a:p>
                      <a:r>
                        <a:rPr lang="en-GB" sz="900"/>
                        <a:t>Paying all booking fees in the case of an emergency</a:t>
                      </a:r>
                    </a:p>
                  </a:txBody>
                  <a:tcPr marL="58177" marR="58177" marT="29089" marB="29089"/>
                </a:tc>
                <a:extLst>
                  <a:ext uri="{0D108BD9-81ED-4DB2-BD59-A6C34878D82A}">
                    <a16:rowId xmlns:a16="http://schemas.microsoft.com/office/drawing/2014/main" val="249353324"/>
                  </a:ext>
                </a:extLst>
              </a:tr>
              <a:tr h="353989">
                <a:tc>
                  <a:txBody>
                    <a:bodyPr/>
                    <a:lstStyle/>
                    <a:p>
                      <a:r>
                        <a:rPr lang="en-GB" sz="900"/>
                        <a:t>Perspectives</a:t>
                      </a:r>
                    </a:p>
                  </a:txBody>
                  <a:tcPr marL="58177" marR="58177" marT="29089" marB="29089"/>
                </a:tc>
                <a:tc>
                  <a:txBody>
                    <a:bodyPr/>
                    <a:lstStyle/>
                    <a:p>
                      <a:r>
                        <a:rPr lang="en-GB" sz="900"/>
                        <a:t>Social media platform interactions, emails, apps, adverts</a:t>
                      </a:r>
                    </a:p>
                  </a:txBody>
                  <a:tcPr marL="58177" marR="58177" marT="29089" marB="29089"/>
                </a:tc>
                <a:tc>
                  <a:txBody>
                    <a:bodyPr/>
                    <a:lstStyle/>
                    <a:p>
                      <a:r>
                        <a:rPr lang="en-GB" sz="900"/>
                        <a:t>Reviews for analytical, communicative, collaborative and relationship management</a:t>
                      </a:r>
                    </a:p>
                  </a:txBody>
                  <a:tcPr marL="58177" marR="58177" marT="29089" marB="29089"/>
                </a:tc>
                <a:tc>
                  <a:txBody>
                    <a:bodyPr/>
                    <a:lstStyle/>
                    <a:p>
                      <a:endParaRPr lang="en-GB" sz="900"/>
                    </a:p>
                  </a:txBody>
                  <a:tcPr marL="58177" marR="58177" marT="29089" marB="29089"/>
                </a:tc>
                <a:extLst>
                  <a:ext uri="{0D108BD9-81ED-4DB2-BD59-A6C34878D82A}">
                    <a16:rowId xmlns:a16="http://schemas.microsoft.com/office/drawing/2014/main" val="2580021255"/>
                  </a:ext>
                </a:extLst>
              </a:tr>
              <a:tr h="353989">
                <a:tc>
                  <a:txBody>
                    <a:bodyPr/>
                    <a:lstStyle/>
                    <a:p>
                      <a:r>
                        <a:rPr lang="en-GB" sz="900"/>
                        <a:t>Digital Disruption</a:t>
                      </a:r>
                    </a:p>
                  </a:txBody>
                  <a:tcPr marL="58177" marR="58177" marT="29089" marB="29089"/>
                </a:tc>
                <a:tc>
                  <a:txBody>
                    <a:bodyPr/>
                    <a:lstStyle/>
                    <a:p>
                      <a:r>
                        <a:rPr lang="en-GB" sz="900"/>
                        <a:t>Non-niche market, niche market competitors emerging</a:t>
                      </a:r>
                    </a:p>
                  </a:txBody>
                  <a:tcPr marL="58177" marR="58177" marT="29089" marB="29089"/>
                </a:tc>
                <a:tc>
                  <a:txBody>
                    <a:bodyPr/>
                    <a:lstStyle/>
                    <a:p>
                      <a:r>
                        <a:rPr lang="en-GB" sz="900"/>
                        <a:t>Micro-entrepreneurship, HomeAway, Largest pool of guests and hosts, Non-niche</a:t>
                      </a:r>
                    </a:p>
                  </a:txBody>
                  <a:tcPr marL="58177" marR="58177" marT="29089" marB="29089"/>
                </a:tc>
                <a:tc>
                  <a:txBody>
                    <a:bodyPr/>
                    <a:lstStyle/>
                    <a:p>
                      <a:r>
                        <a:rPr lang="en-GB" sz="900"/>
                        <a:t>Negative effects on employment</a:t>
                      </a:r>
                    </a:p>
                  </a:txBody>
                  <a:tcPr marL="58177" marR="58177" marT="29089" marB="29089"/>
                </a:tc>
                <a:extLst>
                  <a:ext uri="{0D108BD9-81ED-4DB2-BD59-A6C34878D82A}">
                    <a16:rowId xmlns:a16="http://schemas.microsoft.com/office/drawing/2014/main" val="615032753"/>
                  </a:ext>
                </a:extLst>
              </a:tr>
              <a:tr h="353989">
                <a:tc>
                  <a:txBody>
                    <a:bodyPr/>
                    <a:lstStyle/>
                    <a:p>
                      <a:r>
                        <a:rPr lang="en-GB" sz="900"/>
                        <a:t>Values</a:t>
                      </a:r>
                    </a:p>
                  </a:txBody>
                  <a:tcPr marL="58177" marR="58177" marT="29089" marB="29089"/>
                </a:tc>
                <a:tc>
                  <a:txBody>
                    <a:bodyPr/>
                    <a:lstStyle/>
                    <a:p>
                      <a:r>
                        <a:rPr lang="en-GB" sz="900"/>
                        <a:t>Monetary, matches hosts and guests, builds confidence, tracks behaviours, mitigates risks, nurtures hosts and guests</a:t>
                      </a:r>
                    </a:p>
                  </a:txBody>
                  <a:tcPr marL="58177" marR="58177" marT="29089" marB="29089"/>
                </a:tc>
                <a:tc>
                  <a:txBody>
                    <a:bodyPr/>
                    <a:lstStyle/>
                    <a:p>
                      <a:r>
                        <a:rPr lang="en-GB" sz="900"/>
                        <a:t>Opportunities, Financial abilities that aid growth</a:t>
                      </a:r>
                    </a:p>
                  </a:txBody>
                  <a:tcPr marL="58177" marR="58177" marT="29089" marB="29089"/>
                </a:tc>
                <a:tc>
                  <a:txBody>
                    <a:bodyPr/>
                    <a:lstStyle/>
                    <a:p>
                      <a:r>
                        <a:rPr lang="en-GB" sz="900"/>
                        <a:t>1 stop travel shop</a:t>
                      </a:r>
                    </a:p>
                  </a:txBody>
                  <a:tcPr marL="58177" marR="58177" marT="29089" marB="29089"/>
                </a:tc>
                <a:extLst>
                  <a:ext uri="{0D108BD9-81ED-4DB2-BD59-A6C34878D82A}">
                    <a16:rowId xmlns:a16="http://schemas.microsoft.com/office/drawing/2014/main" val="2121795415"/>
                  </a:ext>
                </a:extLst>
              </a:tr>
              <a:tr h="486047">
                <a:tc>
                  <a:txBody>
                    <a:bodyPr/>
                    <a:lstStyle/>
                    <a:p>
                      <a:r>
                        <a:rPr lang="en-GB" sz="900"/>
                        <a:t>Business Models</a:t>
                      </a:r>
                    </a:p>
                  </a:txBody>
                  <a:tcPr marL="58177" marR="58177" marT="29089" marB="29089"/>
                </a:tc>
                <a:tc>
                  <a:txBody>
                    <a:bodyPr/>
                    <a:lstStyle/>
                    <a:p>
                      <a:r>
                        <a:rPr lang="en-GB" sz="900"/>
                        <a:t>Experiences, referral programmes, multi-sided platform, links strategy with operations, reflection of realised strategies, works with real estate</a:t>
                      </a:r>
                    </a:p>
                  </a:txBody>
                  <a:tcPr marL="58177" marR="58177" marT="29089" marB="29089"/>
                </a:tc>
                <a:tc>
                  <a:txBody>
                    <a:bodyPr/>
                    <a:lstStyle/>
                    <a:p>
                      <a:endParaRPr lang="en-GB" sz="900"/>
                    </a:p>
                  </a:txBody>
                  <a:tcPr marL="58177" marR="58177" marT="29089" marB="29089"/>
                </a:tc>
                <a:tc>
                  <a:txBody>
                    <a:bodyPr/>
                    <a:lstStyle/>
                    <a:p>
                      <a:endParaRPr lang="en-GB" sz="900"/>
                    </a:p>
                  </a:txBody>
                  <a:tcPr marL="58177" marR="58177" marT="29089" marB="29089"/>
                </a:tc>
                <a:extLst>
                  <a:ext uri="{0D108BD9-81ED-4DB2-BD59-A6C34878D82A}">
                    <a16:rowId xmlns:a16="http://schemas.microsoft.com/office/drawing/2014/main" val="2027589713"/>
                  </a:ext>
                </a:extLst>
              </a:tr>
            </a:tbl>
          </a:graphicData>
        </a:graphic>
      </p:graphicFrame>
      <p:pic>
        <p:nvPicPr>
          <p:cNvPr id="5" name="Audio 4">
            <a:hlinkClick r:id="" action="ppaction://media"/>
            <a:extLst>
              <a:ext uri="{FF2B5EF4-FFF2-40B4-BE49-F238E27FC236}">
                <a16:creationId xmlns:a16="http://schemas.microsoft.com/office/drawing/2014/main" id="{2E569905-34B3-4148-A426-88141F17689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43030793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advTm="57224">
        <p159:morph option="byObject"/>
      </p:transition>
    </mc:Choice>
    <mc:Fallback xmlns="">
      <p:transition spd="slow" advTm="5722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8001"/>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58952"/>
            <a:ext cx="10668000" cy="5340096"/>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CD017F-F00A-4C7B-AE99-019AE0ECC4B2}"/>
              </a:ext>
            </a:extLst>
          </p:cNvPr>
          <p:cNvSpPr>
            <a:spLocks noGrp="1"/>
          </p:cNvSpPr>
          <p:nvPr>
            <p:ph type="title"/>
          </p:nvPr>
        </p:nvSpPr>
        <p:spPr>
          <a:xfrm>
            <a:off x="5411874" y="1517903"/>
            <a:ext cx="5250030" cy="1345115"/>
          </a:xfrm>
        </p:spPr>
        <p:txBody>
          <a:bodyPr vert="horz" lIns="91440" tIns="45720" rIns="91440" bIns="45720" rtlCol="0" anchor="t">
            <a:normAutofit/>
          </a:bodyPr>
          <a:lstStyle/>
          <a:p>
            <a:r>
              <a:rPr lang="en-US" kern="1200" spc="-50" baseline="0">
                <a:solidFill>
                  <a:schemeClr val="tx1"/>
                </a:solidFill>
                <a:latin typeface="+mj-lt"/>
                <a:ea typeface="+mj-ea"/>
                <a:cs typeface="+mj-cs"/>
              </a:rPr>
              <a:t>The Sharing Economy</a:t>
            </a:r>
          </a:p>
        </p:txBody>
      </p:sp>
      <p:pic>
        <p:nvPicPr>
          <p:cNvPr id="5" name="Picture 4" descr="Low angle view of modern skyscrapers rising straight up against a dramatic sky">
            <a:extLst>
              <a:ext uri="{FF2B5EF4-FFF2-40B4-BE49-F238E27FC236}">
                <a16:creationId xmlns:a16="http://schemas.microsoft.com/office/drawing/2014/main" id="{AEC02CC3-AA41-4335-8600-EE997B1DE5E0}"/>
              </a:ext>
            </a:extLst>
          </p:cNvPr>
          <p:cNvPicPr>
            <a:picLocks noChangeAspect="1"/>
          </p:cNvPicPr>
          <p:nvPr/>
        </p:nvPicPr>
        <p:blipFill rotWithShape="1">
          <a:blip r:embed="rId5"/>
          <a:srcRect l="25683" r="25681" b="-2"/>
          <a:stretch/>
        </p:blipFill>
        <p:spPr>
          <a:xfrm>
            <a:off x="752856" y="758950"/>
            <a:ext cx="3890922" cy="5340096"/>
          </a:xfrm>
          <a:prstGeom prst="rect">
            <a:avLst/>
          </a:prstGeom>
        </p:spPr>
      </p:pic>
      <p:sp>
        <p:nvSpPr>
          <p:cNvPr id="4" name="TextBox 3">
            <a:extLst>
              <a:ext uri="{FF2B5EF4-FFF2-40B4-BE49-F238E27FC236}">
                <a16:creationId xmlns:a16="http://schemas.microsoft.com/office/drawing/2014/main" id="{C8640D81-F218-407C-8977-5B427969BA0D}"/>
              </a:ext>
            </a:extLst>
          </p:cNvPr>
          <p:cNvSpPr txBox="1"/>
          <p:nvPr/>
        </p:nvSpPr>
        <p:spPr>
          <a:xfrm>
            <a:off x="5411874" y="2970222"/>
            <a:ext cx="5250030" cy="2610771"/>
          </a:xfrm>
          <a:prstGeom prst="rect">
            <a:avLst/>
          </a:prstGeom>
        </p:spPr>
        <p:txBody>
          <a:bodyPr vert="horz" lIns="91440" tIns="45720" rIns="91440" bIns="45720" rtlCol="0">
            <a:normAutofit/>
          </a:bodyPr>
          <a:lstStyle/>
          <a:p>
            <a:pPr marL="285750" indent="-285750">
              <a:lnSpc>
                <a:spcPct val="105000"/>
              </a:lnSpc>
              <a:spcAft>
                <a:spcPts val="600"/>
              </a:spcAft>
              <a:buFont typeface="Arial" panose="020B0604020202020204" pitchFamily="34" charset="0"/>
              <a:buChar char="•"/>
            </a:pPr>
            <a:r>
              <a:rPr lang="en-US" dirty="0"/>
              <a:t>What is the Sharing economy?</a:t>
            </a:r>
          </a:p>
          <a:p>
            <a:pPr marL="285750" indent="-285750">
              <a:lnSpc>
                <a:spcPct val="105000"/>
              </a:lnSpc>
              <a:spcAft>
                <a:spcPts val="600"/>
              </a:spcAft>
              <a:buFont typeface="Arial" panose="020B0604020202020204" pitchFamily="34" charset="0"/>
              <a:buChar char="•"/>
            </a:pPr>
            <a:r>
              <a:rPr lang="en-US" dirty="0"/>
              <a:t>Pros &amp; Cons</a:t>
            </a:r>
          </a:p>
          <a:p>
            <a:pPr marL="285750" indent="-285750">
              <a:lnSpc>
                <a:spcPct val="105000"/>
              </a:lnSpc>
              <a:spcAft>
                <a:spcPts val="600"/>
              </a:spcAft>
              <a:buFont typeface="Arial" panose="020B0604020202020204" pitchFamily="34" charset="0"/>
              <a:buChar char="•"/>
            </a:pPr>
            <a:r>
              <a:rPr lang="en-US" dirty="0"/>
              <a:t>How does Airbnb fit into the sharing economy?</a:t>
            </a:r>
          </a:p>
          <a:p>
            <a:pPr marL="285750" indent="-285750">
              <a:lnSpc>
                <a:spcPct val="105000"/>
              </a:lnSpc>
              <a:spcAft>
                <a:spcPts val="600"/>
              </a:spcAft>
              <a:buFont typeface="Arial" panose="020B0604020202020204" pitchFamily="34" charset="0"/>
              <a:buChar char="•"/>
            </a:pPr>
            <a:r>
              <a:rPr lang="en-US" dirty="0"/>
              <a:t>P2P</a:t>
            </a:r>
          </a:p>
          <a:p>
            <a:pPr marL="285750" indent="-285750">
              <a:lnSpc>
                <a:spcPct val="105000"/>
              </a:lnSpc>
              <a:spcAft>
                <a:spcPts val="600"/>
              </a:spcAft>
              <a:buFont typeface="Arial" panose="020B0604020202020204" pitchFamily="34" charset="0"/>
              <a:buChar char="•"/>
            </a:pPr>
            <a:r>
              <a:rPr lang="en-US" dirty="0"/>
              <a:t>C2C</a:t>
            </a:r>
          </a:p>
          <a:p>
            <a:pPr marL="285750" indent="-285750">
              <a:lnSpc>
                <a:spcPct val="105000"/>
              </a:lnSpc>
              <a:spcAft>
                <a:spcPts val="600"/>
              </a:spcAft>
              <a:buFont typeface="Arial" panose="020B0604020202020204" pitchFamily="34" charset="0"/>
              <a:buChar char="•"/>
            </a:pPr>
            <a:r>
              <a:rPr lang="en-US" dirty="0"/>
              <a:t>Prosumer</a:t>
            </a:r>
          </a:p>
          <a:p>
            <a:pPr>
              <a:lnSpc>
                <a:spcPct val="105000"/>
              </a:lnSpc>
              <a:spcAft>
                <a:spcPts val="600"/>
              </a:spcAft>
            </a:pPr>
            <a:endParaRPr lang="en-US" dirty="0"/>
          </a:p>
          <a:p>
            <a:pPr marL="285750" indent="-285750">
              <a:lnSpc>
                <a:spcPct val="105000"/>
              </a:lnSpc>
              <a:spcAft>
                <a:spcPts val="600"/>
              </a:spcAft>
              <a:buFont typeface="Arial" panose="020B0604020202020204" pitchFamily="34" charset="0"/>
              <a:buChar char="•"/>
            </a:pPr>
            <a:endParaRPr lang="en-US" dirty="0"/>
          </a:p>
        </p:txBody>
      </p:sp>
      <p:pic>
        <p:nvPicPr>
          <p:cNvPr id="6" name="Audio 5">
            <a:hlinkClick r:id="" action="ppaction://media"/>
            <a:extLst>
              <a:ext uri="{FF2B5EF4-FFF2-40B4-BE49-F238E27FC236}">
                <a16:creationId xmlns:a16="http://schemas.microsoft.com/office/drawing/2014/main" id="{55423162-0CC9-421D-AF4E-E638F6150B2D}"/>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45042317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advTm="152774">
        <p15:prstTrans prst="fallOver"/>
      </p:transition>
    </mc:Choice>
    <mc:Fallback xmlns="">
      <p:transition spd="slow" advTm="152774">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4136905-015B-4510-B514-027CBA846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6CD0F97-2E5B-4E84-8544-EB24DED10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099048"/>
          </a:xfrm>
          <a:prstGeom prst="rect">
            <a:avLst/>
          </a:pr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3B272257-593A-402F-88FA-F1DECD9E3F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00" y="762000"/>
            <a:ext cx="10668000" cy="5455920"/>
          </a:xfrm>
          <a:prstGeom prst="rect">
            <a:avLst/>
          </a:prstGeom>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47677D-E5F3-4272-BF07-8279EFF5448F}"/>
              </a:ext>
            </a:extLst>
          </p:cNvPr>
          <p:cNvSpPr>
            <a:spLocks noGrp="1"/>
          </p:cNvSpPr>
          <p:nvPr>
            <p:ph type="title"/>
          </p:nvPr>
        </p:nvSpPr>
        <p:spPr>
          <a:xfrm>
            <a:off x="1517903" y="1517903"/>
            <a:ext cx="4835492" cy="4578096"/>
          </a:xfrm>
        </p:spPr>
        <p:txBody>
          <a:bodyPr anchor="ctr">
            <a:normAutofit/>
          </a:bodyPr>
          <a:lstStyle/>
          <a:p>
            <a:r>
              <a:rPr lang="en-GB" dirty="0"/>
              <a:t>Business Models</a:t>
            </a:r>
          </a:p>
        </p:txBody>
      </p:sp>
      <p:sp>
        <p:nvSpPr>
          <p:cNvPr id="3" name="Content Placeholder 2">
            <a:extLst>
              <a:ext uri="{FF2B5EF4-FFF2-40B4-BE49-F238E27FC236}">
                <a16:creationId xmlns:a16="http://schemas.microsoft.com/office/drawing/2014/main" id="{2B2CB651-D4E5-406F-965E-BD8995354CB1}"/>
              </a:ext>
            </a:extLst>
          </p:cNvPr>
          <p:cNvSpPr>
            <a:spLocks noGrp="1"/>
          </p:cNvSpPr>
          <p:nvPr>
            <p:ph idx="1"/>
          </p:nvPr>
        </p:nvSpPr>
        <p:spPr>
          <a:xfrm>
            <a:off x="6841183" y="1517904"/>
            <a:ext cx="3820719" cy="4578096"/>
          </a:xfrm>
        </p:spPr>
        <p:txBody>
          <a:bodyPr anchor="ctr">
            <a:normAutofit/>
          </a:bodyPr>
          <a:lstStyle/>
          <a:p>
            <a:r>
              <a:rPr lang="en-GB" dirty="0"/>
              <a:t>What is a Business model?</a:t>
            </a:r>
          </a:p>
          <a:p>
            <a:r>
              <a:rPr lang="en-GB" dirty="0"/>
              <a:t>What is Airbnb’s business model</a:t>
            </a:r>
          </a:p>
        </p:txBody>
      </p:sp>
      <p:pic>
        <p:nvPicPr>
          <p:cNvPr id="6" name="Audio 5">
            <a:hlinkClick r:id="" action="ppaction://media"/>
            <a:extLst>
              <a:ext uri="{FF2B5EF4-FFF2-40B4-BE49-F238E27FC236}">
                <a16:creationId xmlns:a16="http://schemas.microsoft.com/office/drawing/2014/main" id="{99E5DD3A-10BC-486F-BE21-0206F91790B0}"/>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633200" y="6299200"/>
            <a:ext cx="406400" cy="406400"/>
          </a:xfrm>
          <a:prstGeom prst="rect">
            <a:avLst/>
          </a:prstGeom>
        </p:spPr>
      </p:pic>
    </p:spTree>
    <p:custDataLst>
      <p:tags r:id="rId1"/>
    </p:custDataLst>
    <p:extLst>
      <p:ext uri="{BB962C8B-B14F-4D97-AF65-F5344CB8AC3E}">
        <p14:creationId xmlns:p14="http://schemas.microsoft.com/office/powerpoint/2010/main" val="4009619753"/>
      </p:ext>
    </p:extLst>
  </p:cSld>
  <p:clrMapOvr>
    <a:masterClrMapping/>
  </p:clrMapOvr>
  <p:transition spd="slow" advTm="135707">
    <p:push dir="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3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p:cTn id="11"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2"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13" dur="1000" fill="hold"/>
                                        <p:tgtEl>
                                          <p:spTgt spid="3">
                                            <p:txEl>
                                              <p:pRg st="0" end="0"/>
                                            </p:txEl>
                                          </p:spTgt>
                                        </p:tgtEl>
                                        <p:attrNameLst>
                                          <p:attrName>style.rotation</p:attrName>
                                        </p:attrNameLst>
                                      </p:cBhvr>
                                      <p:tavLst>
                                        <p:tav tm="0">
                                          <p:val>
                                            <p:fltVal val="90"/>
                                          </p:val>
                                        </p:tav>
                                        <p:tav tm="100000">
                                          <p:val>
                                            <p:fltVal val="0"/>
                                          </p:val>
                                        </p:tav>
                                      </p:tavLst>
                                    </p:anim>
                                    <p:animEffect transition="in" filter="fade">
                                      <p:cBhvr>
                                        <p:cTn id="14" dur="10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31"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p:cTn id="19"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0"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21"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22"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6"/>
                </p:tgtEl>
              </p:cMediaNode>
            </p:audio>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5"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6" name="Rectangle 10">
            <a:extLst>
              <a:ext uri="{FF2B5EF4-FFF2-40B4-BE49-F238E27FC236}">
                <a16:creationId xmlns:a16="http://schemas.microsoft.com/office/drawing/2014/main" id="{1EC502BD-3766-4D83-94CC-391A4CD4E2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4" descr="Web of wires showing connections between groups and singles">
            <a:extLst>
              <a:ext uri="{FF2B5EF4-FFF2-40B4-BE49-F238E27FC236}">
                <a16:creationId xmlns:a16="http://schemas.microsoft.com/office/drawing/2014/main" id="{B4032668-E9C3-4534-987D-AB7CD7EE49A1}"/>
              </a:ext>
            </a:extLst>
          </p:cNvPr>
          <p:cNvPicPr>
            <a:picLocks noChangeAspect="1"/>
          </p:cNvPicPr>
          <p:nvPr/>
        </p:nvPicPr>
        <p:blipFill rotWithShape="1">
          <a:blip r:embed="rId5"/>
          <a:srcRect b="15730"/>
          <a:stretch/>
        </p:blipFill>
        <p:spPr>
          <a:xfrm>
            <a:off x="20" y="10"/>
            <a:ext cx="12191977" cy="6857990"/>
          </a:xfrm>
          <a:prstGeom prst="rect">
            <a:avLst/>
          </a:prstGeom>
        </p:spPr>
      </p:pic>
      <p:sp>
        <p:nvSpPr>
          <p:cNvPr id="18" name="Rectangle 12">
            <a:extLst>
              <a:ext uri="{FF2B5EF4-FFF2-40B4-BE49-F238E27FC236}">
                <a16:creationId xmlns:a16="http://schemas.microsoft.com/office/drawing/2014/main" id="{2867CC89-052A-4B89-A1FF-972E522C65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tx1">
                  <a:alpha val="46000"/>
                </a:schemeClr>
              </a:gs>
              <a:gs pos="21000">
                <a:schemeClr val="tx1">
                  <a:alpha val="30000"/>
                </a:schemeClr>
              </a:gs>
              <a:gs pos="0">
                <a:schemeClr val="tx1">
                  <a:alpha val="0"/>
                </a:schemeClr>
              </a:gs>
              <a:gs pos="100000">
                <a:schemeClr val="tx1">
                  <a:alpha val="8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98BAD4B-DC90-48F0-8315-2563AB7A22CC}"/>
              </a:ext>
            </a:extLst>
          </p:cNvPr>
          <p:cNvSpPr>
            <a:spLocks noGrp="1"/>
          </p:cNvSpPr>
          <p:nvPr>
            <p:ph type="title"/>
          </p:nvPr>
        </p:nvSpPr>
        <p:spPr>
          <a:xfrm>
            <a:off x="762000" y="3651624"/>
            <a:ext cx="10668000" cy="1775010"/>
          </a:xfrm>
        </p:spPr>
        <p:txBody>
          <a:bodyPr vert="horz" lIns="91440" tIns="45720" rIns="91440" bIns="45720" rtlCol="0" anchor="b">
            <a:normAutofit/>
          </a:bodyPr>
          <a:lstStyle/>
          <a:p>
            <a:r>
              <a:rPr lang="en-US" sz="6000" dirty="0">
                <a:solidFill>
                  <a:schemeClr val="bg1"/>
                </a:solidFill>
              </a:rPr>
              <a:t>Collaborative Consumption</a:t>
            </a:r>
          </a:p>
        </p:txBody>
      </p:sp>
      <p:pic>
        <p:nvPicPr>
          <p:cNvPr id="4" name="Audio 3">
            <a:hlinkClick r:id="" action="ppaction://media"/>
            <a:extLst>
              <a:ext uri="{FF2B5EF4-FFF2-40B4-BE49-F238E27FC236}">
                <a16:creationId xmlns:a16="http://schemas.microsoft.com/office/drawing/2014/main" id="{B6078171-AC35-4072-98F4-1D8E8333CFF0}"/>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650430892"/>
      </p:ext>
    </p:extLst>
  </p:cSld>
  <p:clrMapOvr>
    <a:masterClrMapping/>
  </p:clrMapOvr>
  <mc:AlternateContent xmlns:mc="http://schemas.openxmlformats.org/markup-compatibility/2006" xmlns:p14="http://schemas.microsoft.com/office/powerpoint/2010/main">
    <mc:Choice Requires="p14">
      <p:transition spd="slow" p14:dur="4000" advTm="65792">
        <p14:vortex dir="r"/>
      </p:transition>
    </mc:Choice>
    <mc:Fallback xmlns="">
      <p:transition spd="slow" advTm="65792">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7" name="Freeform: Shape 36">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39" name="Rectangle 38">
            <a:extLst>
              <a:ext uri="{FF2B5EF4-FFF2-40B4-BE49-F238E27FC236}">
                <a16:creationId xmlns:a16="http://schemas.microsoft.com/office/drawing/2014/main" id="{2C84039B-8CF9-47CD-8F02-B1DBD5E75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C7A66DBC-E1EA-4F46-B02F-46FA0714BE13}"/>
              </a:ext>
            </a:extLst>
          </p:cNvPr>
          <p:cNvPicPr>
            <a:picLocks noChangeAspect="1"/>
          </p:cNvPicPr>
          <p:nvPr/>
        </p:nvPicPr>
        <p:blipFill rotWithShape="1">
          <a:blip r:embed="rId5"/>
          <a:srcRect t="7498" b="17502"/>
          <a:stretch/>
        </p:blipFill>
        <p:spPr>
          <a:xfrm>
            <a:off x="20" y="10"/>
            <a:ext cx="12191977" cy="6857990"/>
          </a:xfrm>
          <a:prstGeom prst="rect">
            <a:avLst/>
          </a:prstGeom>
        </p:spPr>
      </p:pic>
      <p:sp>
        <p:nvSpPr>
          <p:cNvPr id="41" name="Rectangle 40">
            <a:extLst>
              <a:ext uri="{FF2B5EF4-FFF2-40B4-BE49-F238E27FC236}">
                <a16:creationId xmlns:a16="http://schemas.microsoft.com/office/drawing/2014/main" id="{48D8C7A8-9E05-4465-8B1B-577C9F1DB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B739F5A-770F-465A-AAC3-E77B5CF197DA}"/>
              </a:ext>
            </a:extLst>
          </p:cNvPr>
          <p:cNvSpPr>
            <a:spLocks noGrp="1"/>
          </p:cNvSpPr>
          <p:nvPr>
            <p:ph type="title"/>
          </p:nvPr>
        </p:nvSpPr>
        <p:spPr>
          <a:xfrm>
            <a:off x="762000" y="747059"/>
            <a:ext cx="5989320" cy="2762904"/>
          </a:xfrm>
        </p:spPr>
        <p:txBody>
          <a:bodyPr vert="horz" lIns="91440" tIns="45720" rIns="91440" bIns="45720" rtlCol="0" anchor="b">
            <a:normAutofit/>
          </a:bodyPr>
          <a:lstStyle/>
          <a:p>
            <a:r>
              <a:rPr lang="en-US" sz="6000">
                <a:solidFill>
                  <a:schemeClr val="bg1"/>
                </a:solidFill>
              </a:rPr>
              <a:t>Ecommerce</a:t>
            </a:r>
          </a:p>
        </p:txBody>
      </p:sp>
      <p:pic>
        <p:nvPicPr>
          <p:cNvPr id="20" name="Audio 19">
            <a:hlinkClick r:id="" action="ppaction://media"/>
            <a:extLst>
              <a:ext uri="{FF2B5EF4-FFF2-40B4-BE49-F238E27FC236}">
                <a16:creationId xmlns:a16="http://schemas.microsoft.com/office/drawing/2014/main" id="{D27D11F8-5D2E-48BE-9D38-D412EBB3C1E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619650049"/>
      </p:ext>
    </p:extLst>
  </p:cSld>
  <p:clrMapOvr>
    <a:masterClrMapping/>
  </p:clrMapOvr>
  <mc:AlternateContent xmlns:mc="http://schemas.openxmlformats.org/markup-compatibility/2006" xmlns:p14="http://schemas.microsoft.com/office/powerpoint/2010/main">
    <mc:Choice Requires="p14">
      <p:transition spd="slow" advTm="97905">
        <p14:flash/>
      </p:transition>
    </mc:Choice>
    <mc:Fallback xmlns="">
      <p:transition spd="slow" advTm="9790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par>
                                <p:cTn id="7" presetID="10" presetClass="entr" presetSubtype="0" fill="hold" grpId="0" nodeType="withEffect">
                                  <p:stCondLst>
                                    <p:cond delay="1000"/>
                                  </p:stCondLst>
                                  <p:iterate type="lt">
                                    <p:tmPct val="10000"/>
                                  </p:iterate>
                                  <p:childTnLst>
                                    <p:set>
                                      <p:cBhvr>
                                        <p:cTn id="8" dur="1" fill="hold">
                                          <p:stCondLst>
                                            <p:cond delay="0"/>
                                          </p:stCondLst>
                                        </p:cTn>
                                        <p:tgtEl>
                                          <p:spTgt spid="2"/>
                                        </p:tgtEl>
                                        <p:attrNameLst>
                                          <p:attrName>style.visibility</p:attrName>
                                        </p:attrNameLst>
                                      </p:cBhvr>
                                      <p:to>
                                        <p:strVal val="visible"/>
                                      </p:to>
                                    </p:set>
                                    <p:animEffect transition="in" filter="fade">
                                      <p:cBhvr>
                                        <p:cTn id="9"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0" fill="hold" display="0">
                  <p:stCondLst>
                    <p:cond delay="indefinite"/>
                  </p:stCondLst>
                  <p:endCondLst>
                    <p:cond evt="onStopAudio" delay="0">
                      <p:tgtEl>
                        <p:sldTgt/>
                      </p:tgtEl>
                    </p:cond>
                  </p:endCondLst>
                </p:cTn>
                <p:tgtEl>
                  <p:spTgt spid="20"/>
                </p:tgtEl>
              </p:cMediaNode>
            </p:audio>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Freeform: Shape 1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21" name="Rectangle 20">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3FE73F-0CB7-45EC-A643-4B110E0C7097}"/>
              </a:ext>
            </a:extLst>
          </p:cNvPr>
          <p:cNvSpPr>
            <a:spLocks noGrp="1"/>
          </p:cNvSpPr>
          <p:nvPr>
            <p:ph type="title"/>
          </p:nvPr>
        </p:nvSpPr>
        <p:spPr>
          <a:xfrm>
            <a:off x="762001" y="4711781"/>
            <a:ext cx="6267813" cy="1513646"/>
          </a:xfrm>
        </p:spPr>
        <p:txBody>
          <a:bodyPr vert="horz" lIns="91440" tIns="45720" rIns="91440" bIns="45720" rtlCol="0" anchor="ctr">
            <a:normAutofit/>
          </a:bodyPr>
          <a:lstStyle/>
          <a:p>
            <a:r>
              <a:rPr lang="en-US" sz="4800"/>
              <a:t>Perspectives</a:t>
            </a:r>
          </a:p>
        </p:txBody>
      </p:sp>
      <p:pic>
        <p:nvPicPr>
          <p:cNvPr id="10" name="Picture 9" descr="A picture containing graphical user interface&#10;&#10;Description automatically generated">
            <a:extLst>
              <a:ext uri="{FF2B5EF4-FFF2-40B4-BE49-F238E27FC236}">
                <a16:creationId xmlns:a16="http://schemas.microsoft.com/office/drawing/2014/main" id="{EA96324B-3866-4656-93EE-5B23E8979130}"/>
              </a:ext>
            </a:extLst>
          </p:cNvPr>
          <p:cNvPicPr>
            <a:picLocks noChangeAspect="1"/>
          </p:cNvPicPr>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l="30580" r="28468" b="1"/>
          <a:stretch/>
        </p:blipFill>
        <p:spPr>
          <a:xfrm>
            <a:off x="20" y="-2"/>
            <a:ext cx="3054076" cy="4232140"/>
          </a:xfrm>
          <a:prstGeom prst="rect">
            <a:avLst/>
          </a:prstGeom>
        </p:spPr>
      </p:pic>
      <p:pic>
        <p:nvPicPr>
          <p:cNvPr id="7" name="Picture 6" descr="Icon&#10;&#10;Description automatically generated">
            <a:extLst>
              <a:ext uri="{FF2B5EF4-FFF2-40B4-BE49-F238E27FC236}">
                <a16:creationId xmlns:a16="http://schemas.microsoft.com/office/drawing/2014/main" id="{65222B27-358A-4160-AD7D-B138B5F4568D}"/>
              </a:ext>
            </a:extLst>
          </p:cNvPr>
          <p:cNvPicPr>
            <a:picLocks noChangeAspect="1"/>
          </p:cNvPicPr>
          <p:nvPr/>
        </p:nvPicPr>
        <p:blipFill rotWithShape="1">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rcRect l="14853" r="13196" b="-3"/>
          <a:stretch/>
        </p:blipFill>
        <p:spPr>
          <a:xfrm>
            <a:off x="3052064" y="-2"/>
            <a:ext cx="3044952" cy="4232145"/>
          </a:xfrm>
          <a:prstGeom prst="rect">
            <a:avLst/>
          </a:prstGeom>
        </p:spPr>
      </p:pic>
      <p:pic>
        <p:nvPicPr>
          <p:cNvPr id="13" name="Picture 12" descr="Map&#10;&#10;Description automatically generated with low confidence">
            <a:extLst>
              <a:ext uri="{FF2B5EF4-FFF2-40B4-BE49-F238E27FC236}">
                <a16:creationId xmlns:a16="http://schemas.microsoft.com/office/drawing/2014/main" id="{D58D5B7B-20DD-4944-9BD1-D878B617C367}"/>
              </a:ext>
            </a:extLst>
          </p:cNvPr>
          <p:cNvPicPr>
            <a:picLocks noChangeAspect="1"/>
          </p:cNvPicPr>
          <p:nvPr/>
        </p:nvPicPr>
        <p:blipFill rotWithShape="1">
          <a:blip r:embed="rId9">
            <a:extLst>
              <a:ext uri="{28A0092B-C50C-407E-A947-70E740481C1C}">
                <a14:useLocalDpi xmlns:a14="http://schemas.microsoft.com/office/drawing/2010/main" val="0"/>
              </a:ext>
              <a:ext uri="{837473B0-CC2E-450A-ABE3-18F120FF3D39}">
                <a1611:picAttrSrcUrl xmlns:a1611="http://schemas.microsoft.com/office/drawing/2016/11/main" r:id="rId10"/>
              </a:ext>
            </a:extLst>
          </a:blip>
          <a:srcRect l="21017" r="24678" b="-2"/>
          <a:stretch/>
        </p:blipFill>
        <p:spPr>
          <a:xfrm>
            <a:off x="6094984" y="-2"/>
            <a:ext cx="3054096" cy="4232147"/>
          </a:xfrm>
          <a:prstGeom prst="rect">
            <a:avLst/>
          </a:prstGeom>
        </p:spPr>
      </p:pic>
      <p:pic>
        <p:nvPicPr>
          <p:cNvPr id="5" name="Content Placeholder 4" descr="A hand holding a magnifying glass with a group of people&#10;&#10;Description automatically generated with low confidence">
            <a:extLst>
              <a:ext uri="{FF2B5EF4-FFF2-40B4-BE49-F238E27FC236}">
                <a16:creationId xmlns:a16="http://schemas.microsoft.com/office/drawing/2014/main" id="{5A30FD0D-BA2F-44E8-A319-D8100E106083}"/>
              </a:ext>
            </a:extLst>
          </p:cNvPr>
          <p:cNvPicPr>
            <a:picLocks noGrp="1" noChangeAspect="1"/>
          </p:cNvPicPr>
          <p:nvPr>
            <p:ph idx="1"/>
          </p:nvPr>
        </p:nvPicPr>
        <p:blipFill rotWithShape="1">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rcRect l="26089" r="27505" b="2"/>
          <a:stretch/>
        </p:blipFill>
        <p:spPr>
          <a:xfrm>
            <a:off x="9147048" y="10"/>
            <a:ext cx="3044952" cy="4232130"/>
          </a:xfrm>
          <a:prstGeom prst="rect">
            <a:avLst/>
          </a:prstGeom>
        </p:spPr>
      </p:pic>
      <p:pic>
        <p:nvPicPr>
          <p:cNvPr id="16" name="Audio 15">
            <a:hlinkClick r:id="" action="ppaction://media"/>
            <a:extLst>
              <a:ext uri="{FF2B5EF4-FFF2-40B4-BE49-F238E27FC236}">
                <a16:creationId xmlns:a16="http://schemas.microsoft.com/office/drawing/2014/main" id="{C4904C56-18EE-46B0-A76D-12C79D771952}"/>
              </a:ext>
            </a:extLst>
          </p:cNvPr>
          <p:cNvPicPr>
            <a:picLocks noChangeAspect="1"/>
          </p:cNvPicPr>
          <p:nvPr>
            <a:audioFile r:link="rId2"/>
            <p:extLst>
              <p:ext uri="{DAA4B4D4-6D71-4841-9C94-3DE7FCFB9230}">
                <p14:media xmlns:p14="http://schemas.microsoft.com/office/powerpoint/2010/main" r:embed="rId1"/>
              </p:ext>
            </p:extLst>
          </p:nvPr>
        </p:nvPicPr>
        <p:blipFill>
          <a:blip r:embed="rId13"/>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155227304"/>
      </p:ext>
    </p:extLst>
  </p:cSld>
  <p:clrMapOvr>
    <a:masterClrMapping/>
  </p:clrMapOvr>
  <mc:AlternateContent xmlns:mc="http://schemas.openxmlformats.org/markup-compatibility/2006" xmlns:p14="http://schemas.microsoft.com/office/powerpoint/2010/main">
    <mc:Choice Requires="p14">
      <p:transition spd="slow" p14:dur="3400" advTm="38635">
        <p14:reveal/>
      </p:transition>
    </mc:Choice>
    <mc:Fallback xmlns="">
      <p:transition spd="slow" advTm="3863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3" name="Rectangle 12">
            <a:extLst>
              <a:ext uri="{FF2B5EF4-FFF2-40B4-BE49-F238E27FC236}">
                <a16:creationId xmlns:a16="http://schemas.microsoft.com/office/drawing/2014/main" id="{2C84039B-8CF9-47CD-8F02-B1DBD5E756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E7D58805-0BE6-4F3E-9A13-947EA395AE7F}"/>
              </a:ext>
            </a:extLst>
          </p:cNvPr>
          <p:cNvPicPr>
            <a:picLocks noGrp="1" noChangeAspect="1"/>
          </p:cNvPicPr>
          <p:nvPr>
            <p:ph idx="1"/>
          </p:nvPr>
        </p:nvPicPr>
        <p:blipFill rotWithShape="1">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rcRect b="15730"/>
          <a:stretch/>
        </p:blipFill>
        <p:spPr>
          <a:xfrm>
            <a:off x="20" y="10"/>
            <a:ext cx="12191977" cy="6857990"/>
          </a:xfrm>
          <a:prstGeom prst="rect">
            <a:avLst/>
          </a:prstGeom>
        </p:spPr>
      </p:pic>
      <p:sp>
        <p:nvSpPr>
          <p:cNvPr id="15" name="Rectangle 14">
            <a:extLst>
              <a:ext uri="{FF2B5EF4-FFF2-40B4-BE49-F238E27FC236}">
                <a16:creationId xmlns:a16="http://schemas.microsoft.com/office/drawing/2014/main" id="{48D8C7A8-9E05-4465-8B1B-577C9F1DB4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7779221" cy="6858000"/>
          </a:xfrm>
          <a:prstGeom prst="rect">
            <a:avLst/>
          </a:prstGeom>
          <a:gradFill>
            <a:gsLst>
              <a:gs pos="58000">
                <a:schemeClr val="tx1">
                  <a:alpha val="30000"/>
                </a:schemeClr>
              </a:gs>
              <a:gs pos="33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0221338-2765-49D2-AA4D-9611D78C723C}"/>
              </a:ext>
            </a:extLst>
          </p:cNvPr>
          <p:cNvSpPr>
            <a:spLocks noGrp="1"/>
          </p:cNvSpPr>
          <p:nvPr>
            <p:ph type="title"/>
          </p:nvPr>
        </p:nvSpPr>
        <p:spPr>
          <a:xfrm>
            <a:off x="762000" y="747059"/>
            <a:ext cx="5989320" cy="2762904"/>
          </a:xfrm>
        </p:spPr>
        <p:txBody>
          <a:bodyPr vert="horz" lIns="91440" tIns="45720" rIns="91440" bIns="45720" rtlCol="0" anchor="b">
            <a:normAutofit/>
          </a:bodyPr>
          <a:lstStyle/>
          <a:p>
            <a:r>
              <a:rPr lang="en-US" sz="6000">
                <a:solidFill>
                  <a:schemeClr val="bg1"/>
                </a:solidFill>
              </a:rPr>
              <a:t>Digital Disruption</a:t>
            </a:r>
            <a:br>
              <a:rPr lang="en-US" sz="6000">
                <a:solidFill>
                  <a:schemeClr val="bg1"/>
                </a:solidFill>
              </a:rPr>
            </a:br>
            <a:endParaRPr lang="en-US" sz="6000">
              <a:solidFill>
                <a:schemeClr val="bg1"/>
              </a:solidFill>
            </a:endParaRPr>
          </a:p>
        </p:txBody>
      </p:sp>
      <p:pic>
        <p:nvPicPr>
          <p:cNvPr id="4" name="Audio 3">
            <a:hlinkClick r:id="" action="ppaction://media"/>
            <a:extLst>
              <a:ext uri="{FF2B5EF4-FFF2-40B4-BE49-F238E27FC236}">
                <a16:creationId xmlns:a16="http://schemas.microsoft.com/office/drawing/2014/main" id="{E5796E1C-55C2-46A3-934E-1F83ABB853E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524450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advTm="104925">
        <p15:prstTrans prst="fracture"/>
      </p:transition>
    </mc:Choice>
    <mc:Fallback>
      <p:transition spd="slow" advTm="104925">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49306479-8C4D-4E4A-A330-DFC80A8A01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105524"/>
          </a:xfrm>
          <a:custGeom>
            <a:avLst/>
            <a:gdLst>
              <a:gd name="connsiteX0" fmla="*/ 0 w 12192000"/>
              <a:gd name="connsiteY0" fmla="*/ 0 h 6105524"/>
              <a:gd name="connsiteX1" fmla="*/ 12192000 w 12192000"/>
              <a:gd name="connsiteY1" fmla="*/ 0 h 6105524"/>
              <a:gd name="connsiteX2" fmla="*/ 12192000 w 12192000"/>
              <a:gd name="connsiteY2" fmla="*/ 6105524 h 6105524"/>
              <a:gd name="connsiteX3" fmla="*/ 11435080 w 12192000"/>
              <a:gd name="connsiteY3" fmla="*/ 6105524 h 6105524"/>
              <a:gd name="connsiteX4" fmla="*/ 11435080 w 12192000"/>
              <a:gd name="connsiteY4" fmla="*/ 771523 h 6105524"/>
              <a:gd name="connsiteX5" fmla="*/ 767080 w 12192000"/>
              <a:gd name="connsiteY5" fmla="*/ 771523 h 6105524"/>
              <a:gd name="connsiteX6" fmla="*/ 767080 w 12192000"/>
              <a:gd name="connsiteY6" fmla="*/ 6105524 h 6105524"/>
              <a:gd name="connsiteX7" fmla="*/ 0 w 12192000"/>
              <a:gd name="connsiteY7" fmla="*/ 6105524 h 6105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105524">
                <a:moveTo>
                  <a:pt x="0" y="0"/>
                </a:moveTo>
                <a:lnTo>
                  <a:pt x="12192000" y="0"/>
                </a:lnTo>
                <a:lnTo>
                  <a:pt x="12192000" y="6105524"/>
                </a:lnTo>
                <a:lnTo>
                  <a:pt x="11435080" y="6105524"/>
                </a:lnTo>
                <a:lnTo>
                  <a:pt x="11435080" y="771523"/>
                </a:lnTo>
                <a:lnTo>
                  <a:pt x="767080" y="771523"/>
                </a:lnTo>
                <a:lnTo>
                  <a:pt x="767080" y="6105524"/>
                </a:lnTo>
                <a:lnTo>
                  <a:pt x="0" y="6105524"/>
                </a:lnTo>
                <a:close/>
              </a:path>
            </a:pathLst>
          </a:custGeom>
          <a:gradFill flip="none" rotWithShape="1">
            <a:gsLst>
              <a:gs pos="10000">
                <a:schemeClr val="accent5"/>
              </a:gs>
              <a:gs pos="90000">
                <a:schemeClr val="accent1"/>
              </a:gs>
              <a:gs pos="70000">
                <a:schemeClr val="accent2"/>
              </a:gs>
              <a:gs pos="30000">
                <a:schemeClr val="accent4"/>
              </a:gs>
              <a:gs pos="50000">
                <a:schemeClr val="accent3">
                  <a:lumMod val="60000"/>
                  <a:lumOff val="40000"/>
                </a:schemeClr>
              </a:gs>
            </a:gsLst>
            <a:lin ang="72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useBgFill="1">
        <p:nvSpPr>
          <p:cNvPr id="11" name="Rectangle 10">
            <a:extLst>
              <a:ext uri="{FF2B5EF4-FFF2-40B4-BE49-F238E27FC236}">
                <a16:creationId xmlns:a16="http://schemas.microsoft.com/office/drawing/2014/main" id="{220E33D0-A190-4F8A-9DB6-C531C95CA0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65E018B8-E704-4602-B550-7110923DB884}"/>
              </a:ext>
            </a:extLst>
          </p:cNvPr>
          <p:cNvPicPr>
            <a:picLocks noChangeAspect="1"/>
          </p:cNvPicPr>
          <p:nvPr/>
        </p:nvPicPr>
        <p:blipFill rotWithShape="1">
          <a:blip r:embed="rId5"/>
          <a:srcRect/>
          <a:stretch/>
        </p:blipFill>
        <p:spPr>
          <a:xfrm>
            <a:off x="20" y="1"/>
            <a:ext cx="12191980" cy="6857999"/>
          </a:xfrm>
          <a:prstGeom prst="rect">
            <a:avLst/>
          </a:prstGeom>
        </p:spPr>
      </p:pic>
      <p:sp>
        <p:nvSpPr>
          <p:cNvPr id="13" name="Rectangle 12">
            <a:extLst>
              <a:ext uri="{FF2B5EF4-FFF2-40B4-BE49-F238E27FC236}">
                <a16:creationId xmlns:a16="http://schemas.microsoft.com/office/drawing/2014/main" id="{9C982AD0-6B29-4C72-8F4E-229BAA86C4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907575"/>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B778D1-DB64-456C-8F72-2B60A3A814B1}"/>
              </a:ext>
            </a:extLst>
          </p:cNvPr>
          <p:cNvSpPr>
            <a:spLocks noGrp="1"/>
          </p:cNvSpPr>
          <p:nvPr>
            <p:ph type="title"/>
          </p:nvPr>
        </p:nvSpPr>
        <p:spPr>
          <a:xfrm>
            <a:off x="762000" y="980728"/>
            <a:ext cx="8156811" cy="964078"/>
          </a:xfrm>
        </p:spPr>
        <p:txBody>
          <a:bodyPr vert="horz" lIns="91440" tIns="45720" rIns="91440" bIns="45720" rtlCol="0" anchor="b">
            <a:normAutofit/>
          </a:bodyPr>
          <a:lstStyle/>
          <a:p>
            <a:r>
              <a:rPr lang="en-US" sz="2600">
                <a:solidFill>
                  <a:schemeClr val="bg1"/>
                </a:solidFill>
              </a:rPr>
              <a:t>Values</a:t>
            </a:r>
            <a:br>
              <a:rPr lang="en-US" sz="2600">
                <a:solidFill>
                  <a:schemeClr val="bg1"/>
                </a:solidFill>
              </a:rPr>
            </a:br>
            <a:endParaRPr lang="en-US" sz="2600">
              <a:solidFill>
                <a:schemeClr val="bg1"/>
              </a:solidFill>
            </a:endParaRPr>
          </a:p>
        </p:txBody>
      </p:sp>
      <p:pic>
        <p:nvPicPr>
          <p:cNvPr id="4" name="Audio 3">
            <a:hlinkClick r:id="" action="ppaction://media"/>
            <a:extLst>
              <a:ext uri="{FF2B5EF4-FFF2-40B4-BE49-F238E27FC236}">
                <a16:creationId xmlns:a16="http://schemas.microsoft.com/office/drawing/2014/main" id="{9A30E876-11DA-4AF7-9952-27D3CD3D421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730576978"/>
      </p:ext>
    </p:extLst>
  </p:cSld>
  <p:clrMapOvr>
    <a:masterClrMapping/>
  </p:clrMapOvr>
  <mc:AlternateContent xmlns:mc="http://schemas.openxmlformats.org/markup-compatibility/2006" xmlns:p14="http://schemas.microsoft.com/office/powerpoint/2010/main">
    <mc:Choice Requires="p14">
      <p:transition spd="slow" p14:dur="1500" advTm="105382">
        <p:split orient="vert"/>
      </p:transition>
    </mc:Choice>
    <mc:Fallback xmlns="">
      <p:transition spd="slow" advTm="105382">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5763CF-528C-479A-B397-3FFFF8314AC3}"/>
              </a:ext>
            </a:extLst>
          </p:cNvPr>
          <p:cNvSpPr>
            <a:spLocks noGrp="1"/>
          </p:cNvSpPr>
          <p:nvPr>
            <p:ph type="title"/>
          </p:nvPr>
        </p:nvSpPr>
        <p:spPr/>
        <p:txBody>
          <a:bodyPr/>
          <a:lstStyle/>
          <a:p>
            <a:r>
              <a:rPr lang="en-GB" dirty="0"/>
              <a:t>Conclusion…</a:t>
            </a:r>
          </a:p>
        </p:txBody>
      </p:sp>
      <p:pic>
        <p:nvPicPr>
          <p:cNvPr id="4" name="Audio 3">
            <a:hlinkClick r:id="" action="ppaction://media"/>
            <a:extLst>
              <a:ext uri="{FF2B5EF4-FFF2-40B4-BE49-F238E27FC236}">
                <a16:creationId xmlns:a16="http://schemas.microsoft.com/office/drawing/2014/main" id="{636255F6-D75C-43A8-9262-B8E5C767FF0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633200" y="6299200"/>
            <a:ext cx="406400" cy="406400"/>
          </a:xfrm>
          <a:prstGeom prst="rect">
            <a:avLst/>
          </a:prstGeom>
        </p:spPr>
      </p:pic>
    </p:spTree>
    <p:extLst>
      <p:ext uri="{BB962C8B-B14F-4D97-AF65-F5344CB8AC3E}">
        <p14:creationId xmlns:p14="http://schemas.microsoft.com/office/powerpoint/2010/main" val="3529997652"/>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advTm="66968">
        <p15:prstTrans prst="curtains"/>
      </p:transition>
    </mc:Choice>
    <mc:Fallback xmlns="">
      <p:transition spd="slow" advTm="6696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BDFD3F-9425-43AF-8025-CC74E3700273}"/>
              </a:ext>
            </a:extLst>
          </p:cNvPr>
          <p:cNvSpPr>
            <a:spLocks noGrp="1"/>
          </p:cNvSpPr>
          <p:nvPr>
            <p:ph sz="half" idx="2"/>
          </p:nvPr>
        </p:nvSpPr>
        <p:spPr>
          <a:xfrm>
            <a:off x="1517904" y="1455264"/>
            <a:ext cx="4334256" cy="4639369"/>
          </a:xfrm>
        </p:spPr>
        <p:txBody>
          <a:bodyPr>
            <a:normAutofit lnSpcReduction="10000"/>
          </a:bodyPr>
          <a:lstStyle/>
          <a:p>
            <a:r>
              <a:rPr lang="en-GB" sz="1400" dirty="0"/>
              <a:t>Airbnb, (2021). </a:t>
            </a:r>
            <a:r>
              <a:rPr lang="en-GB" sz="1400" i="1" dirty="0"/>
              <a:t>Official site</a:t>
            </a:r>
            <a:r>
              <a:rPr lang="en-GB" sz="1400" dirty="0"/>
              <a:t>, retrieved from: </a:t>
            </a:r>
            <a:r>
              <a:rPr lang="en-GB" sz="1400" dirty="0">
                <a:hlinkClick r:id="rId3"/>
              </a:rPr>
              <a:t>https://www.airbnb.co.uk/</a:t>
            </a:r>
            <a:endParaRPr lang="en-GB" sz="1400" dirty="0"/>
          </a:p>
          <a:p>
            <a:r>
              <a:rPr lang="en-GB" sz="1400" dirty="0"/>
              <a:t>Chaffey, et al., (2019) </a:t>
            </a:r>
            <a:r>
              <a:rPr lang="en-GB" sz="1400" i="1" dirty="0"/>
              <a:t>Digital Business and E-Commerce Management : Strategy, Implementation and Practice, </a:t>
            </a:r>
            <a:r>
              <a:rPr lang="en-GB" sz="1400" dirty="0"/>
              <a:t>7th Ed., Upper Saddle River, N.J.: Prentice Hall</a:t>
            </a:r>
          </a:p>
          <a:p>
            <a:r>
              <a:rPr lang="en-GB" sz="1400" dirty="0"/>
              <a:t>Chandler, A. (2021). </a:t>
            </a:r>
            <a:r>
              <a:rPr lang="en-GB" sz="1400" i="1" dirty="0"/>
              <a:t>Cwm-</a:t>
            </a:r>
            <a:r>
              <a:rPr lang="en-GB" sz="1400" i="1" dirty="0" err="1"/>
              <a:t>yr</a:t>
            </a:r>
            <a:r>
              <a:rPr lang="en-GB" sz="1400" i="1" dirty="0"/>
              <a:t>-</a:t>
            </a:r>
            <a:r>
              <a:rPr lang="en-GB" sz="1400" i="1" dirty="0" err="1"/>
              <a:t>eglwys</a:t>
            </a:r>
            <a:r>
              <a:rPr lang="en-GB" sz="1400" i="1" dirty="0"/>
              <a:t>; Pembrokeshire's lost village</a:t>
            </a:r>
            <a:r>
              <a:rPr lang="en-GB" sz="1400" dirty="0"/>
              <a:t>, Retrieved from: https://pembrokeshire-herald.com/66230/cwm-yr-eglwys-pembrokeshires-lost-village/</a:t>
            </a:r>
          </a:p>
          <a:p>
            <a:r>
              <a:rPr lang="en-GB" sz="1400" dirty="0" err="1"/>
              <a:t>Dolnicar</a:t>
            </a:r>
            <a:r>
              <a:rPr lang="en-GB" sz="1400" dirty="0"/>
              <a:t>, S. (2017</a:t>
            </a:r>
            <a:r>
              <a:rPr lang="en-GB" sz="1400" i="1" dirty="0"/>
              <a:t>) Peer-to-peer accommodation networks: Pushing the boundaries</a:t>
            </a:r>
            <a:r>
              <a:rPr lang="en-GB" sz="1400" dirty="0"/>
              <a:t>. Oxford: Goodfellow publishers, p27-38, p77-86 &amp; p235-243</a:t>
            </a:r>
          </a:p>
          <a:p>
            <a:r>
              <a:rPr lang="en-GB" sz="1400" dirty="0"/>
              <a:t>Lopez, J. (2014) </a:t>
            </a:r>
            <a:r>
              <a:rPr lang="en-GB" sz="1400" i="1" dirty="0"/>
              <a:t>Digital business is everyone's business</a:t>
            </a:r>
            <a:r>
              <a:rPr lang="en-GB" sz="1400" dirty="0"/>
              <a:t>, Retrieved from: www.forbes.com</a:t>
            </a:r>
          </a:p>
          <a:p>
            <a:r>
              <a:rPr lang="en-GB" sz="1400" dirty="0"/>
              <a:t>Osterwalder, A. Yves, P. (2010). </a:t>
            </a:r>
            <a:r>
              <a:rPr lang="en-GB" sz="1400" i="1" dirty="0"/>
              <a:t>Business Model Generation</a:t>
            </a:r>
            <a:r>
              <a:rPr lang="en-GB" sz="1400" dirty="0"/>
              <a:t>, Wiley Publications</a:t>
            </a:r>
          </a:p>
          <a:p>
            <a:endParaRPr lang="en-GB" sz="1400" dirty="0"/>
          </a:p>
        </p:txBody>
      </p:sp>
      <p:sp>
        <p:nvSpPr>
          <p:cNvPr id="5" name="Content Placeholder 4">
            <a:extLst>
              <a:ext uri="{FF2B5EF4-FFF2-40B4-BE49-F238E27FC236}">
                <a16:creationId xmlns:a16="http://schemas.microsoft.com/office/drawing/2014/main" id="{B5FE43EB-59FC-4B9C-844A-B32A212BBD26}"/>
              </a:ext>
            </a:extLst>
          </p:cNvPr>
          <p:cNvSpPr>
            <a:spLocks noGrp="1"/>
          </p:cNvSpPr>
          <p:nvPr>
            <p:ph sz="quarter" idx="4"/>
          </p:nvPr>
        </p:nvSpPr>
        <p:spPr>
          <a:xfrm>
            <a:off x="6336792" y="1455263"/>
            <a:ext cx="4334256" cy="4639369"/>
          </a:xfrm>
        </p:spPr>
        <p:txBody>
          <a:bodyPr>
            <a:normAutofit fontScale="92500" lnSpcReduction="10000"/>
          </a:bodyPr>
          <a:lstStyle/>
          <a:p>
            <a:r>
              <a:rPr lang="en-GB" sz="1400" dirty="0"/>
              <a:t>Skog, D, A. </a:t>
            </a:r>
            <a:r>
              <a:rPr lang="en-GB" sz="1400" dirty="0" err="1"/>
              <a:t>Wimelius</a:t>
            </a:r>
            <a:r>
              <a:rPr lang="en-GB" sz="1400" dirty="0"/>
              <a:t>, H. Sandberg, J. (2018) </a:t>
            </a:r>
            <a:r>
              <a:rPr lang="en-GB" sz="1400" i="1" dirty="0"/>
              <a:t>Digital Disruption; Business and information systems engineering</a:t>
            </a:r>
            <a:r>
              <a:rPr lang="en-GB" sz="1400" dirty="0"/>
              <a:t>, c60-65, p431-437, retrieved from: https://www.semanticscholar.org/paper/Digital-Disruption-Skog-Wimelius/a43cdb6708908787813f8c1409940de04e97a62f</a:t>
            </a:r>
          </a:p>
          <a:p>
            <a:r>
              <a:rPr lang="en-GB" sz="1400" dirty="0"/>
              <a:t>SMF, (2019). </a:t>
            </a:r>
            <a:r>
              <a:rPr lang="en-GB" sz="1400" i="1" dirty="0"/>
              <a:t>What are pros and cons of the sharing economy?</a:t>
            </a:r>
            <a:r>
              <a:rPr lang="en-GB" sz="1400" dirty="0"/>
              <a:t> Retrieved from: https://www.smf.org.uk/what-are-pros-and-cons-of-the-sharing-economy/ </a:t>
            </a:r>
          </a:p>
          <a:p>
            <a:r>
              <a:rPr lang="en-GB" sz="1400" dirty="0"/>
              <a:t>W3, (2015) </a:t>
            </a:r>
            <a:r>
              <a:rPr lang="en-GB" sz="1400" i="1" dirty="0"/>
              <a:t>Semantic web</a:t>
            </a:r>
            <a:r>
              <a:rPr lang="en-GB" sz="1400" dirty="0"/>
              <a:t>. Retrieved from: www.w3.org/standards/semanticweb/</a:t>
            </a:r>
          </a:p>
          <a:p>
            <a:r>
              <a:rPr lang="en-GB" sz="1400" dirty="0"/>
              <a:t>World Economic forum, (2017). </a:t>
            </a:r>
            <a:r>
              <a:rPr lang="en-GB" sz="1400" i="1" dirty="0"/>
              <a:t>What exactly is the sharing economy?</a:t>
            </a:r>
            <a:r>
              <a:rPr lang="en-GB" sz="1400" dirty="0"/>
              <a:t> Retrieved from: https://www.weforum.org/agenda/2017/12/when-is-sharing-not-really-sharing/ </a:t>
            </a:r>
          </a:p>
          <a:p>
            <a:r>
              <a:rPr lang="en-GB" sz="1400" dirty="0" err="1"/>
              <a:t>Zwass</a:t>
            </a:r>
            <a:r>
              <a:rPr lang="en-GB" sz="1400" dirty="0"/>
              <a:t>, V. (2003)</a:t>
            </a:r>
            <a:r>
              <a:rPr lang="en-GB" sz="1400" i="1" dirty="0"/>
              <a:t> Electronic Commerce and organisational innovation</a:t>
            </a:r>
            <a:r>
              <a:rPr lang="en-GB" sz="1400" dirty="0"/>
              <a:t>: Aspects and opportunities, p7-37, Routledge Publications</a:t>
            </a:r>
          </a:p>
        </p:txBody>
      </p:sp>
      <p:sp>
        <p:nvSpPr>
          <p:cNvPr id="6" name="Title 5">
            <a:extLst>
              <a:ext uri="{FF2B5EF4-FFF2-40B4-BE49-F238E27FC236}">
                <a16:creationId xmlns:a16="http://schemas.microsoft.com/office/drawing/2014/main" id="{E19C71AE-2DFA-4236-A1CE-14DD6D7DF8EF}"/>
              </a:ext>
            </a:extLst>
          </p:cNvPr>
          <p:cNvSpPr>
            <a:spLocks noGrp="1"/>
          </p:cNvSpPr>
          <p:nvPr>
            <p:ph type="title"/>
          </p:nvPr>
        </p:nvSpPr>
        <p:spPr>
          <a:xfrm>
            <a:off x="1517904" y="763367"/>
            <a:ext cx="9144000" cy="691897"/>
          </a:xfrm>
        </p:spPr>
        <p:txBody>
          <a:bodyPr>
            <a:normAutofit fontScale="90000"/>
          </a:bodyPr>
          <a:lstStyle/>
          <a:p>
            <a:pPr algn="ctr"/>
            <a:r>
              <a:rPr lang="en-GB" dirty="0"/>
              <a:t>Reference List</a:t>
            </a:r>
          </a:p>
        </p:txBody>
      </p:sp>
    </p:spTree>
    <p:extLst>
      <p:ext uri="{BB962C8B-B14F-4D97-AF65-F5344CB8AC3E}">
        <p14:creationId xmlns:p14="http://schemas.microsoft.com/office/powerpoint/2010/main" val="5653404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5|5.2"/>
</p:tagLst>
</file>

<file path=ppt/tags/tag2.xml><?xml version="1.0" encoding="utf-8"?>
<p:tagLst xmlns:a="http://schemas.openxmlformats.org/drawingml/2006/main" xmlns:r="http://schemas.openxmlformats.org/officeDocument/2006/relationships" xmlns:p="http://schemas.openxmlformats.org/presentationml/2006/main">
  <p:tag name="TIMING" val="|5|34.5"/>
</p:tagLst>
</file>

<file path=ppt/theme/theme1.xml><?xml version="1.0" encoding="utf-8"?>
<a:theme xmlns:a="http://schemas.openxmlformats.org/drawingml/2006/main" name="PrismaticVTI">
  <a:themeElements>
    <a:clrScheme name="AnalogousFromDarkSeedLeftStep">
      <a:dk1>
        <a:srgbClr val="000000"/>
      </a:dk1>
      <a:lt1>
        <a:srgbClr val="FFFFFF"/>
      </a:lt1>
      <a:dk2>
        <a:srgbClr val="1B2430"/>
      </a:dk2>
      <a:lt2>
        <a:srgbClr val="F0F3F1"/>
      </a:lt2>
      <a:accent1>
        <a:srgbClr val="DF31B4"/>
      </a:accent1>
      <a:accent2>
        <a:srgbClr val="AF1FCD"/>
      </a:accent2>
      <a:accent3>
        <a:srgbClr val="7931DF"/>
      </a:accent3>
      <a:accent4>
        <a:srgbClr val="3939D2"/>
      </a:accent4>
      <a:accent5>
        <a:srgbClr val="317ADF"/>
      </a:accent5>
      <a:accent6>
        <a:srgbClr val="1FB0CD"/>
      </a:accent6>
      <a:hlink>
        <a:srgbClr val="3F60BF"/>
      </a:hlink>
      <a:folHlink>
        <a:srgbClr val="7F7F7F"/>
      </a:folHlink>
    </a:clrScheme>
    <a:fontScheme name="Custom 166">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rismaticVTI" id="{DA44D624-A564-4DE8-8446-0CD5C485C979}" vid="{8B2B1550-B69C-4156-BAEC-B2E559F94BD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430</TotalTime>
  <Words>1516</Words>
  <Application>Microsoft Office PowerPoint</Application>
  <PresentationFormat>Widescreen</PresentationFormat>
  <Paragraphs>87</Paragraphs>
  <Slides>12</Slides>
  <Notes>11</Notes>
  <HiddenSlides>0</HiddenSlides>
  <MMClips>12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Aharoni</vt:lpstr>
      <vt:lpstr>Arial</vt:lpstr>
      <vt:lpstr>Avenir Next LT Pro</vt:lpstr>
      <vt:lpstr>Calibri</vt:lpstr>
      <vt:lpstr>PrismaticVTI</vt:lpstr>
      <vt:lpstr>Digital Business</vt:lpstr>
      <vt:lpstr>PowerPoint Presentation</vt:lpstr>
      <vt:lpstr>PowerPoint Presentation</vt:lpstr>
      <vt:lpstr>The Sharing Economy</vt:lpstr>
      <vt:lpstr>Business Models</vt:lpstr>
      <vt:lpstr>Collaborative Consumption</vt:lpstr>
      <vt:lpstr>Ecommerce</vt:lpstr>
      <vt:lpstr>Perspectives</vt:lpstr>
      <vt:lpstr>Digital Disruption </vt:lpstr>
      <vt:lpstr>Values </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sinead james</cp:lastModifiedBy>
  <cp:revision>13</cp:revision>
  <dcterms:created xsi:type="dcterms:W3CDTF">2021-12-07T09:36:59Z</dcterms:created>
  <dcterms:modified xsi:type="dcterms:W3CDTF">2021-12-14T12:58:25Z</dcterms:modified>
</cp:coreProperties>
</file>