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7" r:id="rId3"/>
    <p:sldId id="258" r:id="rId4"/>
    <p:sldId id="285" r:id="rId5"/>
    <p:sldId id="271" r:id="rId6"/>
    <p:sldId id="270" r:id="rId7"/>
    <p:sldId id="272" r:id="rId8"/>
    <p:sldId id="259" r:id="rId9"/>
    <p:sldId id="269" r:id="rId10"/>
    <p:sldId id="280" r:id="rId11"/>
    <p:sldId id="273" r:id="rId12"/>
    <p:sldId id="274" r:id="rId13"/>
    <p:sldId id="275" r:id="rId14"/>
    <p:sldId id="276" r:id="rId15"/>
    <p:sldId id="277" r:id="rId16"/>
    <p:sldId id="286" r:id="rId17"/>
    <p:sldId id="262" r:id="rId18"/>
    <p:sldId id="287" r:id="rId19"/>
    <p:sldId id="288" r:id="rId20"/>
    <p:sldId id="290" r:id="rId21"/>
    <p:sldId id="261" r:id="rId22"/>
    <p:sldId id="284" r:id="rId23"/>
    <p:sldId id="289" r:id="rId24"/>
    <p:sldId id="291" r:id="rId25"/>
    <p:sldId id="263" r:id="rId26"/>
    <p:sldId id="281" r:id="rId27"/>
    <p:sldId id="292" r:id="rId28"/>
    <p:sldId id="264" r:id="rId29"/>
    <p:sldId id="282" r:id="rId30"/>
    <p:sldId id="283" r:id="rId31"/>
    <p:sldId id="293" r:id="rId32"/>
    <p:sldId id="266" r:id="rId33"/>
    <p:sldId id="294" r:id="rId34"/>
    <p:sldId id="295" r:id="rId35"/>
    <p:sldId id="279" r:id="rId36"/>
    <p:sldId id="26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9ED6F-3B7F-497E-9311-C1FF43F974D5}" v="92" dt="2025-10-23T13:01:30.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4416" autoAdjust="0"/>
  </p:normalViewPr>
  <p:slideViewPr>
    <p:cSldViewPr snapToGrid="0">
      <p:cViewPr varScale="1">
        <p:scale>
          <a:sx n="93" d="100"/>
          <a:sy n="93" d="100"/>
        </p:scale>
        <p:origin x="10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5-10-23T12:47:01.250" v="2209" actId="1076"/>
      <pc:docMkLst>
        <pc:docMk/>
      </pc:docMkLst>
      <pc:sldChg chg="addSp delSp modSp mod">
        <pc:chgData name="Jonathan Wyatt" userId="c3e1212f-7374-4739-8e9f-f13855138211" providerId="ADAL" clId="{EBBE8D78-A078-4DBC-8848-CE30C0299687}" dt="2025-10-23T10:48:28.461" v="2195" actId="478"/>
        <pc:sldMkLst>
          <pc:docMk/>
          <pc:sldMk cId="3071739089" sldId="256"/>
        </pc:sldMkLst>
        <pc:spChg chg="mod">
          <ac:chgData name="Jonathan Wyatt" userId="c3e1212f-7374-4739-8e9f-f13855138211" providerId="ADAL" clId="{EBBE8D78-A078-4DBC-8848-CE30C0299687}" dt="2025-10-23T10:48:26.674" v="2194" actId="26606"/>
          <ac:spMkLst>
            <pc:docMk/>
            <pc:sldMk cId="3071739089" sldId="256"/>
            <ac:spMk id="2" creationId="{353301F9-F200-9789-6801-6AB578B3533D}"/>
          </ac:spMkLst>
        </pc:spChg>
        <pc:spChg chg="del mod">
          <ac:chgData name="Jonathan Wyatt" userId="c3e1212f-7374-4739-8e9f-f13855138211" providerId="ADAL" clId="{EBBE8D78-A078-4DBC-8848-CE30C0299687}" dt="2025-10-23T10:48:28.461" v="2195" actId="478"/>
          <ac:spMkLst>
            <pc:docMk/>
            <pc:sldMk cId="3071739089" sldId="256"/>
            <ac:spMk id="3" creationId="{9875DC17-D6AF-3967-43DE-831352D3AEF7}"/>
          </ac:spMkLst>
        </pc:spChg>
        <pc:spChg chg="add del">
          <ac:chgData name="Jonathan Wyatt" userId="c3e1212f-7374-4739-8e9f-f13855138211" providerId="ADAL" clId="{EBBE8D78-A078-4DBC-8848-CE30C0299687}" dt="2025-10-23T10:48:20.475" v="2192" actId="26606"/>
          <ac:spMkLst>
            <pc:docMk/>
            <pc:sldMk cId="3071739089" sldId="256"/>
            <ac:spMk id="13" creationId="{06DA9DF9-31F7-4056-B42E-878CC92417B8}"/>
          </ac:spMkLst>
        </pc:spChg>
        <pc:spChg chg="add del">
          <ac:chgData name="Jonathan Wyatt" userId="c3e1212f-7374-4739-8e9f-f13855138211" providerId="ADAL" clId="{EBBE8D78-A078-4DBC-8848-CE30C0299687}" dt="2025-10-23T10:48:20.468" v="2191" actId="26606"/>
          <ac:spMkLst>
            <pc:docMk/>
            <pc:sldMk cId="3071739089" sldId="256"/>
            <ac:spMk id="18" creationId="{47942995-B07F-4636-9A06-C6A104B260A8}"/>
          </ac:spMkLst>
        </pc:spChg>
        <pc:spChg chg="add del">
          <ac:chgData name="Jonathan Wyatt" userId="c3e1212f-7374-4739-8e9f-f13855138211" providerId="ADAL" clId="{EBBE8D78-A078-4DBC-8848-CE30C0299687}" dt="2025-10-23T10:48:26.674" v="2194" actId="26606"/>
          <ac:spMkLst>
            <pc:docMk/>
            <pc:sldMk cId="3071739089" sldId="256"/>
            <ac:spMk id="24" creationId="{7DB3C429-F8DA-49B9-AF84-21996FCF78B5}"/>
          </ac:spMkLst>
        </pc:spChg>
        <pc:spChg chg="add del">
          <ac:chgData name="Jonathan Wyatt" userId="c3e1212f-7374-4739-8e9f-f13855138211" providerId="ADAL" clId="{EBBE8D78-A078-4DBC-8848-CE30C0299687}" dt="2025-10-23T10:48:20.468" v="2191" actId="26606"/>
          <ac:spMkLst>
            <pc:docMk/>
            <pc:sldMk cId="3071739089" sldId="256"/>
            <ac:spMk id="25" creationId="{B81933D1-5615-42C7-9C0B-4EB7105CCE2D}"/>
          </ac:spMkLst>
        </pc:spChg>
        <pc:spChg chg="add del">
          <ac:chgData name="Jonathan Wyatt" userId="c3e1212f-7374-4739-8e9f-f13855138211" providerId="ADAL" clId="{EBBE8D78-A078-4DBC-8848-CE30C0299687}" dt="2025-10-23T10:48:20.468" v="2191" actId="26606"/>
          <ac:spMkLst>
            <pc:docMk/>
            <pc:sldMk cId="3071739089" sldId="256"/>
            <ac:spMk id="27" creationId="{19C9EAEA-39D0-4B0E-A0EB-51E7B26740B1}"/>
          </ac:spMkLst>
        </pc:spChg>
        <pc:spChg chg="add del">
          <ac:chgData name="Jonathan Wyatt" userId="c3e1212f-7374-4739-8e9f-f13855138211" providerId="ADAL" clId="{EBBE8D78-A078-4DBC-8848-CE30C0299687}" dt="2025-10-23T10:48:26.674" v="2194" actId="26606"/>
          <ac:spMkLst>
            <pc:docMk/>
            <pc:sldMk cId="3071739089" sldId="256"/>
            <ac:spMk id="29" creationId="{8D0D6D3E-D7F9-4591-9CA9-DDF4DB1F73DA}"/>
          </ac:spMkLst>
        </pc:spChg>
        <pc:spChg chg="add del">
          <ac:chgData name="Jonathan Wyatt" userId="c3e1212f-7374-4739-8e9f-f13855138211" providerId="ADAL" clId="{EBBE8D78-A078-4DBC-8848-CE30C0299687}" dt="2025-10-23T10:48:26.674" v="2194" actId="26606"/>
          <ac:spMkLst>
            <pc:docMk/>
            <pc:sldMk cId="3071739089" sldId="256"/>
            <ac:spMk id="30" creationId="{C4C9F2B0-1044-46EB-8AEB-C3BFFDE6C2CC}"/>
          </ac:spMkLst>
        </pc:spChg>
        <pc:spChg chg="add">
          <ac:chgData name="Jonathan Wyatt" userId="c3e1212f-7374-4739-8e9f-f13855138211" providerId="ADAL" clId="{EBBE8D78-A078-4DBC-8848-CE30C0299687}" dt="2025-10-23T10:48:20.475" v="2192" actId="26606"/>
          <ac:spMkLst>
            <pc:docMk/>
            <pc:sldMk cId="3071739089" sldId="256"/>
            <ac:spMk id="31" creationId="{D28B54C3-B57B-472A-B96E-1FCB67093DC2}"/>
          </ac:spMkLst>
        </pc:spChg>
        <pc:spChg chg="add">
          <ac:chgData name="Jonathan Wyatt" userId="c3e1212f-7374-4739-8e9f-f13855138211" providerId="ADAL" clId="{EBBE8D78-A078-4DBC-8848-CE30C0299687}" dt="2025-10-23T10:48:26.674" v="2194" actId="26606"/>
          <ac:spMkLst>
            <pc:docMk/>
            <pc:sldMk cId="3071739089" sldId="256"/>
            <ac:spMk id="36" creationId="{A4E37431-20F0-4DD6-84A9-ED2B644943A2}"/>
          </ac:spMkLst>
        </pc:spChg>
        <pc:spChg chg="add">
          <ac:chgData name="Jonathan Wyatt" userId="c3e1212f-7374-4739-8e9f-f13855138211" providerId="ADAL" clId="{EBBE8D78-A078-4DBC-8848-CE30C0299687}" dt="2025-10-23T10:48:26.674" v="2194" actId="26606"/>
          <ac:spMkLst>
            <pc:docMk/>
            <pc:sldMk cId="3071739089" sldId="256"/>
            <ac:spMk id="38" creationId="{0AE98B72-66C6-4AB4-AF0D-BA830DE86393}"/>
          </ac:spMkLst>
        </pc:spChg>
        <pc:spChg chg="add">
          <ac:chgData name="Jonathan Wyatt" userId="c3e1212f-7374-4739-8e9f-f13855138211" providerId="ADAL" clId="{EBBE8D78-A078-4DBC-8848-CE30C0299687}" dt="2025-10-23T10:48:26.674" v="2194" actId="26606"/>
          <ac:spMkLst>
            <pc:docMk/>
            <pc:sldMk cId="3071739089" sldId="256"/>
            <ac:spMk id="42" creationId="{17A36730-4CB0-4F61-AD11-A44C9765833F}"/>
          </ac:spMkLst>
        </pc:spChg>
        <pc:spChg chg="add">
          <ac:chgData name="Jonathan Wyatt" userId="c3e1212f-7374-4739-8e9f-f13855138211" providerId="ADAL" clId="{EBBE8D78-A078-4DBC-8848-CE30C0299687}" dt="2025-10-23T10:48:26.674" v="2194" actId="26606"/>
          <ac:spMkLst>
            <pc:docMk/>
            <pc:sldMk cId="3071739089" sldId="256"/>
            <ac:spMk id="44" creationId="{C69C79E1-F916-4929-A4F3-DE763D4BFA57}"/>
          </ac:spMkLst>
        </pc:spChg>
        <pc:spChg chg="add">
          <ac:chgData name="Jonathan Wyatt" userId="c3e1212f-7374-4739-8e9f-f13855138211" providerId="ADAL" clId="{EBBE8D78-A078-4DBC-8848-CE30C0299687}" dt="2025-10-23T10:48:26.674" v="2194" actId="26606"/>
          <ac:spMkLst>
            <pc:docMk/>
            <pc:sldMk cId="3071739089" sldId="256"/>
            <ac:spMk id="46" creationId="{767334AB-16BD-4EC7-8C6B-4B5171600933}"/>
          </ac:spMkLst>
        </pc:spChg>
        <pc:grpChg chg="add del">
          <ac:chgData name="Jonathan Wyatt" userId="c3e1212f-7374-4739-8e9f-f13855138211" providerId="ADAL" clId="{EBBE8D78-A078-4DBC-8848-CE30C0299687}" dt="2025-10-23T10:48:20.468" v="2191" actId="26606"/>
          <ac:grpSpMkLst>
            <pc:docMk/>
            <pc:sldMk cId="3071739089" sldId="256"/>
            <ac:grpSpMk id="20" creationId="{032D8612-31EB-44CF-A1D0-14FD4C705424}"/>
          </ac:grpSpMkLst>
        </pc:grpChg>
        <pc:picChg chg="mod">
          <ac:chgData name="Jonathan Wyatt" userId="c3e1212f-7374-4739-8e9f-f13855138211" providerId="ADAL" clId="{EBBE8D78-A078-4DBC-8848-CE30C0299687}" dt="2025-10-23T10:48:20.475" v="2192" actId="26606"/>
          <ac:picMkLst>
            <pc:docMk/>
            <pc:sldMk cId="3071739089" sldId="256"/>
            <ac:picMk id="4" creationId="{137EC9FB-D82B-7B69-6881-DEFE1396376C}"/>
          </ac:picMkLst>
        </pc:picChg>
      </pc:sldChg>
      <pc:sldChg chg="addSp delSp modSp mod setBg">
        <pc:chgData name="Jonathan Wyatt" userId="c3e1212f-7374-4739-8e9f-f13855138211" providerId="ADAL" clId="{EBBE8D78-A078-4DBC-8848-CE30C0299687}" dt="2025-10-23T10:44:58.360" v="1717" actId="478"/>
        <pc:sldMkLst>
          <pc:docMk/>
          <pc:sldMk cId="3135949586" sldId="257"/>
        </pc:sldMkLst>
        <pc:spChg chg="mod">
          <ac:chgData name="Jonathan Wyatt" userId="c3e1212f-7374-4739-8e9f-f13855138211" providerId="ADAL" clId="{EBBE8D78-A078-4DBC-8848-CE30C0299687}" dt="2025-10-23T10:44:52.250" v="1715" actId="26606"/>
          <ac:spMkLst>
            <pc:docMk/>
            <pc:sldMk cId="3135949586" sldId="257"/>
            <ac:spMk id="2" creationId="{3DFE4A7C-5F35-590D-2D22-C79D79D6780E}"/>
          </ac:spMkLst>
        </pc:spChg>
        <pc:spChg chg="del mod">
          <ac:chgData name="Jonathan Wyatt" userId="c3e1212f-7374-4739-8e9f-f13855138211" providerId="ADAL" clId="{EBBE8D78-A078-4DBC-8848-CE30C0299687}" dt="2025-10-23T10:44:58.360" v="1717" actId="478"/>
          <ac:spMkLst>
            <pc:docMk/>
            <pc:sldMk cId="3135949586" sldId="257"/>
            <ac:spMk id="3" creationId="{62E638BF-5D2D-FD8B-DF50-8A73E95C2D2A}"/>
          </ac:spMkLst>
        </pc:spChg>
        <pc:spChg chg="add">
          <ac:chgData name="Jonathan Wyatt" userId="c3e1212f-7374-4739-8e9f-f13855138211" providerId="ADAL" clId="{EBBE8D78-A078-4DBC-8848-CE30C0299687}" dt="2025-10-23T10:44:52.250" v="1715" actId="26606"/>
          <ac:spMkLst>
            <pc:docMk/>
            <pc:sldMk cId="3135949586" sldId="257"/>
            <ac:spMk id="9" creationId="{BACC6370-2D7E-4714-9D71-7542949D7D5D}"/>
          </ac:spMkLst>
        </pc:spChg>
        <pc:spChg chg="add">
          <ac:chgData name="Jonathan Wyatt" userId="c3e1212f-7374-4739-8e9f-f13855138211" providerId="ADAL" clId="{EBBE8D78-A078-4DBC-8848-CE30C0299687}" dt="2025-10-23T10:44:52.250" v="1715" actId="26606"/>
          <ac:spMkLst>
            <pc:docMk/>
            <pc:sldMk cId="3135949586" sldId="257"/>
            <ac:spMk id="11" creationId="{F68B3F68-107C-434F-AA38-110D5EA91B85}"/>
          </ac:spMkLst>
        </pc:spChg>
        <pc:spChg chg="add">
          <ac:chgData name="Jonathan Wyatt" userId="c3e1212f-7374-4739-8e9f-f13855138211" providerId="ADAL" clId="{EBBE8D78-A078-4DBC-8848-CE30C0299687}" dt="2025-10-23T10:44:52.250" v="1715" actId="26606"/>
          <ac:spMkLst>
            <pc:docMk/>
            <pc:sldMk cId="3135949586" sldId="257"/>
            <ac:spMk id="13" creationId="{AAD0DBB9-1A4B-4391-81D4-CB19F9AB918A}"/>
          </ac:spMkLst>
        </pc:spChg>
        <pc:spChg chg="add">
          <ac:chgData name="Jonathan Wyatt" userId="c3e1212f-7374-4739-8e9f-f13855138211" providerId="ADAL" clId="{EBBE8D78-A078-4DBC-8848-CE30C0299687}" dt="2025-10-23T10:44:52.250" v="1715" actId="26606"/>
          <ac:spMkLst>
            <pc:docMk/>
            <pc:sldMk cId="3135949586" sldId="257"/>
            <ac:spMk id="15" creationId="{063BBA22-50EA-4C4D-BE05-F1CE4E63AA56}"/>
          </ac:spMkLst>
        </pc:spChg>
        <pc:graphicFrameChg chg="add">
          <ac:chgData name="Jonathan Wyatt" userId="c3e1212f-7374-4739-8e9f-f13855138211" providerId="ADAL" clId="{EBBE8D78-A078-4DBC-8848-CE30C0299687}" dt="2025-10-23T10:44:52.250" v="1715" actId="26606"/>
          <ac:graphicFrameMkLst>
            <pc:docMk/>
            <pc:sldMk cId="3135949586" sldId="257"/>
            <ac:graphicFrameMk id="5" creationId="{3EBAE757-66FE-C55B-88D3-8CF2E877D71C}"/>
          </ac:graphicFrameMkLst>
        </pc:graphicFrameChg>
      </pc:sldChg>
      <pc:sldChg chg="addSp delSp modSp mod setBg">
        <pc:chgData name="Jonathan Wyatt" userId="c3e1212f-7374-4739-8e9f-f13855138211" providerId="ADAL" clId="{EBBE8D78-A078-4DBC-8848-CE30C0299687}" dt="2025-10-23T10:48:09.500" v="2189" actId="26606"/>
        <pc:sldMkLst>
          <pc:docMk/>
          <pc:sldMk cId="1282891456" sldId="258"/>
        </pc:sldMkLst>
        <pc:spChg chg="mod">
          <ac:chgData name="Jonathan Wyatt" userId="c3e1212f-7374-4739-8e9f-f13855138211" providerId="ADAL" clId="{EBBE8D78-A078-4DBC-8848-CE30C0299687}" dt="2025-10-23T10:48:09.500" v="2189" actId="26606"/>
          <ac:spMkLst>
            <pc:docMk/>
            <pc:sldMk cId="1282891456" sldId="258"/>
            <ac:spMk id="2" creationId="{D01979C3-2162-D851-96CF-698D5A1A98BE}"/>
          </ac:spMkLst>
        </pc:spChg>
        <pc:spChg chg="del mod">
          <ac:chgData name="Jonathan Wyatt" userId="c3e1212f-7374-4739-8e9f-f13855138211" providerId="ADAL" clId="{EBBE8D78-A078-4DBC-8848-CE30C0299687}" dt="2025-10-23T10:48:09.500" v="2189" actId="26606"/>
          <ac:spMkLst>
            <pc:docMk/>
            <pc:sldMk cId="1282891456" sldId="258"/>
            <ac:spMk id="3" creationId="{0C5B481D-05FE-BDCB-8564-3B77D1165A24}"/>
          </ac:spMkLst>
        </pc:spChg>
        <pc:spChg chg="add">
          <ac:chgData name="Jonathan Wyatt" userId="c3e1212f-7374-4739-8e9f-f13855138211" providerId="ADAL" clId="{EBBE8D78-A078-4DBC-8848-CE30C0299687}" dt="2025-10-23T10:48:09.500" v="2189" actId="26606"/>
          <ac:spMkLst>
            <pc:docMk/>
            <pc:sldMk cId="1282891456" sldId="258"/>
            <ac:spMk id="9" creationId="{BACC6370-2D7E-4714-9D71-7542949D7D5D}"/>
          </ac:spMkLst>
        </pc:spChg>
        <pc:spChg chg="add">
          <ac:chgData name="Jonathan Wyatt" userId="c3e1212f-7374-4739-8e9f-f13855138211" providerId="ADAL" clId="{EBBE8D78-A078-4DBC-8848-CE30C0299687}" dt="2025-10-23T10:48:09.500" v="2189" actId="26606"/>
          <ac:spMkLst>
            <pc:docMk/>
            <pc:sldMk cId="1282891456" sldId="258"/>
            <ac:spMk id="11" creationId="{F68B3F68-107C-434F-AA38-110D5EA91B85}"/>
          </ac:spMkLst>
        </pc:spChg>
        <pc:spChg chg="add">
          <ac:chgData name="Jonathan Wyatt" userId="c3e1212f-7374-4739-8e9f-f13855138211" providerId="ADAL" clId="{EBBE8D78-A078-4DBC-8848-CE30C0299687}" dt="2025-10-23T10:48:09.500" v="2189" actId="26606"/>
          <ac:spMkLst>
            <pc:docMk/>
            <pc:sldMk cId="1282891456" sldId="258"/>
            <ac:spMk id="13" creationId="{AAD0DBB9-1A4B-4391-81D4-CB19F9AB918A}"/>
          </ac:spMkLst>
        </pc:spChg>
        <pc:spChg chg="add">
          <ac:chgData name="Jonathan Wyatt" userId="c3e1212f-7374-4739-8e9f-f13855138211" providerId="ADAL" clId="{EBBE8D78-A078-4DBC-8848-CE30C0299687}" dt="2025-10-23T10:48:09.500" v="2189" actId="26606"/>
          <ac:spMkLst>
            <pc:docMk/>
            <pc:sldMk cId="1282891456" sldId="258"/>
            <ac:spMk id="15" creationId="{063BBA22-50EA-4C4D-BE05-F1CE4E63AA56}"/>
          </ac:spMkLst>
        </pc:spChg>
        <pc:graphicFrameChg chg="add">
          <ac:chgData name="Jonathan Wyatt" userId="c3e1212f-7374-4739-8e9f-f13855138211" providerId="ADAL" clId="{EBBE8D78-A078-4DBC-8848-CE30C0299687}" dt="2025-10-23T10:48:09.500" v="2189" actId="26606"/>
          <ac:graphicFrameMkLst>
            <pc:docMk/>
            <pc:sldMk cId="1282891456" sldId="258"/>
            <ac:graphicFrameMk id="5" creationId="{5FAF7A5B-1DF9-21B0-1635-3C8BDD708CE6}"/>
          </ac:graphicFrameMkLst>
        </pc:graphicFrameChg>
      </pc:sldChg>
      <pc:sldChg chg="modSp mod">
        <pc:chgData name="Jonathan Wyatt" userId="c3e1212f-7374-4739-8e9f-f13855138211" providerId="ADAL" clId="{EBBE8D78-A078-4DBC-8848-CE30C0299687}" dt="2025-10-23T08:07:17.914" v="2" actId="122"/>
        <pc:sldMkLst>
          <pc:docMk/>
          <pc:sldMk cId="3259658904" sldId="261"/>
        </pc:sldMkLst>
        <pc:spChg chg="mod">
          <ac:chgData name="Jonathan Wyatt" userId="c3e1212f-7374-4739-8e9f-f13855138211" providerId="ADAL" clId="{EBBE8D78-A078-4DBC-8848-CE30C0299687}" dt="2025-10-23T08:07:17.914" v="2" actId="122"/>
          <ac:spMkLst>
            <pc:docMk/>
            <pc:sldMk cId="3259658904" sldId="261"/>
            <ac:spMk id="2" creationId="{01C0C42E-9E5A-CDE7-943F-6B75D9ECBF63}"/>
          </ac:spMkLst>
        </pc:spChg>
      </pc:sldChg>
      <pc:sldChg chg="modSp mod">
        <pc:chgData name="Jonathan Wyatt" userId="c3e1212f-7374-4739-8e9f-f13855138211" providerId="ADAL" clId="{EBBE8D78-A078-4DBC-8848-CE30C0299687}" dt="2025-10-23T08:44:57" v="112" actId="1076"/>
        <pc:sldMkLst>
          <pc:docMk/>
          <pc:sldMk cId="2508753388" sldId="262"/>
        </pc:sldMkLst>
        <pc:spChg chg="mod">
          <ac:chgData name="Jonathan Wyatt" userId="c3e1212f-7374-4739-8e9f-f13855138211" providerId="ADAL" clId="{EBBE8D78-A078-4DBC-8848-CE30C0299687}" dt="2025-10-23T08:44:57" v="112" actId="1076"/>
          <ac:spMkLst>
            <pc:docMk/>
            <pc:sldMk cId="2508753388" sldId="262"/>
            <ac:spMk id="3" creationId="{E0FA5D4D-EAAC-7BD6-7543-A4AD1638EEA4}"/>
          </ac:spMkLst>
        </pc:spChg>
      </pc:sldChg>
      <pc:sldChg chg="del">
        <pc:chgData name="Jonathan Wyatt" userId="c3e1212f-7374-4739-8e9f-f13855138211" providerId="ADAL" clId="{EBBE8D78-A078-4DBC-8848-CE30C0299687}" dt="2025-10-23T08:07:08.374" v="1" actId="47"/>
        <pc:sldMkLst>
          <pc:docMk/>
          <pc:sldMk cId="3050580620" sldId="265"/>
        </pc:sldMkLst>
      </pc:sldChg>
      <pc:sldChg chg="addSp modSp mod setBg">
        <pc:chgData name="Jonathan Wyatt" userId="c3e1212f-7374-4739-8e9f-f13855138211" providerId="ADAL" clId="{EBBE8D78-A078-4DBC-8848-CE30C0299687}" dt="2025-10-23T10:37:41.615" v="1491" actId="20577"/>
        <pc:sldMkLst>
          <pc:docMk/>
          <pc:sldMk cId="2137245303" sldId="266"/>
        </pc:sldMkLst>
        <pc:spChg chg="mod">
          <ac:chgData name="Jonathan Wyatt" userId="c3e1212f-7374-4739-8e9f-f13855138211" providerId="ADAL" clId="{EBBE8D78-A078-4DBC-8848-CE30C0299687}" dt="2025-10-23T10:37:34.613" v="1489" actId="26606"/>
          <ac:spMkLst>
            <pc:docMk/>
            <pc:sldMk cId="2137245303" sldId="266"/>
            <ac:spMk id="2" creationId="{12BEB79D-E398-5F70-6173-77B573016709}"/>
          </ac:spMkLst>
        </pc:spChg>
        <pc:spChg chg="mod">
          <ac:chgData name="Jonathan Wyatt" userId="c3e1212f-7374-4739-8e9f-f13855138211" providerId="ADAL" clId="{EBBE8D78-A078-4DBC-8848-CE30C0299687}" dt="2025-10-23T10:37:41.615" v="1491" actId="20577"/>
          <ac:spMkLst>
            <pc:docMk/>
            <pc:sldMk cId="2137245303" sldId="266"/>
            <ac:spMk id="3" creationId="{6A7040B5-9A58-3A5D-DAF4-F19C68515ECD}"/>
          </ac:spMkLst>
        </pc:spChg>
        <pc:spChg chg="add">
          <ac:chgData name="Jonathan Wyatt" userId="c3e1212f-7374-4739-8e9f-f13855138211" providerId="ADAL" clId="{EBBE8D78-A078-4DBC-8848-CE30C0299687}" dt="2025-10-23T10:37:34.613" v="1489" actId="26606"/>
          <ac:spMkLst>
            <pc:docMk/>
            <pc:sldMk cId="2137245303" sldId="266"/>
            <ac:spMk id="10" creationId="{058A14AF-9FB5-4CC7-BA35-E8E85D3EDF0E}"/>
          </ac:spMkLst>
        </pc:spChg>
        <pc:spChg chg="add">
          <ac:chgData name="Jonathan Wyatt" userId="c3e1212f-7374-4739-8e9f-f13855138211" providerId="ADAL" clId="{EBBE8D78-A078-4DBC-8848-CE30C0299687}" dt="2025-10-23T10:37:34.613" v="1489" actId="26606"/>
          <ac:spMkLst>
            <pc:docMk/>
            <pc:sldMk cId="2137245303" sldId="266"/>
            <ac:spMk id="12" creationId="{3A9A4357-BD1D-4622-A4FE-766E6AB8DE84}"/>
          </ac:spMkLst>
        </pc:spChg>
        <pc:spChg chg="add">
          <ac:chgData name="Jonathan Wyatt" userId="c3e1212f-7374-4739-8e9f-f13855138211" providerId="ADAL" clId="{EBBE8D78-A078-4DBC-8848-CE30C0299687}" dt="2025-10-23T10:37:34.613" v="1489" actId="26606"/>
          <ac:spMkLst>
            <pc:docMk/>
            <pc:sldMk cId="2137245303" sldId="266"/>
            <ac:spMk id="14" creationId="{E659831F-0D9A-4C63-9EBB-8435B85A440F}"/>
          </ac:spMkLst>
        </pc:spChg>
        <pc:spChg chg="add">
          <ac:chgData name="Jonathan Wyatt" userId="c3e1212f-7374-4739-8e9f-f13855138211" providerId="ADAL" clId="{EBBE8D78-A078-4DBC-8848-CE30C0299687}" dt="2025-10-23T10:37:34.613" v="1489" actId="26606"/>
          <ac:spMkLst>
            <pc:docMk/>
            <pc:sldMk cId="2137245303" sldId="266"/>
            <ac:spMk id="16" creationId="{E6995CE5-F890-4ABA-82A2-26507CE8D2A3}"/>
          </ac:spMkLst>
        </pc:spChg>
        <pc:picChg chg="add mod">
          <ac:chgData name="Jonathan Wyatt" userId="c3e1212f-7374-4739-8e9f-f13855138211" providerId="ADAL" clId="{EBBE8D78-A078-4DBC-8848-CE30C0299687}" dt="2025-10-23T10:37:34.613" v="1489" actId="26606"/>
          <ac:picMkLst>
            <pc:docMk/>
            <pc:sldMk cId="2137245303" sldId="266"/>
            <ac:picMk id="5" creationId="{56968431-9F07-5202-2DA1-3A67CC0D8B77}"/>
          </ac:picMkLst>
        </pc:picChg>
      </pc:sldChg>
      <pc:sldChg chg="modSp mod">
        <pc:chgData name="Jonathan Wyatt" userId="c3e1212f-7374-4739-8e9f-f13855138211" providerId="ADAL" clId="{EBBE8D78-A078-4DBC-8848-CE30C0299687}" dt="2025-10-23T08:09:37.041" v="3" actId="14734"/>
        <pc:sldMkLst>
          <pc:docMk/>
          <pc:sldMk cId="653088482" sldId="274"/>
        </pc:sldMkLst>
        <pc:graphicFrameChg chg="modGraphic">
          <ac:chgData name="Jonathan Wyatt" userId="c3e1212f-7374-4739-8e9f-f13855138211" providerId="ADAL" clId="{EBBE8D78-A078-4DBC-8848-CE30C0299687}" dt="2025-10-23T08:09:37.041" v="3" actId="14734"/>
          <ac:graphicFrameMkLst>
            <pc:docMk/>
            <pc:sldMk cId="653088482" sldId="274"/>
            <ac:graphicFrameMk id="5" creationId="{3C6BCEDA-AA3D-5832-6EEE-2D75C929794E}"/>
          </ac:graphicFrameMkLst>
        </pc:graphicFrameChg>
      </pc:sldChg>
      <pc:sldChg chg="del">
        <pc:chgData name="Jonathan Wyatt" userId="c3e1212f-7374-4739-8e9f-f13855138211" providerId="ADAL" clId="{EBBE8D78-A078-4DBC-8848-CE30C0299687}" dt="2025-10-23T08:22:16.382" v="4" actId="47"/>
        <pc:sldMkLst>
          <pc:docMk/>
          <pc:sldMk cId="949642984" sldId="278"/>
        </pc:sldMkLst>
      </pc:sldChg>
      <pc:sldChg chg="addSp delSp modSp mod">
        <pc:chgData name="Jonathan Wyatt" userId="c3e1212f-7374-4739-8e9f-f13855138211" providerId="ADAL" clId="{EBBE8D78-A078-4DBC-8848-CE30C0299687}" dt="2025-10-23T10:51:57.840" v="2208" actId="14100"/>
        <pc:sldMkLst>
          <pc:docMk/>
          <pc:sldMk cId="1618000168" sldId="279"/>
        </pc:sldMkLst>
        <pc:spChg chg="mod">
          <ac:chgData name="Jonathan Wyatt" userId="c3e1212f-7374-4739-8e9f-f13855138211" providerId="ADAL" clId="{EBBE8D78-A078-4DBC-8848-CE30C0299687}" dt="2025-10-23T10:51:46.700" v="2205" actId="1076"/>
          <ac:spMkLst>
            <pc:docMk/>
            <pc:sldMk cId="1618000168" sldId="279"/>
            <ac:spMk id="2" creationId="{0F92B2E0-054B-6B2F-3BED-9823A6BADD1A}"/>
          </ac:spMkLst>
        </pc:spChg>
        <pc:spChg chg="del">
          <ac:chgData name="Jonathan Wyatt" userId="c3e1212f-7374-4739-8e9f-f13855138211" providerId="ADAL" clId="{EBBE8D78-A078-4DBC-8848-CE30C0299687}" dt="2025-10-23T10:51:23.040" v="2198"/>
          <ac:spMkLst>
            <pc:docMk/>
            <pc:sldMk cId="1618000168" sldId="279"/>
            <ac:spMk id="3" creationId="{B75B5FF0-C14C-8799-506D-A3576117C280}"/>
          </ac:spMkLst>
        </pc:spChg>
        <pc:graphicFrameChg chg="add mod modGraphic">
          <ac:chgData name="Jonathan Wyatt" userId="c3e1212f-7374-4739-8e9f-f13855138211" providerId="ADAL" clId="{EBBE8D78-A078-4DBC-8848-CE30C0299687}" dt="2025-10-23T10:51:57.840" v="2208" actId="14100"/>
          <ac:graphicFrameMkLst>
            <pc:docMk/>
            <pc:sldMk cId="1618000168" sldId="279"/>
            <ac:graphicFrameMk id="6" creationId="{A241D2D7-6D4D-C328-C97B-73BBA47ACFB8}"/>
          </ac:graphicFrameMkLst>
        </pc:graphicFrameChg>
        <pc:picChg chg="add mod">
          <ac:chgData name="Jonathan Wyatt" userId="c3e1212f-7374-4739-8e9f-f13855138211" providerId="ADAL" clId="{EBBE8D78-A078-4DBC-8848-CE30C0299687}" dt="2025-10-23T10:50:00.393" v="2196"/>
          <ac:picMkLst>
            <pc:docMk/>
            <pc:sldMk cId="1618000168" sldId="279"/>
            <ac:picMk id="4" creationId="{720E91D9-F440-87F7-3D86-B59D061E5658}"/>
          </ac:picMkLst>
        </pc:picChg>
        <pc:picChg chg="add mod">
          <ac:chgData name="Jonathan Wyatt" userId="c3e1212f-7374-4739-8e9f-f13855138211" providerId="ADAL" clId="{EBBE8D78-A078-4DBC-8848-CE30C0299687}" dt="2025-10-23T10:50:08.987" v="2197"/>
          <ac:picMkLst>
            <pc:docMk/>
            <pc:sldMk cId="1618000168" sldId="279"/>
            <ac:picMk id="5" creationId="{FBA6AAF3-2351-3FD3-1F65-1A9ECD3AFBBB}"/>
          </ac:picMkLst>
        </pc:picChg>
      </pc:sldChg>
      <pc:sldChg chg="modSp mod">
        <pc:chgData name="Jonathan Wyatt" userId="c3e1212f-7374-4739-8e9f-f13855138211" providerId="ADAL" clId="{EBBE8D78-A078-4DBC-8848-CE30C0299687}" dt="2025-10-23T08:06:45.866" v="0" actId="1076"/>
        <pc:sldMkLst>
          <pc:docMk/>
          <pc:sldMk cId="3946931916" sldId="280"/>
        </pc:sldMkLst>
        <pc:picChg chg="mod">
          <ac:chgData name="Jonathan Wyatt" userId="c3e1212f-7374-4739-8e9f-f13855138211" providerId="ADAL" clId="{EBBE8D78-A078-4DBC-8848-CE30C0299687}" dt="2025-10-23T08:06:45.866" v="0" actId="1076"/>
          <ac:picMkLst>
            <pc:docMk/>
            <pc:sldMk cId="3946931916" sldId="280"/>
            <ac:picMk id="5" creationId="{35120FA4-FA8D-00C8-901B-BC26F7127A91}"/>
          </ac:picMkLst>
        </pc:picChg>
      </pc:sldChg>
      <pc:sldChg chg="addSp delSp modSp mod ord">
        <pc:chgData name="Jonathan Wyatt" userId="c3e1212f-7374-4739-8e9f-f13855138211" providerId="ADAL" clId="{EBBE8D78-A078-4DBC-8848-CE30C0299687}" dt="2025-10-23T10:06:26.520" v="1319"/>
        <pc:sldMkLst>
          <pc:docMk/>
          <pc:sldMk cId="4251287009" sldId="284"/>
        </pc:sldMkLst>
        <pc:spChg chg="del">
          <ac:chgData name="Jonathan Wyatt" userId="c3e1212f-7374-4739-8e9f-f13855138211" providerId="ADAL" clId="{EBBE8D78-A078-4DBC-8848-CE30C0299687}" dt="2025-10-23T08:23:10.799" v="5" actId="3680"/>
          <ac:spMkLst>
            <pc:docMk/>
            <pc:sldMk cId="4251287009" sldId="284"/>
            <ac:spMk id="3" creationId="{51DE6E6E-CFAA-9214-567F-17E888094708}"/>
          </ac:spMkLst>
        </pc:spChg>
        <pc:graphicFrameChg chg="add mod ord modGraphic">
          <ac:chgData name="Jonathan Wyatt" userId="c3e1212f-7374-4739-8e9f-f13855138211" providerId="ADAL" clId="{EBBE8D78-A078-4DBC-8848-CE30C0299687}" dt="2025-10-23T08:24:33.970" v="68" actId="20577"/>
          <ac:graphicFrameMkLst>
            <pc:docMk/>
            <pc:sldMk cId="4251287009" sldId="284"/>
            <ac:graphicFrameMk id="4" creationId="{7D162227-E2D2-C266-9082-59AD737DD521}"/>
          </ac:graphicFrameMkLst>
        </pc:graphicFrameChg>
      </pc:sldChg>
      <pc:sldChg chg="addSp delSp modSp new mod setBg modNotesTx">
        <pc:chgData name="Jonathan Wyatt" userId="c3e1212f-7374-4739-8e9f-f13855138211" providerId="ADAL" clId="{EBBE8D78-A078-4DBC-8848-CE30C0299687}" dt="2025-10-23T09:27:35.644" v="287" actId="404"/>
        <pc:sldMkLst>
          <pc:docMk/>
          <pc:sldMk cId="3093695504" sldId="285"/>
        </pc:sldMkLst>
        <pc:spChg chg="mod">
          <ac:chgData name="Jonathan Wyatt" userId="c3e1212f-7374-4739-8e9f-f13855138211" providerId="ADAL" clId="{EBBE8D78-A078-4DBC-8848-CE30C0299687}" dt="2025-10-23T09:27:35.644" v="287" actId="404"/>
          <ac:spMkLst>
            <pc:docMk/>
            <pc:sldMk cId="3093695504" sldId="285"/>
            <ac:spMk id="2" creationId="{6C1CDE55-4320-1118-2B1F-059A14AB8211}"/>
          </ac:spMkLst>
        </pc:spChg>
        <pc:spChg chg="del">
          <ac:chgData name="Jonathan Wyatt" userId="c3e1212f-7374-4739-8e9f-f13855138211" providerId="ADAL" clId="{EBBE8D78-A078-4DBC-8848-CE30C0299687}" dt="2025-10-23T09:26:21.832" v="113" actId="22"/>
          <ac:spMkLst>
            <pc:docMk/>
            <pc:sldMk cId="3093695504" sldId="285"/>
            <ac:spMk id="3" creationId="{00153CD6-94C4-7EEC-F757-69876C8CD542}"/>
          </ac:spMkLst>
        </pc:spChg>
        <pc:spChg chg="add">
          <ac:chgData name="Jonathan Wyatt" userId="c3e1212f-7374-4739-8e9f-f13855138211" providerId="ADAL" clId="{EBBE8D78-A078-4DBC-8848-CE30C0299687}" dt="2025-10-23T09:26:30.652" v="114" actId="26606"/>
          <ac:spMkLst>
            <pc:docMk/>
            <pc:sldMk cId="3093695504" sldId="285"/>
            <ac:spMk id="10" creationId="{A8384FB5-9ADC-4DDC-881B-597D56F5B15D}"/>
          </ac:spMkLst>
        </pc:spChg>
        <pc:spChg chg="add">
          <ac:chgData name="Jonathan Wyatt" userId="c3e1212f-7374-4739-8e9f-f13855138211" providerId="ADAL" clId="{EBBE8D78-A078-4DBC-8848-CE30C0299687}" dt="2025-10-23T09:26:30.652" v="114" actId="26606"/>
          <ac:spMkLst>
            <pc:docMk/>
            <pc:sldMk cId="3093695504" sldId="285"/>
            <ac:spMk id="12" creationId="{91E5A9A7-95C6-4F4F-B00E-C82E07FE62EF}"/>
          </ac:spMkLst>
        </pc:spChg>
        <pc:spChg chg="add">
          <ac:chgData name="Jonathan Wyatt" userId="c3e1212f-7374-4739-8e9f-f13855138211" providerId="ADAL" clId="{EBBE8D78-A078-4DBC-8848-CE30C0299687}" dt="2025-10-23T09:26:30.652" v="114" actId="26606"/>
          <ac:spMkLst>
            <pc:docMk/>
            <pc:sldMk cId="3093695504" sldId="285"/>
            <ac:spMk id="14" creationId="{D07DD2DE-F619-49DD-B5E7-03A290FF4ED1}"/>
          </ac:spMkLst>
        </pc:spChg>
        <pc:spChg chg="add">
          <ac:chgData name="Jonathan Wyatt" userId="c3e1212f-7374-4739-8e9f-f13855138211" providerId="ADAL" clId="{EBBE8D78-A078-4DBC-8848-CE30C0299687}" dt="2025-10-23T09:26:30.652" v="114" actId="26606"/>
          <ac:spMkLst>
            <pc:docMk/>
            <pc:sldMk cId="3093695504" sldId="285"/>
            <ac:spMk id="16" creationId="{85149191-5F60-4A28-AAFF-039F96B0F3EC}"/>
          </ac:spMkLst>
        </pc:spChg>
        <pc:spChg chg="add">
          <ac:chgData name="Jonathan Wyatt" userId="c3e1212f-7374-4739-8e9f-f13855138211" providerId="ADAL" clId="{EBBE8D78-A078-4DBC-8848-CE30C0299687}" dt="2025-10-23T09:26:30.652" v="114" actId="26606"/>
          <ac:spMkLst>
            <pc:docMk/>
            <pc:sldMk cId="3093695504" sldId="285"/>
            <ac:spMk id="18" creationId="{F8260ED5-17F7-4158-B241-D51DD4CF1B7E}"/>
          </ac:spMkLst>
        </pc:spChg>
        <pc:picChg chg="add mod ord">
          <ac:chgData name="Jonathan Wyatt" userId="c3e1212f-7374-4739-8e9f-f13855138211" providerId="ADAL" clId="{EBBE8D78-A078-4DBC-8848-CE30C0299687}" dt="2025-10-23T09:26:30.652" v="114" actId="26606"/>
          <ac:picMkLst>
            <pc:docMk/>
            <pc:sldMk cId="3093695504" sldId="285"/>
            <ac:picMk id="5" creationId="{00463F45-36F1-F2A3-BBBD-EBB14A012AD1}"/>
          </ac:picMkLst>
        </pc:picChg>
      </pc:sldChg>
      <pc:sldChg chg="addSp delSp modSp new mod setBg">
        <pc:chgData name="Jonathan Wyatt" userId="c3e1212f-7374-4739-8e9f-f13855138211" providerId="ADAL" clId="{EBBE8D78-A078-4DBC-8848-CE30C0299687}" dt="2025-10-23T12:47:01.250" v="2209" actId="1076"/>
        <pc:sldMkLst>
          <pc:docMk/>
          <pc:sldMk cId="2226263532" sldId="286"/>
        </pc:sldMkLst>
        <pc:spChg chg="mod">
          <ac:chgData name="Jonathan Wyatt" userId="c3e1212f-7374-4739-8e9f-f13855138211" providerId="ADAL" clId="{EBBE8D78-A078-4DBC-8848-CE30C0299687}" dt="2025-10-23T08:43:46.951" v="111" actId="122"/>
          <ac:spMkLst>
            <pc:docMk/>
            <pc:sldMk cId="2226263532" sldId="286"/>
            <ac:spMk id="2" creationId="{020A5C60-E68A-1DD3-0185-D8645C8D938F}"/>
          </ac:spMkLst>
        </pc:spChg>
        <pc:spChg chg="del">
          <ac:chgData name="Jonathan Wyatt" userId="c3e1212f-7374-4739-8e9f-f13855138211" providerId="ADAL" clId="{EBBE8D78-A078-4DBC-8848-CE30C0299687}" dt="2025-10-23T08:43:08.987" v="91"/>
          <ac:spMkLst>
            <pc:docMk/>
            <pc:sldMk cId="2226263532" sldId="286"/>
            <ac:spMk id="3" creationId="{EADE4D6F-1820-EC25-F28C-6BD9ED71506D}"/>
          </ac:spMkLst>
        </pc:spChg>
        <pc:picChg chg="add mod">
          <ac:chgData name="Jonathan Wyatt" userId="c3e1212f-7374-4739-8e9f-f13855138211" providerId="ADAL" clId="{EBBE8D78-A078-4DBC-8848-CE30C0299687}" dt="2025-10-23T08:43:39.552" v="93" actId="26606"/>
          <ac:picMkLst>
            <pc:docMk/>
            <pc:sldMk cId="2226263532" sldId="286"/>
            <ac:picMk id="4" creationId="{F43F224F-DE52-7663-F506-39A20ADEAF49}"/>
          </ac:picMkLst>
        </pc:picChg>
        <pc:picChg chg="add mod">
          <ac:chgData name="Jonathan Wyatt" userId="c3e1212f-7374-4739-8e9f-f13855138211" providerId="ADAL" clId="{EBBE8D78-A078-4DBC-8848-CE30C0299687}" dt="2025-10-23T12:47:01.250" v="2209" actId="1076"/>
          <ac:picMkLst>
            <pc:docMk/>
            <pc:sldMk cId="2226263532" sldId="286"/>
            <ac:picMk id="1026" creationId="{48C4A467-07EB-90D7-E53F-CADDCD5B318B}"/>
          </ac:picMkLst>
        </pc:picChg>
        <pc:cxnChg chg="add">
          <ac:chgData name="Jonathan Wyatt" userId="c3e1212f-7374-4739-8e9f-f13855138211" providerId="ADAL" clId="{EBBE8D78-A078-4DBC-8848-CE30C0299687}" dt="2025-10-23T08:43:39.552" v="93" actId="26606"/>
          <ac:cxnSpMkLst>
            <pc:docMk/>
            <pc:sldMk cId="2226263532" sldId="286"/>
            <ac:cxnSpMk id="1031" creationId="{7667AA61-5C27-F30F-D229-06CBE5709F33}"/>
          </ac:cxnSpMkLst>
        </pc:cxnChg>
      </pc:sldChg>
      <pc:sldChg chg="addSp delSp modSp new mod modNotesTx">
        <pc:chgData name="Jonathan Wyatt" userId="c3e1212f-7374-4739-8e9f-f13855138211" providerId="ADAL" clId="{EBBE8D78-A078-4DBC-8848-CE30C0299687}" dt="2025-10-23T09:36:59.316" v="711" actId="26606"/>
        <pc:sldMkLst>
          <pc:docMk/>
          <pc:sldMk cId="980355980" sldId="287"/>
        </pc:sldMkLst>
        <pc:spChg chg="mod">
          <ac:chgData name="Jonathan Wyatt" userId="c3e1212f-7374-4739-8e9f-f13855138211" providerId="ADAL" clId="{EBBE8D78-A078-4DBC-8848-CE30C0299687}" dt="2025-10-23T09:33:27.132" v="335" actId="120"/>
          <ac:spMkLst>
            <pc:docMk/>
            <pc:sldMk cId="980355980" sldId="287"/>
            <ac:spMk id="2" creationId="{DF0A397F-A34A-745B-856C-E9AE5C7FE8C0}"/>
          </ac:spMkLst>
        </pc:spChg>
        <pc:spChg chg="del mod">
          <ac:chgData name="Jonathan Wyatt" userId="c3e1212f-7374-4739-8e9f-f13855138211" providerId="ADAL" clId="{EBBE8D78-A078-4DBC-8848-CE30C0299687}" dt="2025-10-23T09:36:59.316" v="711" actId="26606"/>
          <ac:spMkLst>
            <pc:docMk/>
            <pc:sldMk cId="980355980" sldId="287"/>
            <ac:spMk id="3" creationId="{01FA7D91-409A-0D33-F0E4-560506B09CAB}"/>
          </ac:spMkLst>
        </pc:spChg>
        <pc:graphicFrameChg chg="add">
          <ac:chgData name="Jonathan Wyatt" userId="c3e1212f-7374-4739-8e9f-f13855138211" providerId="ADAL" clId="{EBBE8D78-A078-4DBC-8848-CE30C0299687}" dt="2025-10-23T09:36:59.316" v="711" actId="26606"/>
          <ac:graphicFrameMkLst>
            <pc:docMk/>
            <pc:sldMk cId="980355980" sldId="287"/>
            <ac:graphicFrameMk id="5" creationId="{6D2059C0-3060-55BC-3F65-DF130D8788F6}"/>
          </ac:graphicFrameMkLst>
        </pc:graphicFrameChg>
      </pc:sldChg>
      <pc:sldChg chg="addSp delSp modSp new mod">
        <pc:chgData name="Jonathan Wyatt" userId="c3e1212f-7374-4739-8e9f-f13855138211" providerId="ADAL" clId="{EBBE8D78-A078-4DBC-8848-CE30C0299687}" dt="2025-10-23T09:44:59.635" v="958" actId="122"/>
        <pc:sldMkLst>
          <pc:docMk/>
          <pc:sldMk cId="2342420252" sldId="288"/>
        </pc:sldMkLst>
        <pc:spChg chg="mod">
          <ac:chgData name="Jonathan Wyatt" userId="c3e1212f-7374-4739-8e9f-f13855138211" providerId="ADAL" clId="{EBBE8D78-A078-4DBC-8848-CE30C0299687}" dt="2025-10-23T09:44:59.635" v="958" actId="122"/>
          <ac:spMkLst>
            <pc:docMk/>
            <pc:sldMk cId="2342420252" sldId="288"/>
            <ac:spMk id="2" creationId="{AC5C18D7-6FFC-420A-530C-3CBFEAB754C6}"/>
          </ac:spMkLst>
        </pc:spChg>
        <pc:spChg chg="del">
          <ac:chgData name="Jonathan Wyatt" userId="c3e1212f-7374-4739-8e9f-f13855138211" providerId="ADAL" clId="{EBBE8D78-A078-4DBC-8848-CE30C0299687}" dt="2025-10-23T09:37:34.755" v="713" actId="3680"/>
          <ac:spMkLst>
            <pc:docMk/>
            <pc:sldMk cId="2342420252" sldId="288"/>
            <ac:spMk id="3" creationId="{1DEC1322-611C-06BE-EE79-926EFC36099C}"/>
          </ac:spMkLst>
        </pc:spChg>
        <pc:spChg chg="add del mod">
          <ac:chgData name="Jonathan Wyatt" userId="c3e1212f-7374-4739-8e9f-f13855138211" providerId="ADAL" clId="{EBBE8D78-A078-4DBC-8848-CE30C0299687}" dt="2025-10-23T09:40:37.539" v="794" actId="3680"/>
          <ac:spMkLst>
            <pc:docMk/>
            <pc:sldMk cId="2342420252" sldId="288"/>
            <ac:spMk id="6" creationId="{50365F7D-9BC2-B83E-6186-76510A190C2F}"/>
          </ac:spMkLst>
        </pc:spChg>
        <pc:graphicFrameChg chg="add del mod ord modGraphic">
          <ac:chgData name="Jonathan Wyatt" userId="c3e1212f-7374-4739-8e9f-f13855138211" providerId="ADAL" clId="{EBBE8D78-A078-4DBC-8848-CE30C0299687}" dt="2025-10-23T09:40:29.318" v="793" actId="478"/>
          <ac:graphicFrameMkLst>
            <pc:docMk/>
            <pc:sldMk cId="2342420252" sldId="288"/>
            <ac:graphicFrameMk id="4" creationId="{DEF07B66-1C8C-B796-0390-F5048A70F119}"/>
          </ac:graphicFrameMkLst>
        </pc:graphicFrameChg>
        <pc:graphicFrameChg chg="add mod ord modGraphic">
          <ac:chgData name="Jonathan Wyatt" userId="c3e1212f-7374-4739-8e9f-f13855138211" providerId="ADAL" clId="{EBBE8D78-A078-4DBC-8848-CE30C0299687}" dt="2025-10-23T09:43:30.463" v="919"/>
          <ac:graphicFrameMkLst>
            <pc:docMk/>
            <pc:sldMk cId="2342420252" sldId="288"/>
            <ac:graphicFrameMk id="7" creationId="{1461313F-E39F-EADF-7BCA-87220D06E0C2}"/>
          </ac:graphicFrameMkLst>
        </pc:graphicFrameChg>
      </pc:sldChg>
      <pc:sldChg chg="addSp delSp modSp new add del mod modNotesTx">
        <pc:chgData name="Jonathan Wyatt" userId="c3e1212f-7374-4739-8e9f-f13855138211" providerId="ADAL" clId="{EBBE8D78-A078-4DBC-8848-CE30C0299687}" dt="2025-10-23T10:00:33.311" v="1209" actId="20577"/>
        <pc:sldMkLst>
          <pc:docMk/>
          <pc:sldMk cId="774505443" sldId="289"/>
        </pc:sldMkLst>
        <pc:spChg chg="mod">
          <ac:chgData name="Jonathan Wyatt" userId="c3e1212f-7374-4739-8e9f-f13855138211" providerId="ADAL" clId="{EBBE8D78-A078-4DBC-8848-CE30C0299687}" dt="2025-10-23T09:45:17.378" v="992" actId="122"/>
          <ac:spMkLst>
            <pc:docMk/>
            <pc:sldMk cId="774505443" sldId="289"/>
            <ac:spMk id="2" creationId="{92BF5788-2524-1FED-FB58-8B86434E9428}"/>
          </ac:spMkLst>
        </pc:spChg>
        <pc:spChg chg="add del">
          <ac:chgData name="Jonathan Wyatt" userId="c3e1212f-7374-4739-8e9f-f13855138211" providerId="ADAL" clId="{EBBE8D78-A078-4DBC-8848-CE30C0299687}" dt="2025-10-23T09:46:21.464" v="995" actId="3680"/>
          <ac:spMkLst>
            <pc:docMk/>
            <pc:sldMk cId="774505443" sldId="289"/>
            <ac:spMk id="3" creationId="{9D13F10A-3370-08ED-41FD-678EC13F2975}"/>
          </ac:spMkLst>
        </pc:spChg>
        <pc:graphicFrameChg chg="add del mod ord modGraphic">
          <ac:chgData name="Jonathan Wyatt" userId="c3e1212f-7374-4739-8e9f-f13855138211" providerId="ADAL" clId="{EBBE8D78-A078-4DBC-8848-CE30C0299687}" dt="2025-10-23T09:46:15.241" v="994" actId="3680"/>
          <ac:graphicFrameMkLst>
            <pc:docMk/>
            <pc:sldMk cId="774505443" sldId="289"/>
            <ac:graphicFrameMk id="4" creationId="{5772B061-73AF-5C64-199B-E41EDFA68378}"/>
          </ac:graphicFrameMkLst>
        </pc:graphicFrameChg>
        <pc:graphicFrameChg chg="add mod ord modGraphic">
          <ac:chgData name="Jonathan Wyatt" userId="c3e1212f-7374-4739-8e9f-f13855138211" providerId="ADAL" clId="{EBBE8D78-A078-4DBC-8848-CE30C0299687}" dt="2025-10-23T09:49:45.462" v="1139"/>
          <ac:graphicFrameMkLst>
            <pc:docMk/>
            <pc:sldMk cId="774505443" sldId="289"/>
            <ac:graphicFrameMk id="5" creationId="{89677AA2-29A3-E295-01EB-737FD29B679D}"/>
          </ac:graphicFrameMkLst>
        </pc:graphicFrameChg>
      </pc:sldChg>
      <pc:sldChg chg="addSp delSp modSp new mod setBg modNotesTx">
        <pc:chgData name="Jonathan Wyatt" userId="c3e1212f-7374-4739-8e9f-f13855138211" providerId="ADAL" clId="{EBBE8D78-A078-4DBC-8848-CE30C0299687}" dt="2025-10-23T09:58:42.418" v="1178" actId="20577"/>
        <pc:sldMkLst>
          <pc:docMk/>
          <pc:sldMk cId="1164555262" sldId="290"/>
        </pc:sldMkLst>
        <pc:spChg chg="mod">
          <ac:chgData name="Jonathan Wyatt" userId="c3e1212f-7374-4739-8e9f-f13855138211" providerId="ADAL" clId="{EBBE8D78-A078-4DBC-8848-CE30C0299687}" dt="2025-10-23T09:54:16.708" v="1174" actId="26606"/>
          <ac:spMkLst>
            <pc:docMk/>
            <pc:sldMk cId="1164555262" sldId="290"/>
            <ac:spMk id="2" creationId="{B1A0B726-8722-668D-A11D-6284A176F5FE}"/>
          </ac:spMkLst>
        </pc:spChg>
        <pc:spChg chg="del">
          <ac:chgData name="Jonathan Wyatt" userId="c3e1212f-7374-4739-8e9f-f13855138211" providerId="ADAL" clId="{EBBE8D78-A078-4DBC-8848-CE30C0299687}" dt="2025-10-23T09:53:29.007" v="1141"/>
          <ac:spMkLst>
            <pc:docMk/>
            <pc:sldMk cId="1164555262" sldId="290"/>
            <ac:spMk id="3" creationId="{ADDAEBD8-A0D1-8A38-DC39-BE074049CF45}"/>
          </ac:spMkLst>
        </pc:spChg>
        <pc:spChg chg="add">
          <ac:chgData name="Jonathan Wyatt" userId="c3e1212f-7374-4739-8e9f-f13855138211" providerId="ADAL" clId="{EBBE8D78-A078-4DBC-8848-CE30C0299687}" dt="2025-10-23T09:54:16.708" v="1174" actId="26606"/>
          <ac:spMkLst>
            <pc:docMk/>
            <pc:sldMk cId="1164555262" sldId="290"/>
            <ac:spMk id="10" creationId="{2151139A-886F-4B97-8815-729AD3831BBD}"/>
          </ac:spMkLst>
        </pc:spChg>
        <pc:spChg chg="add">
          <ac:chgData name="Jonathan Wyatt" userId="c3e1212f-7374-4739-8e9f-f13855138211" providerId="ADAL" clId="{EBBE8D78-A078-4DBC-8848-CE30C0299687}" dt="2025-10-23T09:54:16.708" v="1174" actId="26606"/>
          <ac:spMkLst>
            <pc:docMk/>
            <pc:sldMk cId="1164555262" sldId="290"/>
            <ac:spMk id="12" creationId="{AB5E08C4-8CDD-4623-A5B8-E998C6DEE3B7}"/>
          </ac:spMkLst>
        </pc:spChg>
        <pc:spChg chg="add">
          <ac:chgData name="Jonathan Wyatt" userId="c3e1212f-7374-4739-8e9f-f13855138211" providerId="ADAL" clId="{EBBE8D78-A078-4DBC-8848-CE30C0299687}" dt="2025-10-23T09:54:16.708" v="1174" actId="26606"/>
          <ac:spMkLst>
            <pc:docMk/>
            <pc:sldMk cId="1164555262" sldId="290"/>
            <ac:spMk id="14" creationId="{15F33878-D502-4FFA-8ACE-F2AECDB2A23F}"/>
          </ac:spMkLst>
        </pc:spChg>
        <pc:spChg chg="add">
          <ac:chgData name="Jonathan Wyatt" userId="c3e1212f-7374-4739-8e9f-f13855138211" providerId="ADAL" clId="{EBBE8D78-A078-4DBC-8848-CE30C0299687}" dt="2025-10-23T09:54:16.708" v="1174" actId="26606"/>
          <ac:spMkLst>
            <pc:docMk/>
            <pc:sldMk cId="1164555262" sldId="290"/>
            <ac:spMk id="16" creationId="{D3539FEE-81D3-4406-802E-60B20B16F4F6}"/>
          </ac:spMkLst>
        </pc:spChg>
        <pc:spChg chg="add">
          <ac:chgData name="Jonathan Wyatt" userId="c3e1212f-7374-4739-8e9f-f13855138211" providerId="ADAL" clId="{EBBE8D78-A078-4DBC-8848-CE30C0299687}" dt="2025-10-23T09:54:16.708" v="1174" actId="26606"/>
          <ac:spMkLst>
            <pc:docMk/>
            <pc:sldMk cId="1164555262" sldId="290"/>
            <ac:spMk id="18" creationId="{DC701763-729E-462F-A5A8-E0DEFEB1E2E4}"/>
          </ac:spMkLst>
        </pc:spChg>
        <pc:picChg chg="add mod">
          <ac:chgData name="Jonathan Wyatt" userId="c3e1212f-7374-4739-8e9f-f13855138211" providerId="ADAL" clId="{EBBE8D78-A078-4DBC-8848-CE30C0299687}" dt="2025-10-23T09:54:16.708" v="1174" actId="26606"/>
          <ac:picMkLst>
            <pc:docMk/>
            <pc:sldMk cId="1164555262" sldId="290"/>
            <ac:picMk id="4" creationId="{A6F70C85-892B-BDCF-B386-A95905C5C50C}"/>
          </ac:picMkLst>
        </pc:picChg>
        <pc:picChg chg="add mod">
          <ac:chgData name="Jonathan Wyatt" userId="c3e1212f-7374-4739-8e9f-f13855138211" providerId="ADAL" clId="{EBBE8D78-A078-4DBC-8848-CE30C0299687}" dt="2025-10-23T09:54:16.708" v="1174" actId="26606"/>
          <ac:picMkLst>
            <pc:docMk/>
            <pc:sldMk cId="1164555262" sldId="290"/>
            <ac:picMk id="5" creationId="{D47877FB-E30A-E85D-DFD0-DFCC8EC80566}"/>
          </ac:picMkLst>
        </pc:picChg>
      </pc:sldChg>
      <pc:sldChg chg="addSp delSp modSp new mod setBg modNotesTx">
        <pc:chgData name="Jonathan Wyatt" userId="c3e1212f-7374-4739-8e9f-f13855138211" providerId="ADAL" clId="{EBBE8D78-A078-4DBC-8848-CE30C0299687}" dt="2025-10-23T10:05:43.440" v="1313" actId="20577"/>
        <pc:sldMkLst>
          <pc:docMk/>
          <pc:sldMk cId="3212629738" sldId="291"/>
        </pc:sldMkLst>
        <pc:spChg chg="mod">
          <ac:chgData name="Jonathan Wyatt" userId="c3e1212f-7374-4739-8e9f-f13855138211" providerId="ADAL" clId="{EBBE8D78-A078-4DBC-8848-CE30C0299687}" dt="2025-10-23T10:00:09.515" v="1208" actId="26606"/>
          <ac:spMkLst>
            <pc:docMk/>
            <pc:sldMk cId="3212629738" sldId="291"/>
            <ac:spMk id="2" creationId="{72FEB8F2-34C7-72EC-9528-435BE32168DC}"/>
          </ac:spMkLst>
        </pc:spChg>
        <pc:spChg chg="del">
          <ac:chgData name="Jonathan Wyatt" userId="c3e1212f-7374-4739-8e9f-f13855138211" providerId="ADAL" clId="{EBBE8D78-A078-4DBC-8848-CE30C0299687}" dt="2025-10-23T09:59:59.411" v="1206"/>
          <ac:spMkLst>
            <pc:docMk/>
            <pc:sldMk cId="3212629738" sldId="291"/>
            <ac:spMk id="3" creationId="{C07173D2-C645-8187-4BBC-2FCAC3E99318}"/>
          </ac:spMkLst>
        </pc:spChg>
        <pc:spChg chg="add">
          <ac:chgData name="Jonathan Wyatt" userId="c3e1212f-7374-4739-8e9f-f13855138211" providerId="ADAL" clId="{EBBE8D78-A078-4DBC-8848-CE30C0299687}" dt="2025-10-23T10:00:09.515" v="1208" actId="26606"/>
          <ac:spMkLst>
            <pc:docMk/>
            <pc:sldMk cId="3212629738" sldId="291"/>
            <ac:spMk id="10" creationId="{2151139A-886F-4B97-8815-729AD3831BBD}"/>
          </ac:spMkLst>
        </pc:spChg>
        <pc:spChg chg="add">
          <ac:chgData name="Jonathan Wyatt" userId="c3e1212f-7374-4739-8e9f-f13855138211" providerId="ADAL" clId="{EBBE8D78-A078-4DBC-8848-CE30C0299687}" dt="2025-10-23T10:00:09.515" v="1208" actId="26606"/>
          <ac:spMkLst>
            <pc:docMk/>
            <pc:sldMk cId="3212629738" sldId="291"/>
            <ac:spMk id="12" creationId="{AB5E08C4-8CDD-4623-A5B8-E998C6DEE3B7}"/>
          </ac:spMkLst>
        </pc:spChg>
        <pc:spChg chg="add">
          <ac:chgData name="Jonathan Wyatt" userId="c3e1212f-7374-4739-8e9f-f13855138211" providerId="ADAL" clId="{EBBE8D78-A078-4DBC-8848-CE30C0299687}" dt="2025-10-23T10:00:09.515" v="1208" actId="26606"/>
          <ac:spMkLst>
            <pc:docMk/>
            <pc:sldMk cId="3212629738" sldId="291"/>
            <ac:spMk id="14" creationId="{15F33878-D502-4FFA-8ACE-F2AECDB2A23F}"/>
          </ac:spMkLst>
        </pc:spChg>
        <pc:spChg chg="add">
          <ac:chgData name="Jonathan Wyatt" userId="c3e1212f-7374-4739-8e9f-f13855138211" providerId="ADAL" clId="{EBBE8D78-A078-4DBC-8848-CE30C0299687}" dt="2025-10-23T10:00:09.515" v="1208" actId="26606"/>
          <ac:spMkLst>
            <pc:docMk/>
            <pc:sldMk cId="3212629738" sldId="291"/>
            <ac:spMk id="16" creationId="{D3539FEE-81D3-4406-802E-60B20B16F4F6}"/>
          </ac:spMkLst>
        </pc:spChg>
        <pc:spChg chg="add">
          <ac:chgData name="Jonathan Wyatt" userId="c3e1212f-7374-4739-8e9f-f13855138211" providerId="ADAL" clId="{EBBE8D78-A078-4DBC-8848-CE30C0299687}" dt="2025-10-23T10:00:09.515" v="1208" actId="26606"/>
          <ac:spMkLst>
            <pc:docMk/>
            <pc:sldMk cId="3212629738" sldId="291"/>
            <ac:spMk id="18" creationId="{DC701763-729E-462F-A5A8-E0DEFEB1E2E4}"/>
          </ac:spMkLst>
        </pc:spChg>
        <pc:picChg chg="add mod">
          <ac:chgData name="Jonathan Wyatt" userId="c3e1212f-7374-4739-8e9f-f13855138211" providerId="ADAL" clId="{EBBE8D78-A078-4DBC-8848-CE30C0299687}" dt="2025-10-23T10:00:09.515" v="1208" actId="26606"/>
          <ac:picMkLst>
            <pc:docMk/>
            <pc:sldMk cId="3212629738" sldId="291"/>
            <ac:picMk id="4" creationId="{892F983B-3B9F-D8DF-CC09-DA2E090BD8AD}"/>
          </ac:picMkLst>
        </pc:picChg>
        <pc:picChg chg="add mod">
          <ac:chgData name="Jonathan Wyatt" userId="c3e1212f-7374-4739-8e9f-f13855138211" providerId="ADAL" clId="{EBBE8D78-A078-4DBC-8848-CE30C0299687}" dt="2025-10-23T10:00:07.357" v="1207"/>
          <ac:picMkLst>
            <pc:docMk/>
            <pc:sldMk cId="3212629738" sldId="291"/>
            <ac:picMk id="5" creationId="{191D1DAE-164A-B1CF-307F-DBE7B7DDAEFA}"/>
          </ac:picMkLst>
        </pc:picChg>
      </pc:sldChg>
      <pc:sldChg chg="addSp delSp modSp new mod setBg">
        <pc:chgData name="Jonathan Wyatt" userId="c3e1212f-7374-4739-8e9f-f13855138211" providerId="ADAL" clId="{EBBE8D78-A078-4DBC-8848-CE30C0299687}" dt="2025-10-23T10:26:54.781" v="1383" actId="14100"/>
        <pc:sldMkLst>
          <pc:docMk/>
          <pc:sldMk cId="2541381818" sldId="292"/>
        </pc:sldMkLst>
        <pc:spChg chg="mod">
          <ac:chgData name="Jonathan Wyatt" userId="c3e1212f-7374-4739-8e9f-f13855138211" providerId="ADAL" clId="{EBBE8D78-A078-4DBC-8848-CE30C0299687}" dt="2025-10-23T10:24:25.130" v="1362" actId="122"/>
          <ac:spMkLst>
            <pc:docMk/>
            <pc:sldMk cId="2541381818" sldId="292"/>
            <ac:spMk id="2" creationId="{DCA3CAE1-9815-2471-B8B0-4A618F0C9F1D}"/>
          </ac:spMkLst>
        </pc:spChg>
        <pc:spChg chg="del">
          <ac:chgData name="Jonathan Wyatt" userId="c3e1212f-7374-4739-8e9f-f13855138211" providerId="ADAL" clId="{EBBE8D78-A078-4DBC-8848-CE30C0299687}" dt="2025-10-23T10:24:07.929" v="1321"/>
          <ac:spMkLst>
            <pc:docMk/>
            <pc:sldMk cId="2541381818" sldId="292"/>
            <ac:spMk id="3" creationId="{66455889-99F7-8E29-0BFA-70E5402F45DB}"/>
          </ac:spMkLst>
        </pc:spChg>
        <pc:spChg chg="add">
          <ac:chgData name="Jonathan Wyatt" userId="c3e1212f-7374-4739-8e9f-f13855138211" providerId="ADAL" clId="{EBBE8D78-A078-4DBC-8848-CE30C0299687}" dt="2025-10-23T10:24:12.416" v="1322" actId="26606"/>
          <ac:spMkLst>
            <pc:docMk/>
            <pc:sldMk cId="2541381818" sldId="292"/>
            <ac:spMk id="9" creationId="{BACC6370-2D7E-4714-9D71-7542949D7D5D}"/>
          </ac:spMkLst>
        </pc:spChg>
        <pc:spChg chg="add">
          <ac:chgData name="Jonathan Wyatt" userId="c3e1212f-7374-4739-8e9f-f13855138211" providerId="ADAL" clId="{EBBE8D78-A078-4DBC-8848-CE30C0299687}" dt="2025-10-23T10:24:12.416" v="1322" actId="26606"/>
          <ac:spMkLst>
            <pc:docMk/>
            <pc:sldMk cId="2541381818" sldId="292"/>
            <ac:spMk id="11" creationId="{F68B3F68-107C-434F-AA38-110D5EA91B85}"/>
          </ac:spMkLst>
        </pc:spChg>
        <pc:spChg chg="add">
          <ac:chgData name="Jonathan Wyatt" userId="c3e1212f-7374-4739-8e9f-f13855138211" providerId="ADAL" clId="{EBBE8D78-A078-4DBC-8848-CE30C0299687}" dt="2025-10-23T10:24:12.416" v="1322" actId="26606"/>
          <ac:spMkLst>
            <pc:docMk/>
            <pc:sldMk cId="2541381818" sldId="292"/>
            <ac:spMk id="13" creationId="{AAD0DBB9-1A4B-4391-81D4-CB19F9AB918A}"/>
          </ac:spMkLst>
        </pc:spChg>
        <pc:spChg chg="add">
          <ac:chgData name="Jonathan Wyatt" userId="c3e1212f-7374-4739-8e9f-f13855138211" providerId="ADAL" clId="{EBBE8D78-A078-4DBC-8848-CE30C0299687}" dt="2025-10-23T10:24:12.416" v="1322" actId="26606"/>
          <ac:spMkLst>
            <pc:docMk/>
            <pc:sldMk cId="2541381818" sldId="292"/>
            <ac:spMk id="15" creationId="{063BBA22-50EA-4C4D-BE05-F1CE4E63AA56}"/>
          </ac:spMkLst>
        </pc:spChg>
        <pc:graphicFrameChg chg="add mod modGraphic">
          <ac:chgData name="Jonathan Wyatt" userId="c3e1212f-7374-4739-8e9f-f13855138211" providerId="ADAL" clId="{EBBE8D78-A078-4DBC-8848-CE30C0299687}" dt="2025-10-23T10:26:54.781" v="1383" actId="14100"/>
          <ac:graphicFrameMkLst>
            <pc:docMk/>
            <pc:sldMk cId="2541381818" sldId="292"/>
            <ac:graphicFrameMk id="4" creationId="{4A3DFA6D-4958-1664-C776-49FE53617323}"/>
          </ac:graphicFrameMkLst>
        </pc:graphicFrameChg>
        <pc:picChg chg="add mod">
          <ac:chgData name="Jonathan Wyatt" userId="c3e1212f-7374-4739-8e9f-f13855138211" providerId="ADAL" clId="{EBBE8D78-A078-4DBC-8848-CE30C0299687}" dt="2025-10-23T10:25:39.533" v="1366" actId="14100"/>
          <ac:picMkLst>
            <pc:docMk/>
            <pc:sldMk cId="2541381818" sldId="292"/>
            <ac:picMk id="5" creationId="{722D7B40-ABF9-DEF0-1E8A-7B97A969957A}"/>
          </ac:picMkLst>
        </pc:picChg>
        <pc:picChg chg="add mod">
          <ac:chgData name="Jonathan Wyatt" userId="c3e1212f-7374-4739-8e9f-f13855138211" providerId="ADAL" clId="{EBBE8D78-A078-4DBC-8848-CE30C0299687}" dt="2025-10-23T10:26:10.840" v="1374" actId="14100"/>
          <ac:picMkLst>
            <pc:docMk/>
            <pc:sldMk cId="2541381818" sldId="292"/>
            <ac:picMk id="6" creationId="{B856AE11-2EA7-E21D-00AC-1B363C12E76F}"/>
          </ac:picMkLst>
        </pc:picChg>
      </pc:sldChg>
      <pc:sldChg chg="addSp delSp modSp new mod setBg">
        <pc:chgData name="Jonathan Wyatt" userId="c3e1212f-7374-4739-8e9f-f13855138211" providerId="ADAL" clId="{EBBE8D78-A078-4DBC-8848-CE30C0299687}" dt="2025-10-23T10:29:56.631" v="1425" actId="14100"/>
        <pc:sldMkLst>
          <pc:docMk/>
          <pc:sldMk cId="2763779732" sldId="293"/>
        </pc:sldMkLst>
        <pc:spChg chg="mod">
          <ac:chgData name="Jonathan Wyatt" userId="c3e1212f-7374-4739-8e9f-f13855138211" providerId="ADAL" clId="{EBBE8D78-A078-4DBC-8848-CE30C0299687}" dt="2025-10-23T10:29:14.264" v="1416" actId="26606"/>
          <ac:spMkLst>
            <pc:docMk/>
            <pc:sldMk cId="2763779732" sldId="293"/>
            <ac:spMk id="2" creationId="{661078AF-2A2C-A627-0703-DE9E8134AFB9}"/>
          </ac:spMkLst>
        </pc:spChg>
        <pc:spChg chg="del">
          <ac:chgData name="Jonathan Wyatt" userId="c3e1212f-7374-4739-8e9f-f13855138211" providerId="ADAL" clId="{EBBE8D78-A078-4DBC-8848-CE30C0299687}" dt="2025-10-23T10:28:58.063" v="1385"/>
          <ac:spMkLst>
            <pc:docMk/>
            <pc:sldMk cId="2763779732" sldId="293"/>
            <ac:spMk id="3" creationId="{41A64F0C-E80D-8A56-23E5-CE30FE87C098}"/>
          </ac:spMkLst>
        </pc:spChg>
        <pc:spChg chg="add">
          <ac:chgData name="Jonathan Wyatt" userId="c3e1212f-7374-4739-8e9f-f13855138211" providerId="ADAL" clId="{EBBE8D78-A078-4DBC-8848-CE30C0299687}" dt="2025-10-23T10:29:14.264" v="1416" actId="26606"/>
          <ac:spMkLst>
            <pc:docMk/>
            <pc:sldMk cId="2763779732" sldId="293"/>
            <ac:spMk id="9" creationId="{BACC6370-2D7E-4714-9D71-7542949D7D5D}"/>
          </ac:spMkLst>
        </pc:spChg>
        <pc:spChg chg="add">
          <ac:chgData name="Jonathan Wyatt" userId="c3e1212f-7374-4739-8e9f-f13855138211" providerId="ADAL" clId="{EBBE8D78-A078-4DBC-8848-CE30C0299687}" dt="2025-10-23T10:29:14.264" v="1416" actId="26606"/>
          <ac:spMkLst>
            <pc:docMk/>
            <pc:sldMk cId="2763779732" sldId="293"/>
            <ac:spMk id="11" creationId="{F68B3F68-107C-434F-AA38-110D5EA91B85}"/>
          </ac:spMkLst>
        </pc:spChg>
        <pc:spChg chg="add">
          <ac:chgData name="Jonathan Wyatt" userId="c3e1212f-7374-4739-8e9f-f13855138211" providerId="ADAL" clId="{EBBE8D78-A078-4DBC-8848-CE30C0299687}" dt="2025-10-23T10:29:14.264" v="1416" actId="26606"/>
          <ac:spMkLst>
            <pc:docMk/>
            <pc:sldMk cId="2763779732" sldId="293"/>
            <ac:spMk id="13" creationId="{AAD0DBB9-1A4B-4391-81D4-CB19F9AB918A}"/>
          </ac:spMkLst>
        </pc:spChg>
        <pc:spChg chg="add">
          <ac:chgData name="Jonathan Wyatt" userId="c3e1212f-7374-4739-8e9f-f13855138211" providerId="ADAL" clId="{EBBE8D78-A078-4DBC-8848-CE30C0299687}" dt="2025-10-23T10:29:14.264" v="1416" actId="26606"/>
          <ac:spMkLst>
            <pc:docMk/>
            <pc:sldMk cId="2763779732" sldId="293"/>
            <ac:spMk id="15" creationId="{063BBA22-50EA-4C4D-BE05-F1CE4E63AA56}"/>
          </ac:spMkLst>
        </pc:spChg>
        <pc:graphicFrameChg chg="add mod modGraphic">
          <ac:chgData name="Jonathan Wyatt" userId="c3e1212f-7374-4739-8e9f-f13855138211" providerId="ADAL" clId="{EBBE8D78-A078-4DBC-8848-CE30C0299687}" dt="2025-10-23T10:29:56.631" v="1425" actId="14100"/>
          <ac:graphicFrameMkLst>
            <pc:docMk/>
            <pc:sldMk cId="2763779732" sldId="293"/>
            <ac:graphicFrameMk id="4" creationId="{9727CEEF-1B43-A326-6BC6-1F4E4457A46F}"/>
          </ac:graphicFrameMkLst>
        </pc:graphicFrameChg>
        <pc:picChg chg="add mod">
          <ac:chgData name="Jonathan Wyatt" userId="c3e1212f-7374-4739-8e9f-f13855138211" providerId="ADAL" clId="{EBBE8D78-A078-4DBC-8848-CE30C0299687}" dt="2025-10-23T10:29:27.452" v="1419"/>
          <ac:picMkLst>
            <pc:docMk/>
            <pc:sldMk cId="2763779732" sldId="293"/>
            <ac:picMk id="5" creationId="{B7833F34-1543-2F09-28A9-5266325BBE18}"/>
          </ac:picMkLst>
        </pc:picChg>
        <pc:picChg chg="add mod">
          <ac:chgData name="Jonathan Wyatt" userId="c3e1212f-7374-4739-8e9f-f13855138211" providerId="ADAL" clId="{EBBE8D78-A078-4DBC-8848-CE30C0299687}" dt="2025-10-23T10:29:34.863" v="1420"/>
          <ac:picMkLst>
            <pc:docMk/>
            <pc:sldMk cId="2763779732" sldId="293"/>
            <ac:picMk id="6" creationId="{2CF62A9D-614C-1DF5-2C2F-07199D35A0BC}"/>
          </ac:picMkLst>
        </pc:picChg>
      </pc:sldChg>
      <pc:sldChg chg="addSp delSp modSp new mod setBg">
        <pc:chgData name="Jonathan Wyatt" userId="c3e1212f-7374-4739-8e9f-f13855138211" providerId="ADAL" clId="{EBBE8D78-A078-4DBC-8848-CE30C0299687}" dt="2025-10-23T10:41:19.330" v="1514" actId="14100"/>
        <pc:sldMkLst>
          <pc:docMk/>
          <pc:sldMk cId="2863151151" sldId="294"/>
        </pc:sldMkLst>
        <pc:spChg chg="mod">
          <ac:chgData name="Jonathan Wyatt" userId="c3e1212f-7374-4739-8e9f-f13855138211" providerId="ADAL" clId="{EBBE8D78-A078-4DBC-8848-CE30C0299687}" dt="2025-10-23T10:41:14.782" v="1513" actId="26606"/>
          <ac:spMkLst>
            <pc:docMk/>
            <pc:sldMk cId="2863151151" sldId="294"/>
            <ac:spMk id="2" creationId="{EC8C17F6-C40D-E32A-BD70-536FD09412F4}"/>
          </ac:spMkLst>
        </pc:spChg>
        <pc:spChg chg="del mod">
          <ac:chgData name="Jonathan Wyatt" userId="c3e1212f-7374-4739-8e9f-f13855138211" providerId="ADAL" clId="{EBBE8D78-A078-4DBC-8848-CE30C0299687}" dt="2025-10-23T10:40:58.827" v="1495" actId="22"/>
          <ac:spMkLst>
            <pc:docMk/>
            <pc:sldMk cId="2863151151" sldId="294"/>
            <ac:spMk id="3" creationId="{A0F2860A-49D8-8D44-F138-816714709E10}"/>
          </ac:spMkLst>
        </pc:spChg>
        <pc:spChg chg="add">
          <ac:chgData name="Jonathan Wyatt" userId="c3e1212f-7374-4739-8e9f-f13855138211" providerId="ADAL" clId="{EBBE8D78-A078-4DBC-8848-CE30C0299687}" dt="2025-10-23T10:41:14.782" v="1513" actId="26606"/>
          <ac:spMkLst>
            <pc:docMk/>
            <pc:sldMk cId="2863151151" sldId="294"/>
            <ac:spMk id="10" creationId="{A8384FB5-9ADC-4DDC-881B-597D56F5B15D}"/>
          </ac:spMkLst>
        </pc:spChg>
        <pc:spChg chg="add">
          <ac:chgData name="Jonathan Wyatt" userId="c3e1212f-7374-4739-8e9f-f13855138211" providerId="ADAL" clId="{EBBE8D78-A078-4DBC-8848-CE30C0299687}" dt="2025-10-23T10:41:14.782" v="1513" actId="26606"/>
          <ac:spMkLst>
            <pc:docMk/>
            <pc:sldMk cId="2863151151" sldId="294"/>
            <ac:spMk id="12" creationId="{91E5A9A7-95C6-4F4F-B00E-C82E07FE62EF}"/>
          </ac:spMkLst>
        </pc:spChg>
        <pc:spChg chg="add">
          <ac:chgData name="Jonathan Wyatt" userId="c3e1212f-7374-4739-8e9f-f13855138211" providerId="ADAL" clId="{EBBE8D78-A078-4DBC-8848-CE30C0299687}" dt="2025-10-23T10:41:14.782" v="1513" actId="26606"/>
          <ac:spMkLst>
            <pc:docMk/>
            <pc:sldMk cId="2863151151" sldId="294"/>
            <ac:spMk id="14" creationId="{D07DD2DE-F619-49DD-B5E7-03A290FF4ED1}"/>
          </ac:spMkLst>
        </pc:spChg>
        <pc:spChg chg="add">
          <ac:chgData name="Jonathan Wyatt" userId="c3e1212f-7374-4739-8e9f-f13855138211" providerId="ADAL" clId="{EBBE8D78-A078-4DBC-8848-CE30C0299687}" dt="2025-10-23T10:41:14.782" v="1513" actId="26606"/>
          <ac:spMkLst>
            <pc:docMk/>
            <pc:sldMk cId="2863151151" sldId="294"/>
            <ac:spMk id="16" creationId="{85149191-5F60-4A28-AAFF-039F96B0F3EC}"/>
          </ac:spMkLst>
        </pc:spChg>
        <pc:spChg chg="add">
          <ac:chgData name="Jonathan Wyatt" userId="c3e1212f-7374-4739-8e9f-f13855138211" providerId="ADAL" clId="{EBBE8D78-A078-4DBC-8848-CE30C0299687}" dt="2025-10-23T10:41:14.782" v="1513" actId="26606"/>
          <ac:spMkLst>
            <pc:docMk/>
            <pc:sldMk cId="2863151151" sldId="294"/>
            <ac:spMk id="18" creationId="{F8260ED5-17F7-4158-B241-D51DD4CF1B7E}"/>
          </ac:spMkLst>
        </pc:spChg>
        <pc:picChg chg="add mod ord">
          <ac:chgData name="Jonathan Wyatt" userId="c3e1212f-7374-4739-8e9f-f13855138211" providerId="ADAL" clId="{EBBE8D78-A078-4DBC-8848-CE30C0299687}" dt="2025-10-23T10:41:19.330" v="1514" actId="14100"/>
          <ac:picMkLst>
            <pc:docMk/>
            <pc:sldMk cId="2863151151" sldId="294"/>
            <ac:picMk id="5" creationId="{79D86F2E-29D4-BCDC-8DCA-FB8071BDCC80}"/>
          </ac:picMkLst>
        </pc:picChg>
      </pc:sldChg>
      <pc:sldChg chg="addSp delSp modSp new mod setBg">
        <pc:chgData name="Jonathan Wyatt" userId="c3e1212f-7374-4739-8e9f-f13855138211" providerId="ADAL" clId="{EBBE8D78-A078-4DBC-8848-CE30C0299687}" dt="2025-10-23T10:41:53.536" v="1555" actId="26606"/>
        <pc:sldMkLst>
          <pc:docMk/>
          <pc:sldMk cId="1966314165" sldId="295"/>
        </pc:sldMkLst>
        <pc:spChg chg="mod">
          <ac:chgData name="Jonathan Wyatt" userId="c3e1212f-7374-4739-8e9f-f13855138211" providerId="ADAL" clId="{EBBE8D78-A078-4DBC-8848-CE30C0299687}" dt="2025-10-23T10:41:53.536" v="1555" actId="26606"/>
          <ac:spMkLst>
            <pc:docMk/>
            <pc:sldMk cId="1966314165" sldId="295"/>
            <ac:spMk id="2" creationId="{F2E22DB6-E021-4FCE-A565-1CC923F32164}"/>
          </ac:spMkLst>
        </pc:spChg>
        <pc:spChg chg="del">
          <ac:chgData name="Jonathan Wyatt" userId="c3e1212f-7374-4739-8e9f-f13855138211" providerId="ADAL" clId="{EBBE8D78-A078-4DBC-8848-CE30C0299687}" dt="2025-10-23T10:41:51.640" v="1554" actId="22"/>
          <ac:spMkLst>
            <pc:docMk/>
            <pc:sldMk cId="1966314165" sldId="295"/>
            <ac:spMk id="3" creationId="{84C06B90-DE66-81CA-BD80-7BE5400C9AB7}"/>
          </ac:spMkLst>
        </pc:spChg>
        <pc:spChg chg="add">
          <ac:chgData name="Jonathan Wyatt" userId="c3e1212f-7374-4739-8e9f-f13855138211" providerId="ADAL" clId="{EBBE8D78-A078-4DBC-8848-CE30C0299687}" dt="2025-10-23T10:41:53.536" v="1555" actId="26606"/>
          <ac:spMkLst>
            <pc:docMk/>
            <pc:sldMk cId="1966314165" sldId="295"/>
            <ac:spMk id="10" creationId="{A8384FB5-9ADC-4DDC-881B-597D56F5B15D}"/>
          </ac:spMkLst>
        </pc:spChg>
        <pc:spChg chg="add">
          <ac:chgData name="Jonathan Wyatt" userId="c3e1212f-7374-4739-8e9f-f13855138211" providerId="ADAL" clId="{EBBE8D78-A078-4DBC-8848-CE30C0299687}" dt="2025-10-23T10:41:53.536" v="1555" actId="26606"/>
          <ac:spMkLst>
            <pc:docMk/>
            <pc:sldMk cId="1966314165" sldId="295"/>
            <ac:spMk id="12" creationId="{91E5A9A7-95C6-4F4F-B00E-C82E07FE62EF}"/>
          </ac:spMkLst>
        </pc:spChg>
        <pc:spChg chg="add">
          <ac:chgData name="Jonathan Wyatt" userId="c3e1212f-7374-4739-8e9f-f13855138211" providerId="ADAL" clId="{EBBE8D78-A078-4DBC-8848-CE30C0299687}" dt="2025-10-23T10:41:53.536" v="1555" actId="26606"/>
          <ac:spMkLst>
            <pc:docMk/>
            <pc:sldMk cId="1966314165" sldId="295"/>
            <ac:spMk id="14" creationId="{D07DD2DE-F619-49DD-B5E7-03A290FF4ED1}"/>
          </ac:spMkLst>
        </pc:spChg>
        <pc:spChg chg="add">
          <ac:chgData name="Jonathan Wyatt" userId="c3e1212f-7374-4739-8e9f-f13855138211" providerId="ADAL" clId="{EBBE8D78-A078-4DBC-8848-CE30C0299687}" dt="2025-10-23T10:41:53.536" v="1555" actId="26606"/>
          <ac:spMkLst>
            <pc:docMk/>
            <pc:sldMk cId="1966314165" sldId="295"/>
            <ac:spMk id="16" creationId="{85149191-5F60-4A28-AAFF-039F96B0F3EC}"/>
          </ac:spMkLst>
        </pc:spChg>
        <pc:spChg chg="add">
          <ac:chgData name="Jonathan Wyatt" userId="c3e1212f-7374-4739-8e9f-f13855138211" providerId="ADAL" clId="{EBBE8D78-A078-4DBC-8848-CE30C0299687}" dt="2025-10-23T10:41:53.536" v="1555" actId="26606"/>
          <ac:spMkLst>
            <pc:docMk/>
            <pc:sldMk cId="1966314165" sldId="295"/>
            <ac:spMk id="18" creationId="{F8260ED5-17F7-4158-B241-D51DD4CF1B7E}"/>
          </ac:spMkLst>
        </pc:spChg>
        <pc:picChg chg="add mod ord">
          <ac:chgData name="Jonathan Wyatt" userId="c3e1212f-7374-4739-8e9f-f13855138211" providerId="ADAL" clId="{EBBE8D78-A078-4DBC-8848-CE30C0299687}" dt="2025-10-23T10:41:53.536" v="1555" actId="26606"/>
          <ac:picMkLst>
            <pc:docMk/>
            <pc:sldMk cId="1966314165" sldId="295"/>
            <ac:picMk id="5" creationId="{739E30E3-838A-ACD0-B5B4-AF0E9CA37D15}"/>
          </ac:picMkLst>
        </pc:picChg>
      </pc:sldChg>
    </pc:docChg>
  </pc:docChgLst>
  <pc:docChgLst>
    <pc:chgData name="Jonathan Wyatt" userId="c3e1212f-7374-4739-8e9f-f13855138211" providerId="ADAL" clId="{3E99ED6F-3B7F-497E-9311-C1FF43F974D5}"/>
    <pc:docChg chg="undo custSel addSld modSld">
      <pc:chgData name="Jonathan Wyatt" userId="c3e1212f-7374-4739-8e9f-f13855138211" providerId="ADAL" clId="{3E99ED6F-3B7F-497E-9311-C1FF43F974D5}" dt="2025-09-17T11:27:07.619" v="1222" actId="20577"/>
      <pc:docMkLst>
        <pc:docMk/>
      </pc:docMkLst>
      <pc:sldChg chg="addSp delSp modSp mod setBg">
        <pc:chgData name="Jonathan Wyatt" userId="c3e1212f-7374-4739-8e9f-f13855138211" providerId="ADAL" clId="{3E99ED6F-3B7F-497E-9311-C1FF43F974D5}" dt="2025-09-16T12:30:03.452" v="8" actId="26606"/>
        <pc:sldMkLst>
          <pc:docMk/>
          <pc:sldMk cId="3071739089" sldId="256"/>
        </pc:sldMkLst>
      </pc:sldChg>
      <pc:sldChg chg="addSp delSp modSp mod setBg">
        <pc:chgData name="Jonathan Wyatt" userId="c3e1212f-7374-4739-8e9f-f13855138211" providerId="ADAL" clId="{3E99ED6F-3B7F-497E-9311-C1FF43F974D5}" dt="2025-09-16T12:33:45.276" v="22" actId="26606"/>
        <pc:sldMkLst>
          <pc:docMk/>
          <pc:sldMk cId="2527929139" sldId="259"/>
        </pc:sldMkLst>
      </pc:sldChg>
      <pc:sldChg chg="addSp modSp mod setBg">
        <pc:chgData name="Jonathan Wyatt" userId="c3e1212f-7374-4739-8e9f-f13855138211" providerId="ADAL" clId="{3E99ED6F-3B7F-497E-9311-C1FF43F974D5}" dt="2025-09-17T08:40:21.080" v="178" actId="14100"/>
        <pc:sldMkLst>
          <pc:docMk/>
          <pc:sldMk cId="2508753388" sldId="262"/>
        </pc:sldMkLst>
      </pc:sldChg>
      <pc:sldChg chg="addSp delSp modSp mod setBg">
        <pc:chgData name="Jonathan Wyatt" userId="c3e1212f-7374-4739-8e9f-f13855138211" providerId="ADAL" clId="{3E99ED6F-3B7F-497E-9311-C1FF43F974D5}" dt="2025-09-16T12:33:59.664" v="37" actId="26606"/>
        <pc:sldMkLst>
          <pc:docMk/>
          <pc:sldMk cId="2230261866" sldId="263"/>
        </pc:sldMkLst>
      </pc:sldChg>
      <pc:sldChg chg="addSp delSp modSp mod setBg">
        <pc:chgData name="Jonathan Wyatt" userId="c3e1212f-7374-4739-8e9f-f13855138211" providerId="ADAL" clId="{3E99ED6F-3B7F-497E-9311-C1FF43F974D5}" dt="2025-09-16T12:26:29.694" v="1" actId="26606"/>
        <pc:sldMkLst>
          <pc:docMk/>
          <pc:sldMk cId="165106439" sldId="264"/>
        </pc:sldMkLst>
      </pc:sldChg>
      <pc:sldChg chg="addSp modSp mod setBg">
        <pc:chgData name="Jonathan Wyatt" userId="c3e1212f-7374-4739-8e9f-f13855138211" providerId="ADAL" clId="{3E99ED6F-3B7F-497E-9311-C1FF43F974D5}" dt="2025-09-16T12:32:33.845" v="10" actId="26606"/>
        <pc:sldMkLst>
          <pc:docMk/>
          <pc:sldMk cId="1775910053" sldId="269"/>
        </pc:sldMkLst>
      </pc:sldChg>
      <pc:sldChg chg="addSp modSp mod setBg">
        <pc:chgData name="Jonathan Wyatt" userId="c3e1212f-7374-4739-8e9f-f13855138211" providerId="ADAL" clId="{3E99ED6F-3B7F-497E-9311-C1FF43F974D5}" dt="2025-09-16T12:32:27.397" v="9" actId="26606"/>
        <pc:sldMkLst>
          <pc:docMk/>
          <pc:sldMk cId="865521649" sldId="272"/>
        </pc:sldMkLst>
      </pc:sldChg>
      <pc:sldChg chg="addSp modSp mod setBg">
        <pc:chgData name="Jonathan Wyatt" userId="c3e1212f-7374-4739-8e9f-f13855138211" providerId="ADAL" clId="{3E99ED6F-3B7F-497E-9311-C1FF43F974D5}" dt="2025-09-16T12:34:47.195" v="39" actId="26606"/>
        <pc:sldMkLst>
          <pc:docMk/>
          <pc:sldMk cId="4148930876" sldId="273"/>
        </pc:sldMkLst>
      </pc:sldChg>
      <pc:sldChg chg="addSp delSp mod">
        <pc:chgData name="Jonathan Wyatt" userId="c3e1212f-7374-4739-8e9f-f13855138211" providerId="ADAL" clId="{3E99ED6F-3B7F-497E-9311-C1FF43F974D5}" dt="2025-09-16T12:26:23.785" v="0" actId="26606"/>
        <pc:sldMkLst>
          <pc:docMk/>
          <pc:sldMk cId="3883684130" sldId="281"/>
        </pc:sldMkLst>
      </pc:sldChg>
      <pc:sldChg chg="addSp delSp modSp mod setBg">
        <pc:chgData name="Jonathan Wyatt" userId="c3e1212f-7374-4739-8e9f-f13855138211" providerId="ADAL" clId="{3E99ED6F-3B7F-497E-9311-C1FF43F974D5}" dt="2025-09-16T12:26:38.692" v="2" actId="26606"/>
        <pc:sldMkLst>
          <pc:docMk/>
          <pc:sldMk cId="448886439" sldId="282"/>
        </pc:sldMkLst>
      </pc:sldChg>
      <pc:sldChg chg="addSp modSp mod setBg">
        <pc:chgData name="Jonathan Wyatt" userId="c3e1212f-7374-4739-8e9f-f13855138211" providerId="ADAL" clId="{3E99ED6F-3B7F-497E-9311-C1FF43F974D5}" dt="2025-09-17T11:15:15.737" v="1189" actId="20577"/>
        <pc:sldMkLst>
          <pc:docMk/>
          <pc:sldMk cId="1021238643" sldId="283"/>
        </pc:sldMkLst>
      </pc:sldChg>
      <pc:sldChg chg="modSp new mod">
        <pc:chgData name="Jonathan Wyatt" userId="c3e1212f-7374-4739-8e9f-f13855138211" providerId="ADAL" clId="{3E99ED6F-3B7F-497E-9311-C1FF43F974D5}" dt="2025-09-17T11:27:07.619" v="1222" actId="20577"/>
        <pc:sldMkLst>
          <pc:docMk/>
          <pc:sldMk cId="4251287009" sldId="28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62B899-ED99-4E05-90BD-D1C21D4C56B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D8530A-5B82-4725-A71F-8D6F143D9D26}">
      <dgm:prSet/>
      <dgm:spPr/>
      <dgm:t>
        <a:bodyPr/>
        <a:lstStyle/>
        <a:p>
          <a:r>
            <a:rPr lang="en-GB"/>
            <a:t>What is critical thinking</a:t>
          </a:r>
          <a:endParaRPr lang="en-US"/>
        </a:p>
      </dgm:t>
    </dgm:pt>
    <dgm:pt modelId="{AF01E606-4582-4BAC-9C96-62777B768AD5}" type="parTrans" cxnId="{5423D02D-8AB2-4984-B131-AFB41C1DAD13}">
      <dgm:prSet/>
      <dgm:spPr/>
      <dgm:t>
        <a:bodyPr/>
        <a:lstStyle/>
        <a:p>
          <a:endParaRPr lang="en-US"/>
        </a:p>
      </dgm:t>
    </dgm:pt>
    <dgm:pt modelId="{CE70868B-6EF3-469C-B7E1-C73395F9AEF8}" type="sibTrans" cxnId="{5423D02D-8AB2-4984-B131-AFB41C1DAD13}">
      <dgm:prSet/>
      <dgm:spPr/>
      <dgm:t>
        <a:bodyPr/>
        <a:lstStyle/>
        <a:p>
          <a:endParaRPr lang="en-US"/>
        </a:p>
      </dgm:t>
    </dgm:pt>
    <dgm:pt modelId="{7DEB2B85-F718-4FB4-BF18-B0A3E9C9FE34}">
      <dgm:prSet/>
      <dgm:spPr/>
      <dgm:t>
        <a:bodyPr/>
        <a:lstStyle/>
        <a:p>
          <a:r>
            <a:rPr lang="en-GB"/>
            <a:t>Critical thinking and learning</a:t>
          </a:r>
          <a:endParaRPr lang="en-US"/>
        </a:p>
      </dgm:t>
    </dgm:pt>
    <dgm:pt modelId="{F465BA8F-6B7F-4846-BE1E-9815459EA796}" type="parTrans" cxnId="{19739468-0267-489D-8E4D-AF34DD9EFBC9}">
      <dgm:prSet/>
      <dgm:spPr/>
      <dgm:t>
        <a:bodyPr/>
        <a:lstStyle/>
        <a:p>
          <a:endParaRPr lang="en-US"/>
        </a:p>
      </dgm:t>
    </dgm:pt>
    <dgm:pt modelId="{7D75CFE4-1727-4E9A-A893-E74EB1726E28}" type="sibTrans" cxnId="{19739468-0267-489D-8E4D-AF34DD9EFBC9}">
      <dgm:prSet/>
      <dgm:spPr/>
      <dgm:t>
        <a:bodyPr/>
        <a:lstStyle/>
        <a:p>
          <a:endParaRPr lang="en-US"/>
        </a:p>
      </dgm:t>
    </dgm:pt>
    <dgm:pt modelId="{8653D303-19F7-461E-9B7B-D9E4718B0CBB}">
      <dgm:prSet/>
      <dgm:spPr/>
      <dgm:t>
        <a:bodyPr/>
        <a:lstStyle/>
        <a:p>
          <a:r>
            <a:rPr lang="en-GB"/>
            <a:t>Elements of critical thinking ( Analysis, Evaluation, arguments and bias)    </a:t>
          </a:r>
          <a:endParaRPr lang="en-US"/>
        </a:p>
      </dgm:t>
    </dgm:pt>
    <dgm:pt modelId="{C6149FBC-1615-4E22-B869-8927EA737136}" type="parTrans" cxnId="{A4FDD020-F11C-4463-847C-38AB4A9F2F34}">
      <dgm:prSet/>
      <dgm:spPr/>
      <dgm:t>
        <a:bodyPr/>
        <a:lstStyle/>
        <a:p>
          <a:endParaRPr lang="en-US"/>
        </a:p>
      </dgm:t>
    </dgm:pt>
    <dgm:pt modelId="{88452B64-B9D6-435A-9811-A872C6417D3E}" type="sibTrans" cxnId="{A4FDD020-F11C-4463-847C-38AB4A9F2F34}">
      <dgm:prSet/>
      <dgm:spPr/>
      <dgm:t>
        <a:bodyPr/>
        <a:lstStyle/>
        <a:p>
          <a:endParaRPr lang="en-US"/>
        </a:p>
      </dgm:t>
    </dgm:pt>
    <dgm:pt modelId="{804CF553-97DA-4E2D-80E8-C782C7E984BC}" type="pres">
      <dgm:prSet presAssocID="{9A62B899-ED99-4E05-90BD-D1C21D4C56BB}" presName="root" presStyleCnt="0">
        <dgm:presLayoutVars>
          <dgm:dir/>
          <dgm:resizeHandles val="exact"/>
        </dgm:presLayoutVars>
      </dgm:prSet>
      <dgm:spPr/>
    </dgm:pt>
    <dgm:pt modelId="{F97E20B9-02AD-46A8-B12E-CA8AC861323A}" type="pres">
      <dgm:prSet presAssocID="{CBD8530A-5B82-4725-A71F-8D6F143D9D26}" presName="compNode" presStyleCnt="0"/>
      <dgm:spPr/>
    </dgm:pt>
    <dgm:pt modelId="{804C22E3-8D50-4FC8-BE1B-84A1B8DC7754}" type="pres">
      <dgm:prSet presAssocID="{CBD8530A-5B82-4725-A71F-8D6F143D9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BD5EC18-63BB-4608-A00E-7472538FA5BC}" type="pres">
      <dgm:prSet presAssocID="{CBD8530A-5B82-4725-A71F-8D6F143D9D26}" presName="spaceRect" presStyleCnt="0"/>
      <dgm:spPr/>
    </dgm:pt>
    <dgm:pt modelId="{A5F35F9E-319C-430E-9BEB-09BF40A46B28}" type="pres">
      <dgm:prSet presAssocID="{CBD8530A-5B82-4725-A71F-8D6F143D9D26}" presName="textRect" presStyleLbl="revTx" presStyleIdx="0" presStyleCnt="3">
        <dgm:presLayoutVars>
          <dgm:chMax val="1"/>
          <dgm:chPref val="1"/>
        </dgm:presLayoutVars>
      </dgm:prSet>
      <dgm:spPr/>
    </dgm:pt>
    <dgm:pt modelId="{5729454D-EB09-4F37-9C37-87BD95C815CC}" type="pres">
      <dgm:prSet presAssocID="{CE70868B-6EF3-469C-B7E1-C73395F9AEF8}" presName="sibTrans" presStyleCnt="0"/>
      <dgm:spPr/>
    </dgm:pt>
    <dgm:pt modelId="{6EAA97A7-B042-4E57-A8BC-31D9E316CB75}" type="pres">
      <dgm:prSet presAssocID="{7DEB2B85-F718-4FB4-BF18-B0A3E9C9FE34}" presName="compNode" presStyleCnt="0"/>
      <dgm:spPr/>
    </dgm:pt>
    <dgm:pt modelId="{60768CDA-BC39-4F01-BC21-10183B744FDE}" type="pres">
      <dgm:prSet presAssocID="{7DEB2B85-F718-4FB4-BF18-B0A3E9C9FE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6C124DE-8338-40F7-8364-E40E47C0B856}" type="pres">
      <dgm:prSet presAssocID="{7DEB2B85-F718-4FB4-BF18-B0A3E9C9FE34}" presName="spaceRect" presStyleCnt="0"/>
      <dgm:spPr/>
    </dgm:pt>
    <dgm:pt modelId="{6D21E224-8F27-4EEB-BB14-1A81C019E0A7}" type="pres">
      <dgm:prSet presAssocID="{7DEB2B85-F718-4FB4-BF18-B0A3E9C9FE34}" presName="textRect" presStyleLbl="revTx" presStyleIdx="1" presStyleCnt="3">
        <dgm:presLayoutVars>
          <dgm:chMax val="1"/>
          <dgm:chPref val="1"/>
        </dgm:presLayoutVars>
      </dgm:prSet>
      <dgm:spPr/>
    </dgm:pt>
    <dgm:pt modelId="{770BDF48-CD7B-4E08-B56B-D5397B14359E}" type="pres">
      <dgm:prSet presAssocID="{7D75CFE4-1727-4E9A-A893-E74EB1726E28}" presName="sibTrans" presStyleCnt="0"/>
      <dgm:spPr/>
    </dgm:pt>
    <dgm:pt modelId="{7C95B8E2-29F8-40F7-9F5C-445AC5767969}" type="pres">
      <dgm:prSet presAssocID="{8653D303-19F7-461E-9B7B-D9E4718B0CBB}" presName="compNode" presStyleCnt="0"/>
      <dgm:spPr/>
    </dgm:pt>
    <dgm:pt modelId="{51B7EDBE-2255-43A3-BE83-B7693BAF0E24}" type="pres">
      <dgm:prSet presAssocID="{8653D303-19F7-461E-9B7B-D9E4718B0C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9A9FC5A-910B-4C2D-9E53-5E914E2D6B67}" type="pres">
      <dgm:prSet presAssocID="{8653D303-19F7-461E-9B7B-D9E4718B0CBB}" presName="spaceRect" presStyleCnt="0"/>
      <dgm:spPr/>
    </dgm:pt>
    <dgm:pt modelId="{74B81EC7-A9ED-45DE-B0AA-4F9230511362}" type="pres">
      <dgm:prSet presAssocID="{8653D303-19F7-461E-9B7B-D9E4718B0CBB}" presName="textRect" presStyleLbl="revTx" presStyleIdx="2" presStyleCnt="3">
        <dgm:presLayoutVars>
          <dgm:chMax val="1"/>
          <dgm:chPref val="1"/>
        </dgm:presLayoutVars>
      </dgm:prSet>
      <dgm:spPr/>
    </dgm:pt>
  </dgm:ptLst>
  <dgm:cxnLst>
    <dgm:cxn modelId="{A4FDD020-F11C-4463-847C-38AB4A9F2F34}" srcId="{9A62B899-ED99-4E05-90BD-D1C21D4C56BB}" destId="{8653D303-19F7-461E-9B7B-D9E4718B0CBB}" srcOrd="2" destOrd="0" parTransId="{C6149FBC-1615-4E22-B869-8927EA737136}" sibTransId="{88452B64-B9D6-435A-9811-A872C6417D3E}"/>
    <dgm:cxn modelId="{EC86D123-5FF8-447B-B6E5-7F80347E58C5}" type="presOf" srcId="{7DEB2B85-F718-4FB4-BF18-B0A3E9C9FE34}" destId="{6D21E224-8F27-4EEB-BB14-1A81C019E0A7}" srcOrd="0" destOrd="0" presId="urn:microsoft.com/office/officeart/2018/2/layout/IconLabelList"/>
    <dgm:cxn modelId="{5423D02D-8AB2-4984-B131-AFB41C1DAD13}" srcId="{9A62B899-ED99-4E05-90BD-D1C21D4C56BB}" destId="{CBD8530A-5B82-4725-A71F-8D6F143D9D26}" srcOrd="0" destOrd="0" parTransId="{AF01E606-4582-4BAC-9C96-62777B768AD5}" sibTransId="{CE70868B-6EF3-469C-B7E1-C73395F9AEF8}"/>
    <dgm:cxn modelId="{48F22335-B383-465E-A3BE-76F2992456AF}" type="presOf" srcId="{9A62B899-ED99-4E05-90BD-D1C21D4C56BB}" destId="{804CF553-97DA-4E2D-80E8-C782C7E984BC}" srcOrd="0" destOrd="0" presId="urn:microsoft.com/office/officeart/2018/2/layout/IconLabelList"/>
    <dgm:cxn modelId="{19739468-0267-489D-8E4D-AF34DD9EFBC9}" srcId="{9A62B899-ED99-4E05-90BD-D1C21D4C56BB}" destId="{7DEB2B85-F718-4FB4-BF18-B0A3E9C9FE34}" srcOrd="1" destOrd="0" parTransId="{F465BA8F-6B7F-4846-BE1E-9815459EA796}" sibTransId="{7D75CFE4-1727-4E9A-A893-E74EB1726E28}"/>
    <dgm:cxn modelId="{1EC9C074-211F-4C26-81C2-4E1359EDCFD4}" type="presOf" srcId="{8653D303-19F7-461E-9B7B-D9E4718B0CBB}" destId="{74B81EC7-A9ED-45DE-B0AA-4F9230511362}" srcOrd="0" destOrd="0" presId="urn:microsoft.com/office/officeart/2018/2/layout/IconLabelList"/>
    <dgm:cxn modelId="{E76A25B9-9FCF-43F6-A122-59C0AB2D8932}" type="presOf" srcId="{CBD8530A-5B82-4725-A71F-8D6F143D9D26}" destId="{A5F35F9E-319C-430E-9BEB-09BF40A46B28}" srcOrd="0" destOrd="0" presId="urn:microsoft.com/office/officeart/2018/2/layout/IconLabelList"/>
    <dgm:cxn modelId="{31C8BC96-F01F-4521-8537-4E2528856392}" type="presParOf" srcId="{804CF553-97DA-4E2D-80E8-C782C7E984BC}" destId="{F97E20B9-02AD-46A8-B12E-CA8AC861323A}" srcOrd="0" destOrd="0" presId="urn:microsoft.com/office/officeart/2018/2/layout/IconLabelList"/>
    <dgm:cxn modelId="{5ED6BA57-4D1B-4EA0-8B18-49195DAE9EBE}" type="presParOf" srcId="{F97E20B9-02AD-46A8-B12E-CA8AC861323A}" destId="{804C22E3-8D50-4FC8-BE1B-84A1B8DC7754}" srcOrd="0" destOrd="0" presId="urn:microsoft.com/office/officeart/2018/2/layout/IconLabelList"/>
    <dgm:cxn modelId="{C8F7C39C-4A60-4A9C-8874-B2D0344AEFC0}" type="presParOf" srcId="{F97E20B9-02AD-46A8-B12E-CA8AC861323A}" destId="{FBD5EC18-63BB-4608-A00E-7472538FA5BC}" srcOrd="1" destOrd="0" presId="urn:microsoft.com/office/officeart/2018/2/layout/IconLabelList"/>
    <dgm:cxn modelId="{48741529-428F-4EF4-A45D-3BE166C32047}" type="presParOf" srcId="{F97E20B9-02AD-46A8-B12E-CA8AC861323A}" destId="{A5F35F9E-319C-430E-9BEB-09BF40A46B28}" srcOrd="2" destOrd="0" presId="urn:microsoft.com/office/officeart/2018/2/layout/IconLabelList"/>
    <dgm:cxn modelId="{376FA885-580C-44E7-85CA-F5BA5C597A52}" type="presParOf" srcId="{804CF553-97DA-4E2D-80E8-C782C7E984BC}" destId="{5729454D-EB09-4F37-9C37-87BD95C815CC}" srcOrd="1" destOrd="0" presId="urn:microsoft.com/office/officeart/2018/2/layout/IconLabelList"/>
    <dgm:cxn modelId="{AF953F84-7F52-408D-989F-B5990050C04B}" type="presParOf" srcId="{804CF553-97DA-4E2D-80E8-C782C7E984BC}" destId="{6EAA97A7-B042-4E57-A8BC-31D9E316CB75}" srcOrd="2" destOrd="0" presId="urn:microsoft.com/office/officeart/2018/2/layout/IconLabelList"/>
    <dgm:cxn modelId="{5BDFFE9E-8375-4998-9BDA-B149A3EC3291}" type="presParOf" srcId="{6EAA97A7-B042-4E57-A8BC-31D9E316CB75}" destId="{60768CDA-BC39-4F01-BC21-10183B744FDE}" srcOrd="0" destOrd="0" presId="urn:microsoft.com/office/officeart/2018/2/layout/IconLabelList"/>
    <dgm:cxn modelId="{D0D9A6CB-A06E-4B22-BAC8-FA83407D9CDB}" type="presParOf" srcId="{6EAA97A7-B042-4E57-A8BC-31D9E316CB75}" destId="{36C124DE-8338-40F7-8364-E40E47C0B856}" srcOrd="1" destOrd="0" presId="urn:microsoft.com/office/officeart/2018/2/layout/IconLabelList"/>
    <dgm:cxn modelId="{9A94E3EB-339C-423A-8056-C802A044FBCF}" type="presParOf" srcId="{6EAA97A7-B042-4E57-A8BC-31D9E316CB75}" destId="{6D21E224-8F27-4EEB-BB14-1A81C019E0A7}" srcOrd="2" destOrd="0" presId="urn:microsoft.com/office/officeart/2018/2/layout/IconLabelList"/>
    <dgm:cxn modelId="{8CDFE571-8802-4C25-9088-2774684D7F12}" type="presParOf" srcId="{804CF553-97DA-4E2D-80E8-C782C7E984BC}" destId="{770BDF48-CD7B-4E08-B56B-D5397B14359E}" srcOrd="3" destOrd="0" presId="urn:microsoft.com/office/officeart/2018/2/layout/IconLabelList"/>
    <dgm:cxn modelId="{345FF52B-293D-4F00-8AD7-87549E8F4DFA}" type="presParOf" srcId="{804CF553-97DA-4E2D-80E8-C782C7E984BC}" destId="{7C95B8E2-29F8-40F7-9F5C-445AC5767969}" srcOrd="4" destOrd="0" presId="urn:microsoft.com/office/officeart/2018/2/layout/IconLabelList"/>
    <dgm:cxn modelId="{0A8D492F-335F-4781-AFE6-8EC927564DDF}" type="presParOf" srcId="{7C95B8E2-29F8-40F7-9F5C-445AC5767969}" destId="{51B7EDBE-2255-43A3-BE83-B7693BAF0E24}" srcOrd="0" destOrd="0" presId="urn:microsoft.com/office/officeart/2018/2/layout/IconLabelList"/>
    <dgm:cxn modelId="{782F2C9C-91FE-4B06-9579-DC6881C620FB}" type="presParOf" srcId="{7C95B8E2-29F8-40F7-9F5C-445AC5767969}" destId="{A9A9FC5A-910B-4C2D-9E53-5E914E2D6B67}" srcOrd="1" destOrd="0" presId="urn:microsoft.com/office/officeart/2018/2/layout/IconLabelList"/>
    <dgm:cxn modelId="{E6CC575B-9353-4376-B373-E702C6106469}" type="presParOf" srcId="{7C95B8E2-29F8-40F7-9F5C-445AC5767969}" destId="{74B81EC7-A9ED-45DE-B0AA-4F92305113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7FDC26-C043-41C0-9FDF-97B9F5B8266D}"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8C43CE07-BA0D-40F4-8573-310C73C7AC51}">
      <dgm:prSet/>
      <dgm:spPr/>
      <dgm:t>
        <a:bodyPr/>
        <a:lstStyle/>
        <a:p>
          <a:r>
            <a:rPr lang="en-GB"/>
            <a:t>Aim: To encourage students to practice critical thinking to develop confidence in their application. </a:t>
          </a:r>
          <a:endParaRPr lang="en-US"/>
        </a:p>
      </dgm:t>
    </dgm:pt>
    <dgm:pt modelId="{4C3F1415-B8FE-4873-97EB-F3C1E9E48118}" type="parTrans" cxnId="{D0B44A7C-9D61-4AB7-A5B8-D6E6C09C559F}">
      <dgm:prSet/>
      <dgm:spPr/>
      <dgm:t>
        <a:bodyPr/>
        <a:lstStyle/>
        <a:p>
          <a:endParaRPr lang="en-US"/>
        </a:p>
      </dgm:t>
    </dgm:pt>
    <dgm:pt modelId="{3F852239-2E44-45F8-AFC2-5F304901C98F}" type="sibTrans" cxnId="{D0B44A7C-9D61-4AB7-A5B8-D6E6C09C559F}">
      <dgm:prSet/>
      <dgm:spPr/>
      <dgm:t>
        <a:bodyPr/>
        <a:lstStyle/>
        <a:p>
          <a:endParaRPr lang="en-US"/>
        </a:p>
      </dgm:t>
    </dgm:pt>
    <dgm:pt modelId="{5A8A4832-CF8B-491C-AAF1-4973EDDCA64F}">
      <dgm:prSet/>
      <dgm:spPr/>
      <dgm:t>
        <a:bodyPr/>
        <a:lstStyle/>
        <a:p>
          <a:r>
            <a:rPr lang="en-GB"/>
            <a:t>Objectives: </a:t>
          </a:r>
          <a:endParaRPr lang="en-US"/>
        </a:p>
      </dgm:t>
    </dgm:pt>
    <dgm:pt modelId="{B73FF818-0A5A-4E7A-9499-708FCA9AEBB2}" type="parTrans" cxnId="{E0DF6E7B-BA10-433E-9D84-6DDECB86F47C}">
      <dgm:prSet/>
      <dgm:spPr/>
      <dgm:t>
        <a:bodyPr/>
        <a:lstStyle/>
        <a:p>
          <a:endParaRPr lang="en-US"/>
        </a:p>
      </dgm:t>
    </dgm:pt>
    <dgm:pt modelId="{0C1CF4B8-72FD-412C-A43B-67BF1467AB09}" type="sibTrans" cxnId="{E0DF6E7B-BA10-433E-9D84-6DDECB86F47C}">
      <dgm:prSet/>
      <dgm:spPr/>
      <dgm:t>
        <a:bodyPr/>
        <a:lstStyle/>
        <a:p>
          <a:endParaRPr lang="en-US"/>
        </a:p>
      </dgm:t>
    </dgm:pt>
    <dgm:pt modelId="{7B814B23-12B4-491C-A3CB-D62A07BF9935}">
      <dgm:prSet/>
      <dgm:spPr/>
      <dgm:t>
        <a:bodyPr/>
        <a:lstStyle/>
        <a:p>
          <a:r>
            <a:rPr lang="en-GB"/>
            <a:t>To describe components of critical thinking </a:t>
          </a:r>
          <a:endParaRPr lang="en-US"/>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a:t>To explain why critical thinking is important </a:t>
          </a:r>
          <a:endParaRPr lang="en-US"/>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25611A36-F8C5-4EAB-A54E-163296EEED81}">
      <dgm:prSet/>
      <dgm:spPr/>
      <dgm:t>
        <a:bodyPr/>
        <a:lstStyle/>
        <a:p>
          <a:r>
            <a:rPr lang="en-GB"/>
            <a:t>To remember the key components of critical thinking </a:t>
          </a:r>
          <a:endParaRPr lang="en-US"/>
        </a:p>
      </dgm:t>
    </dgm:pt>
    <dgm:pt modelId="{9FD7C65D-F1C0-40C5-8E84-C3ACAB87B75D}" type="parTrans" cxnId="{5928B42D-2058-4933-9CEC-B2709A84D306}">
      <dgm:prSet/>
      <dgm:spPr/>
      <dgm:t>
        <a:bodyPr/>
        <a:lstStyle/>
        <a:p>
          <a:endParaRPr lang="en-US"/>
        </a:p>
      </dgm:t>
    </dgm:pt>
    <dgm:pt modelId="{FA30B901-02FD-4423-8F02-AE8C0404F4CC}" type="sibTrans" cxnId="{5928B42D-2058-4933-9CEC-B2709A84D306}">
      <dgm:prSet/>
      <dgm:spPr/>
      <dgm:t>
        <a:bodyPr/>
        <a:lstStyle/>
        <a:p>
          <a:endParaRPr lang="en-US"/>
        </a:p>
      </dgm:t>
    </dgm:pt>
    <dgm:pt modelId="{C30BEB82-CC2B-40B5-A8AE-EE0DF6AD1B1A}">
      <dgm:prSet/>
      <dgm:spPr/>
      <dgm:t>
        <a:bodyPr/>
        <a:lstStyle/>
        <a:p>
          <a:r>
            <a:rPr lang="en-GB"/>
            <a:t>To apply elements of critical thinking in practice. </a:t>
          </a:r>
          <a:endParaRPr lang="en-US"/>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E03AFCB4-DBE5-435A-9F27-0014CE4DFC1D}" type="pres">
      <dgm:prSet presAssocID="{DD7FDC26-C043-41C0-9FDF-97B9F5B8266D}" presName="Name0" presStyleCnt="0">
        <dgm:presLayoutVars>
          <dgm:dir/>
          <dgm:resizeHandles val="exact"/>
        </dgm:presLayoutVars>
      </dgm:prSet>
      <dgm:spPr/>
    </dgm:pt>
    <dgm:pt modelId="{B15F3A47-4FF9-423B-AE01-66E509C3B0FA}" type="pres">
      <dgm:prSet presAssocID="{8C43CE07-BA0D-40F4-8573-310C73C7AC51}" presName="node" presStyleLbl="node1" presStyleIdx="0" presStyleCnt="6">
        <dgm:presLayoutVars>
          <dgm:bulletEnabled val="1"/>
        </dgm:presLayoutVars>
      </dgm:prSet>
      <dgm:spPr/>
    </dgm:pt>
    <dgm:pt modelId="{DB3DCBBA-CEC6-4D9D-B217-287114994742}" type="pres">
      <dgm:prSet presAssocID="{3F852239-2E44-45F8-AFC2-5F304901C98F}" presName="sibTrans" presStyleLbl="sibTrans1D1" presStyleIdx="0" presStyleCnt="5"/>
      <dgm:spPr/>
    </dgm:pt>
    <dgm:pt modelId="{CA8C311D-1E7D-4C94-AA6C-DEF4FFD51A97}" type="pres">
      <dgm:prSet presAssocID="{3F852239-2E44-45F8-AFC2-5F304901C98F}" presName="connectorText" presStyleLbl="sibTrans1D1" presStyleIdx="0" presStyleCnt="5"/>
      <dgm:spPr/>
    </dgm:pt>
    <dgm:pt modelId="{224F1123-95A0-47EB-BE4E-D85918B2BB6E}" type="pres">
      <dgm:prSet presAssocID="{5A8A4832-CF8B-491C-AAF1-4973EDDCA64F}" presName="node" presStyleLbl="node1" presStyleIdx="1" presStyleCnt="6">
        <dgm:presLayoutVars>
          <dgm:bulletEnabled val="1"/>
        </dgm:presLayoutVars>
      </dgm:prSet>
      <dgm:spPr/>
    </dgm:pt>
    <dgm:pt modelId="{E1BACF8D-6830-42C4-95AA-68F69A74C5D0}" type="pres">
      <dgm:prSet presAssocID="{0C1CF4B8-72FD-412C-A43B-67BF1467AB09}" presName="sibTrans" presStyleLbl="sibTrans1D1" presStyleIdx="1" presStyleCnt="5"/>
      <dgm:spPr/>
    </dgm:pt>
    <dgm:pt modelId="{A0287FAF-974D-47CF-B573-D9E55D77B4AE}" type="pres">
      <dgm:prSet presAssocID="{0C1CF4B8-72FD-412C-A43B-67BF1467AB09}" presName="connectorText" presStyleLbl="sibTrans1D1" presStyleIdx="1" presStyleCnt="5"/>
      <dgm:spPr/>
    </dgm:pt>
    <dgm:pt modelId="{6C43D09A-7010-48DE-B26A-AE78566B60CC}" type="pres">
      <dgm:prSet presAssocID="{7B814B23-12B4-491C-A3CB-D62A07BF9935}" presName="node" presStyleLbl="node1" presStyleIdx="2" presStyleCnt="6">
        <dgm:presLayoutVars>
          <dgm:bulletEnabled val="1"/>
        </dgm:presLayoutVars>
      </dgm:prSet>
      <dgm:spPr/>
    </dgm:pt>
    <dgm:pt modelId="{95F28016-36C1-4AF2-B274-6C48721A03C5}" type="pres">
      <dgm:prSet presAssocID="{DD736BF1-3C3D-4485-B30A-799A3592C597}" presName="sibTrans" presStyleLbl="sibTrans1D1" presStyleIdx="2" presStyleCnt="5"/>
      <dgm:spPr/>
    </dgm:pt>
    <dgm:pt modelId="{F063D18E-641E-4136-BD82-C4F22755BFE9}" type="pres">
      <dgm:prSet presAssocID="{DD736BF1-3C3D-4485-B30A-799A3592C597}" presName="connectorText" presStyleLbl="sibTrans1D1" presStyleIdx="2" presStyleCnt="5"/>
      <dgm:spPr/>
    </dgm:pt>
    <dgm:pt modelId="{DF69EFE4-64FC-49C6-B8B0-6BF6604B93B1}" type="pres">
      <dgm:prSet presAssocID="{41422E51-F17C-4763-A9DC-0CFBCA97A65F}" presName="node" presStyleLbl="node1" presStyleIdx="3" presStyleCnt="6">
        <dgm:presLayoutVars>
          <dgm:bulletEnabled val="1"/>
        </dgm:presLayoutVars>
      </dgm:prSet>
      <dgm:spPr/>
    </dgm:pt>
    <dgm:pt modelId="{E8DA73F8-8C33-4529-B3FA-4B116DAC862D}" type="pres">
      <dgm:prSet presAssocID="{2E4C578D-AF6A-4674-B6A0-22158BCD4431}" presName="sibTrans" presStyleLbl="sibTrans1D1" presStyleIdx="3" presStyleCnt="5"/>
      <dgm:spPr/>
    </dgm:pt>
    <dgm:pt modelId="{11AEAF88-7A64-4557-ADDF-B7C333302E83}" type="pres">
      <dgm:prSet presAssocID="{2E4C578D-AF6A-4674-B6A0-22158BCD4431}" presName="connectorText" presStyleLbl="sibTrans1D1" presStyleIdx="3" presStyleCnt="5"/>
      <dgm:spPr/>
    </dgm:pt>
    <dgm:pt modelId="{569A0256-8BD5-496C-A5FA-21EEC972C736}" type="pres">
      <dgm:prSet presAssocID="{25611A36-F8C5-4EAB-A54E-163296EEED81}" presName="node" presStyleLbl="node1" presStyleIdx="4" presStyleCnt="6">
        <dgm:presLayoutVars>
          <dgm:bulletEnabled val="1"/>
        </dgm:presLayoutVars>
      </dgm:prSet>
      <dgm:spPr/>
    </dgm:pt>
    <dgm:pt modelId="{C0103DBC-06EF-4707-9978-EE4D01C2A9E8}" type="pres">
      <dgm:prSet presAssocID="{FA30B901-02FD-4423-8F02-AE8C0404F4CC}" presName="sibTrans" presStyleLbl="sibTrans1D1" presStyleIdx="4" presStyleCnt="5"/>
      <dgm:spPr/>
    </dgm:pt>
    <dgm:pt modelId="{6288E541-CFD5-4F36-B626-CEDCBADB72B1}" type="pres">
      <dgm:prSet presAssocID="{FA30B901-02FD-4423-8F02-AE8C0404F4CC}" presName="connectorText" presStyleLbl="sibTrans1D1" presStyleIdx="4" presStyleCnt="5"/>
      <dgm:spPr/>
    </dgm:pt>
    <dgm:pt modelId="{45411413-2175-4EB4-90B6-F1AE3CE5C4FD}" type="pres">
      <dgm:prSet presAssocID="{C30BEB82-CC2B-40B5-A8AE-EE0DF6AD1B1A}" presName="node" presStyleLbl="node1" presStyleIdx="5" presStyleCnt="6">
        <dgm:presLayoutVars>
          <dgm:bulletEnabled val="1"/>
        </dgm:presLayoutVars>
      </dgm:prSet>
      <dgm:spPr/>
    </dgm:pt>
  </dgm:ptLst>
  <dgm:cxnLst>
    <dgm:cxn modelId="{BDCB8905-AC8D-4F5D-A1F7-4496BC809E7F}" type="presOf" srcId="{3F852239-2E44-45F8-AFC2-5F304901C98F}" destId="{DB3DCBBA-CEC6-4D9D-B217-287114994742}" srcOrd="0" destOrd="0" presId="urn:microsoft.com/office/officeart/2016/7/layout/RepeatingBendingProcessNew"/>
    <dgm:cxn modelId="{BC5CF60C-4CE5-4194-8A8A-38BB2F4A11F7}" type="presOf" srcId="{0C1CF4B8-72FD-412C-A43B-67BF1467AB09}" destId="{E1BACF8D-6830-42C4-95AA-68F69A74C5D0}" srcOrd="0" destOrd="0" presId="urn:microsoft.com/office/officeart/2016/7/layout/RepeatingBendingProcessNew"/>
    <dgm:cxn modelId="{4641AC0F-B822-4DCF-8BEC-E65155789D37}" type="presOf" srcId="{FA30B901-02FD-4423-8F02-AE8C0404F4CC}" destId="{C0103DBC-06EF-4707-9978-EE4D01C2A9E8}" srcOrd="0" destOrd="0" presId="urn:microsoft.com/office/officeart/2016/7/layout/RepeatingBendingProcessNew"/>
    <dgm:cxn modelId="{4542D31E-2563-4EC5-86E9-43C1DF3B748E}" type="presOf" srcId="{3F852239-2E44-45F8-AFC2-5F304901C98F}" destId="{CA8C311D-1E7D-4C94-AA6C-DEF4FFD51A97}" srcOrd="1" destOrd="0" presId="urn:microsoft.com/office/officeart/2016/7/layout/RepeatingBendingProcessNew"/>
    <dgm:cxn modelId="{2D964F24-454C-431A-94AC-6D3DEAA8A154}" type="presOf" srcId="{FA30B901-02FD-4423-8F02-AE8C0404F4CC}" destId="{6288E541-CFD5-4F36-B626-CEDCBADB72B1}" srcOrd="1" destOrd="0" presId="urn:microsoft.com/office/officeart/2016/7/layout/RepeatingBendingProcessNew"/>
    <dgm:cxn modelId="{13EF1927-FEE4-451D-8651-0E0B3FFFD11E}" type="presOf" srcId="{2E4C578D-AF6A-4674-B6A0-22158BCD4431}" destId="{E8DA73F8-8C33-4529-B3FA-4B116DAC862D}" srcOrd="0" destOrd="0" presId="urn:microsoft.com/office/officeart/2016/7/layout/RepeatingBendingProcessNew"/>
    <dgm:cxn modelId="{5928B42D-2058-4933-9CEC-B2709A84D306}" srcId="{DD7FDC26-C043-41C0-9FDF-97B9F5B8266D}" destId="{25611A36-F8C5-4EAB-A54E-163296EEED81}" srcOrd="4" destOrd="0" parTransId="{9FD7C65D-F1C0-40C5-8E84-C3ACAB87B75D}" sibTransId="{FA30B901-02FD-4423-8F02-AE8C0404F4CC}"/>
    <dgm:cxn modelId="{230AC43D-FE20-42A8-9E18-E6868E9FF89F}" type="presOf" srcId="{2E4C578D-AF6A-4674-B6A0-22158BCD4431}" destId="{11AEAF88-7A64-4557-ADDF-B7C333302E83}" srcOrd="1" destOrd="0" presId="urn:microsoft.com/office/officeart/2016/7/layout/RepeatingBendingProcessNew"/>
    <dgm:cxn modelId="{DA2B6249-1569-4B69-9B73-8BE74ED5F76A}" type="presOf" srcId="{7B814B23-12B4-491C-A3CB-D62A07BF9935}" destId="{6C43D09A-7010-48DE-B26A-AE78566B60CC}" srcOrd="0" destOrd="0" presId="urn:microsoft.com/office/officeart/2016/7/layout/RepeatingBendingProcessNew"/>
    <dgm:cxn modelId="{8BAD6854-349C-433B-8A75-154EE8A942F7}" type="presOf" srcId="{41422E51-F17C-4763-A9DC-0CFBCA97A65F}" destId="{DF69EFE4-64FC-49C6-B8B0-6BF6604B93B1}" srcOrd="0" destOrd="0" presId="urn:microsoft.com/office/officeart/2016/7/layout/RepeatingBendingProcessNew"/>
    <dgm:cxn modelId="{2E9A7474-0109-4963-A2A6-B3B31C93B66F}" type="presOf" srcId="{DD736BF1-3C3D-4485-B30A-799A3592C597}" destId="{95F28016-36C1-4AF2-B274-6C48721A03C5}" srcOrd="0" destOrd="0" presId="urn:microsoft.com/office/officeart/2016/7/layout/RepeatingBendingProcessNew"/>
    <dgm:cxn modelId="{E0DF6E7B-BA10-433E-9D84-6DDECB86F47C}" srcId="{DD7FDC26-C043-41C0-9FDF-97B9F5B8266D}" destId="{5A8A4832-CF8B-491C-AAF1-4973EDDCA64F}" srcOrd="1" destOrd="0" parTransId="{B73FF818-0A5A-4E7A-9499-708FCA9AEBB2}" sibTransId="{0C1CF4B8-72FD-412C-A43B-67BF1467AB09}"/>
    <dgm:cxn modelId="{D0B44A7C-9D61-4AB7-A5B8-D6E6C09C559F}" srcId="{DD7FDC26-C043-41C0-9FDF-97B9F5B8266D}" destId="{8C43CE07-BA0D-40F4-8573-310C73C7AC51}" srcOrd="0" destOrd="0" parTransId="{4C3F1415-B8FE-4873-97EB-F3C1E9E48118}" sibTransId="{3F852239-2E44-45F8-AFC2-5F304901C98F}"/>
    <dgm:cxn modelId="{3408148A-3173-4280-9E60-8B177E1681CF}" srcId="{DD7FDC26-C043-41C0-9FDF-97B9F5B8266D}" destId="{7B814B23-12B4-491C-A3CB-D62A07BF9935}" srcOrd="2" destOrd="0" parTransId="{71A6D3AD-FED9-4D3D-BB67-C9A1ACB249EC}" sibTransId="{DD736BF1-3C3D-4485-B30A-799A3592C597}"/>
    <dgm:cxn modelId="{C8EC439E-3BD7-4A3E-92B8-ABD0AE78AE61}" srcId="{DD7FDC26-C043-41C0-9FDF-97B9F5B8266D}" destId="{C30BEB82-CC2B-40B5-A8AE-EE0DF6AD1B1A}" srcOrd="5" destOrd="0" parTransId="{8AD5DE26-6534-4598-8C78-106E3F3D410C}" sibTransId="{E662BE8A-C457-4111-ABBA-3DA2DC07E72B}"/>
    <dgm:cxn modelId="{EE0DD0AE-2948-4EE2-B7D7-8AA0BE00119C}" type="presOf" srcId="{5A8A4832-CF8B-491C-AAF1-4973EDDCA64F}" destId="{224F1123-95A0-47EB-BE4E-D85918B2BB6E}" srcOrd="0" destOrd="0" presId="urn:microsoft.com/office/officeart/2016/7/layout/RepeatingBendingProcessNew"/>
    <dgm:cxn modelId="{6E6238B1-EB8D-4514-9DAA-FF3BDC349CC5}" srcId="{DD7FDC26-C043-41C0-9FDF-97B9F5B8266D}" destId="{41422E51-F17C-4763-A9DC-0CFBCA97A65F}" srcOrd="3" destOrd="0" parTransId="{C525E578-D12B-49A6-B077-3077DA2B67E6}" sibTransId="{2E4C578D-AF6A-4674-B6A0-22158BCD4431}"/>
    <dgm:cxn modelId="{03366DC3-3221-4855-B70A-BBA114A5500D}" type="presOf" srcId="{0C1CF4B8-72FD-412C-A43B-67BF1467AB09}" destId="{A0287FAF-974D-47CF-B573-D9E55D77B4AE}" srcOrd="1" destOrd="0" presId="urn:microsoft.com/office/officeart/2016/7/layout/RepeatingBendingProcessNew"/>
    <dgm:cxn modelId="{4F377ACF-08E4-4025-91E3-001A83DA1A56}" type="presOf" srcId="{8C43CE07-BA0D-40F4-8573-310C73C7AC51}" destId="{B15F3A47-4FF9-423B-AE01-66E509C3B0FA}" srcOrd="0" destOrd="0" presId="urn:microsoft.com/office/officeart/2016/7/layout/RepeatingBendingProcessNew"/>
    <dgm:cxn modelId="{7188FBCF-E42F-485A-9003-F58B9FE47B8B}" type="presOf" srcId="{C30BEB82-CC2B-40B5-A8AE-EE0DF6AD1B1A}" destId="{45411413-2175-4EB4-90B6-F1AE3CE5C4FD}" srcOrd="0" destOrd="0" presId="urn:microsoft.com/office/officeart/2016/7/layout/RepeatingBendingProcessNew"/>
    <dgm:cxn modelId="{440D2BD5-7758-437A-821F-BD96498D6C03}" type="presOf" srcId="{DD736BF1-3C3D-4485-B30A-799A3592C597}" destId="{F063D18E-641E-4136-BD82-C4F22755BFE9}" srcOrd="1" destOrd="0" presId="urn:microsoft.com/office/officeart/2016/7/layout/RepeatingBendingProcessNew"/>
    <dgm:cxn modelId="{72A7D9E5-8A10-4897-8B4E-489094D1B125}" type="presOf" srcId="{DD7FDC26-C043-41C0-9FDF-97B9F5B8266D}" destId="{E03AFCB4-DBE5-435A-9F27-0014CE4DFC1D}" srcOrd="0" destOrd="0" presId="urn:microsoft.com/office/officeart/2016/7/layout/RepeatingBendingProcessNew"/>
    <dgm:cxn modelId="{DF9983FA-D75E-4A2A-BEE1-0CBCC4D7FEE9}" type="presOf" srcId="{25611A36-F8C5-4EAB-A54E-163296EEED81}" destId="{569A0256-8BD5-496C-A5FA-21EEC972C736}" srcOrd="0" destOrd="0" presId="urn:microsoft.com/office/officeart/2016/7/layout/RepeatingBendingProcessNew"/>
    <dgm:cxn modelId="{760CF3A4-5EBE-41C7-BC57-2843F561C319}" type="presParOf" srcId="{E03AFCB4-DBE5-435A-9F27-0014CE4DFC1D}" destId="{B15F3A47-4FF9-423B-AE01-66E509C3B0FA}" srcOrd="0" destOrd="0" presId="urn:microsoft.com/office/officeart/2016/7/layout/RepeatingBendingProcessNew"/>
    <dgm:cxn modelId="{EAE2EB8E-535F-4E84-9B8A-404D3F4C4FBF}" type="presParOf" srcId="{E03AFCB4-DBE5-435A-9F27-0014CE4DFC1D}" destId="{DB3DCBBA-CEC6-4D9D-B217-287114994742}" srcOrd="1" destOrd="0" presId="urn:microsoft.com/office/officeart/2016/7/layout/RepeatingBendingProcessNew"/>
    <dgm:cxn modelId="{C79574FD-7C72-4DC2-A445-638FA37C0E76}" type="presParOf" srcId="{DB3DCBBA-CEC6-4D9D-B217-287114994742}" destId="{CA8C311D-1E7D-4C94-AA6C-DEF4FFD51A97}" srcOrd="0" destOrd="0" presId="urn:microsoft.com/office/officeart/2016/7/layout/RepeatingBendingProcessNew"/>
    <dgm:cxn modelId="{44D111E7-84D7-4DFC-8B07-9E6F81B515F0}" type="presParOf" srcId="{E03AFCB4-DBE5-435A-9F27-0014CE4DFC1D}" destId="{224F1123-95A0-47EB-BE4E-D85918B2BB6E}" srcOrd="2" destOrd="0" presId="urn:microsoft.com/office/officeart/2016/7/layout/RepeatingBendingProcessNew"/>
    <dgm:cxn modelId="{FFF626AE-4CCB-48BB-94CA-178389B03F36}" type="presParOf" srcId="{E03AFCB4-DBE5-435A-9F27-0014CE4DFC1D}" destId="{E1BACF8D-6830-42C4-95AA-68F69A74C5D0}" srcOrd="3" destOrd="0" presId="urn:microsoft.com/office/officeart/2016/7/layout/RepeatingBendingProcessNew"/>
    <dgm:cxn modelId="{3CDD1E62-AE7F-4BF7-8328-EA4C2C80BEF9}" type="presParOf" srcId="{E1BACF8D-6830-42C4-95AA-68F69A74C5D0}" destId="{A0287FAF-974D-47CF-B573-D9E55D77B4AE}" srcOrd="0" destOrd="0" presId="urn:microsoft.com/office/officeart/2016/7/layout/RepeatingBendingProcessNew"/>
    <dgm:cxn modelId="{8B4ACD2E-8489-4093-91C9-A182A5ECE0B9}" type="presParOf" srcId="{E03AFCB4-DBE5-435A-9F27-0014CE4DFC1D}" destId="{6C43D09A-7010-48DE-B26A-AE78566B60CC}" srcOrd="4" destOrd="0" presId="urn:microsoft.com/office/officeart/2016/7/layout/RepeatingBendingProcessNew"/>
    <dgm:cxn modelId="{9CC5586E-1DD2-4079-81F0-948895194E9D}" type="presParOf" srcId="{E03AFCB4-DBE5-435A-9F27-0014CE4DFC1D}" destId="{95F28016-36C1-4AF2-B274-6C48721A03C5}" srcOrd="5" destOrd="0" presId="urn:microsoft.com/office/officeart/2016/7/layout/RepeatingBendingProcessNew"/>
    <dgm:cxn modelId="{0D7584D4-B02A-4F6D-A387-BD9D038751FA}" type="presParOf" srcId="{95F28016-36C1-4AF2-B274-6C48721A03C5}" destId="{F063D18E-641E-4136-BD82-C4F22755BFE9}" srcOrd="0" destOrd="0" presId="urn:microsoft.com/office/officeart/2016/7/layout/RepeatingBendingProcessNew"/>
    <dgm:cxn modelId="{812BC75C-B6A1-4E31-A83A-B4CC49DA91FE}" type="presParOf" srcId="{E03AFCB4-DBE5-435A-9F27-0014CE4DFC1D}" destId="{DF69EFE4-64FC-49C6-B8B0-6BF6604B93B1}" srcOrd="6" destOrd="0" presId="urn:microsoft.com/office/officeart/2016/7/layout/RepeatingBendingProcessNew"/>
    <dgm:cxn modelId="{E45F43D0-B5B8-40E7-A9D3-F232697DF946}" type="presParOf" srcId="{E03AFCB4-DBE5-435A-9F27-0014CE4DFC1D}" destId="{E8DA73F8-8C33-4529-B3FA-4B116DAC862D}" srcOrd="7" destOrd="0" presId="urn:microsoft.com/office/officeart/2016/7/layout/RepeatingBendingProcessNew"/>
    <dgm:cxn modelId="{312B41E4-C465-4EDE-8461-0E8927975EFC}" type="presParOf" srcId="{E8DA73F8-8C33-4529-B3FA-4B116DAC862D}" destId="{11AEAF88-7A64-4557-ADDF-B7C333302E83}" srcOrd="0" destOrd="0" presId="urn:microsoft.com/office/officeart/2016/7/layout/RepeatingBendingProcessNew"/>
    <dgm:cxn modelId="{F1AD11E8-36A6-4061-98BA-7D72D712909E}" type="presParOf" srcId="{E03AFCB4-DBE5-435A-9F27-0014CE4DFC1D}" destId="{569A0256-8BD5-496C-A5FA-21EEC972C736}" srcOrd="8" destOrd="0" presId="urn:microsoft.com/office/officeart/2016/7/layout/RepeatingBendingProcessNew"/>
    <dgm:cxn modelId="{81E63771-42BF-4103-B994-B08632FDE365}" type="presParOf" srcId="{E03AFCB4-DBE5-435A-9F27-0014CE4DFC1D}" destId="{C0103DBC-06EF-4707-9978-EE4D01C2A9E8}" srcOrd="9" destOrd="0" presId="urn:microsoft.com/office/officeart/2016/7/layout/RepeatingBendingProcessNew"/>
    <dgm:cxn modelId="{AA8DAD0F-7A80-41BE-893D-C488ACB1C4C3}" type="presParOf" srcId="{C0103DBC-06EF-4707-9978-EE4D01C2A9E8}" destId="{6288E541-CFD5-4F36-B626-CEDCBADB72B1}" srcOrd="0" destOrd="0" presId="urn:microsoft.com/office/officeart/2016/7/layout/RepeatingBendingProcessNew"/>
    <dgm:cxn modelId="{F817B33C-AE48-4D27-AD3A-EA7CE317B7A5}" type="presParOf" srcId="{E03AFCB4-DBE5-435A-9F27-0014CE4DFC1D}" destId="{45411413-2175-4EB4-90B6-F1AE3CE5C4FD}"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FE7F09-6C4E-451D-83F5-B740CFE3897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9E1C1BE-B9ED-4B39-99B2-4A47AEE6DE8F}">
      <dgm:prSet/>
      <dgm:spPr/>
      <dgm:t>
        <a:bodyPr/>
        <a:lstStyle/>
        <a:p>
          <a:r>
            <a:rPr lang="en-GB" b="1" dirty="0"/>
            <a:t>Bassham et al (2011) further explains that Critical thinking</a:t>
          </a:r>
          <a:r>
            <a:rPr lang="en-GB" dirty="0"/>
            <a:t>  involves: </a:t>
          </a:r>
          <a:endParaRPr lang="en-US" dirty="0"/>
        </a:p>
      </dgm:t>
    </dgm:pt>
    <dgm:pt modelId="{7C7CEE46-BCD4-499C-9112-5E19C7137C48}" type="parTrans" cxnId="{F6908637-21E3-4CB6-8690-DB51FD48C2F1}">
      <dgm:prSet/>
      <dgm:spPr/>
      <dgm:t>
        <a:bodyPr/>
        <a:lstStyle/>
        <a:p>
          <a:endParaRPr lang="en-US"/>
        </a:p>
      </dgm:t>
    </dgm:pt>
    <dgm:pt modelId="{716CB30A-271E-42B8-B1DB-72CA0F47DC91}" type="sibTrans" cxnId="{F6908637-21E3-4CB6-8690-DB51FD48C2F1}">
      <dgm:prSet/>
      <dgm:spPr/>
      <dgm:t>
        <a:bodyPr/>
        <a:lstStyle/>
        <a:p>
          <a:endParaRPr lang="en-US"/>
        </a:p>
      </dgm:t>
    </dgm:pt>
    <dgm:pt modelId="{30340A3D-8A5E-491D-BDE4-CD33E826672E}">
      <dgm:prSet/>
      <dgm:spPr/>
      <dgm:t>
        <a:bodyPr/>
        <a:lstStyle/>
        <a:p>
          <a:r>
            <a:rPr lang="en-GB" dirty="0"/>
            <a:t>Thinking clearly and intelligently.</a:t>
          </a:r>
          <a:endParaRPr lang="en-US" dirty="0"/>
        </a:p>
      </dgm:t>
    </dgm:pt>
    <dgm:pt modelId="{829EED75-A354-4FD9-A335-CD8E3BAAED72}" type="parTrans" cxnId="{E9A203FF-FF61-48FA-84E5-C6039FDAB35E}">
      <dgm:prSet/>
      <dgm:spPr/>
      <dgm:t>
        <a:bodyPr/>
        <a:lstStyle/>
        <a:p>
          <a:endParaRPr lang="en-US"/>
        </a:p>
      </dgm:t>
    </dgm:pt>
    <dgm:pt modelId="{B52086DB-D05E-4EC8-A1FD-68D2A350D902}" type="sibTrans" cxnId="{E9A203FF-FF61-48FA-84E5-C6039FDAB35E}">
      <dgm:prSet/>
      <dgm:spPr/>
      <dgm:t>
        <a:bodyPr/>
        <a:lstStyle/>
        <a:p>
          <a:endParaRPr lang="en-US"/>
        </a:p>
      </dgm:t>
    </dgm:pt>
    <dgm:pt modelId="{1367648C-444C-467A-A2F3-36131CA3FA10}">
      <dgm:prSet/>
      <dgm:spPr/>
      <dgm:t>
        <a:bodyPr/>
        <a:lstStyle/>
        <a:p>
          <a:r>
            <a:rPr lang="en-GB" dirty="0"/>
            <a:t>Involves a wide range of cognitive skills</a:t>
          </a:r>
          <a:endParaRPr lang="en-US" dirty="0"/>
        </a:p>
      </dgm:t>
    </dgm:pt>
    <dgm:pt modelId="{BE0837BF-E587-4AE9-9B77-105BF07AA842}" type="parTrans" cxnId="{986EB845-5FE9-418A-AB91-9EFE04936FDD}">
      <dgm:prSet/>
      <dgm:spPr/>
      <dgm:t>
        <a:bodyPr/>
        <a:lstStyle/>
        <a:p>
          <a:endParaRPr lang="en-US"/>
        </a:p>
      </dgm:t>
    </dgm:pt>
    <dgm:pt modelId="{7BF22F36-5C41-4D77-8720-F71AF3391EDC}" type="sibTrans" cxnId="{986EB845-5FE9-418A-AB91-9EFE04936FDD}">
      <dgm:prSet/>
      <dgm:spPr/>
      <dgm:t>
        <a:bodyPr/>
        <a:lstStyle/>
        <a:p>
          <a:endParaRPr lang="en-US"/>
        </a:p>
      </dgm:t>
    </dgm:pt>
    <dgm:pt modelId="{29C831B0-36F3-48DE-A7E5-6C28AE85D0F8}">
      <dgm:prSet/>
      <dgm:spPr/>
      <dgm:t>
        <a:bodyPr/>
        <a:lstStyle/>
        <a:p>
          <a:r>
            <a:rPr lang="en-GB" dirty="0"/>
            <a:t>Identifying, analysing, and evaluating arguments and truth claims</a:t>
          </a:r>
          <a:endParaRPr lang="en-US" dirty="0"/>
        </a:p>
      </dgm:t>
    </dgm:pt>
    <dgm:pt modelId="{3DD33555-61A1-4FEA-9EA4-66112C7655D3}" type="parTrans" cxnId="{725E7233-5284-4958-BFF1-4B95A6492968}">
      <dgm:prSet/>
      <dgm:spPr/>
      <dgm:t>
        <a:bodyPr/>
        <a:lstStyle/>
        <a:p>
          <a:endParaRPr lang="en-US"/>
        </a:p>
      </dgm:t>
    </dgm:pt>
    <dgm:pt modelId="{56D8B88A-2648-4BC9-9855-DEC8C526F349}" type="sibTrans" cxnId="{725E7233-5284-4958-BFF1-4B95A6492968}">
      <dgm:prSet/>
      <dgm:spPr/>
      <dgm:t>
        <a:bodyPr/>
        <a:lstStyle/>
        <a:p>
          <a:endParaRPr lang="en-US"/>
        </a:p>
      </dgm:t>
    </dgm:pt>
    <dgm:pt modelId="{CF963A9C-2934-4C0D-AE91-4B1013DA588C}">
      <dgm:prSet/>
      <dgm:spPr/>
      <dgm:t>
        <a:bodyPr/>
        <a:lstStyle/>
        <a:p>
          <a:r>
            <a:rPr lang="en-GB" dirty="0"/>
            <a:t>Recognising and overcoming personal biases and preconceptions</a:t>
          </a:r>
          <a:endParaRPr lang="en-US" dirty="0"/>
        </a:p>
      </dgm:t>
    </dgm:pt>
    <dgm:pt modelId="{49B2C8CD-800F-46BF-AC2A-F374D68F3973}" type="parTrans" cxnId="{FF4B0436-431A-4FB0-A91A-1D706BCB05C3}">
      <dgm:prSet/>
      <dgm:spPr/>
      <dgm:t>
        <a:bodyPr/>
        <a:lstStyle/>
        <a:p>
          <a:endParaRPr lang="en-US"/>
        </a:p>
      </dgm:t>
    </dgm:pt>
    <dgm:pt modelId="{02797DB2-8661-4305-984A-1D5A572AB130}" type="sibTrans" cxnId="{FF4B0436-431A-4FB0-A91A-1D706BCB05C3}">
      <dgm:prSet/>
      <dgm:spPr/>
      <dgm:t>
        <a:bodyPr/>
        <a:lstStyle/>
        <a:p>
          <a:endParaRPr lang="en-US"/>
        </a:p>
      </dgm:t>
    </dgm:pt>
    <dgm:pt modelId="{5720CFDB-0AC2-44EE-AF06-50AF7A54E669}">
      <dgm:prSet/>
      <dgm:spPr/>
      <dgm:t>
        <a:bodyPr/>
        <a:lstStyle/>
        <a:p>
          <a:r>
            <a:rPr lang="en-GB" dirty="0"/>
            <a:t>Formulating and presenting convincing reasons for conclusions</a:t>
          </a:r>
          <a:endParaRPr lang="en-US" dirty="0"/>
        </a:p>
      </dgm:t>
    </dgm:pt>
    <dgm:pt modelId="{00E9AB46-26E0-4A04-BBAD-1159CD94E8B8}" type="parTrans" cxnId="{EADE72B5-09D0-4582-A9BD-78D0389815E2}">
      <dgm:prSet/>
      <dgm:spPr/>
      <dgm:t>
        <a:bodyPr/>
        <a:lstStyle/>
        <a:p>
          <a:endParaRPr lang="en-US"/>
        </a:p>
      </dgm:t>
    </dgm:pt>
    <dgm:pt modelId="{6DBC4DFA-0AEC-4B4D-806D-98EB999295A1}" type="sibTrans" cxnId="{EADE72B5-09D0-4582-A9BD-78D0389815E2}">
      <dgm:prSet/>
      <dgm:spPr/>
      <dgm:t>
        <a:bodyPr/>
        <a:lstStyle/>
        <a:p>
          <a:endParaRPr lang="en-US"/>
        </a:p>
      </dgm:t>
    </dgm:pt>
    <dgm:pt modelId="{E3368022-39D1-404A-85B5-AD964E4860E3}">
      <dgm:prSet/>
      <dgm:spPr/>
      <dgm:t>
        <a:bodyPr/>
        <a:lstStyle/>
        <a:p>
          <a:r>
            <a:rPr lang="en-GB" dirty="0"/>
            <a:t>Making reasonable, intelligent decisions about what to believe and what to do</a:t>
          </a:r>
          <a:endParaRPr lang="en-US" dirty="0"/>
        </a:p>
      </dgm:t>
    </dgm:pt>
    <dgm:pt modelId="{DD557ED6-9283-4840-BF6D-DC961A56CAC5}" type="parTrans" cxnId="{1E5F708E-27B3-4AED-B1C5-EBCE1B61C8CF}">
      <dgm:prSet/>
      <dgm:spPr/>
      <dgm:t>
        <a:bodyPr/>
        <a:lstStyle/>
        <a:p>
          <a:endParaRPr lang="en-US"/>
        </a:p>
      </dgm:t>
    </dgm:pt>
    <dgm:pt modelId="{045E79D8-EA3D-4B5E-92FE-B2EA19FD677C}" type="sibTrans" cxnId="{1E5F708E-27B3-4AED-B1C5-EBCE1B61C8CF}">
      <dgm:prSet/>
      <dgm:spPr/>
      <dgm:t>
        <a:bodyPr/>
        <a:lstStyle/>
        <a:p>
          <a:endParaRPr lang="en-US"/>
        </a:p>
      </dgm:t>
    </dgm:pt>
    <dgm:pt modelId="{708DB5A8-D2DA-49F9-9084-73EFFA0B91A4}" type="pres">
      <dgm:prSet presAssocID="{89FE7F09-6C4E-451D-83F5-B740CFE3897A}" presName="vert0" presStyleCnt="0">
        <dgm:presLayoutVars>
          <dgm:dir/>
          <dgm:animOne val="branch"/>
          <dgm:animLvl val="lvl"/>
        </dgm:presLayoutVars>
      </dgm:prSet>
      <dgm:spPr/>
    </dgm:pt>
    <dgm:pt modelId="{81543E01-0267-4E9D-A62C-B02B04BEF481}" type="pres">
      <dgm:prSet presAssocID="{69E1C1BE-B9ED-4B39-99B2-4A47AEE6DE8F}" presName="thickLine" presStyleLbl="alignNode1" presStyleIdx="0" presStyleCnt="7"/>
      <dgm:spPr/>
    </dgm:pt>
    <dgm:pt modelId="{CC5023A5-6B80-4D23-A18E-D52A2B8F12B0}" type="pres">
      <dgm:prSet presAssocID="{69E1C1BE-B9ED-4B39-99B2-4A47AEE6DE8F}" presName="horz1" presStyleCnt="0"/>
      <dgm:spPr/>
    </dgm:pt>
    <dgm:pt modelId="{C42EC7DA-A92B-4571-B8EF-B7E81CD28304}" type="pres">
      <dgm:prSet presAssocID="{69E1C1BE-B9ED-4B39-99B2-4A47AEE6DE8F}" presName="tx1" presStyleLbl="revTx" presStyleIdx="0" presStyleCnt="7"/>
      <dgm:spPr/>
    </dgm:pt>
    <dgm:pt modelId="{DA7910AE-2281-4E1E-A6CF-C927222B4477}" type="pres">
      <dgm:prSet presAssocID="{69E1C1BE-B9ED-4B39-99B2-4A47AEE6DE8F}" presName="vert1" presStyleCnt="0"/>
      <dgm:spPr/>
    </dgm:pt>
    <dgm:pt modelId="{3327AE3A-1B28-40A8-9EC8-FCA5452E925D}" type="pres">
      <dgm:prSet presAssocID="{30340A3D-8A5E-491D-BDE4-CD33E826672E}" presName="thickLine" presStyleLbl="alignNode1" presStyleIdx="1" presStyleCnt="7"/>
      <dgm:spPr/>
    </dgm:pt>
    <dgm:pt modelId="{1580BD2B-3B68-4B51-A644-40A505648FBD}" type="pres">
      <dgm:prSet presAssocID="{30340A3D-8A5E-491D-BDE4-CD33E826672E}" presName="horz1" presStyleCnt="0"/>
      <dgm:spPr/>
    </dgm:pt>
    <dgm:pt modelId="{F4CBD581-AE97-43AD-9CB5-95E2B0286FB1}" type="pres">
      <dgm:prSet presAssocID="{30340A3D-8A5E-491D-BDE4-CD33E826672E}" presName="tx1" presStyleLbl="revTx" presStyleIdx="1" presStyleCnt="7"/>
      <dgm:spPr/>
    </dgm:pt>
    <dgm:pt modelId="{E1242608-8678-437A-9B40-30A11F9B72BC}" type="pres">
      <dgm:prSet presAssocID="{30340A3D-8A5E-491D-BDE4-CD33E826672E}" presName="vert1" presStyleCnt="0"/>
      <dgm:spPr/>
    </dgm:pt>
    <dgm:pt modelId="{0F3E75A4-1A44-42FC-9B64-CB338629DAE4}" type="pres">
      <dgm:prSet presAssocID="{1367648C-444C-467A-A2F3-36131CA3FA10}" presName="thickLine" presStyleLbl="alignNode1" presStyleIdx="2" presStyleCnt="7"/>
      <dgm:spPr/>
    </dgm:pt>
    <dgm:pt modelId="{076CA39B-7623-4BB9-B69C-65202A547FC7}" type="pres">
      <dgm:prSet presAssocID="{1367648C-444C-467A-A2F3-36131CA3FA10}" presName="horz1" presStyleCnt="0"/>
      <dgm:spPr/>
    </dgm:pt>
    <dgm:pt modelId="{80805C1B-6781-478A-9ABE-BFE8739D9566}" type="pres">
      <dgm:prSet presAssocID="{1367648C-444C-467A-A2F3-36131CA3FA10}" presName="tx1" presStyleLbl="revTx" presStyleIdx="2" presStyleCnt="7"/>
      <dgm:spPr/>
    </dgm:pt>
    <dgm:pt modelId="{7F0BA36D-3253-4705-92F6-C1CB8B575A8D}" type="pres">
      <dgm:prSet presAssocID="{1367648C-444C-467A-A2F3-36131CA3FA10}" presName="vert1" presStyleCnt="0"/>
      <dgm:spPr/>
    </dgm:pt>
    <dgm:pt modelId="{08C0507A-5AF4-4C75-9C5C-D357E8A6751D}" type="pres">
      <dgm:prSet presAssocID="{29C831B0-36F3-48DE-A7E5-6C28AE85D0F8}" presName="thickLine" presStyleLbl="alignNode1" presStyleIdx="3" presStyleCnt="7"/>
      <dgm:spPr/>
    </dgm:pt>
    <dgm:pt modelId="{981BBE65-EF48-43A3-AC49-8EF98E51CB44}" type="pres">
      <dgm:prSet presAssocID="{29C831B0-36F3-48DE-A7E5-6C28AE85D0F8}" presName="horz1" presStyleCnt="0"/>
      <dgm:spPr/>
    </dgm:pt>
    <dgm:pt modelId="{2EA99910-9421-4BAD-BE36-993AC6BD988D}" type="pres">
      <dgm:prSet presAssocID="{29C831B0-36F3-48DE-A7E5-6C28AE85D0F8}" presName="tx1" presStyleLbl="revTx" presStyleIdx="3" presStyleCnt="7"/>
      <dgm:spPr/>
    </dgm:pt>
    <dgm:pt modelId="{4C0A6EC0-D812-4CCD-8269-E7CF94D8F034}" type="pres">
      <dgm:prSet presAssocID="{29C831B0-36F3-48DE-A7E5-6C28AE85D0F8}" presName="vert1" presStyleCnt="0"/>
      <dgm:spPr/>
    </dgm:pt>
    <dgm:pt modelId="{5C56D625-8B89-4850-8644-B5EFC7CBDE09}" type="pres">
      <dgm:prSet presAssocID="{CF963A9C-2934-4C0D-AE91-4B1013DA588C}" presName="thickLine" presStyleLbl="alignNode1" presStyleIdx="4" presStyleCnt="7"/>
      <dgm:spPr/>
    </dgm:pt>
    <dgm:pt modelId="{5CD291BB-2C39-4E04-BD90-1E331D2152AD}" type="pres">
      <dgm:prSet presAssocID="{CF963A9C-2934-4C0D-AE91-4B1013DA588C}" presName="horz1" presStyleCnt="0"/>
      <dgm:spPr/>
    </dgm:pt>
    <dgm:pt modelId="{E7F94C7A-4323-4186-810D-2E194E0D1E17}" type="pres">
      <dgm:prSet presAssocID="{CF963A9C-2934-4C0D-AE91-4B1013DA588C}" presName="tx1" presStyleLbl="revTx" presStyleIdx="4" presStyleCnt="7"/>
      <dgm:spPr/>
    </dgm:pt>
    <dgm:pt modelId="{5F524942-7685-43E8-9536-4A2F569E1A4F}" type="pres">
      <dgm:prSet presAssocID="{CF963A9C-2934-4C0D-AE91-4B1013DA588C}" presName="vert1" presStyleCnt="0"/>
      <dgm:spPr/>
    </dgm:pt>
    <dgm:pt modelId="{C0D06ECA-11DD-45E1-92DD-D49EEA656C0D}" type="pres">
      <dgm:prSet presAssocID="{5720CFDB-0AC2-44EE-AF06-50AF7A54E669}" presName="thickLine" presStyleLbl="alignNode1" presStyleIdx="5" presStyleCnt="7"/>
      <dgm:spPr/>
    </dgm:pt>
    <dgm:pt modelId="{C64A107A-3B5A-45B3-9F95-D40A404B08B7}" type="pres">
      <dgm:prSet presAssocID="{5720CFDB-0AC2-44EE-AF06-50AF7A54E669}" presName="horz1" presStyleCnt="0"/>
      <dgm:spPr/>
    </dgm:pt>
    <dgm:pt modelId="{9C739D48-7127-409F-9151-29B36E9785FF}" type="pres">
      <dgm:prSet presAssocID="{5720CFDB-0AC2-44EE-AF06-50AF7A54E669}" presName="tx1" presStyleLbl="revTx" presStyleIdx="5" presStyleCnt="7"/>
      <dgm:spPr/>
    </dgm:pt>
    <dgm:pt modelId="{A07AF17E-BA3F-4F02-9A77-0C2A6AF7CBD7}" type="pres">
      <dgm:prSet presAssocID="{5720CFDB-0AC2-44EE-AF06-50AF7A54E669}" presName="vert1" presStyleCnt="0"/>
      <dgm:spPr/>
    </dgm:pt>
    <dgm:pt modelId="{D20A5DD7-A6E6-474A-920A-7E1B142C48CC}" type="pres">
      <dgm:prSet presAssocID="{E3368022-39D1-404A-85B5-AD964E4860E3}" presName="thickLine" presStyleLbl="alignNode1" presStyleIdx="6" presStyleCnt="7"/>
      <dgm:spPr/>
    </dgm:pt>
    <dgm:pt modelId="{A2BCC464-8966-41A7-8F59-34758152A8B4}" type="pres">
      <dgm:prSet presAssocID="{E3368022-39D1-404A-85B5-AD964E4860E3}" presName="horz1" presStyleCnt="0"/>
      <dgm:spPr/>
    </dgm:pt>
    <dgm:pt modelId="{4BC4B22D-B167-4426-9D7E-0EC98625BD02}" type="pres">
      <dgm:prSet presAssocID="{E3368022-39D1-404A-85B5-AD964E4860E3}" presName="tx1" presStyleLbl="revTx" presStyleIdx="6" presStyleCnt="7"/>
      <dgm:spPr/>
    </dgm:pt>
    <dgm:pt modelId="{AB4E1B4E-134F-4EE8-82BB-FBFBEE06BE97}" type="pres">
      <dgm:prSet presAssocID="{E3368022-39D1-404A-85B5-AD964E4860E3}" presName="vert1" presStyleCnt="0"/>
      <dgm:spPr/>
    </dgm:pt>
  </dgm:ptLst>
  <dgm:cxnLst>
    <dgm:cxn modelId="{27148105-B78A-42B9-8946-159F6E3F059E}" type="presOf" srcId="{5720CFDB-0AC2-44EE-AF06-50AF7A54E669}" destId="{9C739D48-7127-409F-9151-29B36E9785FF}" srcOrd="0" destOrd="0" presId="urn:microsoft.com/office/officeart/2008/layout/LinedList"/>
    <dgm:cxn modelId="{F7CABE12-B0E5-47F5-B0F9-3B889E1B8067}" type="presOf" srcId="{CF963A9C-2934-4C0D-AE91-4B1013DA588C}" destId="{E7F94C7A-4323-4186-810D-2E194E0D1E17}" srcOrd="0" destOrd="0" presId="urn:microsoft.com/office/officeart/2008/layout/LinedList"/>
    <dgm:cxn modelId="{CBA75418-6408-4565-8432-FCB9603A1A3A}" type="presOf" srcId="{E3368022-39D1-404A-85B5-AD964E4860E3}" destId="{4BC4B22D-B167-4426-9D7E-0EC98625BD02}" srcOrd="0" destOrd="0" presId="urn:microsoft.com/office/officeart/2008/layout/LinedList"/>
    <dgm:cxn modelId="{88756C24-964B-405A-97B6-72BA71DCAB37}" type="presOf" srcId="{29C831B0-36F3-48DE-A7E5-6C28AE85D0F8}" destId="{2EA99910-9421-4BAD-BE36-993AC6BD988D}" srcOrd="0" destOrd="0" presId="urn:microsoft.com/office/officeart/2008/layout/LinedList"/>
    <dgm:cxn modelId="{725E7233-5284-4958-BFF1-4B95A6492968}" srcId="{89FE7F09-6C4E-451D-83F5-B740CFE3897A}" destId="{29C831B0-36F3-48DE-A7E5-6C28AE85D0F8}" srcOrd="3" destOrd="0" parTransId="{3DD33555-61A1-4FEA-9EA4-66112C7655D3}" sibTransId="{56D8B88A-2648-4BC9-9855-DEC8C526F349}"/>
    <dgm:cxn modelId="{FF4B0436-431A-4FB0-A91A-1D706BCB05C3}" srcId="{89FE7F09-6C4E-451D-83F5-B740CFE3897A}" destId="{CF963A9C-2934-4C0D-AE91-4B1013DA588C}" srcOrd="4" destOrd="0" parTransId="{49B2C8CD-800F-46BF-AC2A-F374D68F3973}" sibTransId="{02797DB2-8661-4305-984A-1D5A572AB130}"/>
    <dgm:cxn modelId="{F6908637-21E3-4CB6-8690-DB51FD48C2F1}" srcId="{89FE7F09-6C4E-451D-83F5-B740CFE3897A}" destId="{69E1C1BE-B9ED-4B39-99B2-4A47AEE6DE8F}" srcOrd="0" destOrd="0" parTransId="{7C7CEE46-BCD4-499C-9112-5E19C7137C48}" sibTransId="{716CB30A-271E-42B8-B1DB-72CA0F47DC91}"/>
    <dgm:cxn modelId="{AB1B6A38-4066-4805-B943-1DA37912898D}" type="presOf" srcId="{1367648C-444C-467A-A2F3-36131CA3FA10}" destId="{80805C1B-6781-478A-9ABE-BFE8739D9566}" srcOrd="0" destOrd="0" presId="urn:microsoft.com/office/officeart/2008/layout/LinedList"/>
    <dgm:cxn modelId="{986EB845-5FE9-418A-AB91-9EFE04936FDD}" srcId="{89FE7F09-6C4E-451D-83F5-B740CFE3897A}" destId="{1367648C-444C-467A-A2F3-36131CA3FA10}" srcOrd="2" destOrd="0" parTransId="{BE0837BF-E587-4AE9-9B77-105BF07AA842}" sibTransId="{7BF22F36-5C41-4D77-8720-F71AF3391EDC}"/>
    <dgm:cxn modelId="{1E5F708E-27B3-4AED-B1C5-EBCE1B61C8CF}" srcId="{89FE7F09-6C4E-451D-83F5-B740CFE3897A}" destId="{E3368022-39D1-404A-85B5-AD964E4860E3}" srcOrd="6" destOrd="0" parTransId="{DD557ED6-9283-4840-BF6D-DC961A56CAC5}" sibTransId="{045E79D8-EA3D-4B5E-92FE-B2EA19FD677C}"/>
    <dgm:cxn modelId="{A3465990-5C9A-48E1-A6F9-A4C5F136C93C}" type="presOf" srcId="{69E1C1BE-B9ED-4B39-99B2-4A47AEE6DE8F}" destId="{C42EC7DA-A92B-4571-B8EF-B7E81CD28304}" srcOrd="0" destOrd="0" presId="urn:microsoft.com/office/officeart/2008/layout/LinedList"/>
    <dgm:cxn modelId="{F8E898AF-40CD-4385-A960-BBD972512C09}" type="presOf" srcId="{89FE7F09-6C4E-451D-83F5-B740CFE3897A}" destId="{708DB5A8-D2DA-49F9-9084-73EFFA0B91A4}" srcOrd="0" destOrd="0" presId="urn:microsoft.com/office/officeart/2008/layout/LinedList"/>
    <dgm:cxn modelId="{EADE72B5-09D0-4582-A9BD-78D0389815E2}" srcId="{89FE7F09-6C4E-451D-83F5-B740CFE3897A}" destId="{5720CFDB-0AC2-44EE-AF06-50AF7A54E669}" srcOrd="5" destOrd="0" parTransId="{00E9AB46-26E0-4A04-BBAD-1159CD94E8B8}" sibTransId="{6DBC4DFA-0AEC-4B4D-806D-98EB999295A1}"/>
    <dgm:cxn modelId="{B9EC8BDF-5211-4111-B81D-CC1B6ADBB7C0}" type="presOf" srcId="{30340A3D-8A5E-491D-BDE4-CD33E826672E}" destId="{F4CBD581-AE97-43AD-9CB5-95E2B0286FB1}" srcOrd="0" destOrd="0" presId="urn:microsoft.com/office/officeart/2008/layout/LinedList"/>
    <dgm:cxn modelId="{E9A203FF-FF61-48FA-84E5-C6039FDAB35E}" srcId="{89FE7F09-6C4E-451D-83F5-B740CFE3897A}" destId="{30340A3D-8A5E-491D-BDE4-CD33E826672E}" srcOrd="1" destOrd="0" parTransId="{829EED75-A354-4FD9-A335-CD8E3BAAED72}" sibTransId="{B52086DB-D05E-4EC8-A1FD-68D2A350D902}"/>
    <dgm:cxn modelId="{14E9F25F-6C50-4F8E-A34C-E22A590065AC}" type="presParOf" srcId="{708DB5A8-D2DA-49F9-9084-73EFFA0B91A4}" destId="{81543E01-0267-4E9D-A62C-B02B04BEF481}" srcOrd="0" destOrd="0" presId="urn:microsoft.com/office/officeart/2008/layout/LinedList"/>
    <dgm:cxn modelId="{20462EBC-A7FF-439E-B7D4-3EE447FBC65F}" type="presParOf" srcId="{708DB5A8-D2DA-49F9-9084-73EFFA0B91A4}" destId="{CC5023A5-6B80-4D23-A18E-D52A2B8F12B0}" srcOrd="1" destOrd="0" presId="urn:microsoft.com/office/officeart/2008/layout/LinedList"/>
    <dgm:cxn modelId="{523CAA1C-7C5A-4D2E-9917-DB394E383E7B}" type="presParOf" srcId="{CC5023A5-6B80-4D23-A18E-D52A2B8F12B0}" destId="{C42EC7DA-A92B-4571-B8EF-B7E81CD28304}" srcOrd="0" destOrd="0" presId="urn:microsoft.com/office/officeart/2008/layout/LinedList"/>
    <dgm:cxn modelId="{48985FFD-ADD7-4F2C-9C54-C2520C1773D5}" type="presParOf" srcId="{CC5023A5-6B80-4D23-A18E-D52A2B8F12B0}" destId="{DA7910AE-2281-4E1E-A6CF-C927222B4477}" srcOrd="1" destOrd="0" presId="urn:microsoft.com/office/officeart/2008/layout/LinedList"/>
    <dgm:cxn modelId="{31FC7A2A-325A-44A5-A904-07E7CB74AF26}" type="presParOf" srcId="{708DB5A8-D2DA-49F9-9084-73EFFA0B91A4}" destId="{3327AE3A-1B28-40A8-9EC8-FCA5452E925D}" srcOrd="2" destOrd="0" presId="urn:microsoft.com/office/officeart/2008/layout/LinedList"/>
    <dgm:cxn modelId="{C3828762-BC34-4356-A13A-B91F96FB06A3}" type="presParOf" srcId="{708DB5A8-D2DA-49F9-9084-73EFFA0B91A4}" destId="{1580BD2B-3B68-4B51-A644-40A505648FBD}" srcOrd="3" destOrd="0" presId="urn:microsoft.com/office/officeart/2008/layout/LinedList"/>
    <dgm:cxn modelId="{7E699CAD-C952-4A97-AF5F-00C500A9C80D}" type="presParOf" srcId="{1580BD2B-3B68-4B51-A644-40A505648FBD}" destId="{F4CBD581-AE97-43AD-9CB5-95E2B0286FB1}" srcOrd="0" destOrd="0" presId="urn:microsoft.com/office/officeart/2008/layout/LinedList"/>
    <dgm:cxn modelId="{7AC31725-E6C0-4FD7-A2A9-B14D7BD9C752}" type="presParOf" srcId="{1580BD2B-3B68-4B51-A644-40A505648FBD}" destId="{E1242608-8678-437A-9B40-30A11F9B72BC}" srcOrd="1" destOrd="0" presId="urn:microsoft.com/office/officeart/2008/layout/LinedList"/>
    <dgm:cxn modelId="{FFA57878-DF1C-4B36-8116-B249ECAD1468}" type="presParOf" srcId="{708DB5A8-D2DA-49F9-9084-73EFFA0B91A4}" destId="{0F3E75A4-1A44-42FC-9B64-CB338629DAE4}" srcOrd="4" destOrd="0" presId="urn:microsoft.com/office/officeart/2008/layout/LinedList"/>
    <dgm:cxn modelId="{8F38F390-8D88-4F21-9728-DCEDE81D5F4E}" type="presParOf" srcId="{708DB5A8-D2DA-49F9-9084-73EFFA0B91A4}" destId="{076CA39B-7623-4BB9-B69C-65202A547FC7}" srcOrd="5" destOrd="0" presId="urn:microsoft.com/office/officeart/2008/layout/LinedList"/>
    <dgm:cxn modelId="{33B02A58-8B9C-4E22-9A30-2FE3AE8C7266}" type="presParOf" srcId="{076CA39B-7623-4BB9-B69C-65202A547FC7}" destId="{80805C1B-6781-478A-9ABE-BFE8739D9566}" srcOrd="0" destOrd="0" presId="urn:microsoft.com/office/officeart/2008/layout/LinedList"/>
    <dgm:cxn modelId="{328AD234-EB67-4697-904E-85671AC1F388}" type="presParOf" srcId="{076CA39B-7623-4BB9-B69C-65202A547FC7}" destId="{7F0BA36D-3253-4705-92F6-C1CB8B575A8D}" srcOrd="1" destOrd="0" presId="urn:microsoft.com/office/officeart/2008/layout/LinedList"/>
    <dgm:cxn modelId="{23AA36B8-3478-4754-B7A8-6FB85A33498C}" type="presParOf" srcId="{708DB5A8-D2DA-49F9-9084-73EFFA0B91A4}" destId="{08C0507A-5AF4-4C75-9C5C-D357E8A6751D}" srcOrd="6" destOrd="0" presId="urn:microsoft.com/office/officeart/2008/layout/LinedList"/>
    <dgm:cxn modelId="{FB4242C4-B664-4D99-A278-58B67615F2A9}" type="presParOf" srcId="{708DB5A8-D2DA-49F9-9084-73EFFA0B91A4}" destId="{981BBE65-EF48-43A3-AC49-8EF98E51CB44}" srcOrd="7" destOrd="0" presId="urn:microsoft.com/office/officeart/2008/layout/LinedList"/>
    <dgm:cxn modelId="{E831C8BC-73F8-4C5D-AB74-DC42BF3386FC}" type="presParOf" srcId="{981BBE65-EF48-43A3-AC49-8EF98E51CB44}" destId="{2EA99910-9421-4BAD-BE36-993AC6BD988D}" srcOrd="0" destOrd="0" presId="urn:microsoft.com/office/officeart/2008/layout/LinedList"/>
    <dgm:cxn modelId="{722FE4A3-9D4C-4F74-B3E3-E6FFABDF7038}" type="presParOf" srcId="{981BBE65-EF48-43A3-AC49-8EF98E51CB44}" destId="{4C0A6EC0-D812-4CCD-8269-E7CF94D8F034}" srcOrd="1" destOrd="0" presId="urn:microsoft.com/office/officeart/2008/layout/LinedList"/>
    <dgm:cxn modelId="{7D3313FF-B7A8-4FBA-B72B-EB1F7F3414F7}" type="presParOf" srcId="{708DB5A8-D2DA-49F9-9084-73EFFA0B91A4}" destId="{5C56D625-8B89-4850-8644-B5EFC7CBDE09}" srcOrd="8" destOrd="0" presId="urn:microsoft.com/office/officeart/2008/layout/LinedList"/>
    <dgm:cxn modelId="{4A27D84D-3D60-486C-AB4C-EB7F3D23C0D2}" type="presParOf" srcId="{708DB5A8-D2DA-49F9-9084-73EFFA0B91A4}" destId="{5CD291BB-2C39-4E04-BD90-1E331D2152AD}" srcOrd="9" destOrd="0" presId="urn:microsoft.com/office/officeart/2008/layout/LinedList"/>
    <dgm:cxn modelId="{EE25E8AC-DE31-4F47-BBF2-0037FFE98584}" type="presParOf" srcId="{5CD291BB-2C39-4E04-BD90-1E331D2152AD}" destId="{E7F94C7A-4323-4186-810D-2E194E0D1E17}" srcOrd="0" destOrd="0" presId="urn:microsoft.com/office/officeart/2008/layout/LinedList"/>
    <dgm:cxn modelId="{73707340-92DF-4513-8FD1-D271F35ED5F9}" type="presParOf" srcId="{5CD291BB-2C39-4E04-BD90-1E331D2152AD}" destId="{5F524942-7685-43E8-9536-4A2F569E1A4F}" srcOrd="1" destOrd="0" presId="urn:microsoft.com/office/officeart/2008/layout/LinedList"/>
    <dgm:cxn modelId="{885EEF49-3910-4B36-9388-BC76B5CF2A07}" type="presParOf" srcId="{708DB5A8-D2DA-49F9-9084-73EFFA0B91A4}" destId="{C0D06ECA-11DD-45E1-92DD-D49EEA656C0D}" srcOrd="10" destOrd="0" presId="urn:microsoft.com/office/officeart/2008/layout/LinedList"/>
    <dgm:cxn modelId="{154B4416-6AC8-4B93-B600-87B1CCFCB68D}" type="presParOf" srcId="{708DB5A8-D2DA-49F9-9084-73EFFA0B91A4}" destId="{C64A107A-3B5A-45B3-9F95-D40A404B08B7}" srcOrd="11" destOrd="0" presId="urn:microsoft.com/office/officeart/2008/layout/LinedList"/>
    <dgm:cxn modelId="{110373C0-CBA4-4066-9CBF-59084F6E1165}" type="presParOf" srcId="{C64A107A-3B5A-45B3-9F95-D40A404B08B7}" destId="{9C739D48-7127-409F-9151-29B36E9785FF}" srcOrd="0" destOrd="0" presId="urn:microsoft.com/office/officeart/2008/layout/LinedList"/>
    <dgm:cxn modelId="{84B9FAA2-7A49-46E1-ADEE-EF7AEA500DA9}" type="presParOf" srcId="{C64A107A-3B5A-45B3-9F95-D40A404B08B7}" destId="{A07AF17E-BA3F-4F02-9A77-0C2A6AF7CBD7}" srcOrd="1" destOrd="0" presId="urn:microsoft.com/office/officeart/2008/layout/LinedList"/>
    <dgm:cxn modelId="{8D6ADBCF-CA24-430A-9FBD-58A0307DDC0A}" type="presParOf" srcId="{708DB5A8-D2DA-49F9-9084-73EFFA0B91A4}" destId="{D20A5DD7-A6E6-474A-920A-7E1B142C48CC}" srcOrd="12" destOrd="0" presId="urn:microsoft.com/office/officeart/2008/layout/LinedList"/>
    <dgm:cxn modelId="{25690D2A-EC56-4A76-A84B-52403174DD0D}" type="presParOf" srcId="{708DB5A8-D2DA-49F9-9084-73EFFA0B91A4}" destId="{A2BCC464-8966-41A7-8F59-34758152A8B4}" srcOrd="13" destOrd="0" presId="urn:microsoft.com/office/officeart/2008/layout/LinedList"/>
    <dgm:cxn modelId="{52B03D02-2EEB-4250-8310-AB8690BF1F0D}" type="presParOf" srcId="{A2BCC464-8966-41A7-8F59-34758152A8B4}" destId="{4BC4B22D-B167-4426-9D7E-0EC98625BD02}" srcOrd="0" destOrd="0" presId="urn:microsoft.com/office/officeart/2008/layout/LinedList"/>
    <dgm:cxn modelId="{CE01D27D-8387-4A55-87D3-7462D98D660C}" type="presParOf" srcId="{A2BCC464-8966-41A7-8F59-34758152A8B4}" destId="{AB4E1B4E-134F-4EE8-82BB-FBFBEE06BE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294DDF-20C9-4C64-8177-E8D0C6BFBA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1C12CA9-37F7-41BC-BA68-6902E064BCEC}">
      <dgm:prSet/>
      <dgm:spPr/>
      <dgm:t>
        <a:bodyPr/>
        <a:lstStyle/>
        <a:p>
          <a:r>
            <a:rPr lang="en-GB"/>
            <a:t>Understanding the whole</a:t>
          </a:r>
          <a:endParaRPr lang="en-US"/>
        </a:p>
      </dgm:t>
    </dgm:pt>
    <dgm:pt modelId="{7BA17A3B-1057-4006-BF2C-BE7DDEB46171}" type="parTrans" cxnId="{D7A6EC42-36DF-471D-9929-BF0287AC4EE8}">
      <dgm:prSet/>
      <dgm:spPr/>
      <dgm:t>
        <a:bodyPr/>
        <a:lstStyle/>
        <a:p>
          <a:endParaRPr lang="en-US"/>
        </a:p>
      </dgm:t>
    </dgm:pt>
    <dgm:pt modelId="{94F764BA-2ECB-49A0-BD9D-8BDC104E23C8}" type="sibTrans" cxnId="{D7A6EC42-36DF-471D-9929-BF0287AC4EE8}">
      <dgm:prSet/>
      <dgm:spPr/>
      <dgm:t>
        <a:bodyPr/>
        <a:lstStyle/>
        <a:p>
          <a:endParaRPr lang="en-US"/>
        </a:p>
      </dgm:t>
    </dgm:pt>
    <dgm:pt modelId="{94E6769A-F626-485F-8669-B3B0F47C9276}">
      <dgm:prSet/>
      <dgm:spPr/>
      <dgm:t>
        <a:bodyPr/>
        <a:lstStyle/>
        <a:p>
          <a:r>
            <a:rPr lang="en-GB"/>
            <a:t>Breaking it down </a:t>
          </a:r>
          <a:endParaRPr lang="en-US"/>
        </a:p>
      </dgm:t>
    </dgm:pt>
    <dgm:pt modelId="{32BC2AAA-DD6C-407B-81D0-90B66E645801}" type="parTrans" cxnId="{510B43B8-6D5F-4EA8-8295-801078255735}">
      <dgm:prSet/>
      <dgm:spPr/>
      <dgm:t>
        <a:bodyPr/>
        <a:lstStyle/>
        <a:p>
          <a:endParaRPr lang="en-US"/>
        </a:p>
      </dgm:t>
    </dgm:pt>
    <dgm:pt modelId="{303DD587-206D-4795-8C7B-57950015A8AC}" type="sibTrans" cxnId="{510B43B8-6D5F-4EA8-8295-801078255735}">
      <dgm:prSet/>
      <dgm:spPr/>
      <dgm:t>
        <a:bodyPr/>
        <a:lstStyle/>
        <a:p>
          <a:endParaRPr lang="en-US"/>
        </a:p>
      </dgm:t>
    </dgm:pt>
    <dgm:pt modelId="{447EE477-4B7D-47DC-A9E7-462EC7C83489}">
      <dgm:prSet/>
      <dgm:spPr/>
      <dgm:t>
        <a:bodyPr/>
        <a:lstStyle/>
        <a:p>
          <a:r>
            <a:rPr lang="en-GB"/>
            <a:t>Purpose and Effect </a:t>
          </a:r>
          <a:endParaRPr lang="en-US"/>
        </a:p>
      </dgm:t>
    </dgm:pt>
    <dgm:pt modelId="{E5A2BC25-7FDD-44F9-B97F-215D9F1CEAA1}" type="parTrans" cxnId="{A47D3746-D437-4CE2-BC13-6FB98AAB1979}">
      <dgm:prSet/>
      <dgm:spPr/>
      <dgm:t>
        <a:bodyPr/>
        <a:lstStyle/>
        <a:p>
          <a:endParaRPr lang="en-US"/>
        </a:p>
      </dgm:t>
    </dgm:pt>
    <dgm:pt modelId="{E6A17282-C615-4E7D-B821-B82E5E29B0D7}" type="sibTrans" cxnId="{A47D3746-D437-4CE2-BC13-6FB98AAB1979}">
      <dgm:prSet/>
      <dgm:spPr/>
      <dgm:t>
        <a:bodyPr/>
        <a:lstStyle/>
        <a:p>
          <a:endParaRPr lang="en-US"/>
        </a:p>
      </dgm:t>
    </dgm:pt>
    <dgm:pt modelId="{490CF0DB-801B-49B8-81A0-86EFE089AAAA}">
      <dgm:prSet/>
      <dgm:spPr/>
      <dgm:t>
        <a:bodyPr/>
        <a:lstStyle/>
        <a:p>
          <a:r>
            <a:rPr lang="en-GB"/>
            <a:t>Interpretation </a:t>
          </a:r>
          <a:endParaRPr lang="en-US"/>
        </a:p>
      </dgm:t>
    </dgm:pt>
    <dgm:pt modelId="{1EEB92E6-A09C-42F4-84F2-93E04FA3510E}" type="parTrans" cxnId="{8A06D7FB-D501-44F0-9C69-C69E6F94AEC3}">
      <dgm:prSet/>
      <dgm:spPr/>
      <dgm:t>
        <a:bodyPr/>
        <a:lstStyle/>
        <a:p>
          <a:endParaRPr lang="en-US"/>
        </a:p>
      </dgm:t>
    </dgm:pt>
    <dgm:pt modelId="{05E268E1-AE64-4144-8BB8-23B66CB093C7}" type="sibTrans" cxnId="{8A06D7FB-D501-44F0-9C69-C69E6F94AEC3}">
      <dgm:prSet/>
      <dgm:spPr/>
      <dgm:t>
        <a:bodyPr/>
        <a:lstStyle/>
        <a:p>
          <a:endParaRPr lang="en-US"/>
        </a:p>
      </dgm:t>
    </dgm:pt>
    <dgm:pt modelId="{3630E6A6-81C6-4884-A19A-31CC29009F80}">
      <dgm:prSet/>
      <dgm:spPr/>
      <dgm:t>
        <a:bodyPr/>
        <a:lstStyle/>
        <a:p>
          <a:r>
            <a:rPr lang="en-GB"/>
            <a:t>Connections </a:t>
          </a:r>
          <a:endParaRPr lang="en-US"/>
        </a:p>
      </dgm:t>
    </dgm:pt>
    <dgm:pt modelId="{9E77AEC4-C2C4-4321-8AF4-0C145BAE1C4A}" type="parTrans" cxnId="{4A04240F-FCE4-4B25-8069-E0B35D330696}">
      <dgm:prSet/>
      <dgm:spPr/>
      <dgm:t>
        <a:bodyPr/>
        <a:lstStyle/>
        <a:p>
          <a:endParaRPr lang="en-US"/>
        </a:p>
      </dgm:t>
    </dgm:pt>
    <dgm:pt modelId="{00B7B07B-D968-44EA-A408-6965D506D9C6}" type="sibTrans" cxnId="{4A04240F-FCE4-4B25-8069-E0B35D330696}">
      <dgm:prSet/>
      <dgm:spPr/>
      <dgm:t>
        <a:bodyPr/>
        <a:lstStyle/>
        <a:p>
          <a:endParaRPr lang="en-US"/>
        </a:p>
      </dgm:t>
    </dgm:pt>
    <dgm:pt modelId="{113BF2C0-7DFD-42AD-AB2A-D20F7E8F576A}" type="pres">
      <dgm:prSet presAssocID="{21294DDF-20C9-4C64-8177-E8D0C6BFBA47}" presName="vert0" presStyleCnt="0">
        <dgm:presLayoutVars>
          <dgm:dir/>
          <dgm:animOne val="branch"/>
          <dgm:animLvl val="lvl"/>
        </dgm:presLayoutVars>
      </dgm:prSet>
      <dgm:spPr/>
    </dgm:pt>
    <dgm:pt modelId="{06C97C76-9D8B-42DF-9832-C39F0F34437F}" type="pres">
      <dgm:prSet presAssocID="{41C12CA9-37F7-41BC-BA68-6902E064BCEC}" presName="thickLine" presStyleLbl="alignNode1" presStyleIdx="0" presStyleCnt="5"/>
      <dgm:spPr/>
    </dgm:pt>
    <dgm:pt modelId="{4901F660-1F3F-4937-AE76-858482BE8DF0}" type="pres">
      <dgm:prSet presAssocID="{41C12CA9-37F7-41BC-BA68-6902E064BCEC}" presName="horz1" presStyleCnt="0"/>
      <dgm:spPr/>
    </dgm:pt>
    <dgm:pt modelId="{58A9B004-79F6-41B7-9FC6-9F3709F36DB5}" type="pres">
      <dgm:prSet presAssocID="{41C12CA9-37F7-41BC-BA68-6902E064BCEC}" presName="tx1" presStyleLbl="revTx" presStyleIdx="0" presStyleCnt="5"/>
      <dgm:spPr/>
    </dgm:pt>
    <dgm:pt modelId="{99A75F68-B693-4AE4-9402-C44EB1CE0EC9}" type="pres">
      <dgm:prSet presAssocID="{41C12CA9-37F7-41BC-BA68-6902E064BCEC}" presName="vert1" presStyleCnt="0"/>
      <dgm:spPr/>
    </dgm:pt>
    <dgm:pt modelId="{3031CA35-54CC-4721-BBCC-D57A0ABA04D7}" type="pres">
      <dgm:prSet presAssocID="{94E6769A-F626-485F-8669-B3B0F47C9276}" presName="thickLine" presStyleLbl="alignNode1" presStyleIdx="1" presStyleCnt="5"/>
      <dgm:spPr/>
    </dgm:pt>
    <dgm:pt modelId="{4923067A-A2BD-4C24-815F-3E2B3818EA74}" type="pres">
      <dgm:prSet presAssocID="{94E6769A-F626-485F-8669-B3B0F47C9276}" presName="horz1" presStyleCnt="0"/>
      <dgm:spPr/>
    </dgm:pt>
    <dgm:pt modelId="{C0CC764D-A475-41BB-87AE-CC1A0ACBF832}" type="pres">
      <dgm:prSet presAssocID="{94E6769A-F626-485F-8669-B3B0F47C9276}" presName="tx1" presStyleLbl="revTx" presStyleIdx="1" presStyleCnt="5"/>
      <dgm:spPr/>
    </dgm:pt>
    <dgm:pt modelId="{9754F087-2B7E-4D55-9458-EBB3FD76B1C1}" type="pres">
      <dgm:prSet presAssocID="{94E6769A-F626-485F-8669-B3B0F47C9276}" presName="vert1" presStyleCnt="0"/>
      <dgm:spPr/>
    </dgm:pt>
    <dgm:pt modelId="{EDD84AC0-D023-4CC9-8BA7-38BF4E6D096C}" type="pres">
      <dgm:prSet presAssocID="{447EE477-4B7D-47DC-A9E7-462EC7C83489}" presName="thickLine" presStyleLbl="alignNode1" presStyleIdx="2" presStyleCnt="5"/>
      <dgm:spPr/>
    </dgm:pt>
    <dgm:pt modelId="{B1858BFD-59F6-40D0-987D-AE98D114B4C2}" type="pres">
      <dgm:prSet presAssocID="{447EE477-4B7D-47DC-A9E7-462EC7C83489}" presName="horz1" presStyleCnt="0"/>
      <dgm:spPr/>
    </dgm:pt>
    <dgm:pt modelId="{6DA9B7E2-1100-4D11-9F1F-FACEA167D4A9}" type="pres">
      <dgm:prSet presAssocID="{447EE477-4B7D-47DC-A9E7-462EC7C83489}" presName="tx1" presStyleLbl="revTx" presStyleIdx="2" presStyleCnt="5"/>
      <dgm:spPr/>
    </dgm:pt>
    <dgm:pt modelId="{EC813FEA-81F2-470C-BB7C-78D8DB4CE13E}" type="pres">
      <dgm:prSet presAssocID="{447EE477-4B7D-47DC-A9E7-462EC7C83489}" presName="vert1" presStyleCnt="0"/>
      <dgm:spPr/>
    </dgm:pt>
    <dgm:pt modelId="{8A196918-311F-43A9-A5E3-D7805CCB4CCA}" type="pres">
      <dgm:prSet presAssocID="{490CF0DB-801B-49B8-81A0-86EFE089AAAA}" presName="thickLine" presStyleLbl="alignNode1" presStyleIdx="3" presStyleCnt="5"/>
      <dgm:spPr/>
    </dgm:pt>
    <dgm:pt modelId="{355AABAB-6743-4722-821F-85317A4B8011}" type="pres">
      <dgm:prSet presAssocID="{490CF0DB-801B-49B8-81A0-86EFE089AAAA}" presName="horz1" presStyleCnt="0"/>
      <dgm:spPr/>
    </dgm:pt>
    <dgm:pt modelId="{22E14A82-9275-448D-8B58-58FCF09DD872}" type="pres">
      <dgm:prSet presAssocID="{490CF0DB-801B-49B8-81A0-86EFE089AAAA}" presName="tx1" presStyleLbl="revTx" presStyleIdx="3" presStyleCnt="5"/>
      <dgm:spPr/>
    </dgm:pt>
    <dgm:pt modelId="{596BE270-77B8-4922-AB35-AD2A8DEE6088}" type="pres">
      <dgm:prSet presAssocID="{490CF0DB-801B-49B8-81A0-86EFE089AAAA}" presName="vert1" presStyleCnt="0"/>
      <dgm:spPr/>
    </dgm:pt>
    <dgm:pt modelId="{1FFDAFC8-3100-4780-8D1E-58B9DFFDFAED}" type="pres">
      <dgm:prSet presAssocID="{3630E6A6-81C6-4884-A19A-31CC29009F80}" presName="thickLine" presStyleLbl="alignNode1" presStyleIdx="4" presStyleCnt="5"/>
      <dgm:spPr/>
    </dgm:pt>
    <dgm:pt modelId="{D41206C5-F5C1-4300-87F9-87CDF5859163}" type="pres">
      <dgm:prSet presAssocID="{3630E6A6-81C6-4884-A19A-31CC29009F80}" presName="horz1" presStyleCnt="0"/>
      <dgm:spPr/>
    </dgm:pt>
    <dgm:pt modelId="{74D3ED3A-3EF5-4D43-A027-C93BEF4FEA03}" type="pres">
      <dgm:prSet presAssocID="{3630E6A6-81C6-4884-A19A-31CC29009F80}" presName="tx1" presStyleLbl="revTx" presStyleIdx="4" presStyleCnt="5"/>
      <dgm:spPr/>
    </dgm:pt>
    <dgm:pt modelId="{E3224543-A6D6-4079-8B99-8DE76121A88B}" type="pres">
      <dgm:prSet presAssocID="{3630E6A6-81C6-4884-A19A-31CC29009F80}" presName="vert1" presStyleCnt="0"/>
      <dgm:spPr/>
    </dgm:pt>
  </dgm:ptLst>
  <dgm:cxnLst>
    <dgm:cxn modelId="{4A04240F-FCE4-4B25-8069-E0B35D330696}" srcId="{21294DDF-20C9-4C64-8177-E8D0C6BFBA47}" destId="{3630E6A6-81C6-4884-A19A-31CC29009F80}" srcOrd="4" destOrd="0" parTransId="{9E77AEC4-C2C4-4321-8AF4-0C145BAE1C4A}" sibTransId="{00B7B07B-D968-44EA-A408-6965D506D9C6}"/>
    <dgm:cxn modelId="{234CB22C-11D0-4EAF-8873-F7DB9016085F}" type="presOf" srcId="{94E6769A-F626-485F-8669-B3B0F47C9276}" destId="{C0CC764D-A475-41BB-87AE-CC1A0ACBF832}" srcOrd="0" destOrd="0" presId="urn:microsoft.com/office/officeart/2008/layout/LinedList"/>
    <dgm:cxn modelId="{D7A6EC42-36DF-471D-9929-BF0287AC4EE8}" srcId="{21294DDF-20C9-4C64-8177-E8D0C6BFBA47}" destId="{41C12CA9-37F7-41BC-BA68-6902E064BCEC}" srcOrd="0" destOrd="0" parTransId="{7BA17A3B-1057-4006-BF2C-BE7DDEB46171}" sibTransId="{94F764BA-2ECB-49A0-BD9D-8BDC104E23C8}"/>
    <dgm:cxn modelId="{A47D3746-D437-4CE2-BC13-6FB98AAB1979}" srcId="{21294DDF-20C9-4C64-8177-E8D0C6BFBA47}" destId="{447EE477-4B7D-47DC-A9E7-462EC7C83489}" srcOrd="2" destOrd="0" parTransId="{E5A2BC25-7FDD-44F9-B97F-215D9F1CEAA1}" sibTransId="{E6A17282-C615-4E7D-B821-B82E5E29B0D7}"/>
    <dgm:cxn modelId="{DB046047-52D6-4E19-82B0-3C79A0EECDE2}" type="presOf" srcId="{447EE477-4B7D-47DC-A9E7-462EC7C83489}" destId="{6DA9B7E2-1100-4D11-9F1F-FACEA167D4A9}" srcOrd="0" destOrd="0" presId="urn:microsoft.com/office/officeart/2008/layout/LinedList"/>
    <dgm:cxn modelId="{9B1D504D-400B-4508-81D5-869674994B27}" type="presOf" srcId="{3630E6A6-81C6-4884-A19A-31CC29009F80}" destId="{74D3ED3A-3EF5-4D43-A027-C93BEF4FEA03}" srcOrd="0" destOrd="0" presId="urn:microsoft.com/office/officeart/2008/layout/LinedList"/>
    <dgm:cxn modelId="{75F7967F-8409-4B41-B63C-B7817D4544CA}" type="presOf" srcId="{41C12CA9-37F7-41BC-BA68-6902E064BCEC}" destId="{58A9B004-79F6-41B7-9FC6-9F3709F36DB5}" srcOrd="0" destOrd="0" presId="urn:microsoft.com/office/officeart/2008/layout/LinedList"/>
    <dgm:cxn modelId="{510B43B8-6D5F-4EA8-8295-801078255735}" srcId="{21294DDF-20C9-4C64-8177-E8D0C6BFBA47}" destId="{94E6769A-F626-485F-8669-B3B0F47C9276}" srcOrd="1" destOrd="0" parTransId="{32BC2AAA-DD6C-407B-81D0-90B66E645801}" sibTransId="{303DD587-206D-4795-8C7B-57950015A8AC}"/>
    <dgm:cxn modelId="{974E69CF-AA61-4646-80E8-178A84B3FF80}" type="presOf" srcId="{490CF0DB-801B-49B8-81A0-86EFE089AAAA}" destId="{22E14A82-9275-448D-8B58-58FCF09DD872}" srcOrd="0" destOrd="0" presId="urn:microsoft.com/office/officeart/2008/layout/LinedList"/>
    <dgm:cxn modelId="{5717EEE2-D266-4EE1-B3E9-154BE76E4067}" type="presOf" srcId="{21294DDF-20C9-4C64-8177-E8D0C6BFBA47}" destId="{113BF2C0-7DFD-42AD-AB2A-D20F7E8F576A}" srcOrd="0" destOrd="0" presId="urn:microsoft.com/office/officeart/2008/layout/LinedList"/>
    <dgm:cxn modelId="{8A06D7FB-D501-44F0-9C69-C69E6F94AEC3}" srcId="{21294DDF-20C9-4C64-8177-E8D0C6BFBA47}" destId="{490CF0DB-801B-49B8-81A0-86EFE089AAAA}" srcOrd="3" destOrd="0" parTransId="{1EEB92E6-A09C-42F4-84F2-93E04FA3510E}" sibTransId="{05E268E1-AE64-4144-8BB8-23B66CB093C7}"/>
    <dgm:cxn modelId="{2E9FB045-6719-4CBF-8EDB-1A9491735E77}" type="presParOf" srcId="{113BF2C0-7DFD-42AD-AB2A-D20F7E8F576A}" destId="{06C97C76-9D8B-42DF-9832-C39F0F34437F}" srcOrd="0" destOrd="0" presId="urn:microsoft.com/office/officeart/2008/layout/LinedList"/>
    <dgm:cxn modelId="{4EFCCCB3-FB00-493D-9268-8B6975688AE3}" type="presParOf" srcId="{113BF2C0-7DFD-42AD-AB2A-D20F7E8F576A}" destId="{4901F660-1F3F-4937-AE76-858482BE8DF0}" srcOrd="1" destOrd="0" presId="urn:microsoft.com/office/officeart/2008/layout/LinedList"/>
    <dgm:cxn modelId="{E39D6BD9-23AB-4B6C-B555-E8282233F40A}" type="presParOf" srcId="{4901F660-1F3F-4937-AE76-858482BE8DF0}" destId="{58A9B004-79F6-41B7-9FC6-9F3709F36DB5}" srcOrd="0" destOrd="0" presId="urn:microsoft.com/office/officeart/2008/layout/LinedList"/>
    <dgm:cxn modelId="{5C4F774C-17A1-43F5-879E-D5094E022277}" type="presParOf" srcId="{4901F660-1F3F-4937-AE76-858482BE8DF0}" destId="{99A75F68-B693-4AE4-9402-C44EB1CE0EC9}" srcOrd="1" destOrd="0" presId="urn:microsoft.com/office/officeart/2008/layout/LinedList"/>
    <dgm:cxn modelId="{68D7F44F-266E-4D36-AABF-07A55A368F68}" type="presParOf" srcId="{113BF2C0-7DFD-42AD-AB2A-D20F7E8F576A}" destId="{3031CA35-54CC-4721-BBCC-D57A0ABA04D7}" srcOrd="2" destOrd="0" presId="urn:microsoft.com/office/officeart/2008/layout/LinedList"/>
    <dgm:cxn modelId="{C4761B00-873E-4431-9E43-4BA2FAF8F512}" type="presParOf" srcId="{113BF2C0-7DFD-42AD-AB2A-D20F7E8F576A}" destId="{4923067A-A2BD-4C24-815F-3E2B3818EA74}" srcOrd="3" destOrd="0" presId="urn:microsoft.com/office/officeart/2008/layout/LinedList"/>
    <dgm:cxn modelId="{9B3610D3-3357-43ED-AF05-7A313CF978B2}" type="presParOf" srcId="{4923067A-A2BD-4C24-815F-3E2B3818EA74}" destId="{C0CC764D-A475-41BB-87AE-CC1A0ACBF832}" srcOrd="0" destOrd="0" presId="urn:microsoft.com/office/officeart/2008/layout/LinedList"/>
    <dgm:cxn modelId="{F96E9912-6995-4C3B-8590-507392AE5E53}" type="presParOf" srcId="{4923067A-A2BD-4C24-815F-3E2B3818EA74}" destId="{9754F087-2B7E-4D55-9458-EBB3FD76B1C1}" srcOrd="1" destOrd="0" presId="urn:microsoft.com/office/officeart/2008/layout/LinedList"/>
    <dgm:cxn modelId="{873F55EE-EB02-4F9B-B13C-86BAB81AC0B7}" type="presParOf" srcId="{113BF2C0-7DFD-42AD-AB2A-D20F7E8F576A}" destId="{EDD84AC0-D023-4CC9-8BA7-38BF4E6D096C}" srcOrd="4" destOrd="0" presId="urn:microsoft.com/office/officeart/2008/layout/LinedList"/>
    <dgm:cxn modelId="{E41C46ED-FB0D-4916-AC09-F177705A7DED}" type="presParOf" srcId="{113BF2C0-7DFD-42AD-AB2A-D20F7E8F576A}" destId="{B1858BFD-59F6-40D0-987D-AE98D114B4C2}" srcOrd="5" destOrd="0" presId="urn:microsoft.com/office/officeart/2008/layout/LinedList"/>
    <dgm:cxn modelId="{5779935C-7C41-4BF0-B62B-79AACA008CA3}" type="presParOf" srcId="{B1858BFD-59F6-40D0-987D-AE98D114B4C2}" destId="{6DA9B7E2-1100-4D11-9F1F-FACEA167D4A9}" srcOrd="0" destOrd="0" presId="urn:microsoft.com/office/officeart/2008/layout/LinedList"/>
    <dgm:cxn modelId="{CD722E4D-1340-4ABC-A05B-5EF1754B4D45}" type="presParOf" srcId="{B1858BFD-59F6-40D0-987D-AE98D114B4C2}" destId="{EC813FEA-81F2-470C-BB7C-78D8DB4CE13E}" srcOrd="1" destOrd="0" presId="urn:microsoft.com/office/officeart/2008/layout/LinedList"/>
    <dgm:cxn modelId="{2C3FEE4E-E7EF-4381-B90A-20C2FB8F49B4}" type="presParOf" srcId="{113BF2C0-7DFD-42AD-AB2A-D20F7E8F576A}" destId="{8A196918-311F-43A9-A5E3-D7805CCB4CCA}" srcOrd="6" destOrd="0" presId="urn:microsoft.com/office/officeart/2008/layout/LinedList"/>
    <dgm:cxn modelId="{53BF406E-9247-4A2B-9C08-1255D5C60668}" type="presParOf" srcId="{113BF2C0-7DFD-42AD-AB2A-D20F7E8F576A}" destId="{355AABAB-6743-4722-821F-85317A4B8011}" srcOrd="7" destOrd="0" presId="urn:microsoft.com/office/officeart/2008/layout/LinedList"/>
    <dgm:cxn modelId="{F5AA224C-A4F7-46F1-A15E-66EF0FBEFD56}" type="presParOf" srcId="{355AABAB-6743-4722-821F-85317A4B8011}" destId="{22E14A82-9275-448D-8B58-58FCF09DD872}" srcOrd="0" destOrd="0" presId="urn:microsoft.com/office/officeart/2008/layout/LinedList"/>
    <dgm:cxn modelId="{602FC211-CB46-4802-847E-4C7321AD34D4}" type="presParOf" srcId="{355AABAB-6743-4722-821F-85317A4B8011}" destId="{596BE270-77B8-4922-AB35-AD2A8DEE6088}" srcOrd="1" destOrd="0" presId="urn:microsoft.com/office/officeart/2008/layout/LinedList"/>
    <dgm:cxn modelId="{7FAE9B5A-63CA-4C0E-8BF2-63D6FB467FDE}" type="presParOf" srcId="{113BF2C0-7DFD-42AD-AB2A-D20F7E8F576A}" destId="{1FFDAFC8-3100-4780-8D1E-58B9DFFDFAED}" srcOrd="8" destOrd="0" presId="urn:microsoft.com/office/officeart/2008/layout/LinedList"/>
    <dgm:cxn modelId="{33669A14-F5D3-43B8-908E-F05490C00A20}" type="presParOf" srcId="{113BF2C0-7DFD-42AD-AB2A-D20F7E8F576A}" destId="{D41206C5-F5C1-4300-87F9-87CDF5859163}" srcOrd="9" destOrd="0" presId="urn:microsoft.com/office/officeart/2008/layout/LinedList"/>
    <dgm:cxn modelId="{7862719D-751D-4C3F-A06D-43CE8DFA730A}" type="presParOf" srcId="{D41206C5-F5C1-4300-87F9-87CDF5859163}" destId="{74D3ED3A-3EF5-4D43-A027-C93BEF4FEA03}" srcOrd="0" destOrd="0" presId="urn:microsoft.com/office/officeart/2008/layout/LinedList"/>
    <dgm:cxn modelId="{E47CEA1F-7061-4B34-9F75-8648D6C4E2B2}" type="presParOf" srcId="{D41206C5-F5C1-4300-87F9-87CDF5859163}" destId="{E3224543-A6D6-4079-8B99-8DE76121A8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A14A08-BCDE-449F-96DA-2D9CA2C62C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B374153-A814-4084-A329-F33F200FBE6C}">
      <dgm:prSet/>
      <dgm:spPr/>
      <dgm:t>
        <a:bodyPr/>
        <a:lstStyle/>
        <a:p>
          <a:r>
            <a:rPr lang="en-GB" b="1" dirty="0"/>
            <a:t>Claim:</a:t>
          </a:r>
          <a:r>
            <a:rPr lang="en-GB" dirty="0"/>
            <a:t> I won’t have to work so hard if I go to my first tutorial. </a:t>
          </a:r>
          <a:endParaRPr lang="en-US" dirty="0"/>
        </a:p>
      </dgm:t>
    </dgm:pt>
    <dgm:pt modelId="{CA222491-676D-462E-BAF5-74E125D54C83}" type="parTrans" cxnId="{2A588C7D-0332-46F7-94A1-ED676474294C}">
      <dgm:prSet/>
      <dgm:spPr/>
      <dgm:t>
        <a:bodyPr/>
        <a:lstStyle/>
        <a:p>
          <a:endParaRPr lang="en-US"/>
        </a:p>
      </dgm:t>
    </dgm:pt>
    <dgm:pt modelId="{F1B95223-64D9-4A94-A34F-46E4C0F5ADFB}" type="sibTrans" cxnId="{2A588C7D-0332-46F7-94A1-ED676474294C}">
      <dgm:prSet/>
      <dgm:spPr/>
      <dgm:t>
        <a:bodyPr/>
        <a:lstStyle/>
        <a:p>
          <a:endParaRPr lang="en-US"/>
        </a:p>
      </dgm:t>
    </dgm:pt>
    <dgm:pt modelId="{8A07A502-7993-4F55-A693-ABDD32148805}">
      <dgm:prSet/>
      <dgm:spPr/>
      <dgm:t>
        <a:bodyPr/>
        <a:lstStyle/>
        <a:p>
          <a:r>
            <a:rPr lang="en-GB" b="1" dirty="0"/>
            <a:t>Evidence</a:t>
          </a:r>
          <a:r>
            <a:rPr lang="en-GB" dirty="0"/>
            <a:t>: Open University statistics show that students who attend the first tutorial are more likely to pass the course.</a:t>
          </a:r>
          <a:endParaRPr lang="en-US" dirty="0"/>
        </a:p>
      </dgm:t>
    </dgm:pt>
    <dgm:pt modelId="{07942085-E799-41EE-9325-5DDFC34DC361}" type="parTrans" cxnId="{19CDA205-4EDB-405C-B602-7484988A4A52}">
      <dgm:prSet/>
      <dgm:spPr/>
      <dgm:t>
        <a:bodyPr/>
        <a:lstStyle/>
        <a:p>
          <a:endParaRPr lang="en-US"/>
        </a:p>
      </dgm:t>
    </dgm:pt>
    <dgm:pt modelId="{17099BBD-705A-4ED1-8E29-ECE9C8675A15}" type="sibTrans" cxnId="{19CDA205-4EDB-405C-B602-7484988A4A52}">
      <dgm:prSet/>
      <dgm:spPr/>
      <dgm:t>
        <a:bodyPr/>
        <a:lstStyle/>
        <a:p>
          <a:endParaRPr lang="en-US"/>
        </a:p>
      </dgm:t>
    </dgm:pt>
    <dgm:pt modelId="{B958EA8E-AB1E-4BD8-9CB6-30DEFF1BDB74}">
      <dgm:prSet/>
      <dgm:spPr/>
      <dgm:t>
        <a:bodyPr/>
        <a:lstStyle/>
        <a:p>
          <a:r>
            <a:rPr lang="en-GB" b="1"/>
            <a:t>Warrant: </a:t>
          </a:r>
          <a:r>
            <a:rPr lang="en-GB"/>
            <a:t>The statistics say that attending the first tutorial makes you likely to pass the course. I will attend the tutorial and feel confident that that will secure me success. </a:t>
          </a:r>
          <a:endParaRPr lang="en-US"/>
        </a:p>
      </dgm:t>
    </dgm:pt>
    <dgm:pt modelId="{F84B51A8-AB9A-4EB7-99FF-C84DE7EAFAD7}" type="parTrans" cxnId="{D4007104-A32A-4516-B529-5ED5C8DDB4F0}">
      <dgm:prSet/>
      <dgm:spPr/>
      <dgm:t>
        <a:bodyPr/>
        <a:lstStyle/>
        <a:p>
          <a:endParaRPr lang="en-US"/>
        </a:p>
      </dgm:t>
    </dgm:pt>
    <dgm:pt modelId="{E24A669E-4D87-4111-A988-B36AB4990721}" type="sibTrans" cxnId="{D4007104-A32A-4516-B529-5ED5C8DDB4F0}">
      <dgm:prSet/>
      <dgm:spPr/>
      <dgm:t>
        <a:bodyPr/>
        <a:lstStyle/>
        <a:p>
          <a:endParaRPr lang="en-US"/>
        </a:p>
      </dgm:t>
    </dgm:pt>
    <dgm:pt modelId="{1E38A30F-4984-4477-BECB-36874ED048B3}">
      <dgm:prSet/>
      <dgm:spPr/>
      <dgm:t>
        <a:bodyPr/>
        <a:lstStyle/>
        <a:p>
          <a:r>
            <a:rPr lang="en-GB" b="1"/>
            <a:t>Qualifications: </a:t>
          </a:r>
          <a:r>
            <a:rPr lang="en-GB"/>
            <a:t>I need to ensure that the tutor notices that I’ve attended.</a:t>
          </a:r>
          <a:endParaRPr lang="en-US"/>
        </a:p>
      </dgm:t>
    </dgm:pt>
    <dgm:pt modelId="{BE6F8E2A-0A23-4B6C-8290-35F36D9A6C5C}" type="parTrans" cxnId="{F84C34AB-536E-4600-97C0-C6B4A750BD7A}">
      <dgm:prSet/>
      <dgm:spPr/>
      <dgm:t>
        <a:bodyPr/>
        <a:lstStyle/>
        <a:p>
          <a:endParaRPr lang="en-US"/>
        </a:p>
      </dgm:t>
    </dgm:pt>
    <dgm:pt modelId="{6C8D11D2-AEB0-4AAB-A2FB-72D7F918C12A}" type="sibTrans" cxnId="{F84C34AB-536E-4600-97C0-C6B4A750BD7A}">
      <dgm:prSet/>
      <dgm:spPr/>
      <dgm:t>
        <a:bodyPr/>
        <a:lstStyle/>
        <a:p>
          <a:endParaRPr lang="en-US"/>
        </a:p>
      </dgm:t>
    </dgm:pt>
    <dgm:pt modelId="{0D226F59-6580-412C-ACE3-62CDA3C95A0C}" type="pres">
      <dgm:prSet presAssocID="{4BA14A08-BCDE-449F-96DA-2D9CA2C62C84}" presName="linear" presStyleCnt="0">
        <dgm:presLayoutVars>
          <dgm:animLvl val="lvl"/>
          <dgm:resizeHandles val="exact"/>
        </dgm:presLayoutVars>
      </dgm:prSet>
      <dgm:spPr/>
    </dgm:pt>
    <dgm:pt modelId="{C92DBCFA-70CF-41B8-9BD8-F6B470B49646}" type="pres">
      <dgm:prSet presAssocID="{7B374153-A814-4084-A329-F33F200FBE6C}" presName="parentText" presStyleLbl="node1" presStyleIdx="0" presStyleCnt="4">
        <dgm:presLayoutVars>
          <dgm:chMax val="0"/>
          <dgm:bulletEnabled val="1"/>
        </dgm:presLayoutVars>
      </dgm:prSet>
      <dgm:spPr/>
    </dgm:pt>
    <dgm:pt modelId="{3196601A-0542-4CC7-B053-C882E001CFBD}" type="pres">
      <dgm:prSet presAssocID="{F1B95223-64D9-4A94-A34F-46E4C0F5ADFB}" presName="spacer" presStyleCnt="0"/>
      <dgm:spPr/>
    </dgm:pt>
    <dgm:pt modelId="{3E6261D4-4CD0-466E-8DBF-6B46EDF88823}" type="pres">
      <dgm:prSet presAssocID="{8A07A502-7993-4F55-A693-ABDD32148805}" presName="parentText" presStyleLbl="node1" presStyleIdx="1" presStyleCnt="4">
        <dgm:presLayoutVars>
          <dgm:chMax val="0"/>
          <dgm:bulletEnabled val="1"/>
        </dgm:presLayoutVars>
      </dgm:prSet>
      <dgm:spPr/>
    </dgm:pt>
    <dgm:pt modelId="{685B17B7-7262-4D5E-8311-4BF0FB364BFC}" type="pres">
      <dgm:prSet presAssocID="{17099BBD-705A-4ED1-8E29-ECE9C8675A15}" presName="spacer" presStyleCnt="0"/>
      <dgm:spPr/>
    </dgm:pt>
    <dgm:pt modelId="{ADDFE6B9-A8DC-4C06-9B6B-B5E0DCD70D74}" type="pres">
      <dgm:prSet presAssocID="{B958EA8E-AB1E-4BD8-9CB6-30DEFF1BDB74}" presName="parentText" presStyleLbl="node1" presStyleIdx="2" presStyleCnt="4">
        <dgm:presLayoutVars>
          <dgm:chMax val="0"/>
          <dgm:bulletEnabled val="1"/>
        </dgm:presLayoutVars>
      </dgm:prSet>
      <dgm:spPr/>
    </dgm:pt>
    <dgm:pt modelId="{6DC73045-186B-4379-80DB-E318A3A0331D}" type="pres">
      <dgm:prSet presAssocID="{E24A669E-4D87-4111-A988-B36AB4990721}" presName="spacer" presStyleCnt="0"/>
      <dgm:spPr/>
    </dgm:pt>
    <dgm:pt modelId="{D9C6EC34-F487-49C4-ACDF-961830D8B2B1}" type="pres">
      <dgm:prSet presAssocID="{1E38A30F-4984-4477-BECB-36874ED048B3}" presName="parentText" presStyleLbl="node1" presStyleIdx="3" presStyleCnt="4">
        <dgm:presLayoutVars>
          <dgm:chMax val="0"/>
          <dgm:bulletEnabled val="1"/>
        </dgm:presLayoutVars>
      </dgm:prSet>
      <dgm:spPr/>
    </dgm:pt>
  </dgm:ptLst>
  <dgm:cxnLst>
    <dgm:cxn modelId="{D4007104-A32A-4516-B529-5ED5C8DDB4F0}" srcId="{4BA14A08-BCDE-449F-96DA-2D9CA2C62C84}" destId="{B958EA8E-AB1E-4BD8-9CB6-30DEFF1BDB74}" srcOrd="2" destOrd="0" parTransId="{F84B51A8-AB9A-4EB7-99FF-C84DE7EAFAD7}" sibTransId="{E24A669E-4D87-4111-A988-B36AB4990721}"/>
    <dgm:cxn modelId="{19CDA205-4EDB-405C-B602-7484988A4A52}" srcId="{4BA14A08-BCDE-449F-96DA-2D9CA2C62C84}" destId="{8A07A502-7993-4F55-A693-ABDD32148805}" srcOrd="1" destOrd="0" parTransId="{07942085-E799-41EE-9325-5DDFC34DC361}" sibTransId="{17099BBD-705A-4ED1-8E29-ECE9C8675A15}"/>
    <dgm:cxn modelId="{EDBA3950-CA47-4CDE-923C-08AD96A66010}" type="presOf" srcId="{7B374153-A814-4084-A329-F33F200FBE6C}" destId="{C92DBCFA-70CF-41B8-9BD8-F6B470B49646}" srcOrd="0" destOrd="0" presId="urn:microsoft.com/office/officeart/2005/8/layout/vList2"/>
    <dgm:cxn modelId="{2A588C7D-0332-46F7-94A1-ED676474294C}" srcId="{4BA14A08-BCDE-449F-96DA-2D9CA2C62C84}" destId="{7B374153-A814-4084-A329-F33F200FBE6C}" srcOrd="0" destOrd="0" parTransId="{CA222491-676D-462E-BAF5-74E125D54C83}" sibTransId="{F1B95223-64D9-4A94-A34F-46E4C0F5ADFB}"/>
    <dgm:cxn modelId="{4AD219A1-B1B8-4544-8C72-8909A3059136}" type="presOf" srcId="{1E38A30F-4984-4477-BECB-36874ED048B3}" destId="{D9C6EC34-F487-49C4-ACDF-961830D8B2B1}" srcOrd="0" destOrd="0" presId="urn:microsoft.com/office/officeart/2005/8/layout/vList2"/>
    <dgm:cxn modelId="{F84C34AB-536E-4600-97C0-C6B4A750BD7A}" srcId="{4BA14A08-BCDE-449F-96DA-2D9CA2C62C84}" destId="{1E38A30F-4984-4477-BECB-36874ED048B3}" srcOrd="3" destOrd="0" parTransId="{BE6F8E2A-0A23-4B6C-8290-35F36D9A6C5C}" sibTransId="{6C8D11D2-AEB0-4AAB-A2FB-72D7F918C12A}"/>
    <dgm:cxn modelId="{E8DDDDC4-E5A5-42C3-ADBE-4121B6B193D0}" type="presOf" srcId="{8A07A502-7993-4F55-A693-ABDD32148805}" destId="{3E6261D4-4CD0-466E-8DBF-6B46EDF88823}" srcOrd="0" destOrd="0" presId="urn:microsoft.com/office/officeart/2005/8/layout/vList2"/>
    <dgm:cxn modelId="{888F15F1-1198-4159-B885-90C6228CE546}" type="presOf" srcId="{4BA14A08-BCDE-449F-96DA-2D9CA2C62C84}" destId="{0D226F59-6580-412C-ACE3-62CDA3C95A0C}" srcOrd="0" destOrd="0" presId="urn:microsoft.com/office/officeart/2005/8/layout/vList2"/>
    <dgm:cxn modelId="{4CEB61F2-6D38-43F4-AF6A-A2E2E526C690}" type="presOf" srcId="{B958EA8E-AB1E-4BD8-9CB6-30DEFF1BDB74}" destId="{ADDFE6B9-A8DC-4C06-9B6B-B5E0DCD70D74}" srcOrd="0" destOrd="0" presId="urn:microsoft.com/office/officeart/2005/8/layout/vList2"/>
    <dgm:cxn modelId="{5D1465A4-6268-4E04-ACA7-188543BB64C3}" type="presParOf" srcId="{0D226F59-6580-412C-ACE3-62CDA3C95A0C}" destId="{C92DBCFA-70CF-41B8-9BD8-F6B470B49646}" srcOrd="0" destOrd="0" presId="urn:microsoft.com/office/officeart/2005/8/layout/vList2"/>
    <dgm:cxn modelId="{D4AF4295-D681-4D4E-BCF4-D66E32D3B690}" type="presParOf" srcId="{0D226F59-6580-412C-ACE3-62CDA3C95A0C}" destId="{3196601A-0542-4CC7-B053-C882E001CFBD}" srcOrd="1" destOrd="0" presId="urn:microsoft.com/office/officeart/2005/8/layout/vList2"/>
    <dgm:cxn modelId="{D5540029-ACCC-4F45-8213-A4ACB732FA9B}" type="presParOf" srcId="{0D226F59-6580-412C-ACE3-62CDA3C95A0C}" destId="{3E6261D4-4CD0-466E-8DBF-6B46EDF88823}" srcOrd="2" destOrd="0" presId="urn:microsoft.com/office/officeart/2005/8/layout/vList2"/>
    <dgm:cxn modelId="{07E713DC-0959-42F7-9D59-1A0ADE9984EB}" type="presParOf" srcId="{0D226F59-6580-412C-ACE3-62CDA3C95A0C}" destId="{685B17B7-7262-4D5E-8311-4BF0FB364BFC}" srcOrd="3" destOrd="0" presId="urn:microsoft.com/office/officeart/2005/8/layout/vList2"/>
    <dgm:cxn modelId="{DE2AB2A1-A8A9-4029-8D62-0D95A11BF964}" type="presParOf" srcId="{0D226F59-6580-412C-ACE3-62CDA3C95A0C}" destId="{ADDFE6B9-A8DC-4C06-9B6B-B5E0DCD70D74}" srcOrd="4" destOrd="0" presId="urn:microsoft.com/office/officeart/2005/8/layout/vList2"/>
    <dgm:cxn modelId="{86CED5D6-DA56-43D2-80A7-4EF9FAED1CA9}" type="presParOf" srcId="{0D226F59-6580-412C-ACE3-62CDA3C95A0C}" destId="{6DC73045-186B-4379-80DB-E318A3A0331D}" srcOrd="5" destOrd="0" presId="urn:microsoft.com/office/officeart/2005/8/layout/vList2"/>
    <dgm:cxn modelId="{E1BA8CB0-62B0-4421-B54F-46E291EE3015}" type="presParOf" srcId="{0D226F59-6580-412C-ACE3-62CDA3C95A0C}" destId="{D9C6EC34-F487-49C4-ACDF-961830D8B2B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403926-3AA5-4333-AD5F-7A5EC983286F}"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219B6CB-B897-43D1-9CA6-AEE0241E7223}">
      <dgm:prSet/>
      <dgm:spPr/>
      <dgm:t>
        <a:bodyPr/>
        <a:lstStyle/>
        <a:p>
          <a:r>
            <a:rPr lang="en-GB"/>
            <a:t>A </a:t>
          </a:r>
          <a:r>
            <a:rPr lang="en-GB" b="1"/>
            <a:t>counter argument</a:t>
          </a:r>
          <a:r>
            <a:rPr lang="en-GB"/>
            <a:t> is a point of view that goes against another argument. It’s used to:</a:t>
          </a:r>
          <a:endParaRPr lang="en-US"/>
        </a:p>
      </dgm:t>
    </dgm:pt>
    <dgm:pt modelId="{AD15171C-3263-422C-8A69-441AE1508FCB}" type="parTrans" cxnId="{FD2F7E3E-16E9-40A4-9D48-2A7F69978532}">
      <dgm:prSet/>
      <dgm:spPr/>
      <dgm:t>
        <a:bodyPr/>
        <a:lstStyle/>
        <a:p>
          <a:endParaRPr lang="en-US"/>
        </a:p>
      </dgm:t>
    </dgm:pt>
    <dgm:pt modelId="{7EEB63FB-9CD8-4D6C-A4C7-A4B1F1EDAA5C}" type="sibTrans" cxnId="{FD2F7E3E-16E9-40A4-9D48-2A7F69978532}">
      <dgm:prSet/>
      <dgm:spPr/>
      <dgm:t>
        <a:bodyPr/>
        <a:lstStyle/>
        <a:p>
          <a:endParaRPr lang="en-US"/>
        </a:p>
      </dgm:t>
    </dgm:pt>
    <dgm:pt modelId="{1A92D7A5-0A3F-40A2-A2EE-57E605D3D601}">
      <dgm:prSet/>
      <dgm:spPr/>
      <dgm:t>
        <a:bodyPr/>
        <a:lstStyle/>
        <a:p>
          <a:r>
            <a:rPr lang="en-GB"/>
            <a:t>Show you’ve thought about different sides of an issue.</a:t>
          </a:r>
          <a:endParaRPr lang="en-US"/>
        </a:p>
      </dgm:t>
    </dgm:pt>
    <dgm:pt modelId="{A9A979E5-BE19-4CE4-8949-9494D4B5CDF9}" type="parTrans" cxnId="{8238C4A9-B2CB-4A77-9FBF-3803F09FE62B}">
      <dgm:prSet/>
      <dgm:spPr/>
      <dgm:t>
        <a:bodyPr/>
        <a:lstStyle/>
        <a:p>
          <a:endParaRPr lang="en-US"/>
        </a:p>
      </dgm:t>
    </dgm:pt>
    <dgm:pt modelId="{4167AEEE-D580-453C-9C73-D6F720F3AA3F}" type="sibTrans" cxnId="{8238C4A9-B2CB-4A77-9FBF-3803F09FE62B}">
      <dgm:prSet/>
      <dgm:spPr/>
      <dgm:t>
        <a:bodyPr/>
        <a:lstStyle/>
        <a:p>
          <a:endParaRPr lang="en-US"/>
        </a:p>
      </dgm:t>
    </dgm:pt>
    <dgm:pt modelId="{4FE4C7EA-721B-480C-8014-E794B1977EBE}">
      <dgm:prSet/>
      <dgm:spPr/>
      <dgm:t>
        <a:bodyPr/>
        <a:lstStyle/>
        <a:p>
          <a:r>
            <a:rPr lang="en-GB"/>
            <a:t>Make your own argument stronger by responding to possible objections.</a:t>
          </a:r>
          <a:endParaRPr lang="en-US"/>
        </a:p>
      </dgm:t>
    </dgm:pt>
    <dgm:pt modelId="{B2AF9AC7-28E1-4DE5-9FD0-362DD3A4437D}" type="parTrans" cxnId="{08F8156D-9861-4236-B716-4E99DF1F3B80}">
      <dgm:prSet/>
      <dgm:spPr/>
      <dgm:t>
        <a:bodyPr/>
        <a:lstStyle/>
        <a:p>
          <a:endParaRPr lang="en-US"/>
        </a:p>
      </dgm:t>
    </dgm:pt>
    <dgm:pt modelId="{EDAE9D33-A93A-42F9-BB16-284B76E3F14B}" type="sibTrans" cxnId="{08F8156D-9861-4236-B716-4E99DF1F3B80}">
      <dgm:prSet/>
      <dgm:spPr/>
      <dgm:t>
        <a:bodyPr/>
        <a:lstStyle/>
        <a:p>
          <a:endParaRPr lang="en-US"/>
        </a:p>
      </dgm:t>
    </dgm:pt>
    <dgm:pt modelId="{0E13A799-AA0D-4219-AF6C-B906321B7307}">
      <dgm:prSet/>
      <dgm:spPr/>
      <dgm:t>
        <a:bodyPr/>
        <a:lstStyle/>
        <a:p>
          <a:r>
            <a:rPr lang="en-GB"/>
            <a:t>Sound more balanced and thoughtful.</a:t>
          </a:r>
          <a:endParaRPr lang="en-US"/>
        </a:p>
      </dgm:t>
    </dgm:pt>
    <dgm:pt modelId="{11CCA8D2-CE03-4B9F-8B25-FE121718AA7D}" type="parTrans" cxnId="{764DA9DA-351E-4861-87FA-1DAC4153A962}">
      <dgm:prSet/>
      <dgm:spPr/>
      <dgm:t>
        <a:bodyPr/>
        <a:lstStyle/>
        <a:p>
          <a:endParaRPr lang="en-US"/>
        </a:p>
      </dgm:t>
    </dgm:pt>
    <dgm:pt modelId="{9F0B8952-F0E9-4DB5-B341-3B8F3C2A3ABE}" type="sibTrans" cxnId="{764DA9DA-351E-4861-87FA-1DAC4153A962}">
      <dgm:prSet/>
      <dgm:spPr/>
      <dgm:t>
        <a:bodyPr/>
        <a:lstStyle/>
        <a:p>
          <a:endParaRPr lang="en-US"/>
        </a:p>
      </dgm:t>
    </dgm:pt>
    <dgm:pt modelId="{F5681C59-7EAF-4B37-8786-8C89B75E83F9}" type="pres">
      <dgm:prSet presAssocID="{2D403926-3AA5-4333-AD5F-7A5EC983286F}" presName="root" presStyleCnt="0">
        <dgm:presLayoutVars>
          <dgm:dir/>
          <dgm:resizeHandles val="exact"/>
        </dgm:presLayoutVars>
      </dgm:prSet>
      <dgm:spPr/>
    </dgm:pt>
    <dgm:pt modelId="{D46C7E2C-CD0B-4CA3-A403-6659C7F562E2}" type="pres">
      <dgm:prSet presAssocID="{D219B6CB-B897-43D1-9CA6-AEE0241E7223}" presName="compNode" presStyleCnt="0"/>
      <dgm:spPr/>
    </dgm:pt>
    <dgm:pt modelId="{01325288-8936-4CEC-ACBD-21B9E58A6DC9}" type="pres">
      <dgm:prSet presAssocID="{D219B6CB-B897-43D1-9CA6-AEE0241E722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4F26FE35-FFDF-4C88-9889-77159300880E}" type="pres">
      <dgm:prSet presAssocID="{D219B6CB-B897-43D1-9CA6-AEE0241E7223}" presName="spaceRect" presStyleCnt="0"/>
      <dgm:spPr/>
    </dgm:pt>
    <dgm:pt modelId="{44ACE67D-1B46-43E2-9A20-DADBB79DFD15}" type="pres">
      <dgm:prSet presAssocID="{D219B6CB-B897-43D1-9CA6-AEE0241E7223}" presName="textRect" presStyleLbl="revTx" presStyleIdx="0" presStyleCnt="4">
        <dgm:presLayoutVars>
          <dgm:chMax val="1"/>
          <dgm:chPref val="1"/>
        </dgm:presLayoutVars>
      </dgm:prSet>
      <dgm:spPr/>
    </dgm:pt>
    <dgm:pt modelId="{38329787-703C-4CEA-9A57-5B3F979A4CD4}" type="pres">
      <dgm:prSet presAssocID="{7EEB63FB-9CD8-4D6C-A4C7-A4B1F1EDAA5C}" presName="sibTrans" presStyleCnt="0"/>
      <dgm:spPr/>
    </dgm:pt>
    <dgm:pt modelId="{4C9295C4-403A-450C-B0D4-182BF05A89D2}" type="pres">
      <dgm:prSet presAssocID="{1A92D7A5-0A3F-40A2-A2EE-57E605D3D601}" presName="compNode" presStyleCnt="0"/>
      <dgm:spPr/>
    </dgm:pt>
    <dgm:pt modelId="{769DDDAC-3697-4D9C-A4B2-DB262F36B0B8}" type="pres">
      <dgm:prSet presAssocID="{1A92D7A5-0A3F-40A2-A2EE-57E605D3D6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C99BA89-D0C2-4BAE-BB79-BC6F705E030F}" type="pres">
      <dgm:prSet presAssocID="{1A92D7A5-0A3F-40A2-A2EE-57E605D3D601}" presName="spaceRect" presStyleCnt="0"/>
      <dgm:spPr/>
    </dgm:pt>
    <dgm:pt modelId="{F6C49FD5-4FFD-4754-98B0-59E80E1A3251}" type="pres">
      <dgm:prSet presAssocID="{1A92D7A5-0A3F-40A2-A2EE-57E605D3D601}" presName="textRect" presStyleLbl="revTx" presStyleIdx="1" presStyleCnt="4">
        <dgm:presLayoutVars>
          <dgm:chMax val="1"/>
          <dgm:chPref val="1"/>
        </dgm:presLayoutVars>
      </dgm:prSet>
      <dgm:spPr/>
    </dgm:pt>
    <dgm:pt modelId="{33E1B3B0-F870-493C-B125-A6B28DBCCBB4}" type="pres">
      <dgm:prSet presAssocID="{4167AEEE-D580-453C-9C73-D6F720F3AA3F}" presName="sibTrans" presStyleCnt="0"/>
      <dgm:spPr/>
    </dgm:pt>
    <dgm:pt modelId="{B9D43323-01C6-47AC-81E7-22F16C30603C}" type="pres">
      <dgm:prSet presAssocID="{4FE4C7EA-721B-480C-8014-E794B1977EBE}" presName="compNode" presStyleCnt="0"/>
      <dgm:spPr/>
    </dgm:pt>
    <dgm:pt modelId="{A7E6B6C9-FB64-4710-93CA-7917160DA582}" type="pres">
      <dgm:prSet presAssocID="{4FE4C7EA-721B-480C-8014-E794B1977E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D893E8E-630C-45A7-A3C1-00C947B0205B}" type="pres">
      <dgm:prSet presAssocID="{4FE4C7EA-721B-480C-8014-E794B1977EBE}" presName="spaceRect" presStyleCnt="0"/>
      <dgm:spPr/>
    </dgm:pt>
    <dgm:pt modelId="{40654253-8B81-45F2-B4D0-5B0E0CD0F400}" type="pres">
      <dgm:prSet presAssocID="{4FE4C7EA-721B-480C-8014-E794B1977EBE}" presName="textRect" presStyleLbl="revTx" presStyleIdx="2" presStyleCnt="4">
        <dgm:presLayoutVars>
          <dgm:chMax val="1"/>
          <dgm:chPref val="1"/>
        </dgm:presLayoutVars>
      </dgm:prSet>
      <dgm:spPr/>
    </dgm:pt>
    <dgm:pt modelId="{29AB2FC8-DBC3-4D6F-BE95-75954EDC60F7}" type="pres">
      <dgm:prSet presAssocID="{EDAE9D33-A93A-42F9-BB16-284B76E3F14B}" presName="sibTrans" presStyleCnt="0"/>
      <dgm:spPr/>
    </dgm:pt>
    <dgm:pt modelId="{310C4695-4157-4234-A506-1BFB76A223FE}" type="pres">
      <dgm:prSet presAssocID="{0E13A799-AA0D-4219-AF6C-B906321B7307}" presName="compNode" presStyleCnt="0"/>
      <dgm:spPr/>
    </dgm:pt>
    <dgm:pt modelId="{62FC122A-3D2F-41FB-B9C8-F39DE69E979C}" type="pres">
      <dgm:prSet presAssocID="{0E13A799-AA0D-4219-AF6C-B906321B73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te Speaker"/>
        </a:ext>
      </dgm:extLst>
    </dgm:pt>
    <dgm:pt modelId="{84241DFB-C0E6-4AA5-A275-747B42CE3BCB}" type="pres">
      <dgm:prSet presAssocID="{0E13A799-AA0D-4219-AF6C-B906321B7307}" presName="spaceRect" presStyleCnt="0"/>
      <dgm:spPr/>
    </dgm:pt>
    <dgm:pt modelId="{E82FFFFD-BC72-4CB6-8392-13106566118C}" type="pres">
      <dgm:prSet presAssocID="{0E13A799-AA0D-4219-AF6C-B906321B7307}" presName="textRect" presStyleLbl="revTx" presStyleIdx="3" presStyleCnt="4">
        <dgm:presLayoutVars>
          <dgm:chMax val="1"/>
          <dgm:chPref val="1"/>
        </dgm:presLayoutVars>
      </dgm:prSet>
      <dgm:spPr/>
    </dgm:pt>
  </dgm:ptLst>
  <dgm:cxnLst>
    <dgm:cxn modelId="{856F4912-B116-41F9-94FB-DABFAAAE729B}" type="presOf" srcId="{1A92D7A5-0A3F-40A2-A2EE-57E605D3D601}" destId="{F6C49FD5-4FFD-4754-98B0-59E80E1A3251}" srcOrd="0" destOrd="0" presId="urn:microsoft.com/office/officeart/2018/2/layout/IconLabelList"/>
    <dgm:cxn modelId="{04324623-282E-406C-A44C-F69C3C4EF006}" type="presOf" srcId="{D219B6CB-B897-43D1-9CA6-AEE0241E7223}" destId="{44ACE67D-1B46-43E2-9A20-DADBB79DFD15}" srcOrd="0" destOrd="0" presId="urn:microsoft.com/office/officeart/2018/2/layout/IconLabelList"/>
    <dgm:cxn modelId="{FD2F7E3E-16E9-40A4-9D48-2A7F69978532}" srcId="{2D403926-3AA5-4333-AD5F-7A5EC983286F}" destId="{D219B6CB-B897-43D1-9CA6-AEE0241E7223}" srcOrd="0" destOrd="0" parTransId="{AD15171C-3263-422C-8A69-441AE1508FCB}" sibTransId="{7EEB63FB-9CD8-4D6C-A4C7-A4B1F1EDAA5C}"/>
    <dgm:cxn modelId="{08F8156D-9861-4236-B716-4E99DF1F3B80}" srcId="{2D403926-3AA5-4333-AD5F-7A5EC983286F}" destId="{4FE4C7EA-721B-480C-8014-E794B1977EBE}" srcOrd="2" destOrd="0" parTransId="{B2AF9AC7-28E1-4DE5-9FD0-362DD3A4437D}" sibTransId="{EDAE9D33-A93A-42F9-BB16-284B76E3F14B}"/>
    <dgm:cxn modelId="{8238C4A9-B2CB-4A77-9FBF-3803F09FE62B}" srcId="{2D403926-3AA5-4333-AD5F-7A5EC983286F}" destId="{1A92D7A5-0A3F-40A2-A2EE-57E605D3D601}" srcOrd="1" destOrd="0" parTransId="{A9A979E5-BE19-4CE4-8949-9494D4B5CDF9}" sibTransId="{4167AEEE-D580-453C-9C73-D6F720F3AA3F}"/>
    <dgm:cxn modelId="{05B84BB2-3345-4690-8A52-9B1CBF04986F}" type="presOf" srcId="{0E13A799-AA0D-4219-AF6C-B906321B7307}" destId="{E82FFFFD-BC72-4CB6-8392-13106566118C}" srcOrd="0" destOrd="0" presId="urn:microsoft.com/office/officeart/2018/2/layout/IconLabelList"/>
    <dgm:cxn modelId="{504D13CF-D32A-4A17-A6F6-384A11847932}" type="presOf" srcId="{2D403926-3AA5-4333-AD5F-7A5EC983286F}" destId="{F5681C59-7EAF-4B37-8786-8C89B75E83F9}" srcOrd="0" destOrd="0" presId="urn:microsoft.com/office/officeart/2018/2/layout/IconLabelList"/>
    <dgm:cxn modelId="{764DA9DA-351E-4861-87FA-1DAC4153A962}" srcId="{2D403926-3AA5-4333-AD5F-7A5EC983286F}" destId="{0E13A799-AA0D-4219-AF6C-B906321B7307}" srcOrd="3" destOrd="0" parTransId="{11CCA8D2-CE03-4B9F-8B25-FE121718AA7D}" sibTransId="{9F0B8952-F0E9-4DB5-B341-3B8F3C2A3ABE}"/>
    <dgm:cxn modelId="{1EC955FF-BD9D-4085-80DD-CD9D287C8D4B}" type="presOf" srcId="{4FE4C7EA-721B-480C-8014-E794B1977EBE}" destId="{40654253-8B81-45F2-B4D0-5B0E0CD0F400}" srcOrd="0" destOrd="0" presId="urn:microsoft.com/office/officeart/2018/2/layout/IconLabelList"/>
    <dgm:cxn modelId="{3417FFB8-0810-4F3E-990C-AAC10DC4C3EE}" type="presParOf" srcId="{F5681C59-7EAF-4B37-8786-8C89B75E83F9}" destId="{D46C7E2C-CD0B-4CA3-A403-6659C7F562E2}" srcOrd="0" destOrd="0" presId="urn:microsoft.com/office/officeart/2018/2/layout/IconLabelList"/>
    <dgm:cxn modelId="{404DD512-F232-43E7-A03C-8E00DDB06592}" type="presParOf" srcId="{D46C7E2C-CD0B-4CA3-A403-6659C7F562E2}" destId="{01325288-8936-4CEC-ACBD-21B9E58A6DC9}" srcOrd="0" destOrd="0" presId="urn:microsoft.com/office/officeart/2018/2/layout/IconLabelList"/>
    <dgm:cxn modelId="{61E9BE67-5CC6-447D-85B3-149FB11CF2F8}" type="presParOf" srcId="{D46C7E2C-CD0B-4CA3-A403-6659C7F562E2}" destId="{4F26FE35-FFDF-4C88-9889-77159300880E}" srcOrd="1" destOrd="0" presId="urn:microsoft.com/office/officeart/2018/2/layout/IconLabelList"/>
    <dgm:cxn modelId="{27A4B926-DCFF-49E1-9555-C7B3502B9694}" type="presParOf" srcId="{D46C7E2C-CD0B-4CA3-A403-6659C7F562E2}" destId="{44ACE67D-1B46-43E2-9A20-DADBB79DFD15}" srcOrd="2" destOrd="0" presId="urn:microsoft.com/office/officeart/2018/2/layout/IconLabelList"/>
    <dgm:cxn modelId="{C62B9186-1A26-44B5-B2AF-9DF5F1BE8337}" type="presParOf" srcId="{F5681C59-7EAF-4B37-8786-8C89B75E83F9}" destId="{38329787-703C-4CEA-9A57-5B3F979A4CD4}" srcOrd="1" destOrd="0" presId="urn:microsoft.com/office/officeart/2018/2/layout/IconLabelList"/>
    <dgm:cxn modelId="{E92A584D-477D-40A5-9142-B1E803AA326B}" type="presParOf" srcId="{F5681C59-7EAF-4B37-8786-8C89B75E83F9}" destId="{4C9295C4-403A-450C-B0D4-182BF05A89D2}" srcOrd="2" destOrd="0" presId="urn:microsoft.com/office/officeart/2018/2/layout/IconLabelList"/>
    <dgm:cxn modelId="{3AAB102F-BA17-4CBD-8087-C38F2A9B0941}" type="presParOf" srcId="{4C9295C4-403A-450C-B0D4-182BF05A89D2}" destId="{769DDDAC-3697-4D9C-A4B2-DB262F36B0B8}" srcOrd="0" destOrd="0" presId="urn:microsoft.com/office/officeart/2018/2/layout/IconLabelList"/>
    <dgm:cxn modelId="{5B5AB304-D574-443A-9E42-BB521F9AE34E}" type="presParOf" srcId="{4C9295C4-403A-450C-B0D4-182BF05A89D2}" destId="{8C99BA89-D0C2-4BAE-BB79-BC6F705E030F}" srcOrd="1" destOrd="0" presId="urn:microsoft.com/office/officeart/2018/2/layout/IconLabelList"/>
    <dgm:cxn modelId="{EB1D76DA-D329-4D50-B258-8BA7EFB24A17}" type="presParOf" srcId="{4C9295C4-403A-450C-B0D4-182BF05A89D2}" destId="{F6C49FD5-4FFD-4754-98B0-59E80E1A3251}" srcOrd="2" destOrd="0" presId="urn:microsoft.com/office/officeart/2018/2/layout/IconLabelList"/>
    <dgm:cxn modelId="{D68F5B1E-6655-40BF-BB29-04B7E4FE6174}" type="presParOf" srcId="{F5681C59-7EAF-4B37-8786-8C89B75E83F9}" destId="{33E1B3B0-F870-493C-B125-A6B28DBCCBB4}" srcOrd="3" destOrd="0" presId="urn:microsoft.com/office/officeart/2018/2/layout/IconLabelList"/>
    <dgm:cxn modelId="{5F608811-FDCF-42CE-A6C7-2B90E29C7E90}" type="presParOf" srcId="{F5681C59-7EAF-4B37-8786-8C89B75E83F9}" destId="{B9D43323-01C6-47AC-81E7-22F16C30603C}" srcOrd="4" destOrd="0" presId="urn:microsoft.com/office/officeart/2018/2/layout/IconLabelList"/>
    <dgm:cxn modelId="{C5ED18A5-290D-4C49-BAA3-E974D1F1B970}" type="presParOf" srcId="{B9D43323-01C6-47AC-81E7-22F16C30603C}" destId="{A7E6B6C9-FB64-4710-93CA-7917160DA582}" srcOrd="0" destOrd="0" presId="urn:microsoft.com/office/officeart/2018/2/layout/IconLabelList"/>
    <dgm:cxn modelId="{D6B66935-CC6A-40BA-90EA-8A0C8A3704AD}" type="presParOf" srcId="{B9D43323-01C6-47AC-81E7-22F16C30603C}" destId="{DD893E8E-630C-45A7-A3C1-00C947B0205B}" srcOrd="1" destOrd="0" presId="urn:microsoft.com/office/officeart/2018/2/layout/IconLabelList"/>
    <dgm:cxn modelId="{A7CF28B9-878F-4504-BD9C-E93E80641642}" type="presParOf" srcId="{B9D43323-01C6-47AC-81E7-22F16C30603C}" destId="{40654253-8B81-45F2-B4D0-5B0E0CD0F400}" srcOrd="2" destOrd="0" presId="urn:microsoft.com/office/officeart/2018/2/layout/IconLabelList"/>
    <dgm:cxn modelId="{F024728F-E973-454B-B944-5AC43771BC0D}" type="presParOf" srcId="{F5681C59-7EAF-4B37-8786-8C89B75E83F9}" destId="{29AB2FC8-DBC3-4D6F-BE95-75954EDC60F7}" srcOrd="5" destOrd="0" presId="urn:microsoft.com/office/officeart/2018/2/layout/IconLabelList"/>
    <dgm:cxn modelId="{0E7E4426-7876-456B-A061-74E0C5B99F47}" type="presParOf" srcId="{F5681C59-7EAF-4B37-8786-8C89B75E83F9}" destId="{310C4695-4157-4234-A506-1BFB76A223FE}" srcOrd="6" destOrd="0" presId="urn:microsoft.com/office/officeart/2018/2/layout/IconLabelList"/>
    <dgm:cxn modelId="{1ADFFF94-83B5-4520-9C44-25A0B1B50D62}" type="presParOf" srcId="{310C4695-4157-4234-A506-1BFB76A223FE}" destId="{62FC122A-3D2F-41FB-B9C8-F39DE69E979C}" srcOrd="0" destOrd="0" presId="urn:microsoft.com/office/officeart/2018/2/layout/IconLabelList"/>
    <dgm:cxn modelId="{A4627E1E-4769-44BA-9505-DF57D63B8FE4}" type="presParOf" srcId="{310C4695-4157-4234-A506-1BFB76A223FE}" destId="{84241DFB-C0E6-4AA5-A275-747B42CE3BCB}" srcOrd="1" destOrd="0" presId="urn:microsoft.com/office/officeart/2018/2/layout/IconLabelList"/>
    <dgm:cxn modelId="{2D926EEA-9C9C-4343-96FB-056B333A9099}" type="presParOf" srcId="{310C4695-4157-4234-A506-1BFB76A223FE}" destId="{E82FFFFD-BC72-4CB6-8392-1310656611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3AB703-8ABA-49F4-B32E-FC0385815F89}"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394300D3-6C78-49B6-B77F-8AE0BAF909E5}">
      <dgm:prSet/>
      <dgm:spPr/>
      <dgm:t>
        <a:bodyPr/>
        <a:lstStyle/>
        <a:p>
          <a:r>
            <a:rPr lang="en-GB" b="1" dirty="0"/>
            <a:t>Introduce the opposing view</a:t>
          </a:r>
          <a:r>
            <a:rPr lang="en-GB" dirty="0"/>
            <a:t>: Clearly and fairly present the counter argument.</a:t>
          </a:r>
          <a:endParaRPr lang="en-US" dirty="0"/>
        </a:p>
      </dgm:t>
    </dgm:pt>
    <dgm:pt modelId="{7C34D4C0-884D-4740-9B33-B1F91C20CC00}" type="parTrans" cxnId="{EBEAF757-9290-4A4E-AE29-3BEB44FE55F4}">
      <dgm:prSet/>
      <dgm:spPr/>
      <dgm:t>
        <a:bodyPr/>
        <a:lstStyle/>
        <a:p>
          <a:endParaRPr lang="en-US"/>
        </a:p>
      </dgm:t>
    </dgm:pt>
    <dgm:pt modelId="{C1CFEF7E-186D-45BA-9E3F-8A4EE5377E69}" type="sibTrans" cxnId="{EBEAF757-9290-4A4E-AE29-3BEB44FE55F4}">
      <dgm:prSet/>
      <dgm:spPr/>
      <dgm:t>
        <a:bodyPr/>
        <a:lstStyle/>
        <a:p>
          <a:endParaRPr lang="en-US"/>
        </a:p>
      </dgm:t>
    </dgm:pt>
    <dgm:pt modelId="{68E88E4A-3C11-42AB-8FFC-73A747931260}">
      <dgm:prSet/>
      <dgm:spPr/>
      <dgm:t>
        <a:bodyPr/>
        <a:lstStyle/>
        <a:p>
          <a:r>
            <a:rPr lang="en-GB" b="1" dirty="0"/>
            <a:t>Provide evidence or reasoning</a:t>
          </a:r>
          <a:r>
            <a:rPr lang="en-GB" dirty="0"/>
            <a:t>: Explain why some might hold that view.</a:t>
          </a:r>
          <a:endParaRPr lang="en-US" dirty="0"/>
        </a:p>
      </dgm:t>
    </dgm:pt>
    <dgm:pt modelId="{9C7F717A-C5F2-48C9-9A86-854B59F14ECF}" type="parTrans" cxnId="{CED829AA-2266-40CE-8150-BA8919C7F530}">
      <dgm:prSet/>
      <dgm:spPr/>
      <dgm:t>
        <a:bodyPr/>
        <a:lstStyle/>
        <a:p>
          <a:endParaRPr lang="en-US"/>
        </a:p>
      </dgm:t>
    </dgm:pt>
    <dgm:pt modelId="{3B0FAECC-6B67-4131-9822-FFB6DA092330}" type="sibTrans" cxnId="{CED829AA-2266-40CE-8150-BA8919C7F530}">
      <dgm:prSet/>
      <dgm:spPr/>
      <dgm:t>
        <a:bodyPr/>
        <a:lstStyle/>
        <a:p>
          <a:endParaRPr lang="en-US"/>
        </a:p>
      </dgm:t>
    </dgm:pt>
    <dgm:pt modelId="{1B0672DF-0C40-431E-A343-B4EC0203D5D6}">
      <dgm:prSet/>
      <dgm:spPr/>
      <dgm:t>
        <a:bodyPr/>
        <a:lstStyle/>
        <a:p>
          <a:r>
            <a:rPr lang="en-GB" b="1" dirty="0"/>
            <a:t>Refute or qualify it</a:t>
          </a:r>
          <a:r>
            <a:rPr lang="en-GB" dirty="0"/>
            <a:t>: Use logic, evidence, or analysis to challenge or limit the counter argument.</a:t>
          </a:r>
          <a:endParaRPr lang="en-US" dirty="0"/>
        </a:p>
      </dgm:t>
    </dgm:pt>
    <dgm:pt modelId="{613BCD65-536E-464D-8EF3-FC39DB40D5EB}" type="parTrans" cxnId="{8878F500-93E5-4376-B0DF-25FE2BCD77C1}">
      <dgm:prSet/>
      <dgm:spPr/>
      <dgm:t>
        <a:bodyPr/>
        <a:lstStyle/>
        <a:p>
          <a:endParaRPr lang="en-US"/>
        </a:p>
      </dgm:t>
    </dgm:pt>
    <dgm:pt modelId="{7AC48E0F-B92E-4987-B094-93150C50D35B}" type="sibTrans" cxnId="{8878F500-93E5-4376-B0DF-25FE2BCD77C1}">
      <dgm:prSet/>
      <dgm:spPr/>
      <dgm:t>
        <a:bodyPr/>
        <a:lstStyle/>
        <a:p>
          <a:endParaRPr lang="en-US"/>
        </a:p>
      </dgm:t>
    </dgm:pt>
    <dgm:pt modelId="{DE43FF43-2BBF-4AC3-A0C1-23E0AF51AD45}">
      <dgm:prSet/>
      <dgm:spPr/>
      <dgm:t>
        <a:bodyPr/>
        <a:lstStyle/>
        <a:p>
          <a:r>
            <a:rPr lang="en-GB" b="1" dirty="0"/>
            <a:t>Reaffirm your position</a:t>
          </a:r>
          <a:r>
            <a:rPr lang="en-GB" dirty="0"/>
            <a:t>: Show why your original argument still stands.</a:t>
          </a:r>
          <a:endParaRPr lang="en-US" dirty="0"/>
        </a:p>
      </dgm:t>
    </dgm:pt>
    <dgm:pt modelId="{636889FF-99AD-4372-8AE5-B496970FCF25}" type="parTrans" cxnId="{80BD68CD-0025-4112-A594-25144963044A}">
      <dgm:prSet/>
      <dgm:spPr/>
      <dgm:t>
        <a:bodyPr/>
        <a:lstStyle/>
        <a:p>
          <a:endParaRPr lang="en-US"/>
        </a:p>
      </dgm:t>
    </dgm:pt>
    <dgm:pt modelId="{80270DD0-CC4F-43E3-9208-AE57A87477DA}" type="sibTrans" cxnId="{80BD68CD-0025-4112-A594-25144963044A}">
      <dgm:prSet/>
      <dgm:spPr/>
      <dgm:t>
        <a:bodyPr/>
        <a:lstStyle/>
        <a:p>
          <a:endParaRPr lang="en-US"/>
        </a:p>
      </dgm:t>
    </dgm:pt>
    <dgm:pt modelId="{D6343427-BC28-4FDF-AD7F-5CC344677ECE}" type="pres">
      <dgm:prSet presAssocID="{173AB703-8ABA-49F4-B32E-FC0385815F89}" presName="root" presStyleCnt="0">
        <dgm:presLayoutVars>
          <dgm:dir/>
          <dgm:resizeHandles val="exact"/>
        </dgm:presLayoutVars>
      </dgm:prSet>
      <dgm:spPr/>
    </dgm:pt>
    <dgm:pt modelId="{CE93BE45-21A6-442B-9DBD-E7A50C2C0985}" type="pres">
      <dgm:prSet presAssocID="{173AB703-8ABA-49F4-B32E-FC0385815F89}" presName="container" presStyleCnt="0">
        <dgm:presLayoutVars>
          <dgm:dir/>
          <dgm:resizeHandles val="exact"/>
        </dgm:presLayoutVars>
      </dgm:prSet>
      <dgm:spPr/>
    </dgm:pt>
    <dgm:pt modelId="{AB10AC62-99BF-44AB-B3F6-BCC7BBD9B7A9}" type="pres">
      <dgm:prSet presAssocID="{394300D3-6C78-49B6-B77F-8AE0BAF909E5}" presName="compNode" presStyleCnt="0"/>
      <dgm:spPr/>
    </dgm:pt>
    <dgm:pt modelId="{4EABC44B-3EC1-45BA-8EF9-CAF80A87E9EE}" type="pres">
      <dgm:prSet presAssocID="{394300D3-6C78-49B6-B77F-8AE0BAF909E5}" presName="iconBgRect" presStyleLbl="bgShp" presStyleIdx="0" presStyleCnt="4"/>
      <dgm:spPr/>
    </dgm:pt>
    <dgm:pt modelId="{F4516CA2-0A95-4854-9417-6EA591EF3EBE}" type="pres">
      <dgm:prSet presAssocID="{394300D3-6C78-49B6-B77F-8AE0BAF909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1A4AE89-1016-4363-AF33-D6D2196196AF}" type="pres">
      <dgm:prSet presAssocID="{394300D3-6C78-49B6-B77F-8AE0BAF909E5}" presName="spaceRect" presStyleCnt="0"/>
      <dgm:spPr/>
    </dgm:pt>
    <dgm:pt modelId="{61043CCA-8A94-441C-AE0C-44579736D2C4}" type="pres">
      <dgm:prSet presAssocID="{394300D3-6C78-49B6-B77F-8AE0BAF909E5}" presName="textRect" presStyleLbl="revTx" presStyleIdx="0" presStyleCnt="4">
        <dgm:presLayoutVars>
          <dgm:chMax val="1"/>
          <dgm:chPref val="1"/>
        </dgm:presLayoutVars>
      </dgm:prSet>
      <dgm:spPr/>
    </dgm:pt>
    <dgm:pt modelId="{8857B3B6-E93E-437B-9BF8-67DA8189CE67}" type="pres">
      <dgm:prSet presAssocID="{C1CFEF7E-186D-45BA-9E3F-8A4EE5377E69}" presName="sibTrans" presStyleLbl="sibTrans2D1" presStyleIdx="0" presStyleCnt="0"/>
      <dgm:spPr/>
    </dgm:pt>
    <dgm:pt modelId="{31AF5754-F9B7-4A43-B2C5-5909A84729B9}" type="pres">
      <dgm:prSet presAssocID="{68E88E4A-3C11-42AB-8FFC-73A747931260}" presName="compNode" presStyleCnt="0"/>
      <dgm:spPr/>
    </dgm:pt>
    <dgm:pt modelId="{930515CD-1A0C-4837-B8D3-DCF2C7F34A5C}" type="pres">
      <dgm:prSet presAssocID="{68E88E4A-3C11-42AB-8FFC-73A747931260}" presName="iconBgRect" presStyleLbl="bgShp" presStyleIdx="1" presStyleCnt="4"/>
      <dgm:spPr/>
    </dgm:pt>
    <dgm:pt modelId="{CFE78864-A879-4548-B371-735AC0892C12}" type="pres">
      <dgm:prSet presAssocID="{68E88E4A-3C11-42AB-8FFC-73A7479312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B5F57BE-A062-4C8C-A7B7-1E8D5C890D7D}" type="pres">
      <dgm:prSet presAssocID="{68E88E4A-3C11-42AB-8FFC-73A747931260}" presName="spaceRect" presStyleCnt="0"/>
      <dgm:spPr/>
    </dgm:pt>
    <dgm:pt modelId="{864DB36E-762E-48A4-94F4-637D9675D84C}" type="pres">
      <dgm:prSet presAssocID="{68E88E4A-3C11-42AB-8FFC-73A747931260}" presName="textRect" presStyleLbl="revTx" presStyleIdx="1" presStyleCnt="4">
        <dgm:presLayoutVars>
          <dgm:chMax val="1"/>
          <dgm:chPref val="1"/>
        </dgm:presLayoutVars>
      </dgm:prSet>
      <dgm:spPr/>
    </dgm:pt>
    <dgm:pt modelId="{CFC8B757-CC98-4277-ADCB-EF508015743A}" type="pres">
      <dgm:prSet presAssocID="{3B0FAECC-6B67-4131-9822-FFB6DA092330}" presName="sibTrans" presStyleLbl="sibTrans2D1" presStyleIdx="0" presStyleCnt="0"/>
      <dgm:spPr/>
    </dgm:pt>
    <dgm:pt modelId="{9AE95D04-84BE-4C6A-B329-61B05619E3E1}" type="pres">
      <dgm:prSet presAssocID="{1B0672DF-0C40-431E-A343-B4EC0203D5D6}" presName="compNode" presStyleCnt="0"/>
      <dgm:spPr/>
    </dgm:pt>
    <dgm:pt modelId="{4247F736-3A6F-4480-AB2E-C1AFE5873AFC}" type="pres">
      <dgm:prSet presAssocID="{1B0672DF-0C40-431E-A343-B4EC0203D5D6}" presName="iconBgRect" presStyleLbl="bgShp" presStyleIdx="2" presStyleCnt="4"/>
      <dgm:spPr/>
    </dgm:pt>
    <dgm:pt modelId="{705BEF5C-B7AF-4601-9F04-AC65ED0C612D}" type="pres">
      <dgm:prSet presAssocID="{1B0672DF-0C40-431E-A343-B4EC0203D5D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641C228-A1C7-4606-9567-656AE66C68A3}" type="pres">
      <dgm:prSet presAssocID="{1B0672DF-0C40-431E-A343-B4EC0203D5D6}" presName="spaceRect" presStyleCnt="0"/>
      <dgm:spPr/>
    </dgm:pt>
    <dgm:pt modelId="{DDB9ADC0-7F9A-438D-9218-D6A9021ACED3}" type="pres">
      <dgm:prSet presAssocID="{1B0672DF-0C40-431E-A343-B4EC0203D5D6}" presName="textRect" presStyleLbl="revTx" presStyleIdx="2" presStyleCnt="4">
        <dgm:presLayoutVars>
          <dgm:chMax val="1"/>
          <dgm:chPref val="1"/>
        </dgm:presLayoutVars>
      </dgm:prSet>
      <dgm:spPr/>
    </dgm:pt>
    <dgm:pt modelId="{584FFB52-7B80-4790-BCB0-010345B38442}" type="pres">
      <dgm:prSet presAssocID="{7AC48E0F-B92E-4987-B094-93150C50D35B}" presName="sibTrans" presStyleLbl="sibTrans2D1" presStyleIdx="0" presStyleCnt="0"/>
      <dgm:spPr/>
    </dgm:pt>
    <dgm:pt modelId="{7B07C6C4-4B09-49A5-AAF0-08735B5B690D}" type="pres">
      <dgm:prSet presAssocID="{DE43FF43-2BBF-4AC3-A0C1-23E0AF51AD45}" presName="compNode" presStyleCnt="0"/>
      <dgm:spPr/>
    </dgm:pt>
    <dgm:pt modelId="{D8E6BE77-4034-4D79-8323-A5C07CCD11B6}" type="pres">
      <dgm:prSet presAssocID="{DE43FF43-2BBF-4AC3-A0C1-23E0AF51AD45}" presName="iconBgRect" presStyleLbl="bgShp" presStyleIdx="3" presStyleCnt="4"/>
      <dgm:spPr/>
    </dgm:pt>
    <dgm:pt modelId="{655D348D-4D9D-4BE5-8A15-8ED473ED2B4D}" type="pres">
      <dgm:prSet presAssocID="{DE43FF43-2BBF-4AC3-A0C1-23E0AF51AD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3F5E5E0E-8391-4B5A-88D4-97091D2887ED}" type="pres">
      <dgm:prSet presAssocID="{DE43FF43-2BBF-4AC3-A0C1-23E0AF51AD45}" presName="spaceRect" presStyleCnt="0"/>
      <dgm:spPr/>
    </dgm:pt>
    <dgm:pt modelId="{1FD50DFA-5793-4867-8730-EBE2FAE043A2}" type="pres">
      <dgm:prSet presAssocID="{DE43FF43-2BBF-4AC3-A0C1-23E0AF51AD45}" presName="textRect" presStyleLbl="revTx" presStyleIdx="3" presStyleCnt="4">
        <dgm:presLayoutVars>
          <dgm:chMax val="1"/>
          <dgm:chPref val="1"/>
        </dgm:presLayoutVars>
      </dgm:prSet>
      <dgm:spPr/>
    </dgm:pt>
  </dgm:ptLst>
  <dgm:cxnLst>
    <dgm:cxn modelId="{8878F500-93E5-4376-B0DF-25FE2BCD77C1}" srcId="{173AB703-8ABA-49F4-B32E-FC0385815F89}" destId="{1B0672DF-0C40-431E-A343-B4EC0203D5D6}" srcOrd="2" destOrd="0" parTransId="{613BCD65-536E-464D-8EF3-FC39DB40D5EB}" sibTransId="{7AC48E0F-B92E-4987-B094-93150C50D35B}"/>
    <dgm:cxn modelId="{0F87DA18-FB51-40F6-BA71-6D1CB4B9C3B0}" type="presOf" srcId="{68E88E4A-3C11-42AB-8FFC-73A747931260}" destId="{864DB36E-762E-48A4-94F4-637D9675D84C}" srcOrd="0" destOrd="0" presId="urn:microsoft.com/office/officeart/2018/2/layout/IconCircleList"/>
    <dgm:cxn modelId="{EB2E6226-5B7C-4780-8EC8-4B262DCEC4E3}" type="presOf" srcId="{394300D3-6C78-49B6-B77F-8AE0BAF909E5}" destId="{61043CCA-8A94-441C-AE0C-44579736D2C4}" srcOrd="0" destOrd="0" presId="urn:microsoft.com/office/officeart/2018/2/layout/IconCircleList"/>
    <dgm:cxn modelId="{9602AA31-EDEC-4FA6-9B79-1FA80E95F351}" type="presOf" srcId="{7AC48E0F-B92E-4987-B094-93150C50D35B}" destId="{584FFB52-7B80-4790-BCB0-010345B38442}" srcOrd="0" destOrd="0" presId="urn:microsoft.com/office/officeart/2018/2/layout/IconCircleList"/>
    <dgm:cxn modelId="{FEFBD167-584F-4674-BA72-A05559BB8DFC}" type="presOf" srcId="{173AB703-8ABA-49F4-B32E-FC0385815F89}" destId="{D6343427-BC28-4FDF-AD7F-5CC344677ECE}" srcOrd="0" destOrd="0" presId="urn:microsoft.com/office/officeart/2018/2/layout/IconCircleList"/>
    <dgm:cxn modelId="{EBEAF757-9290-4A4E-AE29-3BEB44FE55F4}" srcId="{173AB703-8ABA-49F4-B32E-FC0385815F89}" destId="{394300D3-6C78-49B6-B77F-8AE0BAF909E5}" srcOrd="0" destOrd="0" parTransId="{7C34D4C0-884D-4740-9B33-B1F91C20CC00}" sibTransId="{C1CFEF7E-186D-45BA-9E3F-8A4EE5377E69}"/>
    <dgm:cxn modelId="{CC864898-8251-433D-9C66-2ADCCBE3A623}" type="presOf" srcId="{C1CFEF7E-186D-45BA-9E3F-8A4EE5377E69}" destId="{8857B3B6-E93E-437B-9BF8-67DA8189CE67}" srcOrd="0" destOrd="0" presId="urn:microsoft.com/office/officeart/2018/2/layout/IconCircleList"/>
    <dgm:cxn modelId="{CED829AA-2266-40CE-8150-BA8919C7F530}" srcId="{173AB703-8ABA-49F4-B32E-FC0385815F89}" destId="{68E88E4A-3C11-42AB-8FFC-73A747931260}" srcOrd="1" destOrd="0" parTransId="{9C7F717A-C5F2-48C9-9A86-854B59F14ECF}" sibTransId="{3B0FAECC-6B67-4131-9822-FFB6DA092330}"/>
    <dgm:cxn modelId="{80BD68CD-0025-4112-A594-25144963044A}" srcId="{173AB703-8ABA-49F4-B32E-FC0385815F89}" destId="{DE43FF43-2BBF-4AC3-A0C1-23E0AF51AD45}" srcOrd="3" destOrd="0" parTransId="{636889FF-99AD-4372-8AE5-B496970FCF25}" sibTransId="{80270DD0-CC4F-43E3-9208-AE57A87477DA}"/>
    <dgm:cxn modelId="{FA8FBCD2-799E-4609-9361-F6E630AE3025}" type="presOf" srcId="{1B0672DF-0C40-431E-A343-B4EC0203D5D6}" destId="{DDB9ADC0-7F9A-438D-9218-D6A9021ACED3}" srcOrd="0" destOrd="0" presId="urn:microsoft.com/office/officeart/2018/2/layout/IconCircleList"/>
    <dgm:cxn modelId="{6F1B17E1-D7B0-4DF3-968C-1C2E3D31B85F}" type="presOf" srcId="{DE43FF43-2BBF-4AC3-A0C1-23E0AF51AD45}" destId="{1FD50DFA-5793-4867-8730-EBE2FAE043A2}" srcOrd="0" destOrd="0" presId="urn:microsoft.com/office/officeart/2018/2/layout/IconCircleList"/>
    <dgm:cxn modelId="{0B8FD7F5-A401-43B3-BE6E-22668260B798}" type="presOf" srcId="{3B0FAECC-6B67-4131-9822-FFB6DA092330}" destId="{CFC8B757-CC98-4277-ADCB-EF508015743A}" srcOrd="0" destOrd="0" presId="urn:microsoft.com/office/officeart/2018/2/layout/IconCircleList"/>
    <dgm:cxn modelId="{5FF56044-B4E6-4FF6-A7DF-893918009BBC}" type="presParOf" srcId="{D6343427-BC28-4FDF-AD7F-5CC344677ECE}" destId="{CE93BE45-21A6-442B-9DBD-E7A50C2C0985}" srcOrd="0" destOrd="0" presId="urn:microsoft.com/office/officeart/2018/2/layout/IconCircleList"/>
    <dgm:cxn modelId="{FDFEA760-C034-4B2E-B05B-AACC1A90A209}" type="presParOf" srcId="{CE93BE45-21A6-442B-9DBD-E7A50C2C0985}" destId="{AB10AC62-99BF-44AB-B3F6-BCC7BBD9B7A9}" srcOrd="0" destOrd="0" presId="urn:microsoft.com/office/officeart/2018/2/layout/IconCircleList"/>
    <dgm:cxn modelId="{BA9F1425-D3A5-4EDB-B018-4BFD792B2280}" type="presParOf" srcId="{AB10AC62-99BF-44AB-B3F6-BCC7BBD9B7A9}" destId="{4EABC44B-3EC1-45BA-8EF9-CAF80A87E9EE}" srcOrd="0" destOrd="0" presId="urn:microsoft.com/office/officeart/2018/2/layout/IconCircleList"/>
    <dgm:cxn modelId="{65573E54-7CE4-431C-96BE-DC55ED9E47EF}" type="presParOf" srcId="{AB10AC62-99BF-44AB-B3F6-BCC7BBD9B7A9}" destId="{F4516CA2-0A95-4854-9417-6EA591EF3EBE}" srcOrd="1" destOrd="0" presId="urn:microsoft.com/office/officeart/2018/2/layout/IconCircleList"/>
    <dgm:cxn modelId="{6A772809-E149-4149-93BA-5E434F160C58}" type="presParOf" srcId="{AB10AC62-99BF-44AB-B3F6-BCC7BBD9B7A9}" destId="{41A4AE89-1016-4363-AF33-D6D2196196AF}" srcOrd="2" destOrd="0" presId="urn:microsoft.com/office/officeart/2018/2/layout/IconCircleList"/>
    <dgm:cxn modelId="{4EE30C6B-6E70-4BE5-B2D1-99C2B134B12E}" type="presParOf" srcId="{AB10AC62-99BF-44AB-B3F6-BCC7BBD9B7A9}" destId="{61043CCA-8A94-441C-AE0C-44579736D2C4}" srcOrd="3" destOrd="0" presId="urn:microsoft.com/office/officeart/2018/2/layout/IconCircleList"/>
    <dgm:cxn modelId="{D758A726-EBDC-4744-9755-70626BBC33A9}" type="presParOf" srcId="{CE93BE45-21A6-442B-9DBD-E7A50C2C0985}" destId="{8857B3B6-E93E-437B-9BF8-67DA8189CE67}" srcOrd="1" destOrd="0" presId="urn:microsoft.com/office/officeart/2018/2/layout/IconCircleList"/>
    <dgm:cxn modelId="{D02D0F92-B57C-4340-A7E6-573093A92190}" type="presParOf" srcId="{CE93BE45-21A6-442B-9DBD-E7A50C2C0985}" destId="{31AF5754-F9B7-4A43-B2C5-5909A84729B9}" srcOrd="2" destOrd="0" presId="urn:microsoft.com/office/officeart/2018/2/layout/IconCircleList"/>
    <dgm:cxn modelId="{08225B48-B275-4704-B33D-1A0AFC66257C}" type="presParOf" srcId="{31AF5754-F9B7-4A43-B2C5-5909A84729B9}" destId="{930515CD-1A0C-4837-B8D3-DCF2C7F34A5C}" srcOrd="0" destOrd="0" presId="urn:microsoft.com/office/officeart/2018/2/layout/IconCircleList"/>
    <dgm:cxn modelId="{C819FFFD-9C8C-46E3-B59B-01912C8C3AE2}" type="presParOf" srcId="{31AF5754-F9B7-4A43-B2C5-5909A84729B9}" destId="{CFE78864-A879-4548-B371-735AC0892C12}" srcOrd="1" destOrd="0" presId="urn:microsoft.com/office/officeart/2018/2/layout/IconCircleList"/>
    <dgm:cxn modelId="{1B4CB538-D908-4D98-8958-0A1076AEEC48}" type="presParOf" srcId="{31AF5754-F9B7-4A43-B2C5-5909A84729B9}" destId="{7B5F57BE-A062-4C8C-A7B7-1E8D5C890D7D}" srcOrd="2" destOrd="0" presId="urn:microsoft.com/office/officeart/2018/2/layout/IconCircleList"/>
    <dgm:cxn modelId="{C093438C-006F-4A2B-9BE9-AF434FA3358C}" type="presParOf" srcId="{31AF5754-F9B7-4A43-B2C5-5909A84729B9}" destId="{864DB36E-762E-48A4-94F4-637D9675D84C}" srcOrd="3" destOrd="0" presId="urn:microsoft.com/office/officeart/2018/2/layout/IconCircleList"/>
    <dgm:cxn modelId="{417AD199-F689-4014-A2DA-C966BC5D4A8B}" type="presParOf" srcId="{CE93BE45-21A6-442B-9DBD-E7A50C2C0985}" destId="{CFC8B757-CC98-4277-ADCB-EF508015743A}" srcOrd="3" destOrd="0" presId="urn:microsoft.com/office/officeart/2018/2/layout/IconCircleList"/>
    <dgm:cxn modelId="{9105F50F-A05D-466B-AF30-429577DAE627}" type="presParOf" srcId="{CE93BE45-21A6-442B-9DBD-E7A50C2C0985}" destId="{9AE95D04-84BE-4C6A-B329-61B05619E3E1}" srcOrd="4" destOrd="0" presId="urn:microsoft.com/office/officeart/2018/2/layout/IconCircleList"/>
    <dgm:cxn modelId="{0948870C-A828-457F-A1E8-6F6AF322A3F8}" type="presParOf" srcId="{9AE95D04-84BE-4C6A-B329-61B05619E3E1}" destId="{4247F736-3A6F-4480-AB2E-C1AFE5873AFC}" srcOrd="0" destOrd="0" presId="urn:microsoft.com/office/officeart/2018/2/layout/IconCircleList"/>
    <dgm:cxn modelId="{E3C52C6D-7136-4252-965C-34325C2322D6}" type="presParOf" srcId="{9AE95D04-84BE-4C6A-B329-61B05619E3E1}" destId="{705BEF5C-B7AF-4601-9F04-AC65ED0C612D}" srcOrd="1" destOrd="0" presId="urn:microsoft.com/office/officeart/2018/2/layout/IconCircleList"/>
    <dgm:cxn modelId="{B22AF6A1-3C4D-4968-9C8A-087683B504AD}" type="presParOf" srcId="{9AE95D04-84BE-4C6A-B329-61B05619E3E1}" destId="{D641C228-A1C7-4606-9567-656AE66C68A3}" srcOrd="2" destOrd="0" presId="urn:microsoft.com/office/officeart/2018/2/layout/IconCircleList"/>
    <dgm:cxn modelId="{B0140CE7-4852-43F6-8011-C7F2D1866E2A}" type="presParOf" srcId="{9AE95D04-84BE-4C6A-B329-61B05619E3E1}" destId="{DDB9ADC0-7F9A-438D-9218-D6A9021ACED3}" srcOrd="3" destOrd="0" presId="urn:microsoft.com/office/officeart/2018/2/layout/IconCircleList"/>
    <dgm:cxn modelId="{787F3B8C-EA5B-45C6-89FC-E35D737EA4F2}" type="presParOf" srcId="{CE93BE45-21A6-442B-9DBD-E7A50C2C0985}" destId="{584FFB52-7B80-4790-BCB0-010345B38442}" srcOrd="5" destOrd="0" presId="urn:microsoft.com/office/officeart/2018/2/layout/IconCircleList"/>
    <dgm:cxn modelId="{05FBE117-3CE0-455C-A4ED-5883B5EDD143}" type="presParOf" srcId="{CE93BE45-21A6-442B-9DBD-E7A50C2C0985}" destId="{7B07C6C4-4B09-49A5-AAF0-08735B5B690D}" srcOrd="6" destOrd="0" presId="urn:microsoft.com/office/officeart/2018/2/layout/IconCircleList"/>
    <dgm:cxn modelId="{35B29875-C078-4E8A-89FA-E3F212AB6913}" type="presParOf" srcId="{7B07C6C4-4B09-49A5-AAF0-08735B5B690D}" destId="{D8E6BE77-4034-4D79-8323-A5C07CCD11B6}" srcOrd="0" destOrd="0" presId="urn:microsoft.com/office/officeart/2018/2/layout/IconCircleList"/>
    <dgm:cxn modelId="{107CE796-38CC-45F8-9294-66D7CA6F35B1}" type="presParOf" srcId="{7B07C6C4-4B09-49A5-AAF0-08735B5B690D}" destId="{655D348D-4D9D-4BE5-8A15-8ED473ED2B4D}" srcOrd="1" destOrd="0" presId="urn:microsoft.com/office/officeart/2018/2/layout/IconCircleList"/>
    <dgm:cxn modelId="{FC087606-8027-4528-80BB-31433CA9C534}" type="presParOf" srcId="{7B07C6C4-4B09-49A5-AAF0-08735B5B690D}" destId="{3F5E5E0E-8391-4B5A-88D4-97091D2887ED}" srcOrd="2" destOrd="0" presId="urn:microsoft.com/office/officeart/2018/2/layout/IconCircleList"/>
    <dgm:cxn modelId="{0D939B77-B6DB-4C60-9622-6FA1630BAEBC}" type="presParOf" srcId="{7B07C6C4-4B09-49A5-AAF0-08735B5B690D}" destId="{1FD50DFA-5793-4867-8730-EBE2FAE043A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C22E3-8D50-4FC8-BE1B-84A1B8DC775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35F9E-319C-430E-9BEB-09BF40A46B2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What is critical thinking</a:t>
          </a:r>
          <a:endParaRPr lang="en-US" sz="1700" kern="1200"/>
        </a:p>
      </dsp:txBody>
      <dsp:txXfrm>
        <a:off x="59990" y="2654049"/>
        <a:ext cx="3226223" cy="720000"/>
      </dsp:txXfrm>
    </dsp:sp>
    <dsp:sp modelId="{60768CDA-BC39-4F01-BC21-10183B744FD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21E224-8F27-4EEB-BB14-1A81C019E0A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Critical thinking and learning</a:t>
          </a:r>
          <a:endParaRPr lang="en-US" sz="1700" kern="1200"/>
        </a:p>
      </dsp:txBody>
      <dsp:txXfrm>
        <a:off x="3850802" y="2654049"/>
        <a:ext cx="3226223" cy="720000"/>
      </dsp:txXfrm>
    </dsp:sp>
    <dsp:sp modelId="{51B7EDBE-2255-43A3-BE83-B7693BAF0E24}">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81EC7-A9ED-45DE-B0AA-4F9230511362}">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Elements of critical thinking ( Analysis, Evaluation, arguments and bias)    </a:t>
          </a:r>
          <a:endParaRPr lang="en-US" sz="17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DCBBA-CEC6-4D9D-B217-287114994742}">
      <dsp:nvSpPr>
        <dsp:cNvPr id="0" name=""/>
        <dsp:cNvSpPr/>
      </dsp:nvSpPr>
      <dsp:spPr>
        <a:xfrm>
          <a:off x="3323664" y="834988"/>
          <a:ext cx="643158" cy="91440"/>
        </a:xfrm>
        <a:custGeom>
          <a:avLst/>
          <a:gdLst/>
          <a:ahLst/>
          <a:cxnLst/>
          <a:rect l="0" t="0" r="0" b="0"/>
          <a:pathLst>
            <a:path>
              <a:moveTo>
                <a:pt x="0" y="45720"/>
              </a:moveTo>
              <a:lnTo>
                <a:pt x="64315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877339"/>
        <a:ext cx="33687" cy="6737"/>
      </dsp:txXfrm>
    </dsp:sp>
    <dsp:sp modelId="{B15F3A47-4FF9-423B-AE01-66E509C3B0FA}">
      <dsp:nvSpPr>
        <dsp:cNvPr id="0" name=""/>
        <dsp:cNvSpPr/>
      </dsp:nvSpPr>
      <dsp:spPr>
        <a:xfrm>
          <a:off x="396080" y="1893"/>
          <a:ext cx="2929383" cy="175763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Aim: To encourage students to practice critical thinking to develop confidence in their application. </a:t>
          </a:r>
          <a:endParaRPr lang="en-US" sz="2000" kern="1200"/>
        </a:p>
      </dsp:txBody>
      <dsp:txXfrm>
        <a:off x="396080" y="1893"/>
        <a:ext cx="2929383" cy="1757630"/>
      </dsp:txXfrm>
    </dsp:sp>
    <dsp:sp modelId="{E1BACF8D-6830-42C4-95AA-68F69A74C5D0}">
      <dsp:nvSpPr>
        <dsp:cNvPr id="0" name=""/>
        <dsp:cNvSpPr/>
      </dsp:nvSpPr>
      <dsp:spPr>
        <a:xfrm>
          <a:off x="6926806" y="834988"/>
          <a:ext cx="643158" cy="91440"/>
        </a:xfrm>
        <a:custGeom>
          <a:avLst/>
          <a:gdLst/>
          <a:ahLst/>
          <a:cxnLst/>
          <a:rect l="0" t="0" r="0" b="0"/>
          <a:pathLst>
            <a:path>
              <a:moveTo>
                <a:pt x="0" y="45720"/>
              </a:moveTo>
              <a:lnTo>
                <a:pt x="643158"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877339"/>
        <a:ext cx="33687" cy="6737"/>
      </dsp:txXfrm>
    </dsp:sp>
    <dsp:sp modelId="{224F1123-95A0-47EB-BE4E-D85918B2BB6E}">
      <dsp:nvSpPr>
        <dsp:cNvPr id="0" name=""/>
        <dsp:cNvSpPr/>
      </dsp:nvSpPr>
      <dsp:spPr>
        <a:xfrm>
          <a:off x="3999222" y="1893"/>
          <a:ext cx="2929383" cy="1757630"/>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Objectives: </a:t>
          </a:r>
          <a:endParaRPr lang="en-US" sz="2000" kern="1200"/>
        </a:p>
      </dsp:txBody>
      <dsp:txXfrm>
        <a:off x="3999222" y="1893"/>
        <a:ext cx="2929383" cy="1757630"/>
      </dsp:txXfrm>
    </dsp:sp>
    <dsp:sp modelId="{95F28016-36C1-4AF2-B274-6C48721A03C5}">
      <dsp:nvSpPr>
        <dsp:cNvPr id="0" name=""/>
        <dsp:cNvSpPr/>
      </dsp:nvSpPr>
      <dsp:spPr>
        <a:xfrm>
          <a:off x="1860772" y="1757723"/>
          <a:ext cx="7206284" cy="643158"/>
        </a:xfrm>
        <a:custGeom>
          <a:avLst/>
          <a:gdLst/>
          <a:ahLst/>
          <a:cxnLst/>
          <a:rect l="0" t="0" r="0" b="0"/>
          <a:pathLst>
            <a:path>
              <a:moveTo>
                <a:pt x="7206284" y="0"/>
              </a:moveTo>
              <a:lnTo>
                <a:pt x="7206284" y="338679"/>
              </a:lnTo>
              <a:lnTo>
                <a:pt x="0" y="338679"/>
              </a:lnTo>
              <a:lnTo>
                <a:pt x="0" y="643158"/>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2971" y="2075933"/>
        <a:ext cx="361885" cy="6737"/>
      </dsp:txXfrm>
    </dsp:sp>
    <dsp:sp modelId="{6C43D09A-7010-48DE-B26A-AE78566B60CC}">
      <dsp:nvSpPr>
        <dsp:cNvPr id="0" name=""/>
        <dsp:cNvSpPr/>
      </dsp:nvSpPr>
      <dsp:spPr>
        <a:xfrm>
          <a:off x="7602364" y="1893"/>
          <a:ext cx="2929383" cy="1757630"/>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describe components of critical thinking </a:t>
          </a:r>
          <a:endParaRPr lang="en-US" sz="2000" kern="1200"/>
        </a:p>
      </dsp:txBody>
      <dsp:txXfrm>
        <a:off x="7602364" y="1893"/>
        <a:ext cx="2929383" cy="1757630"/>
      </dsp:txXfrm>
    </dsp:sp>
    <dsp:sp modelId="{E8DA73F8-8C33-4529-B3FA-4B116DAC862D}">
      <dsp:nvSpPr>
        <dsp:cNvPr id="0" name=""/>
        <dsp:cNvSpPr/>
      </dsp:nvSpPr>
      <dsp:spPr>
        <a:xfrm>
          <a:off x="3323664" y="3266376"/>
          <a:ext cx="643158" cy="91440"/>
        </a:xfrm>
        <a:custGeom>
          <a:avLst/>
          <a:gdLst/>
          <a:ahLst/>
          <a:cxnLst/>
          <a:rect l="0" t="0" r="0" b="0"/>
          <a:pathLst>
            <a:path>
              <a:moveTo>
                <a:pt x="0" y="45720"/>
              </a:moveTo>
              <a:lnTo>
                <a:pt x="643158"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3308728"/>
        <a:ext cx="33687" cy="6737"/>
      </dsp:txXfrm>
    </dsp:sp>
    <dsp:sp modelId="{DF69EFE4-64FC-49C6-B8B0-6BF6604B93B1}">
      <dsp:nvSpPr>
        <dsp:cNvPr id="0" name=""/>
        <dsp:cNvSpPr/>
      </dsp:nvSpPr>
      <dsp:spPr>
        <a:xfrm>
          <a:off x="396080" y="2433281"/>
          <a:ext cx="2929383" cy="1757630"/>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explain why critical thinking is important </a:t>
          </a:r>
          <a:endParaRPr lang="en-US" sz="2000" kern="1200"/>
        </a:p>
      </dsp:txBody>
      <dsp:txXfrm>
        <a:off x="396080" y="2433281"/>
        <a:ext cx="2929383" cy="1757630"/>
      </dsp:txXfrm>
    </dsp:sp>
    <dsp:sp modelId="{C0103DBC-06EF-4707-9978-EE4D01C2A9E8}">
      <dsp:nvSpPr>
        <dsp:cNvPr id="0" name=""/>
        <dsp:cNvSpPr/>
      </dsp:nvSpPr>
      <dsp:spPr>
        <a:xfrm>
          <a:off x="6926806" y="3266376"/>
          <a:ext cx="643158" cy="91440"/>
        </a:xfrm>
        <a:custGeom>
          <a:avLst/>
          <a:gdLst/>
          <a:ahLst/>
          <a:cxnLst/>
          <a:rect l="0" t="0" r="0" b="0"/>
          <a:pathLst>
            <a:path>
              <a:moveTo>
                <a:pt x="0" y="45720"/>
              </a:moveTo>
              <a:lnTo>
                <a:pt x="643158"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3308728"/>
        <a:ext cx="33687" cy="6737"/>
      </dsp:txXfrm>
    </dsp:sp>
    <dsp:sp modelId="{569A0256-8BD5-496C-A5FA-21EEC972C736}">
      <dsp:nvSpPr>
        <dsp:cNvPr id="0" name=""/>
        <dsp:cNvSpPr/>
      </dsp:nvSpPr>
      <dsp:spPr>
        <a:xfrm>
          <a:off x="3999222" y="2433281"/>
          <a:ext cx="2929383" cy="1757630"/>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remember the key components of critical thinking </a:t>
          </a:r>
          <a:endParaRPr lang="en-US" sz="2000" kern="1200"/>
        </a:p>
      </dsp:txBody>
      <dsp:txXfrm>
        <a:off x="3999222" y="2433281"/>
        <a:ext cx="2929383" cy="1757630"/>
      </dsp:txXfrm>
    </dsp:sp>
    <dsp:sp modelId="{45411413-2175-4EB4-90B6-F1AE3CE5C4FD}">
      <dsp:nvSpPr>
        <dsp:cNvPr id="0" name=""/>
        <dsp:cNvSpPr/>
      </dsp:nvSpPr>
      <dsp:spPr>
        <a:xfrm>
          <a:off x="7602364" y="2433281"/>
          <a:ext cx="2929383" cy="1757630"/>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apply elements of critical thinking in practice. </a:t>
          </a:r>
          <a:endParaRPr lang="en-US" sz="2000" kern="1200"/>
        </a:p>
      </dsp:txBody>
      <dsp:txXfrm>
        <a:off x="7602364" y="2433281"/>
        <a:ext cx="2929383" cy="17576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43E01-0267-4E9D-A62C-B02B04BEF481}">
      <dsp:nvSpPr>
        <dsp:cNvPr id="0" name=""/>
        <dsp:cNvSpPr/>
      </dsp:nvSpPr>
      <dsp:spPr>
        <a:xfrm>
          <a:off x="0" y="531"/>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EC7DA-A92B-4571-B8EF-B7E81CD28304}">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Bassham et al (2011) further explains that Critical thinking</a:t>
          </a:r>
          <a:r>
            <a:rPr lang="en-GB" sz="2400" kern="1200" dirty="0"/>
            <a:t>  involves: </a:t>
          </a:r>
          <a:endParaRPr lang="en-US" sz="2400" kern="1200" dirty="0"/>
        </a:p>
      </dsp:txBody>
      <dsp:txXfrm>
        <a:off x="0" y="531"/>
        <a:ext cx="10515600" cy="621467"/>
      </dsp:txXfrm>
    </dsp:sp>
    <dsp:sp modelId="{3327AE3A-1B28-40A8-9EC8-FCA5452E925D}">
      <dsp:nvSpPr>
        <dsp:cNvPr id="0" name=""/>
        <dsp:cNvSpPr/>
      </dsp:nvSpPr>
      <dsp:spPr>
        <a:xfrm>
          <a:off x="0" y="621999"/>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D581-AE97-43AD-9CB5-95E2B0286FB1}">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Thinking clearly and intelligently.</a:t>
          </a:r>
          <a:endParaRPr lang="en-US" sz="2400" kern="1200" dirty="0"/>
        </a:p>
      </dsp:txBody>
      <dsp:txXfrm>
        <a:off x="0" y="621999"/>
        <a:ext cx="10515600" cy="621467"/>
      </dsp:txXfrm>
    </dsp:sp>
    <dsp:sp modelId="{0F3E75A4-1A44-42FC-9B64-CB338629DAE4}">
      <dsp:nvSpPr>
        <dsp:cNvPr id="0" name=""/>
        <dsp:cNvSpPr/>
      </dsp:nvSpPr>
      <dsp:spPr>
        <a:xfrm>
          <a:off x="0" y="1243467"/>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05C1B-6781-478A-9ABE-BFE8739D956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Involves a wide range of cognitive skills</a:t>
          </a:r>
          <a:endParaRPr lang="en-US" sz="2400" kern="1200" dirty="0"/>
        </a:p>
      </dsp:txBody>
      <dsp:txXfrm>
        <a:off x="0" y="1243467"/>
        <a:ext cx="10515600" cy="621467"/>
      </dsp:txXfrm>
    </dsp:sp>
    <dsp:sp modelId="{08C0507A-5AF4-4C75-9C5C-D357E8A6751D}">
      <dsp:nvSpPr>
        <dsp:cNvPr id="0" name=""/>
        <dsp:cNvSpPr/>
      </dsp:nvSpPr>
      <dsp:spPr>
        <a:xfrm>
          <a:off x="0" y="1864935"/>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99910-9421-4BAD-BE36-993AC6BD988D}">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Identifying, analysing, and evaluating arguments and truth claims</a:t>
          </a:r>
          <a:endParaRPr lang="en-US" sz="2400" kern="1200" dirty="0"/>
        </a:p>
      </dsp:txBody>
      <dsp:txXfrm>
        <a:off x="0" y="1864935"/>
        <a:ext cx="10515600" cy="621467"/>
      </dsp:txXfrm>
    </dsp:sp>
    <dsp:sp modelId="{5C56D625-8B89-4850-8644-B5EFC7CBDE09}">
      <dsp:nvSpPr>
        <dsp:cNvPr id="0" name=""/>
        <dsp:cNvSpPr/>
      </dsp:nvSpPr>
      <dsp:spPr>
        <a:xfrm>
          <a:off x="0" y="2486402"/>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4C7A-4323-4186-810D-2E194E0D1E17}">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Recognising and overcoming personal biases and preconceptions</a:t>
          </a:r>
          <a:endParaRPr lang="en-US" sz="2400" kern="1200" dirty="0"/>
        </a:p>
      </dsp:txBody>
      <dsp:txXfrm>
        <a:off x="0" y="2486402"/>
        <a:ext cx="10515600" cy="621467"/>
      </dsp:txXfrm>
    </dsp:sp>
    <dsp:sp modelId="{C0D06ECA-11DD-45E1-92DD-D49EEA656C0D}">
      <dsp:nvSpPr>
        <dsp:cNvPr id="0" name=""/>
        <dsp:cNvSpPr/>
      </dsp:nvSpPr>
      <dsp:spPr>
        <a:xfrm>
          <a:off x="0" y="3107870"/>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39D48-7127-409F-9151-29B36E9785FF}">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Formulating and presenting convincing reasons for conclusions</a:t>
          </a:r>
          <a:endParaRPr lang="en-US" sz="2400" kern="1200" dirty="0"/>
        </a:p>
      </dsp:txBody>
      <dsp:txXfrm>
        <a:off x="0" y="3107870"/>
        <a:ext cx="10515600" cy="621467"/>
      </dsp:txXfrm>
    </dsp:sp>
    <dsp:sp modelId="{D20A5DD7-A6E6-474A-920A-7E1B142C48CC}">
      <dsp:nvSpPr>
        <dsp:cNvPr id="0" name=""/>
        <dsp:cNvSpPr/>
      </dsp:nvSpPr>
      <dsp:spPr>
        <a:xfrm>
          <a:off x="0" y="3729338"/>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4B22D-B167-4426-9D7E-0EC98625BD02}">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Making reasonable, intelligent decisions about what to believe and what to do</a:t>
          </a:r>
          <a:endParaRPr lang="en-US" sz="2400" kern="1200" dirty="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97C76-9D8B-42DF-9832-C39F0F34437F}">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9B004-79F6-41B7-9FC6-9F3709F36DB5}">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Understanding the whole</a:t>
          </a:r>
          <a:endParaRPr lang="en-US" sz="4000" kern="1200"/>
        </a:p>
      </dsp:txBody>
      <dsp:txXfrm>
        <a:off x="0" y="531"/>
        <a:ext cx="10515600" cy="870055"/>
      </dsp:txXfrm>
    </dsp:sp>
    <dsp:sp modelId="{3031CA35-54CC-4721-BBCC-D57A0ABA04D7}">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C764D-A475-41BB-87AE-CC1A0ACBF832}">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Breaking it down </a:t>
          </a:r>
          <a:endParaRPr lang="en-US" sz="4000" kern="1200"/>
        </a:p>
      </dsp:txBody>
      <dsp:txXfrm>
        <a:off x="0" y="870586"/>
        <a:ext cx="10515600" cy="870055"/>
      </dsp:txXfrm>
    </dsp:sp>
    <dsp:sp modelId="{EDD84AC0-D023-4CC9-8BA7-38BF4E6D096C}">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A9B7E2-1100-4D11-9F1F-FACEA167D4A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Purpose and Effect </a:t>
          </a:r>
          <a:endParaRPr lang="en-US" sz="4000" kern="1200"/>
        </a:p>
      </dsp:txBody>
      <dsp:txXfrm>
        <a:off x="0" y="1740641"/>
        <a:ext cx="10515600" cy="870055"/>
      </dsp:txXfrm>
    </dsp:sp>
    <dsp:sp modelId="{8A196918-311F-43A9-A5E3-D7805CCB4CCA}">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E14A82-9275-448D-8B58-58FCF09DD872}">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Interpretation </a:t>
          </a:r>
          <a:endParaRPr lang="en-US" sz="4000" kern="1200"/>
        </a:p>
      </dsp:txBody>
      <dsp:txXfrm>
        <a:off x="0" y="2610696"/>
        <a:ext cx="10515600" cy="870055"/>
      </dsp:txXfrm>
    </dsp:sp>
    <dsp:sp modelId="{1FFDAFC8-3100-4780-8D1E-58B9DFFDFAED}">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D3ED3A-3EF5-4D43-A027-C93BEF4FEA03}">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Connections </a:t>
          </a:r>
          <a:endParaRPr lang="en-US" sz="4000" kern="1200"/>
        </a:p>
      </dsp:txBody>
      <dsp:txXfrm>
        <a:off x="0" y="3480751"/>
        <a:ext cx="1051560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DBCFA-70CF-41B8-9BD8-F6B470B49646}">
      <dsp:nvSpPr>
        <dsp:cNvPr id="0" name=""/>
        <dsp:cNvSpPr/>
      </dsp:nvSpPr>
      <dsp:spPr>
        <a:xfrm>
          <a:off x="0" y="31868"/>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Claim:</a:t>
          </a:r>
          <a:r>
            <a:rPr lang="en-GB" sz="2200" kern="1200" dirty="0"/>
            <a:t> I won’t have to work so hard if I go to my first tutorial. </a:t>
          </a:r>
          <a:endParaRPr lang="en-US" sz="2200" kern="1200" dirty="0"/>
        </a:p>
      </dsp:txBody>
      <dsp:txXfrm>
        <a:off x="42879" y="74747"/>
        <a:ext cx="11069922" cy="792619"/>
      </dsp:txXfrm>
    </dsp:sp>
    <dsp:sp modelId="{3E6261D4-4CD0-466E-8DBF-6B46EDF88823}">
      <dsp:nvSpPr>
        <dsp:cNvPr id="0" name=""/>
        <dsp:cNvSpPr/>
      </dsp:nvSpPr>
      <dsp:spPr>
        <a:xfrm>
          <a:off x="0" y="973606"/>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Evidence</a:t>
          </a:r>
          <a:r>
            <a:rPr lang="en-GB" sz="2200" kern="1200" dirty="0"/>
            <a:t>: Open University statistics show that students who attend the first tutorial are more likely to pass the course.</a:t>
          </a:r>
          <a:endParaRPr lang="en-US" sz="2200" kern="1200" dirty="0"/>
        </a:p>
      </dsp:txBody>
      <dsp:txXfrm>
        <a:off x="42879" y="1016485"/>
        <a:ext cx="11069922" cy="792619"/>
      </dsp:txXfrm>
    </dsp:sp>
    <dsp:sp modelId="{ADDFE6B9-A8DC-4C06-9B6B-B5E0DCD70D74}">
      <dsp:nvSpPr>
        <dsp:cNvPr id="0" name=""/>
        <dsp:cNvSpPr/>
      </dsp:nvSpPr>
      <dsp:spPr>
        <a:xfrm>
          <a:off x="0" y="1915344"/>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Warrant: </a:t>
          </a:r>
          <a:r>
            <a:rPr lang="en-GB" sz="2200" kern="1200"/>
            <a:t>The statistics say that attending the first tutorial makes you likely to pass the course. I will attend the tutorial and feel confident that that will secure me success. </a:t>
          </a:r>
          <a:endParaRPr lang="en-US" sz="2200" kern="1200"/>
        </a:p>
      </dsp:txBody>
      <dsp:txXfrm>
        <a:off x="42879" y="1958223"/>
        <a:ext cx="11069922" cy="792619"/>
      </dsp:txXfrm>
    </dsp:sp>
    <dsp:sp modelId="{D9C6EC34-F487-49C4-ACDF-961830D8B2B1}">
      <dsp:nvSpPr>
        <dsp:cNvPr id="0" name=""/>
        <dsp:cNvSpPr/>
      </dsp:nvSpPr>
      <dsp:spPr>
        <a:xfrm>
          <a:off x="0" y="2857081"/>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Qualifications: </a:t>
          </a:r>
          <a:r>
            <a:rPr lang="en-GB" sz="2200" kern="1200"/>
            <a:t>I need to ensure that the tutor notices that I’ve attended.</a:t>
          </a:r>
          <a:endParaRPr lang="en-US" sz="2200" kern="1200"/>
        </a:p>
      </dsp:txBody>
      <dsp:txXfrm>
        <a:off x="42879" y="2899960"/>
        <a:ext cx="11069922" cy="7926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25288-8936-4CEC-ACBD-21B9E58A6DC9}">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ACE67D-1B46-43E2-9A20-DADBB79DFD15}">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 </a:t>
          </a:r>
          <a:r>
            <a:rPr lang="en-GB" sz="1400" b="1" kern="1200"/>
            <a:t>counter argument</a:t>
          </a:r>
          <a:r>
            <a:rPr lang="en-GB" sz="1400" kern="1200"/>
            <a:t> is a point of view that goes against another argument. It’s used to:</a:t>
          </a:r>
          <a:endParaRPr lang="en-US" sz="1400" kern="1200"/>
        </a:p>
      </dsp:txBody>
      <dsp:txXfrm>
        <a:off x="100682" y="2427484"/>
        <a:ext cx="2370489" cy="720000"/>
      </dsp:txXfrm>
    </dsp:sp>
    <dsp:sp modelId="{769DDDAC-3697-4D9C-A4B2-DB262F36B0B8}">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C49FD5-4FFD-4754-98B0-59E80E1A325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Show you’ve thought about different sides of an issue.</a:t>
          </a:r>
          <a:endParaRPr lang="en-US" sz="1400" kern="1200"/>
        </a:p>
      </dsp:txBody>
      <dsp:txXfrm>
        <a:off x="2886007" y="2427484"/>
        <a:ext cx="2370489" cy="720000"/>
      </dsp:txXfrm>
    </dsp:sp>
    <dsp:sp modelId="{A7E6B6C9-FB64-4710-93CA-7917160DA582}">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54253-8B81-45F2-B4D0-5B0E0CD0F400}">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Make your own argument stronger by responding to possible objections.</a:t>
          </a:r>
          <a:endParaRPr lang="en-US" sz="1400" kern="1200"/>
        </a:p>
      </dsp:txBody>
      <dsp:txXfrm>
        <a:off x="5671332" y="2427484"/>
        <a:ext cx="2370489" cy="720000"/>
      </dsp:txXfrm>
    </dsp:sp>
    <dsp:sp modelId="{62FC122A-3D2F-41FB-B9C8-F39DE69E979C}">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2FFFFD-BC72-4CB6-8392-13106566118C}">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Sound more balanced and thoughtful.</a:t>
          </a:r>
          <a:endParaRPr lang="en-US" sz="1400" kern="1200"/>
        </a:p>
      </dsp:txBody>
      <dsp:txXfrm>
        <a:off x="8456657" y="2427484"/>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BC44B-3EC1-45BA-8EF9-CAF80A87E9EE}">
      <dsp:nvSpPr>
        <dsp:cNvPr id="0" name=""/>
        <dsp:cNvSpPr/>
      </dsp:nvSpPr>
      <dsp:spPr>
        <a:xfrm>
          <a:off x="210785" y="547086"/>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16CA2-0A95-4854-9417-6EA591EF3EBE}">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43CCA-8A94-441C-AE0C-44579736D2C4}">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Introduce the opposing view</a:t>
          </a:r>
          <a:r>
            <a:rPr lang="en-GB" sz="2100" kern="1200" dirty="0"/>
            <a:t>: Clearly and fairly present the counter argument.</a:t>
          </a:r>
          <a:endParaRPr lang="en-US" sz="2100" kern="1200" dirty="0"/>
        </a:p>
      </dsp:txBody>
      <dsp:txXfrm>
        <a:off x="1831996" y="547086"/>
        <a:ext cx="3147056" cy="1335114"/>
      </dsp:txXfrm>
    </dsp:sp>
    <dsp:sp modelId="{930515CD-1A0C-4837-B8D3-DCF2C7F34A5C}">
      <dsp:nvSpPr>
        <dsp:cNvPr id="0" name=""/>
        <dsp:cNvSpPr/>
      </dsp:nvSpPr>
      <dsp:spPr>
        <a:xfrm>
          <a:off x="5527403" y="547086"/>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78864-A879-4548-B371-735AC0892C12}">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4DB36E-762E-48A4-94F4-637D9675D84C}">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Provide evidence or reasoning</a:t>
          </a:r>
          <a:r>
            <a:rPr lang="en-GB" sz="2100" kern="1200" dirty="0"/>
            <a:t>: Explain why some might hold that view.</a:t>
          </a:r>
          <a:endParaRPr lang="en-US" sz="2100" kern="1200" dirty="0"/>
        </a:p>
      </dsp:txBody>
      <dsp:txXfrm>
        <a:off x="7148614" y="547086"/>
        <a:ext cx="3147056" cy="1335114"/>
      </dsp:txXfrm>
    </dsp:sp>
    <dsp:sp modelId="{4247F736-3A6F-4480-AB2E-C1AFE5873AFC}">
      <dsp:nvSpPr>
        <dsp:cNvPr id="0" name=""/>
        <dsp:cNvSpPr/>
      </dsp:nvSpPr>
      <dsp:spPr>
        <a:xfrm>
          <a:off x="210785" y="2653223"/>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BEF5C-B7AF-4601-9F04-AC65ED0C612D}">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9ADC0-7F9A-438D-9218-D6A9021ACED3}">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Refute or qualify it</a:t>
          </a:r>
          <a:r>
            <a:rPr lang="en-GB" sz="2100" kern="1200" dirty="0"/>
            <a:t>: Use logic, evidence, or analysis to challenge or limit the counter argument.</a:t>
          </a:r>
          <a:endParaRPr lang="en-US" sz="2100" kern="1200" dirty="0"/>
        </a:p>
      </dsp:txBody>
      <dsp:txXfrm>
        <a:off x="1831996" y="2653223"/>
        <a:ext cx="3147056" cy="1335114"/>
      </dsp:txXfrm>
    </dsp:sp>
    <dsp:sp modelId="{D8E6BE77-4034-4D79-8323-A5C07CCD11B6}">
      <dsp:nvSpPr>
        <dsp:cNvPr id="0" name=""/>
        <dsp:cNvSpPr/>
      </dsp:nvSpPr>
      <dsp:spPr>
        <a:xfrm>
          <a:off x="5527403" y="2653223"/>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D348D-4D9D-4BE5-8A15-8ED473ED2B4D}">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50DFA-5793-4867-8730-EBE2FAE043A2}">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Reaffirm your position</a:t>
          </a:r>
          <a:r>
            <a:rPr lang="en-GB" sz="2100" kern="1200" dirty="0"/>
            <a:t>: Show why your original argument still stands.</a:t>
          </a:r>
          <a:endParaRPr lang="en-US" sz="2100" kern="1200" dirty="0"/>
        </a:p>
      </dsp:txBody>
      <dsp:txXfrm>
        <a:off x="7148614" y="2653223"/>
        <a:ext cx="3147056" cy="13351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9A90DF-90E3-47ED-95FA-5A8B59B78537}"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E0781A-6C19-4841-AE0D-9DFB9547E59A}" type="slidenum">
              <a:rPr lang="en-GB" smtClean="0"/>
              <a:t>‹#›</a:t>
            </a:fld>
            <a:endParaRPr lang="en-GB"/>
          </a:p>
        </p:txBody>
      </p:sp>
    </p:spTree>
    <p:extLst>
      <p:ext uri="{BB962C8B-B14F-4D97-AF65-F5344CB8AC3E}">
        <p14:creationId xmlns:p14="http://schemas.microsoft.com/office/powerpoint/2010/main" val="726520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bitesize/articles/zbvn3q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an introductory activity, let’s work together to figure out which story is true or false. </a:t>
            </a:r>
          </a:p>
          <a:p>
            <a:endParaRPr lang="en-GB" dirty="0"/>
          </a:p>
          <a:p>
            <a:r>
              <a:rPr lang="en-GB" dirty="0">
                <a:hlinkClick r:id="rId3"/>
              </a:rPr>
              <a:t>Can you spot the BIGGEST fake news stories from January? - Other Side of the Story - BBC Bitesize - BBC Bitesize</a:t>
            </a:r>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4</a:t>
            </a:fld>
            <a:endParaRPr lang="en-GB"/>
          </a:p>
        </p:txBody>
      </p:sp>
    </p:spTree>
    <p:extLst>
      <p:ext uri="{BB962C8B-B14F-4D97-AF65-F5344CB8AC3E}">
        <p14:creationId xmlns:p14="http://schemas.microsoft.com/office/powerpoint/2010/main" val="910925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6</a:t>
            </a:fld>
            <a:endParaRPr lang="en-GB"/>
          </a:p>
        </p:txBody>
      </p:sp>
    </p:spTree>
    <p:extLst>
      <p:ext uri="{BB962C8B-B14F-4D97-AF65-F5344CB8AC3E}">
        <p14:creationId xmlns:p14="http://schemas.microsoft.com/office/powerpoint/2010/main" val="781256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15</a:t>
            </a:fld>
            <a:endParaRPr lang="en-GB"/>
          </a:p>
        </p:txBody>
      </p:sp>
    </p:spTree>
    <p:extLst>
      <p:ext uri="{BB962C8B-B14F-4D97-AF65-F5344CB8AC3E}">
        <p14:creationId xmlns:p14="http://schemas.microsoft.com/office/powerpoint/2010/main" val="1744582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conducting an analysis of a topic area, here are several purposes you may wish to consider. </a:t>
            </a:r>
          </a:p>
        </p:txBody>
      </p:sp>
      <p:sp>
        <p:nvSpPr>
          <p:cNvPr id="4" name="Slide Number Placeholder 3"/>
          <p:cNvSpPr>
            <a:spLocks noGrp="1"/>
          </p:cNvSpPr>
          <p:nvPr>
            <p:ph type="sldNum" sz="quarter" idx="5"/>
          </p:nvPr>
        </p:nvSpPr>
        <p:spPr/>
        <p:txBody>
          <a:bodyPr/>
          <a:lstStyle/>
          <a:p>
            <a:fld id="{ADE0781A-6C19-4841-AE0D-9DFB9547E59A}" type="slidenum">
              <a:rPr lang="en-GB" smtClean="0"/>
              <a:t>18</a:t>
            </a:fld>
            <a:endParaRPr lang="en-GB"/>
          </a:p>
        </p:txBody>
      </p:sp>
    </p:spTree>
    <p:extLst>
      <p:ext uri="{BB962C8B-B14F-4D97-AF65-F5344CB8AC3E}">
        <p14:creationId xmlns:p14="http://schemas.microsoft.com/office/powerpoint/2010/main" val="2430170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What is the main idea or purpose of each bag?</a:t>
            </a:r>
          </a:p>
          <a:p>
            <a:r>
              <a:rPr lang="en-GB" dirty="0"/>
              <a:t>What is each bag designed for? (e.g., travel, school, fashion, work)</a:t>
            </a:r>
          </a:p>
          <a:p>
            <a:r>
              <a:rPr lang="en-GB" dirty="0"/>
              <a:t>Who is the intended user or audience?</a:t>
            </a:r>
          </a:p>
          <a:p>
            <a:r>
              <a:rPr lang="en-GB" b="1" dirty="0"/>
              <a:t>2. What are the strongest parts or features of each bag?</a:t>
            </a:r>
          </a:p>
          <a:p>
            <a:r>
              <a:rPr lang="en-GB" dirty="0"/>
              <a:t>What features stand out? (e.g., durability, compartments, waterproofing, style)</a:t>
            </a:r>
          </a:p>
          <a:p>
            <a:r>
              <a:rPr lang="en-GB" dirty="0"/>
              <a:t>What materials or design elements make each bag effective?</a:t>
            </a:r>
          </a:p>
          <a:p>
            <a:r>
              <a:rPr lang="en-GB" b="1" dirty="0"/>
              <a:t>3. How do the parts relate to each other in each bag?</a:t>
            </a:r>
          </a:p>
          <a:p>
            <a:r>
              <a:rPr lang="en-GB" dirty="0"/>
              <a:t>How do the straps, zippers, pockets, and compartments work together?</a:t>
            </a:r>
          </a:p>
          <a:p>
            <a:r>
              <a:rPr lang="en-GB" dirty="0"/>
              <a:t>Is the layout practical and user-friendly?</a:t>
            </a:r>
          </a:p>
          <a:p>
            <a:r>
              <a:rPr lang="en-GB" b="1" dirty="0"/>
              <a:t>4. What different interpretations could there be?</a:t>
            </a:r>
          </a:p>
          <a:p>
            <a:r>
              <a:rPr lang="en-GB" dirty="0"/>
              <a:t>Could the bags be used in ways other than their intended purpose?</a:t>
            </a:r>
          </a:p>
          <a:p>
            <a:r>
              <a:rPr lang="en-GB" dirty="0"/>
              <a:t>Might different users (e.g., students vs. professionals) see the bags differently?</a:t>
            </a:r>
          </a:p>
          <a:p>
            <a:r>
              <a:rPr lang="en-GB" b="1" dirty="0"/>
              <a:t>5. What patterns or themes emerge when comparing the two bags?</a:t>
            </a:r>
          </a:p>
          <a:p>
            <a:r>
              <a:rPr lang="en-GB" dirty="0"/>
              <a:t>Are there common design trends or brand choices?</a:t>
            </a:r>
          </a:p>
          <a:p>
            <a:r>
              <a:rPr lang="en-GB" dirty="0"/>
              <a:t>Do both bags reflect a certain style, function, or value (e.g., eco-friendliness, minimalism)?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20</a:t>
            </a:fld>
            <a:endParaRPr lang="en-GB"/>
          </a:p>
        </p:txBody>
      </p:sp>
    </p:spTree>
    <p:extLst>
      <p:ext uri="{BB962C8B-B14F-4D97-AF65-F5344CB8AC3E}">
        <p14:creationId xmlns:p14="http://schemas.microsoft.com/office/powerpoint/2010/main" val="941327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well does it meet the needs of its audience or context?</a:t>
            </a:r>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23</a:t>
            </a:fld>
            <a:endParaRPr lang="en-GB"/>
          </a:p>
        </p:txBody>
      </p:sp>
    </p:spTree>
    <p:extLst>
      <p:ext uri="{BB962C8B-B14F-4D97-AF65-F5344CB8AC3E}">
        <p14:creationId xmlns:p14="http://schemas.microsoft.com/office/powerpoint/2010/main" val="1966632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strongest parts or features of each bag?</a:t>
            </a:r>
          </a:p>
          <a:p>
            <a:r>
              <a:rPr lang="en-GB" dirty="0"/>
              <a:t>Which features stand out most (e.g. comfort, durability, design)?</a:t>
            </a:r>
          </a:p>
          <a:p>
            <a:r>
              <a:rPr lang="en-GB" dirty="0"/>
              <a:t>What makes each bag especially useful or appealing?</a:t>
            </a:r>
          </a:p>
          <a:p>
            <a:r>
              <a:rPr lang="en-GB" b="1" dirty="0"/>
              <a:t> What are the weaknesses or limitations?</a:t>
            </a:r>
          </a:p>
          <a:p>
            <a:r>
              <a:rPr lang="en-GB" dirty="0"/>
              <a:t>Are there any design flaws or missing features?</a:t>
            </a:r>
          </a:p>
          <a:p>
            <a:r>
              <a:rPr lang="en-GB" dirty="0"/>
              <a:t>Is anything about the bag inconvenient or poorly made?</a:t>
            </a:r>
          </a:p>
          <a:p>
            <a:r>
              <a:rPr lang="en-GB" b="1" dirty="0"/>
              <a:t> Are there any gaps, errors, or inconsistencies?</a:t>
            </a:r>
          </a:p>
          <a:p>
            <a:r>
              <a:rPr lang="en-GB" dirty="0"/>
              <a:t>Do the features match the product description or expectations?</a:t>
            </a:r>
          </a:p>
          <a:p>
            <a:r>
              <a:rPr lang="en-GB" dirty="0"/>
              <a:t>Are there any quality control issues (e.g. stitching, zippers, materials)?</a:t>
            </a:r>
          </a:p>
          <a:p>
            <a:r>
              <a:rPr lang="en-GB" b="1" dirty="0"/>
              <a:t> How does each bag compare to similar products?</a:t>
            </a:r>
          </a:p>
          <a:p>
            <a:r>
              <a:rPr lang="en-GB" dirty="0"/>
              <a:t>How do these bags compare to others in the same price range or category?</a:t>
            </a:r>
          </a:p>
          <a:p>
            <a:r>
              <a:rPr lang="en-GB" dirty="0"/>
              <a:t>Do they offer better or worse value than alternatives?</a:t>
            </a:r>
          </a:p>
          <a:p>
            <a:r>
              <a:rPr lang="en-GB" b="1" dirty="0"/>
              <a:t>What are the differences between the two bags?</a:t>
            </a:r>
          </a:p>
          <a:p>
            <a:r>
              <a:rPr lang="en-GB" dirty="0"/>
              <a:t>How do they differ in size, style, function, or materials?</a:t>
            </a:r>
          </a:p>
          <a:p>
            <a:r>
              <a:rPr lang="en-GB" dirty="0"/>
              <a:t>Which one is more suitable for specific needs (e.g. travel, school, work)?</a:t>
            </a:r>
          </a:p>
          <a:p>
            <a:r>
              <a:rPr lang="en-GB" b="1" dirty="0"/>
              <a:t> What could be improved or done differently?</a:t>
            </a:r>
          </a:p>
          <a:p>
            <a:r>
              <a:rPr lang="en-GB" dirty="0"/>
              <a:t>Are there design changes that would make the bag more functional or attractive?</a:t>
            </a:r>
          </a:p>
          <a:p>
            <a:r>
              <a:rPr lang="en-GB" dirty="0"/>
              <a:t>Could the materials, layout, or features be upgraded?</a:t>
            </a:r>
          </a:p>
          <a:p>
            <a:r>
              <a:rPr lang="en-GB" b="1" dirty="0"/>
              <a:t> What is your overall opinion or judgement?</a:t>
            </a:r>
          </a:p>
          <a:p>
            <a:r>
              <a:rPr lang="en-GB" dirty="0"/>
              <a:t>Which bag do you prefer, and why?</a:t>
            </a:r>
          </a:p>
          <a:p>
            <a:r>
              <a:rPr lang="en-GB" dirty="0"/>
              <a:t>Which one would you recommend to others?</a:t>
            </a:r>
          </a:p>
          <a:p>
            <a:r>
              <a:rPr lang="en-GB" b="1" dirty="0"/>
              <a:t> Why do you think that?</a:t>
            </a:r>
          </a:p>
          <a:p>
            <a:r>
              <a:rPr lang="en-GB" dirty="0"/>
              <a:t>What evidence or experience supports your opinion?</a:t>
            </a:r>
          </a:p>
          <a:p>
            <a:r>
              <a:rPr lang="en-GB" dirty="0"/>
              <a:t>How do your needs or preferences influence your judgement?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24</a:t>
            </a:fld>
            <a:endParaRPr lang="en-GB"/>
          </a:p>
        </p:txBody>
      </p:sp>
    </p:spTree>
    <p:extLst>
      <p:ext uri="{BB962C8B-B14F-4D97-AF65-F5344CB8AC3E}">
        <p14:creationId xmlns:p14="http://schemas.microsoft.com/office/powerpoint/2010/main" val="2212250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Key Parts of an Argument</a:t>
            </a:r>
          </a:p>
          <a:p>
            <a:r>
              <a:rPr lang="en-GB" sz="1200" b="1" i="0" kern="1200" dirty="0">
                <a:solidFill>
                  <a:schemeClr val="tx1"/>
                </a:solidFill>
                <a:effectLst/>
                <a:latin typeface="+mn-lt"/>
                <a:ea typeface="+mn-ea"/>
                <a:cs typeface="+mn-cs"/>
              </a:rPr>
              <a:t>Claim</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main point or argument being made.</a:t>
            </a:r>
          </a:p>
          <a:p>
            <a:pPr lvl="1"/>
            <a:r>
              <a:rPr lang="en-GB" sz="1200" b="0" i="0" kern="1200" dirty="0">
                <a:solidFill>
                  <a:schemeClr val="tx1"/>
                </a:solidFill>
                <a:effectLst/>
                <a:latin typeface="+mn-lt"/>
                <a:ea typeface="+mn-ea"/>
                <a:cs typeface="+mn-cs"/>
              </a:rPr>
              <a:t>When reading course materials, ask:</a:t>
            </a:r>
          </a:p>
          <a:p>
            <a:pPr lvl="2"/>
            <a:r>
              <a:rPr lang="en-GB" sz="1200" b="0" i="1" kern="1200" dirty="0">
                <a:solidFill>
                  <a:schemeClr val="tx1"/>
                </a:solidFill>
                <a:effectLst/>
                <a:latin typeface="+mn-lt"/>
                <a:ea typeface="+mn-ea"/>
                <a:cs typeface="+mn-cs"/>
              </a:rPr>
              <a:t>Is this useful for my assignment?</a:t>
            </a:r>
            <a:endParaRPr lang="en-GB" sz="1200" b="0" i="0" kern="1200" dirty="0">
              <a:solidFill>
                <a:schemeClr val="tx1"/>
              </a:solidFill>
              <a:effectLst/>
              <a:latin typeface="+mn-lt"/>
              <a:ea typeface="+mn-ea"/>
              <a:cs typeface="+mn-cs"/>
            </a:endParaRPr>
          </a:p>
          <a:p>
            <a:pPr lvl="2"/>
            <a:r>
              <a:rPr lang="en-GB" sz="1200" b="0" i="1" kern="1200" dirty="0">
                <a:solidFill>
                  <a:schemeClr val="tx1"/>
                </a:solidFill>
                <a:effectLst/>
                <a:latin typeface="+mn-lt"/>
                <a:ea typeface="+mn-ea"/>
                <a:cs typeface="+mn-cs"/>
              </a:rPr>
              <a:t>Does it help me understand the subject better?</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Evidence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support for the claim.</a:t>
            </a:r>
          </a:p>
          <a:p>
            <a:pPr lvl="1"/>
            <a:r>
              <a:rPr lang="en-GB" sz="1200" b="0" i="0" kern="1200" dirty="0">
                <a:solidFill>
                  <a:schemeClr val="tx1"/>
                </a:solidFill>
                <a:effectLst/>
                <a:latin typeface="+mn-lt"/>
                <a:ea typeface="+mn-ea"/>
                <a:cs typeface="+mn-cs"/>
              </a:rPr>
              <a:t>It could be data, quotes, or references to other work.</a:t>
            </a:r>
          </a:p>
          <a:p>
            <a:pPr lvl="1"/>
            <a:r>
              <a:rPr lang="en-GB" sz="1200" b="0" i="0" kern="1200" dirty="0">
                <a:solidFill>
                  <a:schemeClr val="tx1"/>
                </a:solidFill>
                <a:effectLst/>
                <a:latin typeface="+mn-lt"/>
                <a:ea typeface="+mn-ea"/>
                <a:cs typeface="+mn-cs"/>
              </a:rPr>
              <a:t>Good evidence clearly backs up the claim.</a:t>
            </a:r>
          </a:p>
          <a:p>
            <a:pPr lvl="1"/>
            <a:r>
              <a:rPr lang="en-GB" sz="1200" b="0" i="0" kern="1200" dirty="0">
                <a:solidFill>
                  <a:schemeClr val="tx1"/>
                </a:solidFill>
                <a:effectLst/>
                <a:latin typeface="+mn-lt"/>
                <a:ea typeface="+mn-ea"/>
                <a:cs typeface="+mn-cs"/>
              </a:rPr>
              <a:t>If the evidence is weak, that should be acknowledged and explained.</a:t>
            </a:r>
          </a:p>
          <a:p>
            <a:r>
              <a:rPr lang="en-GB" sz="1200" b="1" i="0" kern="1200" dirty="0">
                <a:solidFill>
                  <a:schemeClr val="tx1"/>
                </a:solidFill>
                <a:effectLst/>
                <a:latin typeface="+mn-lt"/>
                <a:ea typeface="+mn-ea"/>
                <a:cs typeface="+mn-cs"/>
              </a:rPr>
              <a:t>Warrant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logical link between the evidence and the claim.</a:t>
            </a:r>
          </a:p>
          <a:p>
            <a:pPr lvl="1"/>
            <a:r>
              <a:rPr lang="en-GB" sz="1200" b="0" i="0" kern="1200" dirty="0">
                <a:solidFill>
                  <a:schemeClr val="tx1"/>
                </a:solidFill>
                <a:effectLst/>
                <a:latin typeface="+mn-lt"/>
                <a:ea typeface="+mn-ea"/>
                <a:cs typeface="+mn-cs"/>
              </a:rPr>
              <a:t>It explains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the evidence supports the claim.</a:t>
            </a:r>
          </a:p>
          <a:p>
            <a:r>
              <a:rPr lang="en-GB" sz="1200" b="1" i="0" kern="1200" dirty="0">
                <a:solidFill>
                  <a:schemeClr val="tx1"/>
                </a:solidFill>
                <a:effectLst/>
                <a:latin typeface="+mn-lt"/>
                <a:ea typeface="+mn-ea"/>
                <a:cs typeface="+mn-cs"/>
              </a:rPr>
              <a:t>Qualifications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These are limits or exceptions to the claim.</a:t>
            </a:r>
          </a:p>
          <a:p>
            <a:pPr lvl="1"/>
            <a:r>
              <a:rPr lang="en-GB" sz="1200" b="0" i="0" kern="1200" dirty="0">
                <a:solidFill>
                  <a:schemeClr val="tx1"/>
                </a:solidFill>
                <a:effectLst/>
                <a:latin typeface="+mn-lt"/>
                <a:ea typeface="+mn-ea"/>
                <a:cs typeface="+mn-cs"/>
              </a:rPr>
              <a:t>They show that the argument isn’t absolute and help address weaknesses in the evidence</a:t>
            </a:r>
          </a:p>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25</a:t>
            </a:fld>
            <a:endParaRPr lang="en-GB"/>
          </a:p>
        </p:txBody>
      </p:sp>
    </p:spTree>
    <p:extLst>
      <p:ext uri="{BB962C8B-B14F-4D97-AF65-F5344CB8AC3E}">
        <p14:creationId xmlns:p14="http://schemas.microsoft.com/office/powerpoint/2010/main" val="4101544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Claim</a:t>
            </a:r>
            <a:r>
              <a:rPr lang="en-GB" sz="1200" b="0" i="0" kern="1200" dirty="0">
                <a:solidFill>
                  <a:schemeClr val="tx1"/>
                </a:solidFill>
                <a:effectLst/>
                <a:latin typeface="+mn-lt"/>
                <a:ea typeface="+mn-ea"/>
                <a:cs typeface="+mn-cs"/>
              </a:rPr>
              <a:t>: Students who attend the first tutorial are more likely to pass the course.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sounds like a fact, but we need to be careful not to assume that </a:t>
            </a:r>
            <a:r>
              <a:rPr lang="en-GB" sz="1200" b="0" i="1" kern="1200" dirty="0">
                <a:solidFill>
                  <a:schemeClr val="tx1"/>
                </a:solidFill>
                <a:effectLst/>
                <a:latin typeface="+mn-lt"/>
                <a:ea typeface="+mn-ea"/>
                <a:cs typeface="+mn-cs"/>
              </a:rPr>
              <a:t>just attending</a:t>
            </a:r>
            <a:r>
              <a:rPr lang="en-GB" sz="1200" b="0" i="0" kern="1200" dirty="0">
                <a:solidFill>
                  <a:schemeClr val="tx1"/>
                </a:solidFill>
                <a:effectLst/>
                <a:latin typeface="+mn-lt"/>
                <a:ea typeface="+mn-ea"/>
                <a:cs typeface="+mn-cs"/>
              </a:rPr>
              <a:t> causes success.</a:t>
            </a:r>
          </a:p>
          <a:p>
            <a:r>
              <a:rPr lang="en-GB" sz="1200" b="1" i="0" kern="1200" dirty="0">
                <a:solidFill>
                  <a:schemeClr val="tx1"/>
                </a:solidFill>
                <a:effectLst/>
                <a:latin typeface="+mn-lt"/>
                <a:ea typeface="+mn-ea"/>
                <a:cs typeface="+mn-cs"/>
              </a:rPr>
              <a:t>Problem with the Claim</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suggests that simply showing up guarantees good results, which is misleading.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doesn’t consider other factors like effort, engagement, or prior knowledge.</a:t>
            </a:r>
          </a:p>
          <a:p>
            <a:r>
              <a:rPr lang="en-GB" sz="1200" b="1" i="0" kern="1200" dirty="0">
                <a:solidFill>
                  <a:schemeClr val="tx1"/>
                </a:solidFill>
                <a:effectLst/>
                <a:latin typeface="+mn-lt"/>
                <a:ea typeface="+mn-ea"/>
                <a:cs typeface="+mn-cs"/>
              </a:rPr>
              <a:t>Qualification</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writer assumes attendance alone leads to success. This weakens the argument because it ignores other possible reasons for the link between attendance and achievement.</a:t>
            </a:r>
          </a:p>
          <a:p>
            <a:r>
              <a:rPr lang="en-GB" sz="1200" b="1" i="0" kern="1200" dirty="0">
                <a:solidFill>
                  <a:schemeClr val="tx1"/>
                </a:solidFill>
                <a:effectLst/>
                <a:latin typeface="+mn-lt"/>
                <a:ea typeface="+mn-ea"/>
                <a:cs typeface="+mn-cs"/>
              </a:rPr>
              <a:t>Warrant Issue</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logic connecting attendance (evidence) to success (claim) is flawed.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Just being present doesn’t ensure learning or good marks.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What’s more likely is that attendance gives students access to helpful discussions and explanations, which </a:t>
            </a:r>
            <a:r>
              <a:rPr lang="en-GB" sz="1200" b="0" i="1" kern="1200" dirty="0">
                <a:solidFill>
                  <a:schemeClr val="tx1"/>
                </a:solidFill>
                <a:effectLst/>
                <a:latin typeface="+mn-lt"/>
                <a:ea typeface="+mn-ea"/>
                <a:cs typeface="+mn-cs"/>
              </a:rPr>
              <a:t>can</a:t>
            </a:r>
            <a:r>
              <a:rPr lang="en-GB" sz="1200" b="0" i="0" kern="1200" dirty="0">
                <a:solidFill>
                  <a:schemeClr val="tx1"/>
                </a:solidFill>
                <a:effectLst/>
                <a:latin typeface="+mn-lt"/>
                <a:ea typeface="+mn-ea"/>
                <a:cs typeface="+mn-cs"/>
              </a:rPr>
              <a:t> support success—but doesn’t guarantee it.</a:t>
            </a:r>
          </a:p>
          <a:p>
            <a:br>
              <a:rPr lang="en-GB" dirty="0"/>
            </a:br>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26</a:t>
            </a:fld>
            <a:endParaRPr lang="en-GB"/>
          </a:p>
        </p:txBody>
      </p:sp>
    </p:spTree>
    <p:extLst>
      <p:ext uri="{BB962C8B-B14F-4D97-AF65-F5344CB8AC3E}">
        <p14:creationId xmlns:p14="http://schemas.microsoft.com/office/powerpoint/2010/main" val="2895384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27</a:t>
            </a:fld>
            <a:endParaRPr lang="en-GB"/>
          </a:p>
        </p:txBody>
      </p:sp>
    </p:spTree>
    <p:extLst>
      <p:ext uri="{BB962C8B-B14F-4D97-AF65-F5344CB8AC3E}">
        <p14:creationId xmlns:p14="http://schemas.microsoft.com/office/powerpoint/2010/main" val="3724814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29</a:t>
            </a:fld>
            <a:endParaRPr lang="en-GB"/>
          </a:p>
        </p:txBody>
      </p:sp>
    </p:spTree>
    <p:extLst>
      <p:ext uri="{BB962C8B-B14F-4D97-AF65-F5344CB8AC3E}">
        <p14:creationId xmlns:p14="http://schemas.microsoft.com/office/powerpoint/2010/main" val="1386746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30</a:t>
            </a:fld>
            <a:endParaRPr lang="en-GB"/>
          </a:p>
        </p:txBody>
      </p:sp>
    </p:spTree>
    <p:extLst>
      <p:ext uri="{BB962C8B-B14F-4D97-AF65-F5344CB8AC3E}">
        <p14:creationId xmlns:p14="http://schemas.microsoft.com/office/powerpoint/2010/main" val="42503859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31</a:t>
            </a:fld>
            <a:endParaRPr lang="en-GB"/>
          </a:p>
        </p:txBody>
      </p:sp>
    </p:spTree>
    <p:extLst>
      <p:ext uri="{BB962C8B-B14F-4D97-AF65-F5344CB8AC3E}">
        <p14:creationId xmlns:p14="http://schemas.microsoft.com/office/powerpoint/2010/main" val="3355595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33</a:t>
            </a:fld>
            <a:endParaRPr lang="en-GB"/>
          </a:p>
        </p:txBody>
      </p:sp>
    </p:spTree>
    <p:extLst>
      <p:ext uri="{BB962C8B-B14F-4D97-AF65-F5344CB8AC3E}">
        <p14:creationId xmlns:p14="http://schemas.microsoft.com/office/powerpoint/2010/main" val="214229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34</a:t>
            </a:fld>
            <a:endParaRPr lang="en-GB"/>
          </a:p>
        </p:txBody>
      </p:sp>
    </p:spTree>
    <p:extLst>
      <p:ext uri="{BB962C8B-B14F-4D97-AF65-F5344CB8AC3E}">
        <p14:creationId xmlns:p14="http://schemas.microsoft.com/office/powerpoint/2010/main" val="1771174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5FA63-E0CF-518D-1B8F-78F25D8849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6E4363-B888-DDBB-8553-4EEB305AA3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112AA2-27F6-A935-78CC-8B1BF5F6BBA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FCA2F202-834B-3865-F5FC-A24D6EB22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BBCFC-84E2-72B3-5F3F-1D008122F9C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46403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A8376-FA1A-34CA-77B5-E8D318B76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677D27-D0A3-69EF-BF45-1F6621B0BA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F7405-4D90-A79C-2CAD-3F151223B227}"/>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D4C97A21-9955-F6CA-5C48-F4E82D62E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CAF7C-F95C-0E6F-6A99-3D11B9A3023E}"/>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85268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A2711-0852-4184-5620-8F6E730473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2765E-03FD-762E-4C64-A17F77858A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FDD959-B1B4-3453-E09B-40DCDE8E36B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41F0543B-A8C0-C7C4-BE7C-0274F5EC5D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BA6CA-2D7A-A8F6-3956-2B977B1B82DD}"/>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953210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4962-7582-ED9E-3141-776621B0EA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75049-6971-E97A-1C38-C9E687C66D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CD0C50-C719-B457-37F3-EC1687E32F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F192F5-DF94-A86B-F396-3CE5AAAD2017}"/>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2C4B24B1-9621-DE99-7BBB-55E87FBF5A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7124B5-3108-3A9A-174E-B25E7220065E}"/>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87749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DE9B-B668-5FAC-1F19-7F9EB0E6DF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94A7E0-B1AA-B829-9ECF-A992EBB81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5300C5-F142-317C-9B99-3AE1432740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597AEF-8485-B2B2-782B-76DA178087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093B26-545F-9541-96E7-D54601A24D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7FD8D-DA82-5268-CF59-9C2A0912CDB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8" name="Footer Placeholder 7">
            <a:extLst>
              <a:ext uri="{FF2B5EF4-FFF2-40B4-BE49-F238E27FC236}">
                <a16:creationId xmlns:a16="http://schemas.microsoft.com/office/drawing/2014/main" id="{A2C02437-B644-BE0A-A063-289CAEAF5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B5EA59-B9AC-252E-E308-66622D1800B9}"/>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323647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7C6ED-F81B-3237-27A6-FFC516BF90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507005-E316-35DE-7C1B-1F3E3AEF863D}"/>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4" name="Footer Placeholder 3">
            <a:extLst>
              <a:ext uri="{FF2B5EF4-FFF2-40B4-BE49-F238E27FC236}">
                <a16:creationId xmlns:a16="http://schemas.microsoft.com/office/drawing/2014/main" id="{2BE8C333-4C3D-FC7E-D0A8-69E73C882C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45C41D-4234-C1E8-F1F3-5AD04C2754AD}"/>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4282839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565518-534D-898B-3F12-FC7542B2D303}"/>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3" name="Footer Placeholder 2">
            <a:extLst>
              <a:ext uri="{FF2B5EF4-FFF2-40B4-BE49-F238E27FC236}">
                <a16:creationId xmlns:a16="http://schemas.microsoft.com/office/drawing/2014/main" id="{E9DD0862-EFE8-E310-548F-9C48EFF19C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3C6F49-B1DF-A7C7-1116-1A62C20F39C2}"/>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301113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F287-1DB3-600C-A99B-18C21948DA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BFAC3E-46B5-CDB5-CD45-CE50A28FE7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8FE38C-0E88-5E89-9A18-5B1217B52C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CFB56-ABE7-D840-9C6E-2F90990290FB}"/>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F751221F-B4BF-9A72-9FC8-F9878374D1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FC1AE-3B10-04C0-0719-AC27F6E02D5C}"/>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322546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D479-F9C2-6999-9A90-9AF77B2F69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E4F1D1-EC53-5016-9D63-785E73C09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F48F55-6044-6CF4-D1D1-1CBEDE629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94E34-E78C-6A16-1044-0BD1D75B2EE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61EF4C91-902A-55EF-CA05-F8E1B819BA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DB95FC-4EF2-791A-7D0E-4AE82D2C1EF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164549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65515-A847-6518-4074-5653C5995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518A0-ADE2-A7E5-92A1-58217C14FC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DBAE36-CE23-1BD0-59CC-C8F6C9BC1D23}"/>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6DF61EE4-1114-4429-B0D1-85216EDA3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DA5EE-C22B-2A2A-EA28-535F56A65EDB}"/>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094313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C3FD29-67F2-1A96-AFF6-ADB727F13C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558FD-937B-B1EC-E1C4-A983A6E87B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A0D8C-ADBC-B562-03A4-C473B1FFE03A}"/>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1ED632BB-5E9F-67D6-45BA-1529608E2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0AF0E-587A-58E0-1BD7-44ACABD1EEB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992290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CF7CD1-DCAB-44F1-15F2-7ACE10F701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CDF5E0-34B7-EF1C-7663-7E0096C797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DBC560-F7C8-2315-AF3E-E5B67F301D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52D0B3B9-6440-79CC-1C82-A0B8180A57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B4A72A-92CA-4986-EACC-59AF55B475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7CA57C-9888-498C-8867-DFD283F293A9}" type="slidenum">
              <a:rPr lang="en-GB" smtClean="0"/>
              <a:t>‹#›</a:t>
            </a:fld>
            <a:endParaRPr lang="en-GB"/>
          </a:p>
        </p:txBody>
      </p:sp>
    </p:spTree>
    <p:extLst>
      <p:ext uri="{BB962C8B-B14F-4D97-AF65-F5344CB8AC3E}">
        <p14:creationId xmlns:p14="http://schemas.microsoft.com/office/powerpoint/2010/main" val="881316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bitesize/articles/zbvn3q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301F9-F200-9789-6801-6AB578B3533D}"/>
              </a:ext>
            </a:extLst>
          </p:cNvPr>
          <p:cNvSpPr>
            <a:spLocks noGrp="1"/>
          </p:cNvSpPr>
          <p:nvPr>
            <p:ph type="ctrTitle"/>
          </p:nvPr>
        </p:nvSpPr>
        <p:spPr>
          <a:xfrm>
            <a:off x="660042" y="891652"/>
            <a:ext cx="4412021" cy="3030724"/>
          </a:xfrm>
        </p:spPr>
        <p:txBody>
          <a:bodyPr anchor="b">
            <a:normAutofit/>
          </a:bodyPr>
          <a:lstStyle/>
          <a:p>
            <a:pPr algn="r"/>
            <a:r>
              <a:rPr lang="en-GB" sz="4000">
                <a:solidFill>
                  <a:srgbClr val="FFFFFF"/>
                </a:solidFill>
              </a:rPr>
              <a:t>Critical Thinking </a:t>
            </a:r>
          </a:p>
        </p:txBody>
      </p:sp>
      <p:pic>
        <p:nvPicPr>
          <p:cNvPr id="4" name="Picture 3">
            <a:extLst>
              <a:ext uri="{FF2B5EF4-FFF2-40B4-BE49-F238E27FC236}">
                <a16:creationId xmlns:a16="http://schemas.microsoft.com/office/drawing/2014/main" id="{137EC9FB-D82B-7B69-6881-DEFE1396376C}"/>
              </a:ext>
            </a:extLst>
          </p:cNvPr>
          <p:cNvPicPr>
            <a:picLocks noChangeAspect="1"/>
          </p:cNvPicPr>
          <p:nvPr/>
        </p:nvPicPr>
        <p:blipFill>
          <a:blip r:embed="rId2"/>
          <a:srcRect l="20735" r="23014" b="-2"/>
          <a:stretch>
            <a:fillRect/>
          </a:stretch>
        </p:blipFill>
        <p:spPr>
          <a:xfrm>
            <a:off x="6096000" y="602610"/>
            <a:ext cx="5608320" cy="5608330"/>
          </a:xfrm>
          <a:prstGeom prst="rect">
            <a:avLst/>
          </a:prstGeom>
        </p:spPr>
      </p:pic>
    </p:spTree>
    <p:extLst>
      <p:ext uri="{BB962C8B-B14F-4D97-AF65-F5344CB8AC3E}">
        <p14:creationId xmlns:p14="http://schemas.microsoft.com/office/powerpoint/2010/main" val="307173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FE4A7C-5F35-590D-2D22-C79D79D6780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Contents Page </a:t>
            </a:r>
          </a:p>
        </p:txBody>
      </p:sp>
      <p:graphicFrame>
        <p:nvGraphicFramePr>
          <p:cNvPr id="5" name="Content Placeholder 2">
            <a:extLst>
              <a:ext uri="{FF2B5EF4-FFF2-40B4-BE49-F238E27FC236}">
                <a16:creationId xmlns:a16="http://schemas.microsoft.com/office/drawing/2014/main" id="{3EBAE757-66FE-C55B-88D3-8CF2E877D71C}"/>
              </a:ext>
            </a:extLst>
          </p:cNvPr>
          <p:cNvGraphicFramePr>
            <a:graphicFrameLocks noGrp="1"/>
          </p:cNvGraphicFramePr>
          <p:nvPr>
            <p:ph idx="1"/>
            <p:extLst>
              <p:ext uri="{D42A27DB-BD31-4B8C-83A1-F6EECF244321}">
                <p14:modId xmlns:p14="http://schemas.microsoft.com/office/powerpoint/2010/main" val="15255157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49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979C3-2162-D851-96CF-698D5A1A98B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Lesson Objectives </a:t>
            </a:r>
          </a:p>
        </p:txBody>
      </p:sp>
      <p:graphicFrame>
        <p:nvGraphicFramePr>
          <p:cNvPr id="5" name="Content Placeholder 2">
            <a:extLst>
              <a:ext uri="{FF2B5EF4-FFF2-40B4-BE49-F238E27FC236}">
                <a16:creationId xmlns:a16="http://schemas.microsoft.com/office/drawing/2014/main" id="{5FAF7A5B-1DF9-21B0-1635-3C8BDD708CE6}"/>
              </a:ext>
            </a:extLst>
          </p:cNvPr>
          <p:cNvGraphicFramePr>
            <a:graphicFrameLocks noGrp="1"/>
          </p:cNvGraphicFramePr>
          <p:nvPr>
            <p:ph idx="1"/>
            <p:extLst>
              <p:ext uri="{D42A27DB-BD31-4B8C-83A1-F6EECF244321}">
                <p14:modId xmlns:p14="http://schemas.microsoft.com/office/powerpoint/2010/main" val="222126377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89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1CDE55-4320-1118-2B1F-059A14AB821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True or False: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GB" sz="1600" dirty="0">
                <a:hlinkClick r:id="rId3"/>
              </a:rPr>
              <a:t>Can you spot the BIGGEST fake news stories from January? - Other Side of the Story - BBC Bitesize - BBC Bitesize</a:t>
            </a:r>
            <a:r>
              <a:rPr lang="en-US" sz="1600" kern="1200" dirty="0">
                <a:solidFill>
                  <a:srgbClr val="FFFFFF"/>
                </a:solidFill>
                <a:latin typeface="+mj-lt"/>
                <a:ea typeface="+mj-ea"/>
                <a:cs typeface="+mj-cs"/>
              </a:rPr>
              <a:t> </a:t>
            </a:r>
            <a:endParaRPr lang="en-US" sz="40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00463F45-36F1-F2A3-BBBD-EBB14A012AD1}"/>
              </a:ext>
            </a:extLst>
          </p:cNvPr>
          <p:cNvPicPr>
            <a:picLocks noGrp="1" noChangeAspect="1"/>
          </p:cNvPicPr>
          <p:nvPr>
            <p:ph idx="1"/>
          </p:nvPr>
        </p:nvPicPr>
        <p:blipFill>
          <a:blip r:embed="rId4"/>
          <a:stretch>
            <a:fillRect/>
          </a:stretch>
        </p:blipFill>
        <p:spPr>
          <a:xfrm>
            <a:off x="4824422" y="467208"/>
            <a:ext cx="6581760" cy="5923584"/>
          </a:xfrm>
          <a:prstGeom prst="rect">
            <a:avLst/>
          </a:prstGeom>
        </p:spPr>
      </p:pic>
    </p:spTree>
    <p:extLst>
      <p:ext uri="{BB962C8B-B14F-4D97-AF65-F5344CB8AC3E}">
        <p14:creationId xmlns:p14="http://schemas.microsoft.com/office/powerpoint/2010/main" val="3093695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FA26C1EC-F690-A081-A59F-6B35A7102DB3}"/>
              </a:ext>
            </a:extLst>
          </p:cNvPr>
          <p:cNvPicPr>
            <a:picLocks noChangeAspect="1"/>
          </p:cNvPicPr>
          <p:nvPr/>
        </p:nvPicPr>
        <p:blipFill>
          <a:blip r:embed="rId2"/>
          <a:srcRect t="885" r="-1" b="14823"/>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BA121521-9AE7-EC02-B95B-7E7B3FDCFBEE}"/>
              </a:ext>
            </a:extLst>
          </p:cNvPr>
          <p:cNvSpPr>
            <a:spLocks noGrp="1"/>
          </p:cNvSpPr>
          <p:nvPr>
            <p:ph type="title"/>
          </p:nvPr>
        </p:nvSpPr>
        <p:spPr>
          <a:xfrm>
            <a:off x="517870" y="978407"/>
            <a:ext cx="5021182" cy="3309511"/>
          </a:xfrm>
        </p:spPr>
        <p:txBody>
          <a:bodyPr vert="horz" lIns="91440" tIns="45720" rIns="91440" bIns="45720" rtlCol="0" anchor="t">
            <a:normAutofit/>
          </a:bodyPr>
          <a:lstStyle/>
          <a:p>
            <a:pPr algn="ctr"/>
            <a:r>
              <a:rPr lang="en-US" sz="6000" dirty="0">
                <a:solidFill>
                  <a:srgbClr val="FFFFFF"/>
                </a:solidFill>
              </a:rPr>
              <a:t>What is a thinking? </a:t>
            </a:r>
          </a:p>
        </p:txBody>
      </p:sp>
    </p:spTree>
    <p:extLst>
      <p:ext uri="{BB962C8B-B14F-4D97-AF65-F5344CB8AC3E}">
        <p14:creationId xmlns:p14="http://schemas.microsoft.com/office/powerpoint/2010/main" val="1086485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E18B-0C2C-2818-29C1-FF94D1DB7F95}"/>
              </a:ext>
            </a:extLst>
          </p:cNvPr>
          <p:cNvSpPr>
            <a:spLocks noGrp="1"/>
          </p:cNvSpPr>
          <p:nvPr>
            <p:ph type="title"/>
          </p:nvPr>
        </p:nvSpPr>
        <p:spPr>
          <a:xfrm>
            <a:off x="521208" y="978407"/>
            <a:ext cx="4358503" cy="3137941"/>
          </a:xfrm>
        </p:spPr>
        <p:txBody>
          <a:bodyPr vert="horz" lIns="91440" tIns="45720" rIns="91440" bIns="45720" rtlCol="0" anchor="t">
            <a:normAutofit/>
          </a:bodyPr>
          <a:lstStyle/>
          <a:p>
            <a:r>
              <a:rPr lang="en-US" sz="6000"/>
              <a:t>Elements of Thought</a:t>
            </a:r>
          </a:p>
        </p:txBody>
      </p:sp>
      <p:pic>
        <p:nvPicPr>
          <p:cNvPr id="5" name="Content Placeholder 4">
            <a:extLst>
              <a:ext uri="{FF2B5EF4-FFF2-40B4-BE49-F238E27FC236}">
                <a16:creationId xmlns:a16="http://schemas.microsoft.com/office/drawing/2014/main" id="{4F5BDAEC-70FD-0686-9FAD-85C111AF1CFE}"/>
              </a:ext>
            </a:extLst>
          </p:cNvPr>
          <p:cNvPicPr>
            <a:picLocks noGrp="1" noChangeAspect="1"/>
          </p:cNvPicPr>
          <p:nvPr>
            <p:ph idx="1"/>
          </p:nvPr>
        </p:nvPicPr>
        <p:blipFill>
          <a:blip r:embed="rId3"/>
          <a:srcRect t="6273" r="3" b="3"/>
          <a:stretch>
            <a:fillRect/>
          </a:stretch>
        </p:blipFill>
        <p:spPr>
          <a:xfrm>
            <a:off x="5398477" y="508090"/>
            <a:ext cx="6271028" cy="5745379"/>
          </a:xfrm>
          <a:prstGeom prst="rect">
            <a:avLst/>
          </a:prstGeom>
        </p:spPr>
      </p:pic>
      <p:sp>
        <p:nvSpPr>
          <p:cNvPr id="7" name="TextBox 6">
            <a:extLst>
              <a:ext uri="{FF2B5EF4-FFF2-40B4-BE49-F238E27FC236}">
                <a16:creationId xmlns:a16="http://schemas.microsoft.com/office/drawing/2014/main" id="{BC61C151-2D78-F3F8-7F96-66A36D1E9FA8}"/>
              </a:ext>
            </a:extLst>
          </p:cNvPr>
          <p:cNvSpPr txBox="1"/>
          <p:nvPr/>
        </p:nvSpPr>
        <p:spPr>
          <a:xfrm>
            <a:off x="1308845" y="5605392"/>
            <a:ext cx="2715867" cy="369332"/>
          </a:xfrm>
          <a:prstGeom prst="rect">
            <a:avLst/>
          </a:prstGeom>
          <a:noFill/>
        </p:spPr>
        <p:txBody>
          <a:bodyPr wrap="square">
            <a:spAutoFit/>
          </a:bodyPr>
          <a:lstStyle/>
          <a:p>
            <a:r>
              <a:rPr lang="en-GB" dirty="0"/>
              <a:t>(Richard and Elder, 2006)</a:t>
            </a:r>
          </a:p>
        </p:txBody>
      </p:sp>
    </p:spTree>
    <p:extLst>
      <p:ext uri="{BB962C8B-B14F-4D97-AF65-F5344CB8AC3E}">
        <p14:creationId xmlns:p14="http://schemas.microsoft.com/office/powerpoint/2010/main" val="1858795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033BB2-E5A4-5D25-4F2E-35607FA8C710}"/>
              </a:ext>
            </a:extLst>
          </p:cNvPr>
          <p:cNvSpPr>
            <a:spLocks noGrp="1"/>
          </p:cNvSpPr>
          <p:nvPr>
            <p:ph type="title"/>
          </p:nvPr>
        </p:nvSpPr>
        <p:spPr>
          <a:xfrm>
            <a:off x="1137038" y="609597"/>
            <a:ext cx="9770022" cy="1330841"/>
          </a:xfrm>
        </p:spPr>
        <p:txBody>
          <a:bodyPr>
            <a:normAutofit/>
          </a:bodyPr>
          <a:lstStyle/>
          <a:p>
            <a:r>
              <a:rPr lang="en-GB" dirty="0"/>
              <a:t>Definition of critical thinking </a:t>
            </a:r>
            <a:endParaRPr lang="en-GB"/>
          </a:p>
        </p:txBody>
      </p:sp>
      <p:sp>
        <p:nvSpPr>
          <p:cNvPr id="3" name="Content Placeholder 2">
            <a:extLst>
              <a:ext uri="{FF2B5EF4-FFF2-40B4-BE49-F238E27FC236}">
                <a16:creationId xmlns:a16="http://schemas.microsoft.com/office/drawing/2014/main" id="{7166D2C6-ED18-2A62-2012-C70A4B22C7BB}"/>
              </a:ext>
            </a:extLst>
          </p:cNvPr>
          <p:cNvSpPr>
            <a:spLocks noGrp="1"/>
          </p:cNvSpPr>
          <p:nvPr>
            <p:ph idx="1"/>
          </p:nvPr>
        </p:nvSpPr>
        <p:spPr>
          <a:xfrm>
            <a:off x="1137038" y="2194100"/>
            <a:ext cx="5950970" cy="3908588"/>
          </a:xfrm>
        </p:spPr>
        <p:txBody>
          <a:bodyPr>
            <a:normAutofit/>
          </a:bodyPr>
          <a:lstStyle/>
          <a:p>
            <a:r>
              <a:rPr lang="en-GB" sz="1900" dirty="0"/>
              <a:t>Critical thinking is the art of </a:t>
            </a:r>
            <a:r>
              <a:rPr lang="en-GB" sz="1900" b="1" dirty="0"/>
              <a:t>analysing</a:t>
            </a:r>
            <a:r>
              <a:rPr lang="en-GB" sz="1900" dirty="0"/>
              <a:t> and </a:t>
            </a:r>
            <a:r>
              <a:rPr lang="en-GB" sz="1900" b="1" dirty="0"/>
              <a:t>evaluating </a:t>
            </a:r>
            <a:r>
              <a:rPr lang="en-GB" sz="1900" dirty="0"/>
              <a:t>thinking with a view to </a:t>
            </a:r>
            <a:r>
              <a:rPr lang="en-GB" sz="1900" b="1" dirty="0"/>
              <a:t>improving</a:t>
            </a:r>
            <a:r>
              <a:rPr lang="en-GB" sz="1900" dirty="0"/>
              <a:t> it (Richard and Elder 2006. p, 4)</a:t>
            </a:r>
          </a:p>
          <a:p>
            <a:r>
              <a:rPr lang="en-GB" sz="1900" dirty="0"/>
              <a:t>“To think critically is to </a:t>
            </a:r>
            <a:r>
              <a:rPr lang="en-GB" sz="1900" b="1" dirty="0"/>
              <a:t>analyse </a:t>
            </a:r>
            <a:r>
              <a:rPr lang="en-GB" sz="1900" dirty="0"/>
              <a:t>and </a:t>
            </a:r>
            <a:r>
              <a:rPr lang="en-GB" sz="1900" b="1" dirty="0"/>
              <a:t>evaluate</a:t>
            </a:r>
            <a:r>
              <a:rPr lang="en-GB" sz="1900" dirty="0"/>
              <a:t> information</a:t>
            </a:r>
            <a:r>
              <a:rPr lang="en-GB" sz="1900" b="1" dirty="0"/>
              <a:t>, reasoning </a:t>
            </a:r>
            <a:r>
              <a:rPr lang="en-GB" sz="1900" dirty="0"/>
              <a:t>and </a:t>
            </a:r>
            <a:r>
              <a:rPr lang="en-GB" sz="1900" b="1" dirty="0"/>
              <a:t>situations</a:t>
            </a:r>
            <a:r>
              <a:rPr lang="en-GB" sz="1900" dirty="0"/>
              <a:t>, according to appropriate standards, for the purpose of constructing sound and insightful </a:t>
            </a:r>
            <a:r>
              <a:rPr lang="en-GB" sz="1900" b="1" dirty="0"/>
              <a:t>new knowledge</a:t>
            </a:r>
            <a:r>
              <a:rPr lang="en-GB" sz="1900" dirty="0"/>
              <a:t>, </a:t>
            </a:r>
            <a:r>
              <a:rPr lang="en-GB" sz="1900" b="1" dirty="0"/>
              <a:t>understandings</a:t>
            </a:r>
            <a:r>
              <a:rPr lang="en-GB" sz="1900" dirty="0"/>
              <a:t>, hypotheses and </a:t>
            </a:r>
            <a:r>
              <a:rPr lang="en-GB" sz="1900" b="1" dirty="0"/>
              <a:t>beliefs.</a:t>
            </a:r>
            <a:r>
              <a:rPr lang="en-GB" sz="1900" dirty="0"/>
              <a:t> Critical thinking encompasses the subject’s </a:t>
            </a:r>
            <a:r>
              <a:rPr lang="en-GB" sz="1900" b="1" dirty="0"/>
              <a:t>ability to process and synthesise information </a:t>
            </a:r>
            <a:r>
              <a:rPr lang="en-GB" sz="1900" dirty="0"/>
              <a:t>in such a way that it enables them to apply it judiciously to tasks for informed </a:t>
            </a:r>
            <a:r>
              <a:rPr lang="en-GB" sz="1900" b="1" dirty="0"/>
              <a:t>decision-making</a:t>
            </a:r>
            <a:r>
              <a:rPr lang="en-GB" sz="1900" dirty="0"/>
              <a:t> and </a:t>
            </a:r>
            <a:r>
              <a:rPr lang="en-GB" sz="1900" b="1" dirty="0"/>
              <a:t>effective problem-solving</a:t>
            </a:r>
            <a:r>
              <a:rPr lang="en-GB" sz="1900" dirty="0"/>
              <a:t>” (Heard et al., 2020, p.2)</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Fingerprint">
            <a:extLst>
              <a:ext uri="{FF2B5EF4-FFF2-40B4-BE49-F238E27FC236}">
                <a16:creationId xmlns:a16="http://schemas.microsoft.com/office/drawing/2014/main" id="{AC9A12CD-D988-9CCA-889B-CE3E26427A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65521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934AC-D124-2413-DABC-B0D9F5869F2F}"/>
              </a:ext>
            </a:extLst>
          </p:cNvPr>
          <p:cNvSpPr>
            <a:spLocks noGrp="1"/>
          </p:cNvSpPr>
          <p:nvPr>
            <p:ph type="title"/>
          </p:nvPr>
        </p:nvSpPr>
        <p:spPr>
          <a:xfrm>
            <a:off x="521208" y="970929"/>
            <a:ext cx="3200400" cy="1273799"/>
          </a:xfrm>
        </p:spPr>
        <p:txBody>
          <a:bodyPr anchor="b">
            <a:normAutofit/>
          </a:bodyPr>
          <a:lstStyle/>
          <a:p>
            <a:pPr algn="ctr"/>
            <a:r>
              <a:rPr lang="en-GB" sz="4000"/>
              <a:t>Critical-thinking</a:t>
            </a:r>
            <a:endParaRPr lang="en-GB" sz="4000" dirty="0"/>
          </a:p>
        </p:txBody>
      </p:sp>
      <p:sp>
        <p:nvSpPr>
          <p:cNvPr id="3" name="Content Placeholder 2">
            <a:extLst>
              <a:ext uri="{FF2B5EF4-FFF2-40B4-BE49-F238E27FC236}">
                <a16:creationId xmlns:a16="http://schemas.microsoft.com/office/drawing/2014/main" id="{A5D897B9-D652-6A4B-90B9-6B19EC8EA6D9}"/>
              </a:ext>
            </a:extLst>
          </p:cNvPr>
          <p:cNvSpPr>
            <a:spLocks noGrp="1"/>
          </p:cNvSpPr>
          <p:nvPr>
            <p:ph idx="1"/>
          </p:nvPr>
        </p:nvSpPr>
        <p:spPr>
          <a:xfrm>
            <a:off x="468105" y="2558288"/>
            <a:ext cx="3200400" cy="2816352"/>
          </a:xfrm>
        </p:spPr>
        <p:txBody>
          <a:bodyPr>
            <a:normAutofit fontScale="77500" lnSpcReduction="20000"/>
          </a:bodyPr>
          <a:lstStyle/>
          <a:p>
            <a:r>
              <a:rPr lang="en-GB" dirty="0"/>
              <a:t>The word </a:t>
            </a:r>
            <a:r>
              <a:rPr lang="en-GB" b="1" dirty="0"/>
              <a:t>critical</a:t>
            </a:r>
            <a:r>
              <a:rPr lang="en-GB" dirty="0"/>
              <a:t> is often understood as “negative” or “fault-finding.”</a:t>
            </a:r>
          </a:p>
          <a:p>
            <a:r>
              <a:rPr lang="en-GB" dirty="0"/>
              <a:t>For example: Complaining about a parent or friend being unfairly critical.</a:t>
            </a:r>
          </a:p>
          <a:p>
            <a:pPr marL="0" indent="0" algn="ctr">
              <a:buNone/>
            </a:pPr>
            <a:r>
              <a:rPr lang="en-GB" dirty="0"/>
              <a:t>(Bassham et al., 2011)</a:t>
            </a:r>
          </a:p>
          <a:p>
            <a:pPr marL="0" indent="0">
              <a:buNone/>
            </a:pPr>
            <a:endParaRPr lang="en-GB" dirty="0"/>
          </a:p>
        </p:txBody>
      </p:sp>
      <p:pic>
        <p:nvPicPr>
          <p:cNvPr id="1029" name="Picture 5" descr="Teenage Rebellion and the Teen Parent Connection">
            <a:extLst>
              <a:ext uri="{FF2B5EF4-FFF2-40B4-BE49-F238E27FC236}">
                <a16:creationId xmlns:a16="http://schemas.microsoft.com/office/drawing/2014/main" id="{4E3FB5F4-3E1E-3D95-B236-2D40FC33FE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84"/>
          <a:stretch>
            <a:fillRect/>
          </a:stretch>
        </p:blipFill>
        <p:spPr bwMode="auto">
          <a:xfrm>
            <a:off x="4136609" y="970929"/>
            <a:ext cx="7534183" cy="53750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47FBBA13-3C19-E96E-F199-FEA823CC439C}"/>
              </a:ext>
            </a:extLst>
          </p:cNvPr>
          <p:cNvSpPr>
            <a:spLocks noChangeArrowheads="1"/>
          </p:cNvSpPr>
          <p:nvPr/>
        </p:nvSpPr>
        <p:spPr bwMode="auto">
          <a:xfrm>
            <a:off x="993913" y="3385361"/>
            <a:ext cx="953676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endParaRPr kumimoji="0" lang="en-US" altLang="en-US"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7929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E3A93-9183-73CC-0CA5-991DA61E51DD}"/>
              </a:ext>
            </a:extLst>
          </p:cNvPr>
          <p:cNvSpPr>
            <a:spLocks noGrp="1"/>
          </p:cNvSpPr>
          <p:nvPr>
            <p:ph type="title"/>
          </p:nvPr>
        </p:nvSpPr>
        <p:spPr>
          <a:xfrm>
            <a:off x="838200" y="556995"/>
            <a:ext cx="10515600" cy="1133693"/>
          </a:xfrm>
        </p:spPr>
        <p:txBody>
          <a:bodyPr>
            <a:normAutofit/>
          </a:bodyPr>
          <a:lstStyle/>
          <a:p>
            <a:r>
              <a:rPr lang="en-GB" sz="5200"/>
              <a:t>Critical Thinking </a:t>
            </a:r>
          </a:p>
        </p:txBody>
      </p:sp>
      <p:graphicFrame>
        <p:nvGraphicFramePr>
          <p:cNvPr id="5" name="Content Placeholder 2">
            <a:extLst>
              <a:ext uri="{FF2B5EF4-FFF2-40B4-BE49-F238E27FC236}">
                <a16:creationId xmlns:a16="http://schemas.microsoft.com/office/drawing/2014/main" id="{EE3B02B9-970D-3C8E-923D-4394DD36272B}"/>
              </a:ext>
            </a:extLst>
          </p:cNvPr>
          <p:cNvGraphicFramePr>
            <a:graphicFrameLocks noGrp="1"/>
          </p:cNvGraphicFramePr>
          <p:nvPr>
            <p:ph idx="1"/>
            <p:extLst>
              <p:ext uri="{D42A27DB-BD31-4B8C-83A1-F6EECF244321}">
                <p14:modId xmlns:p14="http://schemas.microsoft.com/office/powerpoint/2010/main" val="15177204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591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E81BF-1D99-31DA-3415-C8F7E146DBA7}"/>
              </a:ext>
            </a:extLst>
          </p:cNvPr>
          <p:cNvSpPr>
            <a:spLocks noGrp="1"/>
          </p:cNvSpPr>
          <p:nvPr>
            <p:ph type="title"/>
          </p:nvPr>
        </p:nvSpPr>
        <p:spPr/>
        <p:txBody>
          <a:bodyPr/>
          <a:lstStyle/>
          <a:p>
            <a:pPr algn="ctr"/>
            <a:r>
              <a:rPr lang="en-GB" dirty="0"/>
              <a:t>Critical Thinking </a:t>
            </a:r>
          </a:p>
        </p:txBody>
      </p:sp>
      <p:pic>
        <p:nvPicPr>
          <p:cNvPr id="5" name="Content Placeholder 4">
            <a:extLst>
              <a:ext uri="{FF2B5EF4-FFF2-40B4-BE49-F238E27FC236}">
                <a16:creationId xmlns:a16="http://schemas.microsoft.com/office/drawing/2014/main" id="{35120FA4-FA8D-00C8-901B-BC26F7127A91}"/>
              </a:ext>
            </a:extLst>
          </p:cNvPr>
          <p:cNvPicPr>
            <a:picLocks noGrp="1" noChangeAspect="1"/>
          </p:cNvPicPr>
          <p:nvPr>
            <p:ph idx="1"/>
          </p:nvPr>
        </p:nvPicPr>
        <p:blipFill>
          <a:blip r:embed="rId2"/>
          <a:stretch>
            <a:fillRect/>
          </a:stretch>
        </p:blipFill>
        <p:spPr>
          <a:xfrm>
            <a:off x="2530268" y="1690688"/>
            <a:ext cx="8823532" cy="4252437"/>
          </a:xfrm>
          <a:prstGeom prst="rect">
            <a:avLst/>
          </a:prstGeom>
        </p:spPr>
      </p:pic>
    </p:spTree>
    <p:extLst>
      <p:ext uri="{BB962C8B-B14F-4D97-AF65-F5344CB8AC3E}">
        <p14:creationId xmlns:p14="http://schemas.microsoft.com/office/powerpoint/2010/main" val="394693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3844EE9-2895-4B7B-A445-00BA9172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F4CADEC-489E-D419-10E7-A8016DC611C1}"/>
              </a:ext>
            </a:extLst>
          </p:cNvPr>
          <p:cNvSpPr>
            <a:spLocks noGrp="1"/>
          </p:cNvSpPr>
          <p:nvPr>
            <p:ph type="title"/>
          </p:nvPr>
        </p:nvSpPr>
        <p:spPr>
          <a:xfrm>
            <a:off x="5506019" y="1107860"/>
            <a:ext cx="5847781" cy="1046671"/>
          </a:xfrm>
        </p:spPr>
        <p:txBody>
          <a:bodyPr>
            <a:normAutofit/>
          </a:bodyPr>
          <a:lstStyle/>
          <a:p>
            <a:r>
              <a:rPr lang="en-GB" sz="2800"/>
              <a:t>Critical Thinking: ACER Framework  </a:t>
            </a:r>
          </a:p>
        </p:txBody>
      </p:sp>
      <p:sp>
        <p:nvSpPr>
          <p:cNvPr id="16" name="Rectangle 15">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Content Placeholder 4" descr="A diagram of a diagram&#10;&#10;AI-generated content may be incorrect.">
            <a:extLst>
              <a:ext uri="{FF2B5EF4-FFF2-40B4-BE49-F238E27FC236}">
                <a16:creationId xmlns:a16="http://schemas.microsoft.com/office/drawing/2014/main" id="{2E1AEBCA-62F5-B81C-DC23-AEDB39770A31}"/>
              </a:ext>
            </a:extLst>
          </p:cNvPr>
          <p:cNvPicPr>
            <a:picLocks noChangeAspect="1"/>
          </p:cNvPicPr>
          <p:nvPr/>
        </p:nvPicPr>
        <p:blipFill>
          <a:blip r:embed="rId2"/>
          <a:stretch>
            <a:fillRect/>
          </a:stretch>
        </p:blipFill>
        <p:spPr>
          <a:xfrm>
            <a:off x="334740" y="832282"/>
            <a:ext cx="3856126" cy="5193437"/>
          </a:xfrm>
          <a:prstGeom prst="rect">
            <a:avLst/>
          </a:prstGeom>
        </p:spPr>
      </p:pic>
      <p:sp>
        <p:nvSpPr>
          <p:cNvPr id="9" name="Content Placeholder 8">
            <a:extLst>
              <a:ext uri="{FF2B5EF4-FFF2-40B4-BE49-F238E27FC236}">
                <a16:creationId xmlns:a16="http://schemas.microsoft.com/office/drawing/2014/main" id="{17BEC8EC-EEAC-B8D2-C5BC-03C8749B7B03}"/>
              </a:ext>
            </a:extLst>
          </p:cNvPr>
          <p:cNvSpPr>
            <a:spLocks noGrp="1"/>
          </p:cNvSpPr>
          <p:nvPr>
            <p:ph idx="1"/>
          </p:nvPr>
        </p:nvSpPr>
        <p:spPr>
          <a:xfrm>
            <a:off x="5506020" y="2402260"/>
            <a:ext cx="5847780" cy="3347879"/>
          </a:xfrm>
        </p:spPr>
        <p:txBody>
          <a:bodyPr anchor="ctr">
            <a:normAutofit/>
          </a:bodyPr>
          <a:lstStyle/>
          <a:p>
            <a:pPr marL="0" indent="0">
              <a:buNone/>
            </a:pPr>
            <a:r>
              <a:rPr lang="en-GB" sz="1800"/>
              <a:t>The ACER Framework recognises critical thinking as a practical skill and explains that critical thinking focuses on:</a:t>
            </a:r>
          </a:p>
          <a:p>
            <a:r>
              <a:rPr lang="en-GB" sz="1800"/>
              <a:t>What we know vs. what we need to know </a:t>
            </a:r>
          </a:p>
          <a:p>
            <a:r>
              <a:rPr lang="en-GB" sz="1800"/>
              <a:t>Which information is plausible, useful, reliable</a:t>
            </a:r>
          </a:p>
          <a:p>
            <a:r>
              <a:rPr lang="en-GB" sz="1800"/>
              <a:t>How to organise knowledge for meaning and explanation</a:t>
            </a:r>
          </a:p>
          <a:p>
            <a:endParaRPr lang="en-US" sz="1800"/>
          </a:p>
        </p:txBody>
      </p:sp>
      <p:sp>
        <p:nvSpPr>
          <p:cNvPr id="20" name="Rectangle 19">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Rectangle 21">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A38C9F-A156-E192-51AD-6158004644D9}"/>
              </a:ext>
            </a:extLst>
          </p:cNvPr>
          <p:cNvSpPr txBox="1"/>
          <p:nvPr/>
        </p:nvSpPr>
        <p:spPr>
          <a:xfrm>
            <a:off x="7163668" y="6346009"/>
            <a:ext cx="2721920" cy="369332"/>
          </a:xfrm>
          <a:prstGeom prst="rect">
            <a:avLst/>
          </a:prstGeom>
          <a:noFill/>
        </p:spPr>
        <p:txBody>
          <a:bodyPr wrap="square">
            <a:spAutoFit/>
          </a:bodyPr>
          <a:lstStyle/>
          <a:p>
            <a:pPr>
              <a:spcAft>
                <a:spcPts val="600"/>
              </a:spcAft>
            </a:pPr>
            <a:r>
              <a:rPr lang="en-GB"/>
              <a:t>(Heard et al., 2020, p.2)</a:t>
            </a:r>
          </a:p>
        </p:txBody>
      </p:sp>
    </p:spTree>
    <p:extLst>
      <p:ext uri="{BB962C8B-B14F-4D97-AF65-F5344CB8AC3E}">
        <p14:creationId xmlns:p14="http://schemas.microsoft.com/office/powerpoint/2010/main" val="4148930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1D882-B305-4D47-912D-9013DB3D2C31}"/>
              </a:ext>
            </a:extLst>
          </p:cNvPr>
          <p:cNvSpPr>
            <a:spLocks noGrp="1"/>
          </p:cNvSpPr>
          <p:nvPr>
            <p:ph type="title"/>
          </p:nvPr>
        </p:nvSpPr>
        <p:spPr/>
        <p:txBody>
          <a:bodyPr/>
          <a:lstStyle/>
          <a:p>
            <a:r>
              <a:rPr lang="en-GB" dirty="0"/>
              <a:t>Critical Thinking: Knowledge Construction</a:t>
            </a:r>
          </a:p>
        </p:txBody>
      </p:sp>
      <p:graphicFrame>
        <p:nvGraphicFramePr>
          <p:cNvPr id="5" name="Content Placeholder 4">
            <a:extLst>
              <a:ext uri="{FF2B5EF4-FFF2-40B4-BE49-F238E27FC236}">
                <a16:creationId xmlns:a16="http://schemas.microsoft.com/office/drawing/2014/main" id="{3C6BCEDA-AA3D-5832-6EEE-2D75C929794E}"/>
              </a:ext>
            </a:extLst>
          </p:cNvPr>
          <p:cNvGraphicFramePr>
            <a:graphicFrameLocks noGrp="1"/>
          </p:cNvGraphicFramePr>
          <p:nvPr>
            <p:ph idx="1"/>
            <p:extLst>
              <p:ext uri="{D42A27DB-BD31-4B8C-83A1-F6EECF244321}">
                <p14:modId xmlns:p14="http://schemas.microsoft.com/office/powerpoint/2010/main" val="2652361388"/>
              </p:ext>
            </p:extLst>
          </p:nvPr>
        </p:nvGraphicFramePr>
        <p:xfrm>
          <a:off x="609600" y="2578100"/>
          <a:ext cx="11068049" cy="4206240"/>
        </p:xfrm>
        <a:graphic>
          <a:graphicData uri="http://schemas.openxmlformats.org/drawingml/2006/table">
            <a:tbl>
              <a:tblPr firstRow="1" bandRow="1">
                <a:tableStyleId>{5C22544A-7EE6-4342-B048-85BDC9FD1C3A}</a:tableStyleId>
              </a:tblPr>
              <a:tblGrid>
                <a:gridCol w="3630083">
                  <a:extLst>
                    <a:ext uri="{9D8B030D-6E8A-4147-A177-3AD203B41FA5}">
                      <a16:colId xmlns:a16="http://schemas.microsoft.com/office/drawing/2014/main" val="3389787590"/>
                    </a:ext>
                  </a:extLst>
                </a:gridCol>
                <a:gridCol w="3718983">
                  <a:extLst>
                    <a:ext uri="{9D8B030D-6E8A-4147-A177-3AD203B41FA5}">
                      <a16:colId xmlns:a16="http://schemas.microsoft.com/office/drawing/2014/main" val="3519204272"/>
                    </a:ext>
                  </a:extLst>
                </a:gridCol>
                <a:gridCol w="3718983">
                  <a:extLst>
                    <a:ext uri="{9D8B030D-6E8A-4147-A177-3AD203B41FA5}">
                      <a16:colId xmlns:a16="http://schemas.microsoft.com/office/drawing/2014/main" val="1563698692"/>
                    </a:ext>
                  </a:extLst>
                </a:gridCol>
              </a:tblGrid>
              <a:tr h="370840">
                <a:tc>
                  <a:txBody>
                    <a:bodyPr/>
                    <a:lstStyle/>
                    <a:p>
                      <a:r>
                        <a:rPr lang="en-GB" dirty="0"/>
                        <a:t>Identifies gaps in Knowledge </a:t>
                      </a:r>
                    </a:p>
                  </a:txBody>
                  <a:tcPr/>
                </a:tc>
                <a:tc>
                  <a:txBody>
                    <a:bodyPr/>
                    <a:lstStyle/>
                    <a:p>
                      <a:pPr algn="ctr"/>
                      <a:r>
                        <a:rPr lang="en-GB" dirty="0"/>
                        <a:t>Discriminates amongst information </a:t>
                      </a:r>
                    </a:p>
                  </a:txBody>
                  <a:tcPr/>
                </a:tc>
                <a:tc>
                  <a:txBody>
                    <a:bodyPr/>
                    <a:lstStyle/>
                    <a:p>
                      <a:r>
                        <a:rPr lang="en-GB" dirty="0"/>
                        <a:t>Identifies patterns and makes connections</a:t>
                      </a:r>
                    </a:p>
                  </a:txBody>
                  <a:tcPr/>
                </a:tc>
                <a:extLst>
                  <a:ext uri="{0D108BD9-81ED-4DB2-BD59-A6C34878D82A}">
                    <a16:rowId xmlns:a16="http://schemas.microsoft.com/office/drawing/2014/main" val="413804725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Recognises missing information needed to understand an issue or solve a problem</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Evaluates information using criteria (currency, reliability, relevance, authorship, accuracy)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Organises and reflects on information to create meaning</a:t>
                      </a:r>
                    </a:p>
                    <a:p>
                      <a:endParaRPr lang="en-GB" dirty="0"/>
                    </a:p>
                  </a:txBody>
                  <a:tcPr/>
                </a:tc>
                <a:extLst>
                  <a:ext uri="{0D108BD9-81ED-4DB2-BD59-A6C34878D82A}">
                    <a16:rowId xmlns:a16="http://schemas.microsoft.com/office/drawing/2014/main" val="325584333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Evaluates what is already known vs. misconceptions</a:t>
                      </a:r>
                    </a:p>
                    <a:p>
                      <a:endParaRPr lang="en-GB" dirty="0"/>
                    </a:p>
                  </a:txBody>
                  <a:tcPr/>
                </a:tc>
                <a:tc>
                  <a:txBody>
                    <a:bodyPr/>
                    <a:lstStyle/>
                    <a:p>
                      <a:r>
                        <a:rPr lang="en-GB" dirty="0"/>
                        <a:t>Distinguishes fact from opinion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Finds patterns and relationships within data/evidence</a:t>
                      </a:r>
                    </a:p>
                    <a:p>
                      <a:endParaRPr lang="en-GB" dirty="0"/>
                    </a:p>
                  </a:txBody>
                  <a:tcPr/>
                </a:tc>
                <a:extLst>
                  <a:ext uri="{0D108BD9-81ED-4DB2-BD59-A6C34878D82A}">
                    <a16:rowId xmlns:a16="http://schemas.microsoft.com/office/drawing/2014/main" val="39605547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Considers multiple sources/perspectives to bridge  and uses questioning to prompt further enquiry</a:t>
                      </a:r>
                    </a:p>
                    <a:p>
                      <a:r>
                        <a:rPr lang="en-GB" dirty="0"/>
                        <a:t> </a:t>
                      </a:r>
                    </a:p>
                  </a:txBody>
                  <a:tcPr/>
                </a:tc>
                <a:tc>
                  <a:txBody>
                    <a:bodyPr/>
                    <a:lstStyle/>
                    <a:p>
                      <a:r>
                        <a:rPr lang="en-GB" dirty="0"/>
                        <a:t>Assesses strength of evidence and Identifies what is useful vs not useful for purpose.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Recognises exceptions, counter-examples, and their significance</a:t>
                      </a:r>
                    </a:p>
                    <a:p>
                      <a:endParaRPr lang="en-GB" dirty="0"/>
                    </a:p>
                  </a:txBody>
                  <a:tcPr/>
                </a:tc>
                <a:extLst>
                  <a:ext uri="{0D108BD9-81ED-4DB2-BD59-A6C34878D82A}">
                    <a16:rowId xmlns:a16="http://schemas.microsoft.com/office/drawing/2014/main" val="3149607839"/>
                  </a:ext>
                </a:extLst>
              </a:tr>
            </a:tbl>
          </a:graphicData>
        </a:graphic>
      </p:graphicFrame>
    </p:spTree>
    <p:extLst>
      <p:ext uri="{BB962C8B-B14F-4D97-AF65-F5344CB8AC3E}">
        <p14:creationId xmlns:p14="http://schemas.microsoft.com/office/powerpoint/2010/main" val="653088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50DD-530A-3BC9-8E32-012970F80229}"/>
              </a:ext>
            </a:extLst>
          </p:cNvPr>
          <p:cNvSpPr>
            <a:spLocks noGrp="1"/>
          </p:cNvSpPr>
          <p:nvPr>
            <p:ph type="title"/>
          </p:nvPr>
        </p:nvSpPr>
        <p:spPr/>
        <p:txBody>
          <a:bodyPr/>
          <a:lstStyle/>
          <a:p>
            <a:r>
              <a:rPr lang="en-GB" dirty="0"/>
              <a:t>Critical Thinking Evaluating Reasoning </a:t>
            </a:r>
          </a:p>
        </p:txBody>
      </p:sp>
      <p:graphicFrame>
        <p:nvGraphicFramePr>
          <p:cNvPr id="4" name="Content Placeholder 3">
            <a:extLst>
              <a:ext uri="{FF2B5EF4-FFF2-40B4-BE49-F238E27FC236}">
                <a16:creationId xmlns:a16="http://schemas.microsoft.com/office/drawing/2014/main" id="{4A66B766-D955-9A9B-F944-17960DC81D03}"/>
              </a:ext>
            </a:extLst>
          </p:cNvPr>
          <p:cNvGraphicFramePr>
            <a:graphicFrameLocks noGrp="1"/>
          </p:cNvGraphicFramePr>
          <p:nvPr>
            <p:ph idx="1"/>
          </p:nvPr>
        </p:nvGraphicFramePr>
        <p:xfrm>
          <a:off x="584200" y="2578100"/>
          <a:ext cx="11093449" cy="2931160"/>
        </p:xfrm>
        <a:graphic>
          <a:graphicData uri="http://schemas.openxmlformats.org/drawingml/2006/table">
            <a:tbl>
              <a:tblPr firstRow="1" bandRow="1">
                <a:tableStyleId>{5C22544A-7EE6-4342-B048-85BDC9FD1C3A}</a:tableStyleId>
              </a:tblPr>
              <a:tblGrid>
                <a:gridCol w="3655483">
                  <a:extLst>
                    <a:ext uri="{9D8B030D-6E8A-4147-A177-3AD203B41FA5}">
                      <a16:colId xmlns:a16="http://schemas.microsoft.com/office/drawing/2014/main" val="3745177074"/>
                    </a:ext>
                  </a:extLst>
                </a:gridCol>
                <a:gridCol w="3718983">
                  <a:extLst>
                    <a:ext uri="{9D8B030D-6E8A-4147-A177-3AD203B41FA5}">
                      <a16:colId xmlns:a16="http://schemas.microsoft.com/office/drawing/2014/main" val="2218395661"/>
                    </a:ext>
                  </a:extLst>
                </a:gridCol>
                <a:gridCol w="3718983">
                  <a:extLst>
                    <a:ext uri="{9D8B030D-6E8A-4147-A177-3AD203B41FA5}">
                      <a16:colId xmlns:a16="http://schemas.microsoft.com/office/drawing/2014/main" val="37330878"/>
                    </a:ext>
                  </a:extLst>
                </a:gridCol>
              </a:tblGrid>
              <a:tr h="370840">
                <a:tc>
                  <a:txBody>
                    <a:bodyPr/>
                    <a:lstStyle/>
                    <a:p>
                      <a:r>
                        <a:rPr lang="en-GB" dirty="0"/>
                        <a:t> Applies Logic </a:t>
                      </a:r>
                    </a:p>
                  </a:txBody>
                  <a:tcPr/>
                </a:tc>
                <a:tc>
                  <a:txBody>
                    <a:bodyPr/>
                    <a:lstStyle/>
                    <a:p>
                      <a:r>
                        <a:rPr lang="en-GB" dirty="0"/>
                        <a:t>Identifies assumptions and motivations</a:t>
                      </a:r>
                    </a:p>
                  </a:txBody>
                  <a:tcPr/>
                </a:tc>
                <a:tc>
                  <a:txBody>
                    <a:bodyPr/>
                    <a:lstStyle/>
                    <a:p>
                      <a:r>
                        <a:rPr lang="en-GB" dirty="0"/>
                        <a:t>Justifies Arguments </a:t>
                      </a:r>
                    </a:p>
                  </a:txBody>
                  <a:tcPr/>
                </a:tc>
                <a:extLst>
                  <a:ext uri="{0D108BD9-81ED-4DB2-BD59-A6C34878D82A}">
                    <a16:rowId xmlns:a16="http://schemas.microsoft.com/office/drawing/2014/main" val="4206606333"/>
                  </a:ext>
                </a:extLst>
              </a:tr>
              <a:tr h="370840">
                <a:tc>
                  <a:txBody>
                    <a:bodyPr/>
                    <a:lstStyle/>
                    <a:p>
                      <a:r>
                        <a:rPr lang="en-GB" dirty="0"/>
                        <a:t>Uses propositional logic (causality, contradiction and consistency) </a:t>
                      </a:r>
                    </a:p>
                  </a:txBody>
                  <a:tcPr/>
                </a:tc>
                <a:tc>
                  <a:txBody>
                    <a:bodyPr/>
                    <a:lstStyle/>
                    <a:p>
                      <a:r>
                        <a:rPr lang="en-GB" dirty="0"/>
                        <a:t>Tests whether assumptions are reasonable </a:t>
                      </a:r>
                    </a:p>
                  </a:txBody>
                  <a:tcPr/>
                </a:tc>
                <a:tc>
                  <a:txBody>
                    <a:bodyPr/>
                    <a:lstStyle/>
                    <a:p>
                      <a:r>
                        <a:rPr lang="en-GB" dirty="0"/>
                        <a:t>Supports claims with evidence and reasoning </a:t>
                      </a:r>
                    </a:p>
                  </a:txBody>
                  <a:tcPr/>
                </a:tc>
                <a:extLst>
                  <a:ext uri="{0D108BD9-81ED-4DB2-BD59-A6C34878D82A}">
                    <a16:rowId xmlns:a16="http://schemas.microsoft.com/office/drawing/2014/main" val="2818939878"/>
                  </a:ext>
                </a:extLst>
              </a:tr>
              <a:tr h="370840">
                <a:tc>
                  <a:txBody>
                    <a:bodyPr/>
                    <a:lstStyle/>
                    <a:p>
                      <a:r>
                        <a:rPr lang="en-GB" dirty="0"/>
                        <a:t>Evaluates conclusions for truth and validity </a:t>
                      </a:r>
                    </a:p>
                  </a:txBody>
                  <a:tcPr/>
                </a:tc>
                <a:tc>
                  <a:txBody>
                    <a:bodyPr/>
                    <a:lstStyle/>
                    <a:p>
                      <a:r>
                        <a:rPr lang="en-GB" dirty="0"/>
                        <a:t>Identifies biases, values or beliefs influencing reasoning </a:t>
                      </a:r>
                    </a:p>
                  </a:txBody>
                  <a:tcPr/>
                </a:tc>
                <a:tc>
                  <a:txBody>
                    <a:bodyPr/>
                    <a:lstStyle/>
                    <a:p>
                      <a:r>
                        <a:rPr lang="en-GB" dirty="0"/>
                        <a:t>Predicts consequences </a:t>
                      </a:r>
                    </a:p>
                  </a:txBody>
                  <a:tcPr/>
                </a:tc>
                <a:extLst>
                  <a:ext uri="{0D108BD9-81ED-4DB2-BD59-A6C34878D82A}">
                    <a16:rowId xmlns:a16="http://schemas.microsoft.com/office/drawing/2014/main" val="937263252"/>
                  </a:ext>
                </a:extLst>
              </a:tr>
              <a:tr h="370840">
                <a:tc>
                  <a:txBody>
                    <a:bodyPr/>
                    <a:lstStyle/>
                    <a:p>
                      <a:r>
                        <a:rPr lang="en-GB" dirty="0"/>
                        <a:t>Applies reasoning predictively </a:t>
                      </a:r>
                    </a:p>
                  </a:txBody>
                  <a:tcPr/>
                </a:tc>
                <a:tc>
                  <a:txBody>
                    <a:bodyPr/>
                    <a:lstStyle/>
                    <a:p>
                      <a:r>
                        <a:rPr lang="en-GB" dirty="0"/>
                        <a:t>Evaluates hidden assumptions in reasoning </a:t>
                      </a:r>
                    </a:p>
                  </a:txBody>
                  <a:tcPr/>
                </a:tc>
                <a:tc>
                  <a:txBody>
                    <a:bodyPr/>
                    <a:lstStyle/>
                    <a:p>
                      <a:r>
                        <a:rPr lang="en-GB" dirty="0"/>
                        <a:t>Explains rationale of proposals </a:t>
                      </a:r>
                    </a:p>
                  </a:txBody>
                  <a:tcPr/>
                </a:tc>
                <a:extLst>
                  <a:ext uri="{0D108BD9-81ED-4DB2-BD59-A6C34878D82A}">
                    <a16:rowId xmlns:a16="http://schemas.microsoft.com/office/drawing/2014/main" val="3644260831"/>
                  </a:ext>
                </a:extLst>
              </a:tr>
              <a:tr h="370840">
                <a:tc>
                  <a:txBody>
                    <a:bodyPr/>
                    <a:lstStyle/>
                    <a:p>
                      <a:r>
                        <a:rPr lang="en-GB" dirty="0"/>
                        <a:t>Identifies flaws </a:t>
                      </a:r>
                    </a:p>
                  </a:txBody>
                  <a:tcPr/>
                </a:tc>
                <a:tc>
                  <a:txBody>
                    <a:bodyPr/>
                    <a:lstStyle/>
                    <a:p>
                      <a:endParaRPr lang="en-GB"/>
                    </a:p>
                  </a:txBody>
                  <a:tcPr/>
                </a:tc>
                <a:tc>
                  <a:txBody>
                    <a:bodyPr/>
                    <a:lstStyle/>
                    <a:p>
                      <a:r>
                        <a:rPr lang="en-GB" dirty="0"/>
                        <a:t>Acknowledges limitations </a:t>
                      </a:r>
                    </a:p>
                  </a:txBody>
                  <a:tcPr/>
                </a:tc>
                <a:extLst>
                  <a:ext uri="{0D108BD9-81ED-4DB2-BD59-A6C34878D82A}">
                    <a16:rowId xmlns:a16="http://schemas.microsoft.com/office/drawing/2014/main" val="2390435684"/>
                  </a:ext>
                </a:extLst>
              </a:tr>
            </a:tbl>
          </a:graphicData>
        </a:graphic>
      </p:graphicFrame>
    </p:spTree>
    <p:extLst>
      <p:ext uri="{BB962C8B-B14F-4D97-AF65-F5344CB8AC3E}">
        <p14:creationId xmlns:p14="http://schemas.microsoft.com/office/powerpoint/2010/main" val="3146774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13031-8BB9-764E-A2DA-9AE53EEF40FD}"/>
              </a:ext>
            </a:extLst>
          </p:cNvPr>
          <p:cNvSpPr>
            <a:spLocks noGrp="1"/>
          </p:cNvSpPr>
          <p:nvPr>
            <p:ph type="title"/>
          </p:nvPr>
        </p:nvSpPr>
        <p:spPr>
          <a:xfrm>
            <a:off x="225644" y="602576"/>
            <a:ext cx="11155680" cy="915047"/>
          </a:xfrm>
        </p:spPr>
        <p:txBody>
          <a:bodyPr/>
          <a:lstStyle/>
          <a:p>
            <a:pPr algn="ctr"/>
            <a:r>
              <a:rPr lang="en-GB" dirty="0"/>
              <a:t>Critical Thinking: Decision Making </a:t>
            </a:r>
          </a:p>
        </p:txBody>
      </p:sp>
      <p:graphicFrame>
        <p:nvGraphicFramePr>
          <p:cNvPr id="4" name="Content Placeholder 3">
            <a:extLst>
              <a:ext uri="{FF2B5EF4-FFF2-40B4-BE49-F238E27FC236}">
                <a16:creationId xmlns:a16="http://schemas.microsoft.com/office/drawing/2014/main" id="{140A9B03-EEB7-CD5F-DF25-60E93DE038F8}"/>
              </a:ext>
            </a:extLst>
          </p:cNvPr>
          <p:cNvGraphicFramePr>
            <a:graphicFrameLocks noGrp="1"/>
          </p:cNvGraphicFramePr>
          <p:nvPr>
            <p:ph idx="1"/>
          </p:nvPr>
        </p:nvGraphicFramePr>
        <p:xfrm>
          <a:off x="2009670" y="1979525"/>
          <a:ext cx="8438360" cy="3818375"/>
        </p:xfrm>
        <a:graphic>
          <a:graphicData uri="http://schemas.openxmlformats.org/drawingml/2006/table">
            <a:tbl>
              <a:tblPr firstRow="1" bandRow="1">
                <a:tableStyleId>{5C22544A-7EE6-4342-B048-85BDC9FD1C3A}</a:tableStyleId>
              </a:tblPr>
              <a:tblGrid>
                <a:gridCol w="4219180">
                  <a:extLst>
                    <a:ext uri="{9D8B030D-6E8A-4147-A177-3AD203B41FA5}">
                      <a16:colId xmlns:a16="http://schemas.microsoft.com/office/drawing/2014/main" val="3399834552"/>
                    </a:ext>
                  </a:extLst>
                </a:gridCol>
                <a:gridCol w="4219180">
                  <a:extLst>
                    <a:ext uri="{9D8B030D-6E8A-4147-A177-3AD203B41FA5}">
                      <a16:colId xmlns:a16="http://schemas.microsoft.com/office/drawing/2014/main" val="489432474"/>
                    </a:ext>
                  </a:extLst>
                </a:gridCol>
              </a:tblGrid>
              <a:tr h="833822">
                <a:tc>
                  <a:txBody>
                    <a:bodyPr/>
                    <a:lstStyle/>
                    <a:p>
                      <a:pPr algn="ctr"/>
                      <a:r>
                        <a:rPr lang="en-GB" dirty="0"/>
                        <a:t>Identifies criteria for decision-making</a:t>
                      </a:r>
                    </a:p>
                  </a:txBody>
                  <a:tcPr/>
                </a:tc>
                <a:tc>
                  <a:txBody>
                    <a:bodyPr/>
                    <a:lstStyle/>
                    <a:p>
                      <a:r>
                        <a:rPr lang="en-GB" dirty="0"/>
                        <a:t>Evaluating Options</a:t>
                      </a:r>
                    </a:p>
                  </a:txBody>
                  <a:tcPr/>
                </a:tc>
                <a:extLst>
                  <a:ext uri="{0D108BD9-81ED-4DB2-BD59-A6C34878D82A}">
                    <a16:rowId xmlns:a16="http://schemas.microsoft.com/office/drawing/2014/main" val="3628230678"/>
                  </a:ext>
                </a:extLst>
              </a:tr>
              <a:tr h="833822">
                <a:tc>
                  <a:txBody>
                    <a:bodyPr/>
                    <a:lstStyle/>
                    <a:p>
                      <a:r>
                        <a:rPr lang="en-GB" dirty="0"/>
                        <a:t>Analyses situation to define constraints and demand</a:t>
                      </a:r>
                    </a:p>
                  </a:txBody>
                  <a:tcPr/>
                </a:tc>
                <a:tc>
                  <a:txBody>
                    <a:bodyPr/>
                    <a:lstStyle/>
                    <a:p>
                      <a:r>
                        <a:rPr lang="en-GB" dirty="0"/>
                        <a:t>Analyses strengths and weaknesses of possible actions</a:t>
                      </a:r>
                    </a:p>
                  </a:txBody>
                  <a:tcPr/>
                </a:tc>
                <a:extLst>
                  <a:ext uri="{0D108BD9-81ED-4DB2-BD59-A6C34878D82A}">
                    <a16:rowId xmlns:a16="http://schemas.microsoft.com/office/drawing/2014/main" val="4175092908"/>
                  </a:ext>
                </a:extLst>
              </a:tr>
              <a:tr h="833822">
                <a:tc>
                  <a:txBody>
                    <a:bodyPr/>
                    <a:lstStyle/>
                    <a:p>
                      <a:r>
                        <a:rPr lang="en-GB" dirty="0"/>
                        <a:t>Establishes criteria for judging decisions</a:t>
                      </a:r>
                    </a:p>
                  </a:txBody>
                  <a:tcPr/>
                </a:tc>
                <a:tc>
                  <a:txBody>
                    <a:bodyPr/>
                    <a:lstStyle/>
                    <a:p>
                      <a:r>
                        <a:rPr lang="en-GB" dirty="0"/>
                        <a:t>Assesses options against criteria and constraints</a:t>
                      </a:r>
                    </a:p>
                  </a:txBody>
                  <a:tcPr/>
                </a:tc>
                <a:extLst>
                  <a:ext uri="{0D108BD9-81ED-4DB2-BD59-A6C34878D82A}">
                    <a16:rowId xmlns:a16="http://schemas.microsoft.com/office/drawing/2014/main" val="2365219318"/>
                  </a:ext>
                </a:extLst>
              </a:tr>
              <a:tr h="833822">
                <a:tc>
                  <a:txBody>
                    <a:bodyPr/>
                    <a:lstStyle/>
                    <a:p>
                      <a:r>
                        <a:rPr lang="en-GB" dirty="0"/>
                        <a:t>Recognises what constitutes an ideal outcome</a:t>
                      </a:r>
                    </a:p>
                  </a:txBody>
                  <a:tcPr/>
                </a:tc>
                <a:tc>
                  <a:txBody>
                    <a:bodyPr/>
                    <a:lstStyle/>
                    <a:p>
                      <a:r>
                        <a:rPr lang="en-GB" dirty="0"/>
                        <a:t>Chooses the option most likely to achieve desirable outcomes</a:t>
                      </a:r>
                    </a:p>
                  </a:txBody>
                  <a:tcPr/>
                </a:tc>
                <a:extLst>
                  <a:ext uri="{0D108BD9-81ED-4DB2-BD59-A6C34878D82A}">
                    <a16:rowId xmlns:a16="http://schemas.microsoft.com/office/drawing/2014/main" val="4093173656"/>
                  </a:ext>
                </a:extLst>
              </a:tr>
              <a:tr h="483087">
                <a:tc>
                  <a:txBody>
                    <a:bodyPr/>
                    <a:lstStyle/>
                    <a:p>
                      <a:endParaRPr lang="en-GB"/>
                    </a:p>
                  </a:txBody>
                  <a:tcPr/>
                </a:tc>
                <a:tc>
                  <a:txBody>
                    <a:bodyPr/>
                    <a:lstStyle/>
                    <a:p>
                      <a:endParaRPr lang="en-GB" dirty="0"/>
                    </a:p>
                  </a:txBody>
                  <a:tcPr/>
                </a:tc>
                <a:extLst>
                  <a:ext uri="{0D108BD9-81ED-4DB2-BD59-A6C34878D82A}">
                    <a16:rowId xmlns:a16="http://schemas.microsoft.com/office/drawing/2014/main" val="2222739840"/>
                  </a:ext>
                </a:extLst>
              </a:tr>
            </a:tbl>
          </a:graphicData>
        </a:graphic>
      </p:graphicFrame>
    </p:spTree>
    <p:extLst>
      <p:ext uri="{BB962C8B-B14F-4D97-AF65-F5344CB8AC3E}">
        <p14:creationId xmlns:p14="http://schemas.microsoft.com/office/powerpoint/2010/main" val="3433107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A3A58-8FAC-B353-9679-D8BAEB8FEBFC}"/>
              </a:ext>
            </a:extLst>
          </p:cNvPr>
          <p:cNvSpPr>
            <a:spLocks noGrp="1"/>
          </p:cNvSpPr>
          <p:nvPr>
            <p:ph type="title"/>
          </p:nvPr>
        </p:nvSpPr>
        <p:spPr>
          <a:xfrm>
            <a:off x="518160" y="686308"/>
            <a:ext cx="11155680" cy="1891792"/>
          </a:xfrm>
        </p:spPr>
        <p:txBody>
          <a:bodyPr>
            <a:normAutofit fontScale="90000"/>
          </a:bodyPr>
          <a:lstStyle/>
          <a:p>
            <a:pPr algn="ctr"/>
            <a:r>
              <a:rPr lang="en-GB" i="1" dirty="0"/>
              <a:t>Activity: </a:t>
            </a:r>
            <a:br>
              <a:rPr lang="en-GB" i="1" dirty="0"/>
            </a:br>
            <a:r>
              <a:rPr lang="en-GB" i="1" dirty="0"/>
              <a:t>The impact of digital technology on people’s wellbeing</a:t>
            </a:r>
            <a:r>
              <a:rPr lang="en-GB" dirty="0"/>
              <a:t>).</a:t>
            </a:r>
          </a:p>
        </p:txBody>
      </p:sp>
      <p:graphicFrame>
        <p:nvGraphicFramePr>
          <p:cNvPr id="4" name="Content Placeholder 3">
            <a:extLst>
              <a:ext uri="{FF2B5EF4-FFF2-40B4-BE49-F238E27FC236}">
                <a16:creationId xmlns:a16="http://schemas.microsoft.com/office/drawing/2014/main" id="{D5E1CC47-DCCF-F4BF-9CA6-2C722B2D87DB}"/>
              </a:ext>
            </a:extLst>
          </p:cNvPr>
          <p:cNvGraphicFramePr>
            <a:graphicFrameLocks noGrp="1"/>
          </p:cNvGraphicFramePr>
          <p:nvPr>
            <p:ph idx="1"/>
          </p:nvPr>
        </p:nvGraphicFramePr>
        <p:xfrm>
          <a:off x="520700" y="2578100"/>
          <a:ext cx="11156949" cy="3108960"/>
        </p:xfrm>
        <a:graphic>
          <a:graphicData uri="http://schemas.openxmlformats.org/drawingml/2006/table">
            <a:tbl>
              <a:tblPr firstRow="1" bandRow="1">
                <a:tableStyleId>{5C22544A-7EE6-4342-B048-85BDC9FD1C3A}</a:tableStyleId>
              </a:tblPr>
              <a:tblGrid>
                <a:gridCol w="3718983">
                  <a:extLst>
                    <a:ext uri="{9D8B030D-6E8A-4147-A177-3AD203B41FA5}">
                      <a16:colId xmlns:a16="http://schemas.microsoft.com/office/drawing/2014/main" val="2016955376"/>
                    </a:ext>
                  </a:extLst>
                </a:gridCol>
                <a:gridCol w="3718983">
                  <a:extLst>
                    <a:ext uri="{9D8B030D-6E8A-4147-A177-3AD203B41FA5}">
                      <a16:colId xmlns:a16="http://schemas.microsoft.com/office/drawing/2014/main" val="2357177384"/>
                    </a:ext>
                  </a:extLst>
                </a:gridCol>
                <a:gridCol w="3718983">
                  <a:extLst>
                    <a:ext uri="{9D8B030D-6E8A-4147-A177-3AD203B41FA5}">
                      <a16:colId xmlns:a16="http://schemas.microsoft.com/office/drawing/2014/main" val="3247023039"/>
                    </a:ext>
                  </a:extLst>
                </a:gridCol>
              </a:tblGrid>
              <a:tr h="358140">
                <a:tc>
                  <a:txBody>
                    <a:bodyPr/>
                    <a:lstStyle/>
                    <a:p>
                      <a:r>
                        <a:rPr lang="en-GB" dirty="0"/>
                        <a:t>Step 1: Brain-Storm</a:t>
                      </a:r>
                    </a:p>
                  </a:txBody>
                  <a:tcPr/>
                </a:tc>
                <a:tc>
                  <a:txBody>
                    <a:bodyPr/>
                    <a:lstStyle/>
                    <a:p>
                      <a:r>
                        <a:rPr lang="en-GB" dirty="0"/>
                        <a:t>Step 2: Source Review  </a:t>
                      </a:r>
                    </a:p>
                  </a:txBody>
                  <a:tcPr/>
                </a:tc>
                <a:tc>
                  <a:txBody>
                    <a:bodyPr/>
                    <a:lstStyle/>
                    <a:p>
                      <a:r>
                        <a:rPr lang="en-GB" dirty="0"/>
                        <a:t>Step 3: Gaps</a:t>
                      </a:r>
                    </a:p>
                  </a:txBody>
                  <a:tcPr/>
                </a:tc>
                <a:extLst>
                  <a:ext uri="{0D108BD9-81ED-4DB2-BD59-A6C34878D82A}">
                    <a16:rowId xmlns:a16="http://schemas.microsoft.com/office/drawing/2014/main" val="3187289965"/>
                  </a:ext>
                </a:extLst>
              </a:tr>
              <a:tr h="370840">
                <a:tc>
                  <a:txBody>
                    <a:bodyPr/>
                    <a:lstStyle/>
                    <a:p>
                      <a:r>
                        <a:rPr lang="en-GB" dirty="0"/>
                        <a:t>What you </a:t>
                      </a:r>
                      <a:r>
                        <a:rPr lang="en-GB" i="1" dirty="0"/>
                        <a:t>already know</a:t>
                      </a:r>
                      <a:r>
                        <a:rPr lang="en-GB" dirty="0"/>
                        <a:t> about the topic</a:t>
                      </a:r>
                    </a:p>
                  </a:txBody>
                  <a:tcPr/>
                </a:tc>
                <a:tc>
                  <a:txBody>
                    <a:bodyPr/>
                    <a:lstStyle/>
                    <a:p>
                      <a:r>
                        <a:rPr lang="en-GB" dirty="0"/>
                        <a:t>Which information is reliable and useful</a:t>
                      </a:r>
                    </a:p>
                    <a:p>
                      <a:endParaRPr lang="en-GB" dirty="0"/>
                    </a:p>
                  </a:txBody>
                  <a:tcPr/>
                </a:tc>
                <a:tc>
                  <a:txBody>
                    <a:bodyPr/>
                    <a:lstStyle/>
                    <a:p>
                      <a:r>
                        <a:rPr lang="en-GB" dirty="0"/>
                        <a:t>Each group shares one </a:t>
                      </a:r>
                      <a:r>
                        <a:rPr lang="en-GB" i="1" dirty="0"/>
                        <a:t>gap in knowledge</a:t>
                      </a:r>
                      <a:r>
                        <a:rPr lang="en-GB" dirty="0"/>
                        <a:t> they identified and how they would go about filling it </a:t>
                      </a:r>
                    </a:p>
                  </a:txBody>
                  <a:tcPr/>
                </a:tc>
                <a:extLst>
                  <a:ext uri="{0D108BD9-81ED-4DB2-BD59-A6C34878D82A}">
                    <a16:rowId xmlns:a16="http://schemas.microsoft.com/office/drawing/2014/main" val="2014905311"/>
                  </a:ext>
                </a:extLst>
              </a:tr>
              <a:tr h="370840">
                <a:tc>
                  <a:txBody>
                    <a:bodyPr/>
                    <a:lstStyle/>
                    <a:p>
                      <a:r>
                        <a:rPr lang="en-GB" dirty="0"/>
                        <a:t>What you </a:t>
                      </a:r>
                      <a:r>
                        <a:rPr lang="en-GB" i="1" dirty="0"/>
                        <a:t>think you know but aren’t sure about</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gaps remain after reviewing these sources</a:t>
                      </a:r>
                    </a:p>
                    <a:p>
                      <a:endParaRPr lang="en-GB" dirty="0"/>
                    </a:p>
                  </a:txBody>
                  <a:tcPr/>
                </a:tc>
                <a:tc>
                  <a:txBody>
                    <a:bodyPr/>
                    <a:lstStyle/>
                    <a:p>
                      <a:endParaRPr lang="en-GB"/>
                    </a:p>
                  </a:txBody>
                  <a:tcPr/>
                </a:tc>
                <a:extLst>
                  <a:ext uri="{0D108BD9-81ED-4DB2-BD59-A6C34878D82A}">
                    <a16:rowId xmlns:a16="http://schemas.microsoft.com/office/drawing/2014/main" val="149809253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you </a:t>
                      </a:r>
                      <a:r>
                        <a:rPr lang="en-GB" i="1" dirty="0"/>
                        <a:t>don’t know but need to find out</a:t>
                      </a:r>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04671116"/>
                  </a:ext>
                </a:extLst>
              </a:tr>
            </a:tbl>
          </a:graphicData>
        </a:graphic>
      </p:graphicFrame>
    </p:spTree>
    <p:extLst>
      <p:ext uri="{BB962C8B-B14F-4D97-AF65-F5344CB8AC3E}">
        <p14:creationId xmlns:p14="http://schemas.microsoft.com/office/powerpoint/2010/main" val="3827833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5C60-E68A-1DD3-0185-D8645C8D938F}"/>
              </a:ext>
            </a:extLst>
          </p:cNvPr>
          <p:cNvSpPr>
            <a:spLocks noGrp="1"/>
          </p:cNvSpPr>
          <p:nvPr>
            <p:ph type="title"/>
          </p:nvPr>
        </p:nvSpPr>
        <p:spPr>
          <a:xfrm>
            <a:off x="762001" y="5074024"/>
            <a:ext cx="10109199" cy="598032"/>
          </a:xfrm>
        </p:spPr>
        <p:txBody>
          <a:bodyPr vert="horz" lIns="91440" tIns="45720" rIns="91440" bIns="45720" rtlCol="0" anchor="ctr">
            <a:normAutofit/>
          </a:bodyPr>
          <a:lstStyle/>
          <a:p>
            <a:pPr algn="ctr"/>
            <a:r>
              <a:rPr lang="en-US" sz="3600" kern="1200" dirty="0">
                <a:solidFill>
                  <a:schemeClr val="tx1"/>
                </a:solidFill>
                <a:latin typeface="+mj-lt"/>
                <a:ea typeface="+mj-ea"/>
                <a:cs typeface="+mj-cs"/>
              </a:rPr>
              <a:t>Critical thinking</a:t>
            </a:r>
          </a:p>
        </p:txBody>
      </p:sp>
      <p:pic>
        <p:nvPicPr>
          <p:cNvPr id="1026" name="Picture 2" descr="Men's Leather Backpack 2023 - Large | Free Delivery">
            <a:extLst>
              <a:ext uri="{FF2B5EF4-FFF2-40B4-BE49-F238E27FC236}">
                <a16:creationId xmlns:a16="http://schemas.microsoft.com/office/drawing/2014/main" id="{48C4A467-07EB-90D7-E53F-CADDCD5B31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884" b="5847"/>
          <a:stretch>
            <a:fillRect/>
          </a:stretch>
        </p:blipFill>
        <p:spPr bwMode="auto">
          <a:xfrm>
            <a:off x="20" y="-39931"/>
            <a:ext cx="6095980" cy="41728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43F224F-DE52-7663-F506-39A20ADEAF49}"/>
              </a:ext>
            </a:extLst>
          </p:cNvPr>
          <p:cNvPicPr>
            <a:picLocks noChangeAspect="1"/>
          </p:cNvPicPr>
          <p:nvPr/>
        </p:nvPicPr>
        <p:blipFill>
          <a:blip r:embed="rId3"/>
          <a:srcRect t="21819" b="9729"/>
          <a:stretch>
            <a:fillRect/>
          </a:stretch>
        </p:blipFill>
        <p:spPr>
          <a:xfrm>
            <a:off x="6096000" y="-43"/>
            <a:ext cx="6096000" cy="4172829"/>
          </a:xfrm>
          <a:prstGeom prst="rect">
            <a:avLst/>
          </a:prstGeom>
        </p:spPr>
      </p:pic>
      <p:cxnSp>
        <p:nvCxnSpPr>
          <p:cNvPr id="1031" name="Straight Connector 103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26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AA1DB-BC25-3BFB-2658-9D0E632B2825}"/>
              </a:ext>
            </a:extLst>
          </p:cNvPr>
          <p:cNvSpPr>
            <a:spLocks noGrp="1"/>
          </p:cNvSpPr>
          <p:nvPr>
            <p:ph type="title"/>
          </p:nvPr>
        </p:nvSpPr>
        <p:spPr>
          <a:xfrm>
            <a:off x="808638" y="386930"/>
            <a:ext cx="9236700" cy="1188950"/>
          </a:xfrm>
        </p:spPr>
        <p:txBody>
          <a:bodyPr anchor="b">
            <a:normAutofit/>
          </a:bodyPr>
          <a:lstStyle/>
          <a:p>
            <a:pPr algn="ctr"/>
            <a:r>
              <a:rPr lang="en-GB" sz="5400"/>
              <a:t>Analysis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FA5D4D-EAAC-7BD6-7543-A4AD1638EEA4}"/>
              </a:ext>
            </a:extLst>
          </p:cNvPr>
          <p:cNvSpPr>
            <a:spLocks noGrp="1"/>
          </p:cNvSpPr>
          <p:nvPr>
            <p:ph idx="1"/>
          </p:nvPr>
        </p:nvSpPr>
        <p:spPr>
          <a:xfrm>
            <a:off x="634394" y="2389218"/>
            <a:ext cx="10143668" cy="3435531"/>
          </a:xfrm>
        </p:spPr>
        <p:txBody>
          <a:bodyPr anchor="ctr">
            <a:normAutofit/>
          </a:bodyPr>
          <a:lstStyle/>
          <a:p>
            <a:pPr marL="0" indent="0">
              <a:buNone/>
            </a:pPr>
            <a:r>
              <a:rPr lang="en-GB" sz="2400" b="1" dirty="0"/>
              <a:t>The word “Analysis” means to:</a:t>
            </a:r>
            <a:endParaRPr lang="en-GB" sz="2400" dirty="0"/>
          </a:p>
          <a:p>
            <a:r>
              <a:rPr lang="en-GB" sz="2400" b="1" dirty="0"/>
              <a:t>Examine</a:t>
            </a:r>
          </a:p>
          <a:p>
            <a:r>
              <a:rPr lang="en-GB" sz="2400" b="1" dirty="0"/>
              <a:t>Interpret</a:t>
            </a:r>
          </a:p>
          <a:p>
            <a:r>
              <a:rPr lang="en-GB" sz="2400" b="1" dirty="0"/>
              <a:t>Break down information</a:t>
            </a:r>
          </a:p>
        </p:txBody>
      </p:sp>
      <p:pic>
        <p:nvPicPr>
          <p:cNvPr id="1026" name="Picture 2" descr="31+ Thousand Cute Magnifying Glass Royalty-Free Images, Stock Photos &amp;  Pictures | Shutterstock">
            <a:extLst>
              <a:ext uri="{FF2B5EF4-FFF2-40B4-BE49-F238E27FC236}">
                <a16:creationId xmlns:a16="http://schemas.microsoft.com/office/drawing/2014/main" id="{68123A5A-BE39-2977-DCA0-91DBF4E931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0499" y="2283624"/>
            <a:ext cx="3435532" cy="4067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753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A397F-A34A-745B-856C-E9AE5C7FE8C0}"/>
              </a:ext>
            </a:extLst>
          </p:cNvPr>
          <p:cNvSpPr>
            <a:spLocks noGrp="1"/>
          </p:cNvSpPr>
          <p:nvPr>
            <p:ph type="title"/>
          </p:nvPr>
        </p:nvSpPr>
        <p:spPr/>
        <p:txBody>
          <a:bodyPr/>
          <a:lstStyle/>
          <a:p>
            <a:r>
              <a:rPr lang="en-GB" dirty="0"/>
              <a:t>Analysis: Useful Questions</a:t>
            </a:r>
          </a:p>
        </p:txBody>
      </p:sp>
      <p:graphicFrame>
        <p:nvGraphicFramePr>
          <p:cNvPr id="5" name="Content Placeholder 2">
            <a:extLst>
              <a:ext uri="{FF2B5EF4-FFF2-40B4-BE49-F238E27FC236}">
                <a16:creationId xmlns:a16="http://schemas.microsoft.com/office/drawing/2014/main" id="{6D2059C0-3060-55BC-3F65-DF130D8788F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0355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C18D7-6FFC-420A-530C-3CBFEAB754C6}"/>
              </a:ext>
            </a:extLst>
          </p:cNvPr>
          <p:cNvSpPr>
            <a:spLocks noGrp="1"/>
          </p:cNvSpPr>
          <p:nvPr>
            <p:ph type="title"/>
          </p:nvPr>
        </p:nvSpPr>
        <p:spPr/>
        <p:txBody>
          <a:bodyPr/>
          <a:lstStyle/>
          <a:p>
            <a:pPr algn="ctr"/>
            <a:r>
              <a:rPr lang="en-GB" dirty="0"/>
              <a:t>Helpful Questions </a:t>
            </a:r>
          </a:p>
        </p:txBody>
      </p:sp>
      <p:graphicFrame>
        <p:nvGraphicFramePr>
          <p:cNvPr id="7" name="Content Placeholder 6">
            <a:extLst>
              <a:ext uri="{FF2B5EF4-FFF2-40B4-BE49-F238E27FC236}">
                <a16:creationId xmlns:a16="http://schemas.microsoft.com/office/drawing/2014/main" id="{1461313F-E39F-EADF-7BCA-87220D06E0C2}"/>
              </a:ext>
            </a:extLst>
          </p:cNvPr>
          <p:cNvGraphicFramePr>
            <a:graphicFrameLocks noGrp="1"/>
          </p:cNvGraphicFramePr>
          <p:nvPr>
            <p:ph idx="1"/>
            <p:extLst>
              <p:ext uri="{D42A27DB-BD31-4B8C-83A1-F6EECF244321}">
                <p14:modId xmlns:p14="http://schemas.microsoft.com/office/powerpoint/2010/main" val="3284471296"/>
              </p:ext>
            </p:extLst>
          </p:nvPr>
        </p:nvGraphicFramePr>
        <p:xfrm>
          <a:off x="838200" y="1825625"/>
          <a:ext cx="10515600" cy="448056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167151753"/>
                    </a:ext>
                  </a:extLst>
                </a:gridCol>
                <a:gridCol w="2103120">
                  <a:extLst>
                    <a:ext uri="{9D8B030D-6E8A-4147-A177-3AD203B41FA5}">
                      <a16:colId xmlns:a16="http://schemas.microsoft.com/office/drawing/2014/main" val="1214695637"/>
                    </a:ext>
                  </a:extLst>
                </a:gridCol>
                <a:gridCol w="2103120">
                  <a:extLst>
                    <a:ext uri="{9D8B030D-6E8A-4147-A177-3AD203B41FA5}">
                      <a16:colId xmlns:a16="http://schemas.microsoft.com/office/drawing/2014/main" val="1787619183"/>
                    </a:ext>
                  </a:extLst>
                </a:gridCol>
                <a:gridCol w="2103120">
                  <a:extLst>
                    <a:ext uri="{9D8B030D-6E8A-4147-A177-3AD203B41FA5}">
                      <a16:colId xmlns:a16="http://schemas.microsoft.com/office/drawing/2014/main" val="812917180"/>
                    </a:ext>
                  </a:extLst>
                </a:gridCol>
                <a:gridCol w="2103120">
                  <a:extLst>
                    <a:ext uri="{9D8B030D-6E8A-4147-A177-3AD203B41FA5}">
                      <a16:colId xmlns:a16="http://schemas.microsoft.com/office/drawing/2014/main" val="3394603006"/>
                    </a:ext>
                  </a:extLst>
                </a:gridCol>
              </a:tblGrid>
              <a:tr h="370840">
                <a:tc>
                  <a:txBody>
                    <a:bodyPr/>
                    <a:lstStyle/>
                    <a:p>
                      <a:r>
                        <a:rPr lang="en-GB" dirty="0"/>
                        <a:t>Understanding the Whole </a:t>
                      </a:r>
                    </a:p>
                  </a:txBody>
                  <a:tcPr/>
                </a:tc>
                <a:tc>
                  <a:txBody>
                    <a:bodyPr/>
                    <a:lstStyle/>
                    <a:p>
                      <a:r>
                        <a:rPr lang="en-GB" dirty="0"/>
                        <a:t>Breaking it down </a:t>
                      </a:r>
                    </a:p>
                  </a:txBody>
                  <a:tcPr/>
                </a:tc>
                <a:tc>
                  <a:txBody>
                    <a:bodyPr/>
                    <a:lstStyle/>
                    <a:p>
                      <a:r>
                        <a:rPr lang="en-GB" dirty="0"/>
                        <a:t>Purpose and Effect</a:t>
                      </a:r>
                    </a:p>
                  </a:txBody>
                  <a:tcPr/>
                </a:tc>
                <a:tc>
                  <a:txBody>
                    <a:bodyPr/>
                    <a:lstStyle/>
                    <a:p>
                      <a:r>
                        <a:rPr lang="en-GB" dirty="0"/>
                        <a:t>Interpretation </a:t>
                      </a:r>
                    </a:p>
                  </a:txBody>
                  <a:tcPr/>
                </a:tc>
                <a:tc>
                  <a:txBody>
                    <a:bodyPr/>
                    <a:lstStyle/>
                    <a:p>
                      <a:r>
                        <a:rPr lang="en-GB" dirty="0"/>
                        <a:t>Connections </a:t>
                      </a:r>
                    </a:p>
                  </a:txBody>
                  <a:tcPr/>
                </a:tc>
                <a:extLst>
                  <a:ext uri="{0D108BD9-81ED-4DB2-BD59-A6C34878D82A}">
                    <a16:rowId xmlns:a16="http://schemas.microsoft.com/office/drawing/2014/main" val="2165439498"/>
                  </a:ext>
                </a:extLst>
              </a:tr>
              <a:tr h="370840">
                <a:tc>
                  <a:txBody>
                    <a:bodyPr/>
                    <a:lstStyle/>
                    <a:p>
                      <a:r>
                        <a:rPr lang="en-GB" dirty="0"/>
                        <a:t>What is the main idea or purpose?</a:t>
                      </a:r>
                    </a:p>
                  </a:txBody>
                  <a:tcPr/>
                </a:tc>
                <a:tc>
                  <a:txBody>
                    <a:bodyPr/>
                    <a:lstStyle/>
                    <a:p>
                      <a:r>
                        <a:rPr lang="en-GB" dirty="0"/>
                        <a:t>What are the key parts or components?</a:t>
                      </a:r>
                    </a:p>
                  </a:txBody>
                  <a:tcPr/>
                </a:tc>
                <a:tc>
                  <a:txBody>
                    <a:bodyPr/>
                    <a:lstStyle/>
                    <a:p>
                      <a:r>
                        <a:rPr lang="en-GB" dirty="0"/>
                        <a:t>Why was this created or said?</a:t>
                      </a:r>
                    </a:p>
                  </a:txBody>
                  <a:tcPr/>
                </a:tc>
                <a:tc>
                  <a:txBody>
                    <a:bodyPr/>
                    <a:lstStyle/>
                    <a:p>
                      <a:r>
                        <a:rPr lang="en-GB" dirty="0"/>
                        <a:t>What does this mean?</a:t>
                      </a:r>
                    </a:p>
                  </a:txBody>
                  <a:tcPr/>
                </a:tc>
                <a:tc>
                  <a:txBody>
                    <a:bodyPr/>
                    <a:lstStyle/>
                    <a:p>
                      <a:r>
                        <a:rPr lang="en-GB" dirty="0"/>
                        <a:t>How does this relate to other ideas, texts, or events?</a:t>
                      </a:r>
                    </a:p>
                  </a:txBody>
                  <a:tcPr/>
                </a:tc>
                <a:extLst>
                  <a:ext uri="{0D108BD9-81ED-4DB2-BD59-A6C34878D82A}">
                    <a16:rowId xmlns:a16="http://schemas.microsoft.com/office/drawing/2014/main" val="1883605447"/>
                  </a:ext>
                </a:extLst>
              </a:tr>
              <a:tr h="370840">
                <a:tc>
                  <a:txBody>
                    <a:bodyPr/>
                    <a:lstStyle/>
                    <a:p>
                      <a:r>
                        <a:rPr lang="en-GB" dirty="0"/>
                        <a:t>What is being said or shown?</a:t>
                      </a:r>
                    </a:p>
                  </a:txBody>
                  <a:tcPr/>
                </a:tc>
                <a:tc>
                  <a:txBody>
                    <a:bodyPr/>
                    <a:lstStyle/>
                    <a:p>
                      <a:r>
                        <a:rPr lang="en-GB" dirty="0"/>
                        <a:t>How do the parts relate to each other?</a:t>
                      </a:r>
                    </a:p>
                  </a:txBody>
                  <a:tcPr/>
                </a:tc>
                <a:tc>
                  <a:txBody>
                    <a:bodyPr/>
                    <a:lstStyle/>
                    <a:p>
                      <a:r>
                        <a:rPr lang="en-GB" dirty="0"/>
                        <a:t>What is the intended effect on the audience?</a:t>
                      </a:r>
                    </a:p>
                  </a:txBody>
                  <a:tcPr/>
                </a:tc>
                <a:tc>
                  <a:txBody>
                    <a:bodyPr/>
                    <a:lstStyle/>
                    <a:p>
                      <a:r>
                        <a:rPr lang="en-GB" dirty="0"/>
                        <a:t>Are there hidden messages, symbols, or assumptions?</a:t>
                      </a:r>
                    </a:p>
                  </a:txBody>
                  <a:tcPr/>
                </a:tc>
                <a:tc>
                  <a:txBody>
                    <a:bodyPr/>
                    <a:lstStyle/>
                    <a:p>
                      <a:r>
                        <a:rPr lang="en-GB" dirty="0"/>
                        <a:t>What patterns or themes emerge?</a:t>
                      </a:r>
                    </a:p>
                  </a:txBody>
                  <a:tcPr/>
                </a:tc>
                <a:extLst>
                  <a:ext uri="{0D108BD9-81ED-4DB2-BD59-A6C34878D82A}">
                    <a16:rowId xmlns:a16="http://schemas.microsoft.com/office/drawing/2014/main" val="2333853975"/>
                  </a:ext>
                </a:extLst>
              </a:tr>
              <a:tr h="370840">
                <a:tc>
                  <a:txBody>
                    <a:bodyPr/>
                    <a:lstStyle/>
                    <a:p>
                      <a:r>
                        <a:rPr lang="en-GB" dirty="0"/>
                        <a:t>What is the context (historical, cultural, social)?</a:t>
                      </a:r>
                    </a:p>
                  </a:txBody>
                  <a:tcPr/>
                </a:tc>
                <a:tc>
                  <a:txBody>
                    <a:bodyPr/>
                    <a:lstStyle/>
                    <a:p>
                      <a:r>
                        <a:rPr lang="en-GB" dirty="0"/>
                        <a:t>What techniques or methods are used (e.g., in writing, design, argument)?</a:t>
                      </a:r>
                    </a:p>
                  </a:txBody>
                  <a:tcPr/>
                </a:tc>
                <a:tc>
                  <a:txBody>
                    <a:bodyPr/>
                    <a:lstStyle/>
                    <a:p>
                      <a:r>
                        <a:rPr lang="en-GB" dirty="0"/>
                        <a:t>Is it effective? Why or why not?</a:t>
                      </a:r>
                    </a:p>
                  </a:txBody>
                  <a:tcPr/>
                </a:tc>
                <a:tc>
                  <a:txBody>
                    <a:bodyPr/>
                    <a:lstStyle/>
                    <a:p>
                      <a:r>
                        <a:rPr lang="en-GB" dirty="0"/>
                        <a:t>What different interpretations could there be?</a:t>
                      </a:r>
                    </a:p>
                  </a:txBody>
                  <a:tcPr/>
                </a:tc>
                <a:tc>
                  <a:txBody>
                    <a:bodyPr/>
                    <a:lstStyle/>
                    <a:p>
                      <a:r>
                        <a:rPr lang="en-GB" dirty="0"/>
                        <a:t>What are the implications or consequences?</a:t>
                      </a:r>
                    </a:p>
                  </a:txBody>
                  <a:tcPr/>
                </a:tc>
                <a:extLst>
                  <a:ext uri="{0D108BD9-81ED-4DB2-BD59-A6C34878D82A}">
                    <a16:rowId xmlns:a16="http://schemas.microsoft.com/office/drawing/2014/main" val="2143427568"/>
                  </a:ext>
                </a:extLst>
              </a:tr>
            </a:tbl>
          </a:graphicData>
        </a:graphic>
      </p:graphicFrame>
    </p:spTree>
    <p:extLst>
      <p:ext uri="{BB962C8B-B14F-4D97-AF65-F5344CB8AC3E}">
        <p14:creationId xmlns:p14="http://schemas.microsoft.com/office/powerpoint/2010/main" val="2342420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0B726-8722-668D-A11D-6284A176F5FE}"/>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dirty="0">
                <a:solidFill>
                  <a:srgbClr val="FFFFFF"/>
                </a:solidFill>
              </a:rPr>
              <a:t>Analysis: Let’s try </a:t>
            </a:r>
          </a:p>
        </p:txBody>
      </p:sp>
      <p:pic>
        <p:nvPicPr>
          <p:cNvPr id="4" name="Picture 2" descr="Men's Leather Backpack 2023 - Large | Free Delivery">
            <a:extLst>
              <a:ext uri="{FF2B5EF4-FFF2-40B4-BE49-F238E27FC236}">
                <a16:creationId xmlns:a16="http://schemas.microsoft.com/office/drawing/2014/main" id="{A6F70C85-892B-BDCF-B386-A95905C5C50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47877FB-E30A-E85D-DFD0-DFCC8EC80566}"/>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1164555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C42E-9E5A-CDE7-943F-6B75D9ECBF63}"/>
              </a:ext>
            </a:extLst>
          </p:cNvPr>
          <p:cNvSpPr>
            <a:spLocks noGrp="1"/>
          </p:cNvSpPr>
          <p:nvPr>
            <p:ph type="title"/>
          </p:nvPr>
        </p:nvSpPr>
        <p:spPr>
          <a:xfrm>
            <a:off x="6153912" y="978408"/>
            <a:ext cx="5513832" cy="1463040"/>
          </a:xfrm>
        </p:spPr>
        <p:txBody>
          <a:bodyPr>
            <a:normAutofit/>
          </a:bodyPr>
          <a:lstStyle/>
          <a:p>
            <a:pPr algn="ctr"/>
            <a:r>
              <a:rPr lang="en-GB" dirty="0"/>
              <a:t>Evaluation </a:t>
            </a:r>
          </a:p>
        </p:txBody>
      </p:sp>
      <p:pic>
        <p:nvPicPr>
          <p:cNvPr id="7" name="Graphic 6" descr="Scales of Justice">
            <a:extLst>
              <a:ext uri="{FF2B5EF4-FFF2-40B4-BE49-F238E27FC236}">
                <a16:creationId xmlns:a16="http://schemas.microsoft.com/office/drawing/2014/main" id="{FDEBB3AE-4D70-F2CB-9A55-87BD9210F0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3" name="Content Placeholder 2">
            <a:extLst>
              <a:ext uri="{FF2B5EF4-FFF2-40B4-BE49-F238E27FC236}">
                <a16:creationId xmlns:a16="http://schemas.microsoft.com/office/drawing/2014/main" id="{044D237A-6B4D-CFC3-77AE-166753CAFA94}"/>
              </a:ext>
            </a:extLst>
          </p:cNvPr>
          <p:cNvSpPr>
            <a:spLocks noGrp="1"/>
          </p:cNvSpPr>
          <p:nvPr>
            <p:ph idx="1"/>
          </p:nvPr>
        </p:nvSpPr>
        <p:spPr>
          <a:xfrm>
            <a:off x="6153912" y="2578608"/>
            <a:ext cx="5513832" cy="3767328"/>
          </a:xfrm>
        </p:spPr>
        <p:txBody>
          <a:bodyPr>
            <a:normAutofit/>
          </a:bodyPr>
          <a:lstStyle/>
          <a:p>
            <a:r>
              <a:rPr lang="en-GB" dirty="0"/>
              <a:t>The making of a judgement about the amount, number, or value of something; assessment” </a:t>
            </a:r>
          </a:p>
          <a:p>
            <a:r>
              <a:rPr lang="en-GB" dirty="0"/>
              <a:t>Assessing the strengths and weaknesses </a:t>
            </a:r>
          </a:p>
          <a:p>
            <a:r>
              <a:rPr lang="en-GB" dirty="0"/>
              <a:t>Comparing and contrasting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259658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EA5C-6D2F-035C-3B9E-CD24E5840645}"/>
              </a:ext>
            </a:extLst>
          </p:cNvPr>
          <p:cNvSpPr>
            <a:spLocks noGrp="1"/>
          </p:cNvSpPr>
          <p:nvPr>
            <p:ph type="title"/>
          </p:nvPr>
        </p:nvSpPr>
        <p:spPr/>
        <p:txBody>
          <a:bodyPr/>
          <a:lstStyle/>
          <a:p>
            <a:r>
              <a:rPr lang="en-GB" dirty="0"/>
              <a:t>Compare and Contrast</a:t>
            </a:r>
          </a:p>
        </p:txBody>
      </p:sp>
      <p:graphicFrame>
        <p:nvGraphicFramePr>
          <p:cNvPr id="4" name="Content Placeholder 3">
            <a:extLst>
              <a:ext uri="{FF2B5EF4-FFF2-40B4-BE49-F238E27FC236}">
                <a16:creationId xmlns:a16="http://schemas.microsoft.com/office/drawing/2014/main" id="{7D162227-E2D2-C266-9082-59AD737DD521}"/>
              </a:ext>
            </a:extLst>
          </p:cNvPr>
          <p:cNvGraphicFramePr>
            <a:graphicFrameLocks noGrp="1"/>
          </p:cNvGraphicFramePr>
          <p:nvPr>
            <p:ph idx="1"/>
            <p:extLst>
              <p:ext uri="{D42A27DB-BD31-4B8C-83A1-F6EECF244321}">
                <p14:modId xmlns:p14="http://schemas.microsoft.com/office/powerpoint/2010/main" val="3684457533"/>
              </p:ext>
            </p:extLst>
          </p:nvPr>
        </p:nvGraphicFramePr>
        <p:xfrm>
          <a:off x="838200" y="1825625"/>
          <a:ext cx="10515600" cy="17526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84047810"/>
                    </a:ext>
                  </a:extLst>
                </a:gridCol>
                <a:gridCol w="5257800">
                  <a:extLst>
                    <a:ext uri="{9D8B030D-6E8A-4147-A177-3AD203B41FA5}">
                      <a16:colId xmlns:a16="http://schemas.microsoft.com/office/drawing/2014/main" val="3205261778"/>
                    </a:ext>
                  </a:extLst>
                </a:gridCol>
              </a:tblGrid>
              <a:tr h="370840">
                <a:tc>
                  <a:txBody>
                    <a:bodyPr/>
                    <a:lstStyle/>
                    <a:p>
                      <a:r>
                        <a:rPr lang="en-GB" dirty="0"/>
                        <a:t>Comparing </a:t>
                      </a:r>
                    </a:p>
                  </a:txBody>
                  <a:tcPr/>
                </a:tc>
                <a:tc>
                  <a:txBody>
                    <a:bodyPr/>
                    <a:lstStyle/>
                    <a:p>
                      <a:r>
                        <a:rPr lang="en-GB" dirty="0"/>
                        <a:t>Contrasting </a:t>
                      </a:r>
                    </a:p>
                  </a:txBody>
                  <a:tcPr/>
                </a:tc>
                <a:extLst>
                  <a:ext uri="{0D108BD9-81ED-4DB2-BD59-A6C34878D82A}">
                    <a16:rowId xmlns:a16="http://schemas.microsoft.com/office/drawing/2014/main" val="747282635"/>
                  </a:ext>
                </a:extLst>
              </a:tr>
              <a:tr h="370840">
                <a:tc>
                  <a:txBody>
                    <a:bodyPr/>
                    <a:lstStyle/>
                    <a:p>
                      <a:r>
                        <a:rPr lang="en-GB" dirty="0"/>
                        <a:t>Looking at how things are similar </a:t>
                      </a:r>
                    </a:p>
                  </a:txBody>
                  <a:tcPr/>
                </a:tc>
                <a:tc>
                  <a:txBody>
                    <a:bodyPr/>
                    <a:lstStyle/>
                    <a:p>
                      <a:r>
                        <a:rPr lang="en-GB" dirty="0"/>
                        <a:t>Looking at how things are </a:t>
                      </a:r>
                      <a:r>
                        <a:rPr lang="en-GB" b="0" dirty="0"/>
                        <a:t>different.</a:t>
                      </a:r>
                    </a:p>
                  </a:txBody>
                  <a:tcPr/>
                </a:tc>
                <a:extLst>
                  <a:ext uri="{0D108BD9-81ED-4DB2-BD59-A6C34878D82A}">
                    <a16:rowId xmlns:a16="http://schemas.microsoft.com/office/drawing/2014/main" val="565181361"/>
                  </a:ext>
                </a:extLst>
              </a:tr>
              <a:tr h="370840">
                <a:tc>
                  <a:txBody>
                    <a:bodyPr/>
                    <a:lstStyle/>
                    <a:p>
                      <a:r>
                        <a:rPr lang="en-GB" dirty="0"/>
                        <a:t>Both cats and dogs are popular pets, require care, and can be trained.</a:t>
                      </a:r>
                    </a:p>
                  </a:txBody>
                  <a:tcPr/>
                </a:tc>
                <a:tc>
                  <a:txBody>
                    <a:bodyPr/>
                    <a:lstStyle/>
                    <a:p>
                      <a:r>
                        <a:rPr lang="en-GB" dirty="0"/>
                        <a:t>Cats are usually more independent, while dogs often seek more attention and interaction.</a:t>
                      </a:r>
                    </a:p>
                  </a:txBody>
                  <a:tcPr/>
                </a:tc>
                <a:extLst>
                  <a:ext uri="{0D108BD9-81ED-4DB2-BD59-A6C34878D82A}">
                    <a16:rowId xmlns:a16="http://schemas.microsoft.com/office/drawing/2014/main" val="2467750304"/>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943521873"/>
                  </a:ext>
                </a:extLst>
              </a:tr>
            </a:tbl>
          </a:graphicData>
        </a:graphic>
      </p:graphicFrame>
    </p:spTree>
    <p:extLst>
      <p:ext uri="{BB962C8B-B14F-4D97-AF65-F5344CB8AC3E}">
        <p14:creationId xmlns:p14="http://schemas.microsoft.com/office/powerpoint/2010/main" val="4251287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F5788-2524-1FED-FB58-8B86434E9428}"/>
              </a:ext>
            </a:extLst>
          </p:cNvPr>
          <p:cNvSpPr>
            <a:spLocks noGrp="1"/>
          </p:cNvSpPr>
          <p:nvPr>
            <p:ph type="title"/>
          </p:nvPr>
        </p:nvSpPr>
        <p:spPr/>
        <p:txBody>
          <a:bodyPr/>
          <a:lstStyle/>
          <a:p>
            <a:pPr algn="ctr"/>
            <a:r>
              <a:rPr lang="en-GB" dirty="0"/>
              <a:t>Evaluation: Helpful Questions </a:t>
            </a:r>
          </a:p>
        </p:txBody>
      </p:sp>
      <p:graphicFrame>
        <p:nvGraphicFramePr>
          <p:cNvPr id="5" name="Content Placeholder 4">
            <a:extLst>
              <a:ext uri="{FF2B5EF4-FFF2-40B4-BE49-F238E27FC236}">
                <a16:creationId xmlns:a16="http://schemas.microsoft.com/office/drawing/2014/main" id="{89677AA2-29A3-E295-01EB-737FD29B679D}"/>
              </a:ext>
            </a:extLst>
          </p:cNvPr>
          <p:cNvGraphicFramePr>
            <a:graphicFrameLocks noGrp="1"/>
          </p:cNvGraphicFramePr>
          <p:nvPr>
            <p:ph idx="1"/>
            <p:extLst>
              <p:ext uri="{D42A27DB-BD31-4B8C-83A1-F6EECF244321}">
                <p14:modId xmlns:p14="http://schemas.microsoft.com/office/powerpoint/2010/main" val="1554299742"/>
              </p:ext>
            </p:extLst>
          </p:nvPr>
        </p:nvGraphicFramePr>
        <p:xfrm>
          <a:off x="838200" y="1825625"/>
          <a:ext cx="10515600" cy="33832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3531376172"/>
                    </a:ext>
                  </a:extLst>
                </a:gridCol>
                <a:gridCol w="2628900">
                  <a:extLst>
                    <a:ext uri="{9D8B030D-6E8A-4147-A177-3AD203B41FA5}">
                      <a16:colId xmlns:a16="http://schemas.microsoft.com/office/drawing/2014/main" val="704462800"/>
                    </a:ext>
                  </a:extLst>
                </a:gridCol>
                <a:gridCol w="2628900">
                  <a:extLst>
                    <a:ext uri="{9D8B030D-6E8A-4147-A177-3AD203B41FA5}">
                      <a16:colId xmlns:a16="http://schemas.microsoft.com/office/drawing/2014/main" val="1540255174"/>
                    </a:ext>
                  </a:extLst>
                </a:gridCol>
                <a:gridCol w="2628900">
                  <a:extLst>
                    <a:ext uri="{9D8B030D-6E8A-4147-A177-3AD203B41FA5}">
                      <a16:colId xmlns:a16="http://schemas.microsoft.com/office/drawing/2014/main" val="1073695193"/>
                    </a:ext>
                  </a:extLst>
                </a:gridCol>
              </a:tblGrid>
              <a:tr h="370840">
                <a:tc>
                  <a:txBody>
                    <a:bodyPr/>
                    <a:lstStyle/>
                    <a:p>
                      <a:r>
                        <a:rPr lang="en-GB" dirty="0"/>
                        <a:t>Purpose and Success </a:t>
                      </a:r>
                    </a:p>
                  </a:txBody>
                  <a:tcPr/>
                </a:tc>
                <a:tc>
                  <a:txBody>
                    <a:bodyPr/>
                    <a:lstStyle/>
                    <a:p>
                      <a:r>
                        <a:rPr lang="en-GB" dirty="0"/>
                        <a:t>Strengths and Weaknesses </a:t>
                      </a:r>
                    </a:p>
                  </a:txBody>
                  <a:tcPr/>
                </a:tc>
                <a:tc>
                  <a:txBody>
                    <a:bodyPr/>
                    <a:lstStyle/>
                    <a:p>
                      <a:r>
                        <a:rPr lang="en-GB" dirty="0"/>
                        <a:t>Comparison and Impact </a:t>
                      </a:r>
                    </a:p>
                  </a:txBody>
                  <a:tcPr/>
                </a:tc>
                <a:tc>
                  <a:txBody>
                    <a:bodyPr/>
                    <a:lstStyle/>
                    <a:p>
                      <a:r>
                        <a:rPr lang="en-GB" dirty="0"/>
                        <a:t>Judgement and Justification </a:t>
                      </a:r>
                    </a:p>
                  </a:txBody>
                  <a:tcPr/>
                </a:tc>
                <a:extLst>
                  <a:ext uri="{0D108BD9-81ED-4DB2-BD59-A6C34878D82A}">
                    <a16:rowId xmlns:a16="http://schemas.microsoft.com/office/drawing/2014/main" val="2317353809"/>
                  </a:ext>
                </a:extLst>
              </a:tr>
              <a:tr h="370840">
                <a:tc>
                  <a:txBody>
                    <a:bodyPr/>
                    <a:lstStyle/>
                    <a:p>
                      <a:r>
                        <a:rPr lang="en-GB" dirty="0"/>
                        <a:t>What was the goal or purpose?</a:t>
                      </a:r>
                    </a:p>
                  </a:txBody>
                  <a:tcPr/>
                </a:tc>
                <a:tc>
                  <a:txBody>
                    <a:bodyPr/>
                    <a:lstStyle/>
                    <a:p>
                      <a:r>
                        <a:rPr lang="en-GB" dirty="0"/>
                        <a:t>What are the strongest parts or features?</a:t>
                      </a:r>
                    </a:p>
                  </a:txBody>
                  <a:tcPr/>
                </a:tc>
                <a:tc>
                  <a:txBody>
                    <a:bodyPr/>
                    <a:lstStyle/>
                    <a:p>
                      <a:r>
                        <a:rPr lang="en-GB" dirty="0"/>
                        <a:t>How does it compare to similar things (texts, ideas, products, etc.)?</a:t>
                      </a:r>
                    </a:p>
                  </a:txBody>
                  <a:tcPr/>
                </a:tc>
                <a:tc>
                  <a:txBody>
                    <a:bodyPr/>
                    <a:lstStyle/>
                    <a:p>
                      <a:r>
                        <a:rPr lang="en-GB" dirty="0"/>
                        <a:t>What is your overall opinion or judgement?</a:t>
                      </a:r>
                    </a:p>
                  </a:txBody>
                  <a:tcPr/>
                </a:tc>
                <a:extLst>
                  <a:ext uri="{0D108BD9-81ED-4DB2-BD59-A6C34878D82A}">
                    <a16:rowId xmlns:a16="http://schemas.microsoft.com/office/drawing/2014/main" val="3921085776"/>
                  </a:ext>
                </a:extLst>
              </a:tr>
              <a:tr h="370840">
                <a:tc>
                  <a:txBody>
                    <a:bodyPr/>
                    <a:lstStyle/>
                    <a:p>
                      <a:r>
                        <a:rPr lang="en-GB" dirty="0"/>
                        <a:t>Was it successful in achieving that goal?</a:t>
                      </a:r>
                    </a:p>
                  </a:txBody>
                  <a:tcPr/>
                </a:tc>
                <a:tc>
                  <a:txBody>
                    <a:bodyPr/>
                    <a:lstStyle/>
                    <a:p>
                      <a:r>
                        <a:rPr lang="en-GB" dirty="0"/>
                        <a:t>What are the weaknesses or limitations?</a:t>
                      </a:r>
                    </a:p>
                  </a:txBody>
                  <a:tcPr/>
                </a:tc>
                <a:tc>
                  <a:txBody>
                    <a:bodyPr/>
                    <a:lstStyle/>
                    <a:p>
                      <a:r>
                        <a:rPr lang="en-GB" dirty="0"/>
                        <a:t>What impact does it have on the audience or field?</a:t>
                      </a:r>
                    </a:p>
                  </a:txBody>
                  <a:tcPr/>
                </a:tc>
                <a:tc>
                  <a:txBody>
                    <a:bodyPr/>
                    <a:lstStyle/>
                    <a:p>
                      <a:r>
                        <a:rPr lang="en-GB" dirty="0"/>
                        <a:t>Why do you think that?</a:t>
                      </a:r>
                    </a:p>
                  </a:txBody>
                  <a:tcPr/>
                </a:tc>
                <a:extLst>
                  <a:ext uri="{0D108BD9-81ED-4DB2-BD59-A6C34878D82A}">
                    <a16:rowId xmlns:a16="http://schemas.microsoft.com/office/drawing/2014/main" val="734053760"/>
                  </a:ext>
                </a:extLst>
              </a:tr>
              <a:tr h="370840">
                <a:tc>
                  <a:txBody>
                    <a:bodyPr/>
                    <a:lstStyle/>
                    <a:p>
                      <a:r>
                        <a:rPr lang="en-GB" dirty="0"/>
                        <a:t>How well does it meet the needs of its audience or context?</a:t>
                      </a:r>
                    </a:p>
                  </a:txBody>
                  <a:tcPr/>
                </a:tc>
                <a:tc>
                  <a:txBody>
                    <a:bodyPr/>
                    <a:lstStyle/>
                    <a:p>
                      <a:r>
                        <a:rPr lang="en-GB" dirty="0"/>
                        <a:t>Are there any gaps, errors, or inconsistencies?</a:t>
                      </a:r>
                    </a:p>
                  </a:txBody>
                  <a:tcPr/>
                </a:tc>
                <a:tc>
                  <a:txBody>
                    <a:bodyPr/>
                    <a:lstStyle/>
                    <a:p>
                      <a:r>
                        <a:rPr lang="en-GB" dirty="0"/>
                        <a:t>What could be improved or done differently?</a:t>
                      </a:r>
                    </a:p>
                  </a:txBody>
                  <a:tcPr/>
                </a:tc>
                <a:tc>
                  <a:txBody>
                    <a:bodyPr/>
                    <a:lstStyle/>
                    <a:p>
                      <a:r>
                        <a:rPr lang="en-GB" dirty="0"/>
                        <a:t>Can you justify your evaluation with examples or evidence?</a:t>
                      </a:r>
                    </a:p>
                  </a:txBody>
                  <a:tcPr/>
                </a:tc>
                <a:extLst>
                  <a:ext uri="{0D108BD9-81ED-4DB2-BD59-A6C34878D82A}">
                    <a16:rowId xmlns:a16="http://schemas.microsoft.com/office/drawing/2014/main" val="2806961977"/>
                  </a:ext>
                </a:extLst>
              </a:tr>
            </a:tbl>
          </a:graphicData>
        </a:graphic>
      </p:graphicFrame>
    </p:spTree>
    <p:extLst>
      <p:ext uri="{BB962C8B-B14F-4D97-AF65-F5344CB8AC3E}">
        <p14:creationId xmlns:p14="http://schemas.microsoft.com/office/powerpoint/2010/main" val="774505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EB8F2-34C7-72EC-9528-435BE32168DC}"/>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Evaluation: Let’s Try </a:t>
            </a:r>
          </a:p>
        </p:txBody>
      </p:sp>
      <p:pic>
        <p:nvPicPr>
          <p:cNvPr id="4" name="Picture 2" descr="Men's Leather Backpack 2023 - Large | Free Delivery">
            <a:extLst>
              <a:ext uri="{FF2B5EF4-FFF2-40B4-BE49-F238E27FC236}">
                <a16:creationId xmlns:a16="http://schemas.microsoft.com/office/drawing/2014/main" id="{892F983B-3B9F-D8DF-CC09-DA2E090BD8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91D1DAE-164A-B1CF-307F-DBE7B7DDAEFA}"/>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3212629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66CA0-7FC5-7E4D-B44E-84F7696E1B1C}"/>
              </a:ext>
            </a:extLst>
          </p:cNvPr>
          <p:cNvSpPr>
            <a:spLocks noGrp="1"/>
          </p:cNvSpPr>
          <p:nvPr>
            <p:ph type="title"/>
          </p:nvPr>
        </p:nvSpPr>
        <p:spPr>
          <a:xfrm>
            <a:off x="793662" y="386930"/>
            <a:ext cx="10066122" cy="1298448"/>
          </a:xfrm>
        </p:spPr>
        <p:txBody>
          <a:bodyPr anchor="b">
            <a:normAutofit/>
          </a:bodyPr>
          <a:lstStyle/>
          <a:p>
            <a:r>
              <a:rPr lang="en-GB" sz="4800"/>
              <a:t>Argument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30F875-2D56-67D4-9E7B-3DB81300037E}"/>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An argument can be said to have four basic elements: </a:t>
            </a:r>
          </a:p>
          <a:p>
            <a:pPr marL="342900" indent="-342900">
              <a:buAutoNum type="arabicParenR"/>
            </a:pPr>
            <a:r>
              <a:rPr lang="en-GB" sz="2000" dirty="0"/>
              <a:t>A claim</a:t>
            </a:r>
          </a:p>
          <a:p>
            <a:pPr marL="342900" indent="-342900">
              <a:buAutoNum type="arabicParenR"/>
            </a:pPr>
            <a:r>
              <a:rPr lang="en-GB" sz="2000" dirty="0"/>
              <a:t>Evidence</a:t>
            </a:r>
          </a:p>
          <a:p>
            <a:pPr marL="342900" indent="-342900">
              <a:buAutoNum type="arabicParenR"/>
            </a:pPr>
            <a:r>
              <a:rPr lang="en-GB" sz="2000" dirty="0"/>
              <a:t>A warrant </a:t>
            </a:r>
          </a:p>
          <a:p>
            <a:pPr marL="342900" indent="-342900">
              <a:buAutoNum type="arabicParenR"/>
            </a:pPr>
            <a:r>
              <a:rPr lang="en-GB" sz="2000" dirty="0"/>
              <a:t>Qualifications to the argument that might be necessary</a:t>
            </a:r>
          </a:p>
          <a:p>
            <a:pPr marL="0" indent="0">
              <a:buNone/>
            </a:pPr>
            <a:r>
              <a:rPr lang="en-GB" sz="2000" dirty="0"/>
              <a:t>(Open University, 2008) </a:t>
            </a:r>
          </a:p>
        </p:txBody>
      </p:sp>
      <p:pic>
        <p:nvPicPr>
          <p:cNvPr id="5" name="Picture 4">
            <a:extLst>
              <a:ext uri="{FF2B5EF4-FFF2-40B4-BE49-F238E27FC236}">
                <a16:creationId xmlns:a16="http://schemas.microsoft.com/office/drawing/2014/main" id="{6CDD91FF-2634-0C65-943C-85DE5ACC6727}"/>
              </a:ext>
            </a:extLst>
          </p:cNvPr>
          <p:cNvPicPr>
            <a:picLocks noChangeAspect="1"/>
          </p:cNvPicPr>
          <p:nvPr/>
        </p:nvPicPr>
        <p:blipFill>
          <a:blip r:embed="rId3"/>
          <a:stretch>
            <a:fillRect/>
          </a:stretch>
        </p:blipFill>
        <p:spPr>
          <a:xfrm>
            <a:off x="5911532" y="3272694"/>
            <a:ext cx="5150277" cy="213736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0261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8AFA-0E16-A2C2-6D18-17761B21C453}"/>
              </a:ext>
            </a:extLst>
          </p:cNvPr>
          <p:cNvSpPr>
            <a:spLocks noGrp="1"/>
          </p:cNvSpPr>
          <p:nvPr>
            <p:ph type="title"/>
          </p:nvPr>
        </p:nvSpPr>
        <p:spPr/>
        <p:txBody>
          <a:bodyPr/>
          <a:lstStyle/>
          <a:p>
            <a:pPr algn="ctr"/>
            <a:r>
              <a:rPr lang="en-GB" dirty="0"/>
              <a:t>A Solid or Flawed Argument?</a:t>
            </a:r>
          </a:p>
        </p:txBody>
      </p:sp>
      <p:graphicFrame>
        <p:nvGraphicFramePr>
          <p:cNvPr id="5" name="Content Placeholder 2">
            <a:extLst>
              <a:ext uri="{FF2B5EF4-FFF2-40B4-BE49-F238E27FC236}">
                <a16:creationId xmlns:a16="http://schemas.microsoft.com/office/drawing/2014/main" id="{7EE87E45-7098-EE17-8ABC-04BD6BD49AA0}"/>
              </a:ext>
            </a:extLst>
          </p:cNvPr>
          <p:cNvGraphicFramePr>
            <a:graphicFrameLocks noGrp="1"/>
          </p:cNvGraphicFramePr>
          <p:nvPr>
            <p:ph idx="1"/>
          </p:nvPr>
        </p:nvGraphicFramePr>
        <p:xfrm>
          <a:off x="114808" y="19944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684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A3CAE1-9815-2471-B8B0-4A618F0C9F1D}"/>
              </a:ext>
            </a:extLst>
          </p:cNvPr>
          <p:cNvSpPr>
            <a:spLocks noGrp="1"/>
          </p:cNvSpPr>
          <p:nvPr>
            <p:ph type="title"/>
          </p:nvPr>
        </p:nvSpPr>
        <p:spPr>
          <a:xfrm>
            <a:off x="1371597" y="348865"/>
            <a:ext cx="10044023" cy="877729"/>
          </a:xfrm>
        </p:spPr>
        <p:txBody>
          <a:bodyPr anchor="ctr">
            <a:normAutofit/>
          </a:bodyPr>
          <a:lstStyle/>
          <a:p>
            <a:pPr algn="ctr"/>
            <a:r>
              <a:rPr lang="en-GB" sz="4000" dirty="0">
                <a:solidFill>
                  <a:srgbClr val="FFFFFF"/>
                </a:solidFill>
              </a:rPr>
              <a:t>Argument: Let’s Try </a:t>
            </a:r>
          </a:p>
        </p:txBody>
      </p:sp>
      <p:graphicFrame>
        <p:nvGraphicFramePr>
          <p:cNvPr id="4" name="Content Placeholder 3">
            <a:extLst>
              <a:ext uri="{FF2B5EF4-FFF2-40B4-BE49-F238E27FC236}">
                <a16:creationId xmlns:a16="http://schemas.microsoft.com/office/drawing/2014/main" id="{4A3DFA6D-4958-1664-C776-49FE53617323}"/>
              </a:ext>
            </a:extLst>
          </p:cNvPr>
          <p:cNvGraphicFramePr>
            <a:graphicFrameLocks noGrp="1"/>
          </p:cNvGraphicFramePr>
          <p:nvPr>
            <p:ph idx="1"/>
            <p:extLst>
              <p:ext uri="{D42A27DB-BD31-4B8C-83A1-F6EECF244321}">
                <p14:modId xmlns:p14="http://schemas.microsoft.com/office/powerpoint/2010/main" val="1324240294"/>
              </p:ext>
            </p:extLst>
          </p:nvPr>
        </p:nvGraphicFramePr>
        <p:xfrm>
          <a:off x="4223667" y="1736990"/>
          <a:ext cx="7968332" cy="5121011"/>
        </p:xfrm>
        <a:graphic>
          <a:graphicData uri="http://schemas.openxmlformats.org/drawingml/2006/table">
            <a:tbl>
              <a:tblPr/>
              <a:tblGrid>
                <a:gridCol w="1877206">
                  <a:extLst>
                    <a:ext uri="{9D8B030D-6E8A-4147-A177-3AD203B41FA5}">
                      <a16:colId xmlns:a16="http://schemas.microsoft.com/office/drawing/2014/main" val="635556481"/>
                    </a:ext>
                  </a:extLst>
                </a:gridCol>
                <a:gridCol w="3052090">
                  <a:extLst>
                    <a:ext uri="{9D8B030D-6E8A-4147-A177-3AD203B41FA5}">
                      <a16:colId xmlns:a16="http://schemas.microsoft.com/office/drawing/2014/main" val="4219825320"/>
                    </a:ext>
                  </a:extLst>
                </a:gridCol>
                <a:gridCol w="3039036">
                  <a:extLst>
                    <a:ext uri="{9D8B030D-6E8A-4147-A177-3AD203B41FA5}">
                      <a16:colId xmlns:a16="http://schemas.microsoft.com/office/drawing/2014/main" val="819062267"/>
                    </a:ext>
                  </a:extLst>
                </a:gridCol>
              </a:tblGrid>
              <a:tr h="560814">
                <a:tc>
                  <a:txBody>
                    <a:bodyPr/>
                    <a:lstStyle/>
                    <a:p>
                      <a:pPr algn="l" fontAlgn="ctr">
                        <a:buNone/>
                      </a:pPr>
                      <a:r>
                        <a:rPr lang="en-GB" sz="2200" b="0" i="0" u="none" strike="noStrike" dirty="0">
                          <a:effectLst/>
                          <a:latin typeface="Arial" panose="020B0604020202020204" pitchFamily="34" charset="0"/>
                        </a:rPr>
                        <a:t>Element</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Guiding Question</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Your Response</a:t>
                      </a:r>
                    </a:p>
                  </a:txBody>
                  <a:tcPr marL="113319" marR="113319" marT="56660" marB="56660" anchor="ctr">
                    <a:lnL>
                      <a:noFill/>
                    </a:lnL>
                    <a:lnR>
                      <a:noFill/>
                    </a:lnR>
                    <a:lnT>
                      <a:noFill/>
                    </a:lnT>
                    <a:lnB>
                      <a:noFill/>
                    </a:lnB>
                    <a:noFill/>
                  </a:tcPr>
                </a:tc>
                <a:extLst>
                  <a:ext uri="{0D108BD9-81ED-4DB2-BD59-A6C34878D82A}">
                    <a16:rowId xmlns:a16="http://schemas.microsoft.com/office/drawing/2014/main" val="1325435655"/>
                  </a:ext>
                </a:extLst>
              </a:tr>
              <a:tr h="863158">
                <a:tc>
                  <a:txBody>
                    <a:bodyPr/>
                    <a:lstStyle/>
                    <a:p>
                      <a:pPr algn="l" fontAlgn="ctr">
                        <a:buNone/>
                      </a:pPr>
                      <a:r>
                        <a:rPr lang="en-GB" sz="2200" b="1" i="0" u="none" strike="noStrike">
                          <a:effectLst/>
                          <a:latin typeface="Arial" panose="020B0604020202020204" pitchFamily="34" charset="0"/>
                        </a:rPr>
                        <a:t>Claim</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Which bag do you think is better overall?</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I believe Bag ___ is better because...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1433161048"/>
                  </a:ext>
                </a:extLst>
              </a:tr>
              <a:tr h="1232346">
                <a:tc>
                  <a:txBody>
                    <a:bodyPr/>
                    <a:lstStyle/>
                    <a:p>
                      <a:pPr algn="l" fontAlgn="ctr">
                        <a:buNone/>
                      </a:pPr>
                      <a:r>
                        <a:rPr lang="en-GB" sz="2200" b="1" i="0" u="none" strike="noStrike" dirty="0">
                          <a:effectLst/>
                          <a:latin typeface="Arial" panose="020B0604020202020204" pitchFamily="34" charset="0"/>
                        </a:rPr>
                        <a:t>Evidence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What features or details support your opinion?</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a:effectLst/>
                          <a:latin typeface="Arial" panose="020B0604020202020204" pitchFamily="34" charset="0"/>
                        </a:rPr>
                        <a:t>Bag ___ has...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3301506499"/>
                  </a:ext>
                </a:extLst>
              </a:tr>
              <a:tr h="863158">
                <a:tc>
                  <a:txBody>
                    <a:bodyPr/>
                    <a:lstStyle/>
                    <a:p>
                      <a:pPr algn="l" fontAlgn="ctr">
                        <a:buNone/>
                      </a:pPr>
                      <a:r>
                        <a:rPr lang="en-GB" sz="2200" b="1" i="0" u="none" strike="noStrike" dirty="0">
                          <a:effectLst/>
                          <a:latin typeface="Arial" panose="020B0604020202020204" pitchFamily="34" charset="0"/>
                        </a:rPr>
                        <a:t>Warrant</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Why do those features matter?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a:effectLst/>
                          <a:latin typeface="Arial" panose="020B0604020202020204" pitchFamily="34" charset="0"/>
                        </a:rPr>
                        <a:t>This is important because...</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94336533"/>
                  </a:ext>
                </a:extLst>
              </a:tr>
              <a:tr h="1601535">
                <a:tc>
                  <a:txBody>
                    <a:bodyPr/>
                    <a:lstStyle/>
                    <a:p>
                      <a:pPr algn="l" fontAlgn="ctr">
                        <a:buNone/>
                      </a:pPr>
                      <a:r>
                        <a:rPr lang="en-GB" sz="2200" b="1" i="0" u="none" strike="noStrike">
                          <a:effectLst/>
                          <a:latin typeface="Arial" panose="020B0604020202020204" pitchFamily="34" charset="0"/>
                        </a:rPr>
                        <a:t>Qualifications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Are there any situations where the other bag might be better?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However, Bag ___ might be better if...</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2177466223"/>
                  </a:ext>
                </a:extLst>
              </a:tr>
            </a:tbl>
          </a:graphicData>
        </a:graphic>
      </p:graphicFrame>
      <p:pic>
        <p:nvPicPr>
          <p:cNvPr id="5" name="Picture 4">
            <a:extLst>
              <a:ext uri="{FF2B5EF4-FFF2-40B4-BE49-F238E27FC236}">
                <a16:creationId xmlns:a16="http://schemas.microsoft.com/office/drawing/2014/main" id="{722D7B40-ABF9-DEF0-1E8A-7B97A969957A}"/>
              </a:ext>
            </a:extLst>
          </p:cNvPr>
          <p:cNvPicPr>
            <a:picLocks noChangeAspect="1"/>
          </p:cNvPicPr>
          <p:nvPr/>
        </p:nvPicPr>
        <p:blipFill>
          <a:blip r:embed="rId3"/>
          <a:stretch>
            <a:fillRect/>
          </a:stretch>
        </p:blipFill>
        <p:spPr>
          <a:xfrm>
            <a:off x="-2" y="1575459"/>
            <a:ext cx="4007539" cy="2741499"/>
          </a:xfrm>
          <a:prstGeom prst="rect">
            <a:avLst/>
          </a:prstGeom>
        </p:spPr>
      </p:pic>
      <p:pic>
        <p:nvPicPr>
          <p:cNvPr id="6" name="Picture 5">
            <a:extLst>
              <a:ext uri="{FF2B5EF4-FFF2-40B4-BE49-F238E27FC236}">
                <a16:creationId xmlns:a16="http://schemas.microsoft.com/office/drawing/2014/main" id="{B856AE11-2EA7-E21D-00AC-1B363C12E76F}"/>
              </a:ext>
            </a:extLst>
          </p:cNvPr>
          <p:cNvPicPr>
            <a:picLocks noChangeAspect="1"/>
          </p:cNvPicPr>
          <p:nvPr/>
        </p:nvPicPr>
        <p:blipFill>
          <a:blip r:embed="rId4"/>
          <a:stretch>
            <a:fillRect/>
          </a:stretch>
        </p:blipFill>
        <p:spPr>
          <a:xfrm>
            <a:off x="-3" y="4316958"/>
            <a:ext cx="4007539" cy="2541042"/>
          </a:xfrm>
          <a:prstGeom prst="rect">
            <a:avLst/>
          </a:prstGeom>
        </p:spPr>
      </p:pic>
    </p:spTree>
    <p:extLst>
      <p:ext uri="{BB962C8B-B14F-4D97-AF65-F5344CB8AC3E}">
        <p14:creationId xmlns:p14="http://schemas.microsoft.com/office/powerpoint/2010/main" val="2541381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3C73A-7C37-37D5-F986-6BA9AB3163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Counter Argument </a:t>
            </a:r>
          </a:p>
        </p:txBody>
      </p:sp>
      <p:graphicFrame>
        <p:nvGraphicFramePr>
          <p:cNvPr id="5" name="Content Placeholder 2">
            <a:extLst>
              <a:ext uri="{FF2B5EF4-FFF2-40B4-BE49-F238E27FC236}">
                <a16:creationId xmlns:a16="http://schemas.microsoft.com/office/drawing/2014/main" id="{2B34460E-D784-712A-7423-A72FCAF62E56}"/>
              </a:ext>
            </a:extLst>
          </p:cNvPr>
          <p:cNvGraphicFramePr>
            <a:graphicFrameLocks noGrp="1"/>
          </p:cNvGraphicFramePr>
          <p:nvPr>
            <p:ph idx="1"/>
            <p:extLst>
              <p:ext uri="{D42A27DB-BD31-4B8C-83A1-F6EECF244321}">
                <p14:modId xmlns:p14="http://schemas.microsoft.com/office/powerpoint/2010/main" val="6631469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106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931CB-3689-8802-AB1E-1B4DF2DC9FCB}"/>
              </a:ext>
            </a:extLst>
          </p:cNvPr>
          <p:cNvSpPr>
            <a:spLocks noGrp="1"/>
          </p:cNvSpPr>
          <p:nvPr>
            <p:ph type="title"/>
          </p:nvPr>
        </p:nvSpPr>
        <p:spPr>
          <a:xfrm>
            <a:off x="841248" y="334644"/>
            <a:ext cx="10509504" cy="1076914"/>
          </a:xfrm>
        </p:spPr>
        <p:txBody>
          <a:bodyPr anchor="ctr">
            <a:normAutofit/>
          </a:bodyPr>
          <a:lstStyle/>
          <a:p>
            <a:r>
              <a:rPr lang="en-GB" sz="4000"/>
              <a:t>Counter Argument: How? </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BB7FA8B-0DA2-11AC-8AD1-9D8597AB71ED}"/>
              </a:ext>
            </a:extLst>
          </p:cNvPr>
          <p:cNvGraphicFramePr>
            <a:graphicFrameLocks noGrp="1"/>
          </p:cNvGraphicFramePr>
          <p:nvPr>
            <p:ph idx="1"/>
            <p:extLst>
              <p:ext uri="{D42A27DB-BD31-4B8C-83A1-F6EECF244321}">
                <p14:modId xmlns:p14="http://schemas.microsoft.com/office/powerpoint/2010/main" val="125391344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8886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1BAD1-09B1-040D-635C-23A67252AE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Counter Argument: Example</a:t>
            </a:r>
          </a:p>
        </p:txBody>
      </p:sp>
      <p:sp>
        <p:nvSpPr>
          <p:cNvPr id="3" name="Content Placeholder 2">
            <a:extLst>
              <a:ext uri="{FF2B5EF4-FFF2-40B4-BE49-F238E27FC236}">
                <a16:creationId xmlns:a16="http://schemas.microsoft.com/office/drawing/2014/main" id="{550326B0-F934-D245-CBF0-38A02B4B78E7}"/>
              </a:ext>
            </a:extLst>
          </p:cNvPr>
          <p:cNvSpPr>
            <a:spLocks noGrp="1"/>
          </p:cNvSpPr>
          <p:nvPr>
            <p:ph idx="1"/>
          </p:nvPr>
        </p:nvSpPr>
        <p:spPr>
          <a:xfrm>
            <a:off x="4246881" y="649480"/>
            <a:ext cx="7945120" cy="5546047"/>
          </a:xfrm>
        </p:spPr>
        <p:txBody>
          <a:bodyPr anchor="ctr">
            <a:normAutofit/>
          </a:bodyPr>
          <a:lstStyle/>
          <a:p>
            <a:pPr marL="0" indent="0">
              <a:buNone/>
            </a:pPr>
            <a:r>
              <a:rPr lang="en-GB" sz="2100" b="1" dirty="0">
                <a:solidFill>
                  <a:srgbClr val="FF0000"/>
                </a:solidFill>
              </a:rPr>
              <a:t>Original argument: </a:t>
            </a:r>
          </a:p>
          <a:p>
            <a:pPr marL="0" indent="0">
              <a:buNone/>
            </a:pPr>
            <a:r>
              <a:rPr lang="en-GB" sz="2100" dirty="0"/>
              <a:t>While digital education continues to evolve, it is important to recognise that student engagement has the potential to impact the engagement with learning negatively. Thomas (2017) evidences that online classrooms fosters divisions because not all students have the necessary  digital literacy to partake within the teaching and learning process. The evidence suggests that unless students have the necessary digital skills, they may experience difficulties in achieving effective learning. </a:t>
            </a:r>
            <a:endParaRPr lang="en-GB" sz="2000" dirty="0"/>
          </a:p>
          <a:p>
            <a:pPr marL="0" indent="0">
              <a:buNone/>
            </a:pPr>
            <a:r>
              <a:rPr lang="en-GB" sz="2000" b="1" dirty="0">
                <a:solidFill>
                  <a:schemeClr val="accent6"/>
                </a:solidFill>
              </a:rPr>
              <a:t>Counter Argument: </a:t>
            </a:r>
          </a:p>
          <a:p>
            <a:pPr marL="0" indent="0">
              <a:buNone/>
            </a:pPr>
            <a:r>
              <a:rPr lang="en-GB" sz="2000" dirty="0"/>
              <a:t>While some scholars argue that online learning reduces student engagement due to lack of digital literacy, recent studies suggest that well-designed digital platforms can foster even greater participation through flexible, inclusive tools (Smith, 2023). </a:t>
            </a:r>
          </a:p>
        </p:txBody>
      </p:sp>
    </p:spTree>
    <p:extLst>
      <p:ext uri="{BB962C8B-B14F-4D97-AF65-F5344CB8AC3E}">
        <p14:creationId xmlns:p14="http://schemas.microsoft.com/office/powerpoint/2010/main" val="1021238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1078AF-2A2C-A627-0703-DE9E8134AFB9}"/>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Counter Argument: Let’s Try </a:t>
            </a:r>
          </a:p>
        </p:txBody>
      </p:sp>
      <p:graphicFrame>
        <p:nvGraphicFramePr>
          <p:cNvPr id="4" name="Content Placeholder 3">
            <a:extLst>
              <a:ext uri="{FF2B5EF4-FFF2-40B4-BE49-F238E27FC236}">
                <a16:creationId xmlns:a16="http://schemas.microsoft.com/office/drawing/2014/main" id="{9727CEEF-1B43-A326-6BC6-1F4E4457A46F}"/>
              </a:ext>
            </a:extLst>
          </p:cNvPr>
          <p:cNvGraphicFramePr>
            <a:graphicFrameLocks noGrp="1"/>
          </p:cNvGraphicFramePr>
          <p:nvPr>
            <p:ph idx="1"/>
            <p:extLst>
              <p:ext uri="{D42A27DB-BD31-4B8C-83A1-F6EECF244321}">
                <p14:modId xmlns:p14="http://schemas.microsoft.com/office/powerpoint/2010/main" val="132498738"/>
              </p:ext>
            </p:extLst>
          </p:nvPr>
        </p:nvGraphicFramePr>
        <p:xfrm>
          <a:off x="4035804" y="1595934"/>
          <a:ext cx="8186106" cy="5262065"/>
        </p:xfrm>
        <a:graphic>
          <a:graphicData uri="http://schemas.openxmlformats.org/drawingml/2006/table">
            <a:tbl>
              <a:tblPr/>
              <a:tblGrid>
                <a:gridCol w="2594075">
                  <a:extLst>
                    <a:ext uri="{9D8B030D-6E8A-4147-A177-3AD203B41FA5}">
                      <a16:colId xmlns:a16="http://schemas.microsoft.com/office/drawing/2014/main" val="2925307400"/>
                    </a:ext>
                  </a:extLst>
                </a:gridCol>
                <a:gridCol w="2721009">
                  <a:extLst>
                    <a:ext uri="{9D8B030D-6E8A-4147-A177-3AD203B41FA5}">
                      <a16:colId xmlns:a16="http://schemas.microsoft.com/office/drawing/2014/main" val="2840201910"/>
                    </a:ext>
                  </a:extLst>
                </a:gridCol>
                <a:gridCol w="2871022">
                  <a:extLst>
                    <a:ext uri="{9D8B030D-6E8A-4147-A177-3AD203B41FA5}">
                      <a16:colId xmlns:a16="http://schemas.microsoft.com/office/drawing/2014/main" val="431626064"/>
                    </a:ext>
                  </a:extLst>
                </a:gridCol>
              </a:tblGrid>
              <a:tr h="477874">
                <a:tc>
                  <a:txBody>
                    <a:bodyPr/>
                    <a:lstStyle/>
                    <a:p>
                      <a:pPr>
                        <a:buNone/>
                      </a:pPr>
                      <a:r>
                        <a:rPr lang="en-GB" sz="2200"/>
                        <a:t>Element</a:t>
                      </a:r>
                    </a:p>
                  </a:txBody>
                  <a:tcPr marL="110911" marR="110911" marT="55456" marB="55456" anchor="ctr">
                    <a:lnL>
                      <a:noFill/>
                    </a:lnL>
                    <a:lnR>
                      <a:noFill/>
                    </a:lnR>
                    <a:lnT>
                      <a:noFill/>
                    </a:lnT>
                    <a:lnB>
                      <a:noFill/>
                    </a:lnB>
                    <a:noFill/>
                  </a:tcPr>
                </a:tc>
                <a:tc>
                  <a:txBody>
                    <a:bodyPr/>
                    <a:lstStyle/>
                    <a:p>
                      <a:pPr>
                        <a:buNone/>
                      </a:pPr>
                      <a:r>
                        <a:rPr lang="en-GB" sz="2200"/>
                        <a:t>Guiding Question</a:t>
                      </a:r>
                    </a:p>
                  </a:txBody>
                  <a:tcPr marL="110911" marR="110911" marT="55456" marB="55456" anchor="ctr">
                    <a:lnL>
                      <a:noFill/>
                    </a:lnL>
                    <a:lnR>
                      <a:noFill/>
                    </a:lnR>
                    <a:lnT>
                      <a:noFill/>
                    </a:lnT>
                    <a:lnB>
                      <a:noFill/>
                    </a:lnB>
                    <a:noFill/>
                  </a:tcPr>
                </a:tc>
                <a:tc>
                  <a:txBody>
                    <a:bodyPr/>
                    <a:lstStyle/>
                    <a:p>
                      <a:pPr>
                        <a:buNone/>
                      </a:pPr>
                      <a:r>
                        <a:rPr lang="en-GB" sz="2200"/>
                        <a:t>Your Response</a:t>
                      </a:r>
                    </a:p>
                  </a:txBody>
                  <a:tcPr marL="110911" marR="110911" marT="55456" marB="55456" anchor="ctr">
                    <a:lnL>
                      <a:noFill/>
                    </a:lnL>
                    <a:lnR>
                      <a:noFill/>
                    </a:lnR>
                    <a:lnT>
                      <a:noFill/>
                    </a:lnT>
                    <a:lnB>
                      <a:noFill/>
                    </a:lnB>
                    <a:noFill/>
                  </a:tcPr>
                </a:tc>
                <a:extLst>
                  <a:ext uri="{0D108BD9-81ED-4DB2-BD59-A6C34878D82A}">
                    <a16:rowId xmlns:a16="http://schemas.microsoft.com/office/drawing/2014/main" val="4247566518"/>
                  </a:ext>
                </a:extLst>
              </a:tr>
              <a:tr h="1555134">
                <a:tc>
                  <a:txBody>
                    <a:bodyPr/>
                    <a:lstStyle/>
                    <a:p>
                      <a:pPr>
                        <a:buNone/>
                      </a:pPr>
                      <a:r>
                        <a:rPr lang="en-GB" sz="2200" b="1"/>
                        <a:t>Introduce the opposing view</a:t>
                      </a:r>
                      <a:endParaRPr lang="en-GB" sz="2200"/>
                    </a:p>
                  </a:txBody>
                  <a:tcPr marL="110911" marR="110911" marT="55456" marB="55456" anchor="ctr">
                    <a:lnL>
                      <a:noFill/>
                    </a:lnL>
                    <a:lnR>
                      <a:noFill/>
                    </a:lnR>
                    <a:lnT>
                      <a:noFill/>
                    </a:lnT>
                    <a:lnB>
                      <a:noFill/>
                    </a:lnB>
                    <a:noFill/>
                  </a:tcPr>
                </a:tc>
                <a:tc>
                  <a:txBody>
                    <a:bodyPr/>
                    <a:lstStyle/>
                    <a:p>
                      <a:pPr>
                        <a:buNone/>
                      </a:pPr>
                      <a:r>
                        <a:rPr lang="en-GB" sz="2200"/>
                        <a:t>What would someone who prefers the other bag say?</a:t>
                      </a:r>
                    </a:p>
                  </a:txBody>
                  <a:tcPr marL="110911" marR="110911" marT="55456" marB="55456" anchor="ctr">
                    <a:lnL>
                      <a:noFill/>
                    </a:lnL>
                    <a:lnR>
                      <a:noFill/>
                    </a:lnR>
                    <a:lnT>
                      <a:noFill/>
                    </a:lnT>
                    <a:lnB>
                      <a:noFill/>
                    </a:lnB>
                    <a:noFill/>
                  </a:tcPr>
                </a:tc>
                <a:tc>
                  <a:txBody>
                    <a:bodyPr/>
                    <a:lstStyle/>
                    <a:p>
                      <a:pPr>
                        <a:buNone/>
                      </a:pPr>
                      <a:r>
                        <a:rPr lang="en-GB" sz="2200" i="1"/>
                        <a:t>Some people might argue that Bag ___ is better because...</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3743420817"/>
                  </a:ext>
                </a:extLst>
              </a:tr>
              <a:tr h="836961">
                <a:tc>
                  <a:txBody>
                    <a:bodyPr/>
                    <a:lstStyle/>
                    <a:p>
                      <a:pPr>
                        <a:buNone/>
                      </a:pPr>
                      <a:r>
                        <a:rPr lang="en-GB" sz="2200" b="1"/>
                        <a:t>Provide evidence or reasoning</a:t>
                      </a:r>
                      <a:endParaRPr lang="en-GB" sz="2200"/>
                    </a:p>
                  </a:txBody>
                  <a:tcPr marL="110911" marR="110911" marT="55456" marB="55456" anchor="ctr">
                    <a:lnL>
                      <a:noFill/>
                    </a:lnL>
                    <a:lnR>
                      <a:noFill/>
                    </a:lnR>
                    <a:lnT>
                      <a:noFill/>
                    </a:lnT>
                    <a:lnB>
                      <a:noFill/>
                    </a:lnB>
                    <a:noFill/>
                  </a:tcPr>
                </a:tc>
                <a:tc>
                  <a:txBody>
                    <a:bodyPr/>
                    <a:lstStyle/>
                    <a:p>
                      <a:pPr>
                        <a:buNone/>
                      </a:pPr>
                      <a:r>
                        <a:rPr lang="en-GB" sz="2200"/>
                        <a:t>Why might they believe that?</a:t>
                      </a:r>
                    </a:p>
                  </a:txBody>
                  <a:tcPr marL="110911" marR="110911" marT="55456" marB="55456" anchor="ctr">
                    <a:lnL>
                      <a:noFill/>
                    </a:lnL>
                    <a:lnR>
                      <a:noFill/>
                    </a:lnR>
                    <a:lnT>
                      <a:noFill/>
                    </a:lnT>
                    <a:lnB>
                      <a:noFill/>
                    </a:lnB>
                    <a:noFill/>
                  </a:tcPr>
                </a:tc>
                <a:tc>
                  <a:txBody>
                    <a:bodyPr/>
                    <a:lstStyle/>
                    <a:p>
                      <a:pPr>
                        <a:buNone/>
                      </a:pPr>
                      <a:r>
                        <a:rPr lang="en-GB" sz="2200" i="1"/>
                        <a:t>They might point out that...</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3996010234"/>
                  </a:ext>
                </a:extLst>
              </a:tr>
              <a:tr h="1196048">
                <a:tc>
                  <a:txBody>
                    <a:bodyPr/>
                    <a:lstStyle/>
                    <a:p>
                      <a:pPr>
                        <a:buNone/>
                      </a:pPr>
                      <a:r>
                        <a:rPr lang="en-GB" sz="2200" b="1"/>
                        <a:t>Refute or qualify it</a:t>
                      </a:r>
                      <a:endParaRPr lang="en-GB" sz="2200"/>
                    </a:p>
                  </a:txBody>
                  <a:tcPr marL="110911" marR="110911" marT="55456" marB="55456" anchor="ctr">
                    <a:lnL>
                      <a:noFill/>
                    </a:lnL>
                    <a:lnR>
                      <a:noFill/>
                    </a:lnR>
                    <a:lnT>
                      <a:noFill/>
                    </a:lnT>
                    <a:lnB>
                      <a:noFill/>
                    </a:lnB>
                    <a:noFill/>
                  </a:tcPr>
                </a:tc>
                <a:tc>
                  <a:txBody>
                    <a:bodyPr/>
                    <a:lstStyle/>
                    <a:p>
                      <a:pPr>
                        <a:buNone/>
                      </a:pPr>
                      <a:r>
                        <a:rPr lang="en-GB" sz="2200"/>
                        <a:t>Why do you disagree, or what limits that view?</a:t>
                      </a:r>
                    </a:p>
                  </a:txBody>
                  <a:tcPr marL="110911" marR="110911" marT="55456" marB="55456" anchor="ctr">
                    <a:lnL>
                      <a:noFill/>
                    </a:lnL>
                    <a:lnR>
                      <a:noFill/>
                    </a:lnR>
                    <a:lnT>
                      <a:noFill/>
                    </a:lnT>
                    <a:lnB>
                      <a:noFill/>
                    </a:lnB>
                    <a:noFill/>
                  </a:tcPr>
                </a:tc>
                <a:tc>
                  <a:txBody>
                    <a:bodyPr/>
                    <a:lstStyle/>
                    <a:p>
                      <a:pPr>
                        <a:buNone/>
                      </a:pPr>
                      <a:r>
                        <a:rPr lang="en-GB" sz="2200" i="1"/>
                        <a:t>However, this view has limitations because...</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1237650716"/>
                  </a:ext>
                </a:extLst>
              </a:tr>
              <a:tr h="1196048">
                <a:tc>
                  <a:txBody>
                    <a:bodyPr/>
                    <a:lstStyle/>
                    <a:p>
                      <a:pPr>
                        <a:buNone/>
                      </a:pPr>
                      <a:r>
                        <a:rPr lang="en-GB" sz="2200" b="1"/>
                        <a:t>Reaffirm your position</a:t>
                      </a:r>
                      <a:endParaRPr lang="en-GB" sz="2200"/>
                    </a:p>
                  </a:txBody>
                  <a:tcPr marL="110911" marR="110911" marT="55456" marB="55456" anchor="ctr">
                    <a:lnL>
                      <a:noFill/>
                    </a:lnL>
                    <a:lnR>
                      <a:noFill/>
                    </a:lnR>
                    <a:lnT>
                      <a:noFill/>
                    </a:lnT>
                    <a:lnB>
                      <a:noFill/>
                    </a:lnB>
                    <a:noFill/>
                  </a:tcPr>
                </a:tc>
                <a:tc>
                  <a:txBody>
                    <a:bodyPr/>
                    <a:lstStyle/>
                    <a:p>
                      <a:pPr>
                        <a:buNone/>
                      </a:pPr>
                      <a:r>
                        <a:rPr lang="en-GB" sz="2200"/>
                        <a:t>Why does your original choice still stand?</a:t>
                      </a:r>
                    </a:p>
                  </a:txBody>
                  <a:tcPr marL="110911" marR="110911" marT="55456" marB="55456" anchor="ctr">
                    <a:lnL>
                      <a:noFill/>
                    </a:lnL>
                    <a:lnR>
                      <a:noFill/>
                    </a:lnR>
                    <a:lnT>
                      <a:noFill/>
                    </a:lnT>
                    <a:lnB>
                      <a:noFill/>
                    </a:lnB>
                    <a:noFill/>
                  </a:tcPr>
                </a:tc>
                <a:tc>
                  <a:txBody>
                    <a:bodyPr/>
                    <a:lstStyle/>
                    <a:p>
                      <a:pPr>
                        <a:buNone/>
                      </a:pPr>
                      <a:r>
                        <a:rPr lang="en-GB" sz="2200" i="1" dirty="0"/>
                        <a:t>Despite this, I still believe Bag ___ is better because...</a:t>
                      </a:r>
                      <a:endParaRPr lang="en-GB" sz="2200" dirty="0"/>
                    </a:p>
                  </a:txBody>
                  <a:tcPr marL="110911" marR="110911" marT="55456" marB="55456" anchor="ctr">
                    <a:lnL>
                      <a:noFill/>
                    </a:lnL>
                    <a:lnR>
                      <a:noFill/>
                    </a:lnR>
                    <a:lnT>
                      <a:noFill/>
                    </a:lnT>
                    <a:lnB>
                      <a:noFill/>
                    </a:lnB>
                    <a:noFill/>
                  </a:tcPr>
                </a:tc>
                <a:extLst>
                  <a:ext uri="{0D108BD9-81ED-4DB2-BD59-A6C34878D82A}">
                    <a16:rowId xmlns:a16="http://schemas.microsoft.com/office/drawing/2014/main" val="1206538128"/>
                  </a:ext>
                </a:extLst>
              </a:tr>
            </a:tbl>
          </a:graphicData>
        </a:graphic>
      </p:graphicFrame>
      <p:pic>
        <p:nvPicPr>
          <p:cNvPr id="5" name="Picture 4">
            <a:extLst>
              <a:ext uri="{FF2B5EF4-FFF2-40B4-BE49-F238E27FC236}">
                <a16:creationId xmlns:a16="http://schemas.microsoft.com/office/drawing/2014/main" id="{B7833F34-1543-2F09-28A9-5266325BBE18}"/>
              </a:ext>
            </a:extLst>
          </p:cNvPr>
          <p:cNvPicPr>
            <a:picLocks noChangeAspect="1"/>
          </p:cNvPicPr>
          <p:nvPr/>
        </p:nvPicPr>
        <p:blipFill>
          <a:blip r:embed="rId3"/>
          <a:stretch>
            <a:fillRect/>
          </a:stretch>
        </p:blipFill>
        <p:spPr>
          <a:xfrm>
            <a:off x="-2" y="1575459"/>
            <a:ext cx="4007539" cy="2741499"/>
          </a:xfrm>
          <a:prstGeom prst="rect">
            <a:avLst/>
          </a:prstGeom>
        </p:spPr>
      </p:pic>
      <p:pic>
        <p:nvPicPr>
          <p:cNvPr id="6" name="Picture 5">
            <a:extLst>
              <a:ext uri="{FF2B5EF4-FFF2-40B4-BE49-F238E27FC236}">
                <a16:creationId xmlns:a16="http://schemas.microsoft.com/office/drawing/2014/main" id="{2CF62A9D-614C-1DF5-2C2F-07199D35A0BC}"/>
              </a:ext>
            </a:extLst>
          </p:cNvPr>
          <p:cNvPicPr>
            <a:picLocks noChangeAspect="1"/>
          </p:cNvPicPr>
          <p:nvPr/>
        </p:nvPicPr>
        <p:blipFill>
          <a:blip r:embed="rId4"/>
          <a:stretch>
            <a:fillRect/>
          </a:stretch>
        </p:blipFill>
        <p:spPr>
          <a:xfrm>
            <a:off x="-3" y="4316958"/>
            <a:ext cx="4007539" cy="2541042"/>
          </a:xfrm>
          <a:prstGeom prst="rect">
            <a:avLst/>
          </a:prstGeom>
        </p:spPr>
      </p:pic>
    </p:spTree>
    <p:extLst>
      <p:ext uri="{BB962C8B-B14F-4D97-AF65-F5344CB8AC3E}">
        <p14:creationId xmlns:p14="http://schemas.microsoft.com/office/powerpoint/2010/main" val="2763779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EB79D-E398-5F70-6173-77B573016709}"/>
              </a:ext>
            </a:extLst>
          </p:cNvPr>
          <p:cNvSpPr>
            <a:spLocks noGrp="1"/>
          </p:cNvSpPr>
          <p:nvPr>
            <p:ph type="title"/>
          </p:nvPr>
        </p:nvSpPr>
        <p:spPr>
          <a:xfrm>
            <a:off x="793662" y="386930"/>
            <a:ext cx="10066122" cy="1298448"/>
          </a:xfrm>
        </p:spPr>
        <p:txBody>
          <a:bodyPr anchor="b">
            <a:normAutofit/>
          </a:bodyPr>
          <a:lstStyle/>
          <a:p>
            <a:r>
              <a:rPr lang="en-GB" sz="4800"/>
              <a:t>What is bias?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7040B5-9A58-3A5D-DAF4-F19C68515ECD}"/>
              </a:ext>
            </a:extLst>
          </p:cNvPr>
          <p:cNvSpPr>
            <a:spLocks noGrp="1"/>
          </p:cNvSpPr>
          <p:nvPr>
            <p:ph idx="1"/>
          </p:nvPr>
        </p:nvSpPr>
        <p:spPr>
          <a:xfrm>
            <a:off x="793661" y="2599509"/>
            <a:ext cx="4530898" cy="3639450"/>
          </a:xfrm>
        </p:spPr>
        <p:txBody>
          <a:bodyPr anchor="ctr">
            <a:normAutofit/>
          </a:bodyPr>
          <a:lstStyle/>
          <a:p>
            <a:pPr marL="0" indent="0">
              <a:buNone/>
            </a:pPr>
            <a:r>
              <a:rPr lang="en-GB" sz="2000" b="1" dirty="0"/>
              <a:t>Bias</a:t>
            </a:r>
            <a:r>
              <a:rPr lang="en-GB" sz="2000" dirty="0"/>
              <a:t> can be considered as a practice whereby someone shows an unfair preference for or against something, someone, or a group—often without even realising it.</a:t>
            </a:r>
          </a:p>
          <a:p>
            <a:pPr marL="0" indent="0">
              <a:buNone/>
            </a:pPr>
            <a:endParaRPr lang="en-GB" sz="2000" dirty="0"/>
          </a:p>
        </p:txBody>
      </p:sp>
      <p:pic>
        <p:nvPicPr>
          <p:cNvPr id="5" name="Picture 4">
            <a:extLst>
              <a:ext uri="{FF2B5EF4-FFF2-40B4-BE49-F238E27FC236}">
                <a16:creationId xmlns:a16="http://schemas.microsoft.com/office/drawing/2014/main" id="{56968431-9F07-5202-2DA1-3A67CC0D8B77}"/>
              </a:ext>
            </a:extLst>
          </p:cNvPr>
          <p:cNvPicPr>
            <a:picLocks noChangeAspect="1"/>
          </p:cNvPicPr>
          <p:nvPr/>
        </p:nvPicPr>
        <p:blipFill>
          <a:blip r:embed="rId2"/>
          <a:stretch>
            <a:fillRect/>
          </a:stretch>
        </p:blipFill>
        <p:spPr>
          <a:xfrm>
            <a:off x="5911532" y="2693289"/>
            <a:ext cx="5150277" cy="329617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7245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8C17F6-C40D-E32A-BD70-536FD09412F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Types of Bias </a:t>
            </a:r>
          </a:p>
        </p:txBody>
      </p:sp>
      <p:pic>
        <p:nvPicPr>
          <p:cNvPr id="5" name="Content Placeholder 4">
            <a:extLst>
              <a:ext uri="{FF2B5EF4-FFF2-40B4-BE49-F238E27FC236}">
                <a16:creationId xmlns:a16="http://schemas.microsoft.com/office/drawing/2014/main" id="{79D86F2E-29D4-BCDC-8DCA-FB8071BDCC80}"/>
              </a:ext>
            </a:extLst>
          </p:cNvPr>
          <p:cNvPicPr>
            <a:picLocks noGrp="1" noChangeAspect="1"/>
          </p:cNvPicPr>
          <p:nvPr>
            <p:ph idx="1"/>
          </p:nvPr>
        </p:nvPicPr>
        <p:blipFill>
          <a:blip r:embed="rId3"/>
          <a:stretch>
            <a:fillRect/>
          </a:stretch>
        </p:blipFill>
        <p:spPr>
          <a:xfrm>
            <a:off x="4502428" y="1450952"/>
            <a:ext cx="7588528" cy="4154718"/>
          </a:xfrm>
          <a:prstGeom prst="rect">
            <a:avLst/>
          </a:prstGeom>
        </p:spPr>
      </p:pic>
    </p:spTree>
    <p:extLst>
      <p:ext uri="{BB962C8B-B14F-4D97-AF65-F5344CB8AC3E}">
        <p14:creationId xmlns:p14="http://schemas.microsoft.com/office/powerpoint/2010/main" val="2863151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E22DB6-E021-4FCE-A565-1CC923F3216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 of Bias </a:t>
            </a:r>
          </a:p>
        </p:txBody>
      </p:sp>
      <p:pic>
        <p:nvPicPr>
          <p:cNvPr id="5" name="Content Placeholder 4">
            <a:extLst>
              <a:ext uri="{FF2B5EF4-FFF2-40B4-BE49-F238E27FC236}">
                <a16:creationId xmlns:a16="http://schemas.microsoft.com/office/drawing/2014/main" id="{739E30E3-838A-ACD0-B5B4-AF0E9CA37D15}"/>
              </a:ext>
            </a:extLst>
          </p:cNvPr>
          <p:cNvPicPr>
            <a:picLocks noGrp="1" noChangeAspect="1"/>
          </p:cNvPicPr>
          <p:nvPr>
            <p:ph idx="1"/>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966314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2B2E0-054B-6B2F-3BED-9823A6BADD1A}"/>
              </a:ext>
            </a:extLst>
          </p:cNvPr>
          <p:cNvSpPr>
            <a:spLocks noGrp="1"/>
          </p:cNvSpPr>
          <p:nvPr>
            <p:ph type="title"/>
          </p:nvPr>
        </p:nvSpPr>
        <p:spPr>
          <a:xfrm>
            <a:off x="838200" y="0"/>
            <a:ext cx="10515600" cy="1325563"/>
          </a:xfrm>
        </p:spPr>
        <p:txBody>
          <a:bodyPr/>
          <a:lstStyle/>
          <a:p>
            <a:pPr algn="ctr"/>
            <a:r>
              <a:rPr lang="en-GB" dirty="0"/>
              <a:t>Bag activity </a:t>
            </a:r>
          </a:p>
        </p:txBody>
      </p:sp>
      <p:graphicFrame>
        <p:nvGraphicFramePr>
          <p:cNvPr id="6" name="Content Placeholder 5">
            <a:extLst>
              <a:ext uri="{FF2B5EF4-FFF2-40B4-BE49-F238E27FC236}">
                <a16:creationId xmlns:a16="http://schemas.microsoft.com/office/drawing/2014/main" id="{A241D2D7-6D4D-C328-C97B-73BBA47ACFB8}"/>
              </a:ext>
            </a:extLst>
          </p:cNvPr>
          <p:cNvGraphicFramePr>
            <a:graphicFrameLocks noGrp="1"/>
          </p:cNvGraphicFramePr>
          <p:nvPr>
            <p:ph idx="1"/>
            <p:extLst>
              <p:ext uri="{D42A27DB-BD31-4B8C-83A1-F6EECF244321}">
                <p14:modId xmlns:p14="http://schemas.microsoft.com/office/powerpoint/2010/main" val="1124438467"/>
              </p:ext>
            </p:extLst>
          </p:nvPr>
        </p:nvGraphicFramePr>
        <p:xfrm>
          <a:off x="4387717" y="1086678"/>
          <a:ext cx="7593495" cy="5771321"/>
        </p:xfrm>
        <a:graphic>
          <a:graphicData uri="http://schemas.openxmlformats.org/drawingml/2006/table">
            <a:tbl>
              <a:tblPr/>
              <a:tblGrid>
                <a:gridCol w="2531165">
                  <a:extLst>
                    <a:ext uri="{9D8B030D-6E8A-4147-A177-3AD203B41FA5}">
                      <a16:colId xmlns:a16="http://schemas.microsoft.com/office/drawing/2014/main" val="778093580"/>
                    </a:ext>
                  </a:extLst>
                </a:gridCol>
                <a:gridCol w="2531165">
                  <a:extLst>
                    <a:ext uri="{9D8B030D-6E8A-4147-A177-3AD203B41FA5}">
                      <a16:colId xmlns:a16="http://schemas.microsoft.com/office/drawing/2014/main" val="850093142"/>
                    </a:ext>
                  </a:extLst>
                </a:gridCol>
                <a:gridCol w="2531165">
                  <a:extLst>
                    <a:ext uri="{9D8B030D-6E8A-4147-A177-3AD203B41FA5}">
                      <a16:colId xmlns:a16="http://schemas.microsoft.com/office/drawing/2014/main" val="2044118699"/>
                    </a:ext>
                  </a:extLst>
                </a:gridCol>
              </a:tblGrid>
              <a:tr h="391276">
                <a:tc>
                  <a:txBody>
                    <a:bodyPr/>
                    <a:lstStyle/>
                    <a:p>
                      <a:pPr>
                        <a:buNone/>
                      </a:pPr>
                      <a:r>
                        <a:rPr lang="en-GB" dirty="0" err="1"/>
                        <a:t>tep</a:t>
                      </a:r>
                      <a:endParaRPr lang="en-GB" dirty="0"/>
                    </a:p>
                  </a:txBody>
                  <a:tcPr anchor="ctr">
                    <a:lnL>
                      <a:noFill/>
                    </a:lnL>
                    <a:lnR>
                      <a:noFill/>
                    </a:lnR>
                    <a:lnT>
                      <a:noFill/>
                    </a:lnT>
                    <a:lnB>
                      <a:noFill/>
                    </a:lnB>
                    <a:noFill/>
                  </a:tcPr>
                </a:tc>
                <a:tc>
                  <a:txBody>
                    <a:bodyPr/>
                    <a:lstStyle/>
                    <a:p>
                      <a:pPr>
                        <a:buNone/>
                      </a:pPr>
                      <a:r>
                        <a:rPr lang="en-GB"/>
                        <a:t>Guiding Question</a:t>
                      </a:r>
                    </a:p>
                  </a:txBody>
                  <a:tcPr anchor="ctr">
                    <a:lnL>
                      <a:noFill/>
                    </a:lnL>
                    <a:lnR>
                      <a:noFill/>
                    </a:lnR>
                    <a:lnT>
                      <a:noFill/>
                    </a:lnT>
                    <a:lnB>
                      <a:noFill/>
                    </a:lnB>
                    <a:noFill/>
                  </a:tcPr>
                </a:tc>
                <a:tc>
                  <a:txBody>
                    <a:bodyPr/>
                    <a:lstStyle/>
                    <a:p>
                      <a:pPr>
                        <a:buNone/>
                      </a:pPr>
                      <a:r>
                        <a:rPr lang="en-GB"/>
                        <a:t>Example Response</a:t>
                      </a:r>
                    </a:p>
                  </a:txBody>
                  <a:tcPr anchor="ctr">
                    <a:lnL>
                      <a:noFill/>
                    </a:lnL>
                    <a:lnR>
                      <a:noFill/>
                    </a:lnR>
                    <a:lnT>
                      <a:noFill/>
                    </a:lnT>
                    <a:lnB>
                      <a:noFill/>
                    </a:lnB>
                    <a:noFill/>
                  </a:tcPr>
                </a:tc>
                <a:extLst>
                  <a:ext uri="{0D108BD9-81ED-4DB2-BD59-A6C34878D82A}">
                    <a16:rowId xmlns:a16="http://schemas.microsoft.com/office/drawing/2014/main" val="3135481009"/>
                  </a:ext>
                </a:extLst>
              </a:tr>
              <a:tr h="1271647">
                <a:tc>
                  <a:txBody>
                    <a:bodyPr/>
                    <a:lstStyle/>
                    <a:p>
                      <a:pPr>
                        <a:buNone/>
                      </a:pPr>
                      <a:r>
                        <a:rPr lang="en-GB" b="1"/>
                        <a:t>1. Identify Possible Bias</a:t>
                      </a:r>
                      <a:endParaRPr lang="en-GB"/>
                    </a:p>
                  </a:txBody>
                  <a:tcPr anchor="ctr">
                    <a:lnL>
                      <a:noFill/>
                    </a:lnL>
                    <a:lnR>
                      <a:noFill/>
                    </a:lnR>
                    <a:lnT>
                      <a:noFill/>
                    </a:lnT>
                    <a:lnB>
                      <a:noFill/>
                    </a:lnB>
                    <a:noFill/>
                  </a:tcPr>
                </a:tc>
                <a:tc>
                  <a:txBody>
                    <a:bodyPr/>
                    <a:lstStyle/>
                    <a:p>
                      <a:pPr>
                        <a:buNone/>
                      </a:pPr>
                      <a:r>
                        <a:rPr lang="en-GB" dirty="0"/>
                        <a:t>Did I ignore or downplay the strengths of the other bag?</a:t>
                      </a:r>
                    </a:p>
                  </a:txBody>
                  <a:tcPr anchor="ctr">
                    <a:lnL>
                      <a:noFill/>
                    </a:lnL>
                    <a:lnR>
                      <a:noFill/>
                    </a:lnR>
                    <a:lnT>
                      <a:noFill/>
                    </a:lnT>
                    <a:lnB>
                      <a:noFill/>
                    </a:lnB>
                    <a:noFill/>
                  </a:tcPr>
                </a:tc>
                <a:tc>
                  <a:txBody>
                    <a:bodyPr/>
                    <a:lstStyle/>
                    <a:p>
                      <a:pPr>
                        <a:buNone/>
                      </a:pPr>
                      <a:r>
                        <a:rPr lang="en-GB" i="1" dirty="0"/>
                        <a:t>I focused only on Bag A’s organisation and didn’t mention Bag B’s spaciousness.</a:t>
                      </a:r>
                      <a:endParaRPr lang="en-GB" dirty="0"/>
                    </a:p>
                  </a:txBody>
                  <a:tcPr anchor="ctr">
                    <a:lnL>
                      <a:noFill/>
                    </a:lnL>
                    <a:lnR>
                      <a:noFill/>
                    </a:lnR>
                    <a:lnT>
                      <a:noFill/>
                    </a:lnT>
                    <a:lnB>
                      <a:noFill/>
                    </a:lnB>
                    <a:noFill/>
                  </a:tcPr>
                </a:tc>
                <a:extLst>
                  <a:ext uri="{0D108BD9-81ED-4DB2-BD59-A6C34878D82A}">
                    <a16:rowId xmlns:a16="http://schemas.microsoft.com/office/drawing/2014/main" val="777084247"/>
                  </a:ext>
                </a:extLst>
              </a:tr>
              <a:tr h="1565104">
                <a:tc>
                  <a:txBody>
                    <a:bodyPr/>
                    <a:lstStyle/>
                    <a:p>
                      <a:pPr>
                        <a:buNone/>
                      </a:pPr>
                      <a:r>
                        <a:rPr lang="en-GB" b="1"/>
                        <a:t>2. Consider the Source of Bias</a:t>
                      </a:r>
                      <a:endParaRPr lang="en-GB"/>
                    </a:p>
                  </a:txBody>
                  <a:tcPr anchor="ctr">
                    <a:lnL>
                      <a:noFill/>
                    </a:lnL>
                    <a:lnR>
                      <a:noFill/>
                    </a:lnR>
                    <a:lnT>
                      <a:noFill/>
                    </a:lnT>
                    <a:lnB>
                      <a:noFill/>
                    </a:lnB>
                    <a:noFill/>
                  </a:tcPr>
                </a:tc>
                <a:tc>
                  <a:txBody>
                    <a:bodyPr/>
                    <a:lstStyle/>
                    <a:p>
                      <a:pPr>
                        <a:buNone/>
                      </a:pPr>
                      <a:r>
                        <a:rPr lang="en-GB"/>
                        <a:t>Why might I have preferred one bag? (e.g. personal style, assumptions, brand loyalty)</a:t>
                      </a:r>
                    </a:p>
                  </a:txBody>
                  <a:tcPr anchor="ctr">
                    <a:lnL>
                      <a:noFill/>
                    </a:lnL>
                    <a:lnR>
                      <a:noFill/>
                    </a:lnR>
                    <a:lnT>
                      <a:noFill/>
                    </a:lnT>
                    <a:lnB>
                      <a:noFill/>
                    </a:lnB>
                    <a:noFill/>
                  </a:tcPr>
                </a:tc>
                <a:tc>
                  <a:txBody>
                    <a:bodyPr/>
                    <a:lstStyle/>
                    <a:p>
                      <a:pPr>
                        <a:buNone/>
                      </a:pPr>
                      <a:r>
                        <a:rPr lang="en-GB" i="1"/>
                        <a:t>I usually prefer structured bags, so I assumed Bag B wouldn’t be useful.</a:t>
                      </a:r>
                      <a:endParaRPr lang="en-GB"/>
                    </a:p>
                  </a:txBody>
                  <a:tcPr anchor="ctr">
                    <a:lnL>
                      <a:noFill/>
                    </a:lnL>
                    <a:lnR>
                      <a:noFill/>
                    </a:lnR>
                    <a:lnT>
                      <a:noFill/>
                    </a:lnT>
                    <a:lnB>
                      <a:noFill/>
                    </a:lnB>
                    <a:noFill/>
                  </a:tcPr>
                </a:tc>
                <a:extLst>
                  <a:ext uri="{0D108BD9-81ED-4DB2-BD59-A6C34878D82A}">
                    <a16:rowId xmlns:a16="http://schemas.microsoft.com/office/drawing/2014/main" val="971144081"/>
                  </a:ext>
                </a:extLst>
              </a:tr>
              <a:tr h="1271647">
                <a:tc>
                  <a:txBody>
                    <a:bodyPr/>
                    <a:lstStyle/>
                    <a:p>
                      <a:pPr>
                        <a:buNone/>
                      </a:pPr>
                      <a:r>
                        <a:rPr lang="en-GB" b="1"/>
                        <a:t>3. Revisit the Evidence</a:t>
                      </a:r>
                      <a:endParaRPr lang="en-GB"/>
                    </a:p>
                  </a:txBody>
                  <a:tcPr anchor="ctr">
                    <a:lnL>
                      <a:noFill/>
                    </a:lnL>
                    <a:lnR>
                      <a:noFill/>
                    </a:lnR>
                    <a:lnT>
                      <a:noFill/>
                    </a:lnT>
                    <a:lnB>
                      <a:noFill/>
                    </a:lnB>
                    <a:noFill/>
                  </a:tcPr>
                </a:tc>
                <a:tc>
                  <a:txBody>
                    <a:bodyPr/>
                    <a:lstStyle/>
                    <a:p>
                      <a:pPr>
                        <a:buNone/>
                      </a:pPr>
                      <a:r>
                        <a:rPr lang="en-GB"/>
                        <a:t>What features of the other bag might actually be useful or appealing?</a:t>
                      </a:r>
                    </a:p>
                  </a:txBody>
                  <a:tcPr anchor="ctr">
                    <a:lnL>
                      <a:noFill/>
                    </a:lnL>
                    <a:lnR>
                      <a:noFill/>
                    </a:lnR>
                    <a:lnT>
                      <a:noFill/>
                    </a:lnT>
                    <a:lnB>
                      <a:noFill/>
                    </a:lnB>
                    <a:noFill/>
                  </a:tcPr>
                </a:tc>
                <a:tc>
                  <a:txBody>
                    <a:bodyPr/>
                    <a:lstStyle/>
                    <a:p>
                      <a:pPr>
                        <a:buNone/>
                      </a:pPr>
                      <a:r>
                        <a:rPr lang="en-GB" i="1"/>
                        <a:t>Bag B’s size and casual style could be great for weekends or gym use.</a:t>
                      </a:r>
                      <a:endParaRPr lang="en-GB"/>
                    </a:p>
                  </a:txBody>
                  <a:tcPr anchor="ctr">
                    <a:lnL>
                      <a:noFill/>
                    </a:lnL>
                    <a:lnR>
                      <a:noFill/>
                    </a:lnR>
                    <a:lnT>
                      <a:noFill/>
                    </a:lnT>
                    <a:lnB>
                      <a:noFill/>
                    </a:lnB>
                    <a:noFill/>
                  </a:tcPr>
                </a:tc>
                <a:extLst>
                  <a:ext uri="{0D108BD9-81ED-4DB2-BD59-A6C34878D82A}">
                    <a16:rowId xmlns:a16="http://schemas.microsoft.com/office/drawing/2014/main" val="1449307644"/>
                  </a:ext>
                </a:extLst>
              </a:tr>
              <a:tr h="1271647">
                <a:tc>
                  <a:txBody>
                    <a:bodyPr/>
                    <a:lstStyle/>
                    <a:p>
                      <a:pPr>
                        <a:buNone/>
                      </a:pPr>
                      <a:r>
                        <a:rPr lang="en-GB" b="1" dirty="0"/>
                        <a:t>4. Adjust Your Argument</a:t>
                      </a:r>
                      <a:endParaRPr lang="en-GB" dirty="0"/>
                    </a:p>
                  </a:txBody>
                  <a:tcPr anchor="ctr">
                    <a:lnL>
                      <a:noFill/>
                    </a:lnL>
                    <a:lnR>
                      <a:noFill/>
                    </a:lnR>
                    <a:lnT>
                      <a:noFill/>
                    </a:lnT>
                    <a:lnB>
                      <a:noFill/>
                    </a:lnB>
                    <a:noFill/>
                  </a:tcPr>
                </a:tc>
                <a:tc>
                  <a:txBody>
                    <a:bodyPr/>
                    <a:lstStyle/>
                    <a:p>
                      <a:pPr>
                        <a:buNone/>
                      </a:pPr>
                      <a:r>
                        <a:rPr lang="en-GB"/>
                        <a:t>How can I make my argument more balanced or fair?</a:t>
                      </a:r>
                    </a:p>
                  </a:txBody>
                  <a:tcPr anchor="ctr">
                    <a:lnL>
                      <a:noFill/>
                    </a:lnL>
                    <a:lnR>
                      <a:noFill/>
                    </a:lnR>
                    <a:lnT>
                      <a:noFill/>
                    </a:lnT>
                    <a:lnB>
                      <a:noFill/>
                    </a:lnB>
                    <a:noFill/>
                  </a:tcPr>
                </a:tc>
                <a:tc>
                  <a:txBody>
                    <a:bodyPr/>
                    <a:lstStyle/>
                    <a:p>
                      <a:pPr>
                        <a:buNone/>
                      </a:pPr>
                      <a:r>
                        <a:rPr lang="en-GB" i="1" dirty="0"/>
                        <a:t>I can acknowledge that Bag B has strengths, even if I still prefer Bag A overall.</a:t>
                      </a:r>
                      <a:endParaRPr lang="en-GB" dirty="0"/>
                    </a:p>
                  </a:txBody>
                  <a:tcPr anchor="ctr">
                    <a:lnL>
                      <a:noFill/>
                    </a:lnL>
                    <a:lnR>
                      <a:noFill/>
                    </a:lnR>
                    <a:lnT>
                      <a:noFill/>
                    </a:lnT>
                    <a:lnB>
                      <a:noFill/>
                    </a:lnB>
                    <a:noFill/>
                  </a:tcPr>
                </a:tc>
                <a:extLst>
                  <a:ext uri="{0D108BD9-81ED-4DB2-BD59-A6C34878D82A}">
                    <a16:rowId xmlns:a16="http://schemas.microsoft.com/office/drawing/2014/main" val="2352664317"/>
                  </a:ext>
                </a:extLst>
              </a:tr>
            </a:tbl>
          </a:graphicData>
        </a:graphic>
      </p:graphicFrame>
      <p:pic>
        <p:nvPicPr>
          <p:cNvPr id="4" name="Picture 3">
            <a:extLst>
              <a:ext uri="{FF2B5EF4-FFF2-40B4-BE49-F238E27FC236}">
                <a16:creationId xmlns:a16="http://schemas.microsoft.com/office/drawing/2014/main" id="{720E91D9-F440-87F7-3D86-B59D061E5658}"/>
              </a:ext>
            </a:extLst>
          </p:cNvPr>
          <p:cNvPicPr>
            <a:picLocks noChangeAspect="1"/>
          </p:cNvPicPr>
          <p:nvPr/>
        </p:nvPicPr>
        <p:blipFill>
          <a:blip r:embed="rId2"/>
          <a:stretch>
            <a:fillRect/>
          </a:stretch>
        </p:blipFill>
        <p:spPr>
          <a:xfrm>
            <a:off x="-2" y="1575459"/>
            <a:ext cx="4007539" cy="2741499"/>
          </a:xfrm>
          <a:prstGeom prst="rect">
            <a:avLst/>
          </a:prstGeom>
        </p:spPr>
      </p:pic>
      <p:pic>
        <p:nvPicPr>
          <p:cNvPr id="5" name="Picture 4">
            <a:extLst>
              <a:ext uri="{FF2B5EF4-FFF2-40B4-BE49-F238E27FC236}">
                <a16:creationId xmlns:a16="http://schemas.microsoft.com/office/drawing/2014/main" id="{FBA6AAF3-2351-3FD3-1F65-1A9ECD3AFBBB}"/>
              </a:ext>
            </a:extLst>
          </p:cNvPr>
          <p:cNvPicPr>
            <a:picLocks noChangeAspect="1"/>
          </p:cNvPicPr>
          <p:nvPr/>
        </p:nvPicPr>
        <p:blipFill>
          <a:blip r:embed="rId3"/>
          <a:stretch>
            <a:fillRect/>
          </a:stretch>
        </p:blipFill>
        <p:spPr>
          <a:xfrm>
            <a:off x="-3" y="4316958"/>
            <a:ext cx="4007539" cy="2541042"/>
          </a:xfrm>
          <a:prstGeom prst="rect">
            <a:avLst/>
          </a:prstGeom>
        </p:spPr>
      </p:pic>
    </p:spTree>
    <p:extLst>
      <p:ext uri="{BB962C8B-B14F-4D97-AF65-F5344CB8AC3E}">
        <p14:creationId xmlns:p14="http://schemas.microsoft.com/office/powerpoint/2010/main" val="16180001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956A-0FCC-38FD-02EB-FE25C08FF0E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2E1CFBE6-C1CD-48C6-7851-FFAF6BD1F968}"/>
              </a:ext>
            </a:extLst>
          </p:cNvPr>
          <p:cNvSpPr>
            <a:spLocks noGrp="1"/>
          </p:cNvSpPr>
          <p:nvPr>
            <p:ph idx="1"/>
          </p:nvPr>
        </p:nvSpPr>
        <p:spPr/>
        <p:txBody>
          <a:bodyPr/>
          <a:lstStyle/>
          <a:p>
            <a:r>
              <a:rPr lang="en-GB" dirty="0"/>
              <a:t>Basham, G., Irwin, W., Nardone, H. and., Wallace, J.M. (2011) </a:t>
            </a:r>
            <a:r>
              <a:rPr lang="en-GB" i="1" dirty="0"/>
              <a:t>Critical Thinking: A Student’s Introduction</a:t>
            </a:r>
            <a:r>
              <a:rPr lang="en-GB" dirty="0"/>
              <a:t>. 4</a:t>
            </a:r>
            <a:r>
              <a:rPr lang="en-GB" baseline="30000" dirty="0"/>
              <a:t>th</a:t>
            </a:r>
            <a:r>
              <a:rPr lang="en-GB" dirty="0"/>
              <a:t> Edition. New York: McGraw Hill.  </a:t>
            </a:r>
          </a:p>
          <a:p>
            <a:r>
              <a:rPr lang="en-GB" dirty="0"/>
              <a:t>Heard, J., Scoular, C., Duckworth, D., Ramalingam, D. and Teo, I. (2020) </a:t>
            </a:r>
            <a:r>
              <a:rPr lang="en-GB" i="1" dirty="0"/>
              <a:t>Critical Thinking: Definitions and Structure</a:t>
            </a:r>
            <a:r>
              <a:rPr lang="en-GB" dirty="0"/>
              <a:t>. Camberwell: The Australian Council for Educational Research Ltd </a:t>
            </a:r>
          </a:p>
          <a:p>
            <a:r>
              <a:rPr lang="en-GB" dirty="0"/>
              <a:t>The Open University (2008) </a:t>
            </a:r>
            <a:r>
              <a:rPr lang="en-GB" i="1" dirty="0"/>
              <a:t>Thinking Critically.</a:t>
            </a:r>
            <a:r>
              <a:rPr lang="en-GB" dirty="0"/>
              <a:t> Milton Keynes: The Open University. </a:t>
            </a:r>
          </a:p>
        </p:txBody>
      </p:sp>
    </p:spTree>
    <p:extLst>
      <p:ext uri="{BB962C8B-B14F-4D97-AF65-F5344CB8AC3E}">
        <p14:creationId xmlns:p14="http://schemas.microsoft.com/office/powerpoint/2010/main" val="3944395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2738</Words>
  <Application>Microsoft Office PowerPoint</Application>
  <PresentationFormat>Widescreen</PresentationFormat>
  <Paragraphs>320</Paragraphs>
  <Slides>36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Aptos Display</vt:lpstr>
      <vt:lpstr>Arial</vt:lpstr>
      <vt:lpstr>Calibri</vt:lpstr>
      <vt:lpstr>Office Theme</vt:lpstr>
      <vt:lpstr>Critical Thinking </vt:lpstr>
      <vt:lpstr>Contents Page </vt:lpstr>
      <vt:lpstr>Lesson Objectives </vt:lpstr>
      <vt:lpstr>True or False:   Can you spot the BIGGEST fake news stories from January? - Other Side of the Story - BBC Bitesize - BBC Bitesize </vt:lpstr>
      <vt:lpstr>What is a thinking? </vt:lpstr>
      <vt:lpstr>Elements of Thought</vt:lpstr>
      <vt:lpstr>Definition of critical thinking </vt:lpstr>
      <vt:lpstr>Critical-thinking</vt:lpstr>
      <vt:lpstr>Critical Thinking </vt:lpstr>
      <vt:lpstr>Critical Thinking </vt:lpstr>
      <vt:lpstr>Critical Thinking: ACER Framework  </vt:lpstr>
      <vt:lpstr>Critical Thinking: Knowledge Construction</vt:lpstr>
      <vt:lpstr>Critical Thinking Evaluating Reasoning </vt:lpstr>
      <vt:lpstr>Critical Thinking: Decision Making </vt:lpstr>
      <vt:lpstr>Activity:  The impact of digital technology on people’s wellbeing).</vt:lpstr>
      <vt:lpstr>Critical thinking</vt:lpstr>
      <vt:lpstr>Analysis </vt:lpstr>
      <vt:lpstr>Analysis: Useful Questions</vt:lpstr>
      <vt:lpstr>Helpful Questions </vt:lpstr>
      <vt:lpstr>Analysis: Let’s try </vt:lpstr>
      <vt:lpstr>Evaluation </vt:lpstr>
      <vt:lpstr>Compare and Contrast</vt:lpstr>
      <vt:lpstr>Evaluation: Helpful Questions </vt:lpstr>
      <vt:lpstr>Evaluation: Let’s Try </vt:lpstr>
      <vt:lpstr>Argument </vt:lpstr>
      <vt:lpstr>A Solid or Flawed Argument?</vt:lpstr>
      <vt:lpstr>Argument: Let’s Try </vt:lpstr>
      <vt:lpstr>Counter Argument </vt:lpstr>
      <vt:lpstr>Counter Argument: How? </vt:lpstr>
      <vt:lpstr>Counter Argument: Example</vt:lpstr>
      <vt:lpstr>Counter Argument: Let’s Try </vt:lpstr>
      <vt:lpstr>What is bias? </vt:lpstr>
      <vt:lpstr>Types of Bias </vt:lpstr>
      <vt:lpstr>Examples of Bias </vt:lpstr>
      <vt:lpstr>Bag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2025-09-16T12:24:51Z</dcterms:created>
  <dcterms:modified xsi:type="dcterms:W3CDTF">2025-10-23T13:01:41Z</dcterms:modified>
</cp:coreProperties>
</file>