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2" r:id="rId4"/>
    <p:sldId id="285" r:id="rId5"/>
    <p:sldId id="283" r:id="rId6"/>
    <p:sldId id="284" r:id="rId7"/>
    <p:sldId id="286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F52870-44AB-4FB5-AC7B-6AAE4EE4A8D0}" v="134" dt="2023-12-01T07:01:12.1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ableStyles" Target="tableStyles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theme" Target="theme/theme1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0" /><Relationship Type="http://schemas.openxmlformats.org/officeDocument/2006/relationships/slide" Target="slides/slide3.xml" Id="rId4" /><Relationship Type="http://schemas.openxmlformats.org/officeDocument/2006/relationships/presProps" Target="presProps.xml" Id="rId9" /><Relationship Type="http://schemas.microsoft.com/office/2015/10/relationships/revisionInfo" Target="revisionInfo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E01808-3F4C-4286-B273-F0096400653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AD0AA66-307E-4415-99D5-760B40C03BB9}">
      <dgm:prSet/>
      <dgm:spPr/>
      <dgm:t>
        <a:bodyPr/>
        <a:lstStyle/>
        <a:p>
          <a:r>
            <a:rPr lang="en-GB"/>
            <a:t>Jess Hill- Digital Skills</a:t>
          </a:r>
          <a:endParaRPr lang="en-US"/>
        </a:p>
      </dgm:t>
    </dgm:pt>
    <dgm:pt modelId="{F47BAD0A-DA25-4B7D-BACE-9938759E45B5}" type="parTrans" cxnId="{8F96385F-9D8E-4CDD-9FD7-942D098B5B7D}">
      <dgm:prSet/>
      <dgm:spPr/>
      <dgm:t>
        <a:bodyPr/>
        <a:lstStyle/>
        <a:p>
          <a:endParaRPr lang="en-US"/>
        </a:p>
      </dgm:t>
    </dgm:pt>
    <dgm:pt modelId="{8A5B0F74-CA36-419F-905B-82A07FEB3E79}" type="sibTrans" cxnId="{8F96385F-9D8E-4CDD-9FD7-942D098B5B7D}">
      <dgm:prSet/>
      <dgm:spPr/>
      <dgm:t>
        <a:bodyPr/>
        <a:lstStyle/>
        <a:p>
          <a:endParaRPr lang="en-US"/>
        </a:p>
      </dgm:t>
    </dgm:pt>
    <dgm:pt modelId="{4E0830F7-29C8-4743-9352-1626AC1F543B}">
      <dgm:prSet/>
      <dgm:spPr/>
      <dgm:t>
        <a:bodyPr/>
        <a:lstStyle/>
        <a:p>
          <a:r>
            <a:rPr lang="en-GB"/>
            <a:t>Assignment Q&amp;A</a:t>
          </a:r>
          <a:endParaRPr lang="en-US"/>
        </a:p>
      </dgm:t>
    </dgm:pt>
    <dgm:pt modelId="{B11FA733-7015-4752-822D-E1CF11626EEB}" type="parTrans" cxnId="{5B69CF49-137A-4BD2-B649-AAE045330673}">
      <dgm:prSet/>
      <dgm:spPr/>
      <dgm:t>
        <a:bodyPr/>
        <a:lstStyle/>
        <a:p>
          <a:endParaRPr lang="en-US"/>
        </a:p>
      </dgm:t>
    </dgm:pt>
    <dgm:pt modelId="{CF44E70F-7B4D-44B7-B1C4-90281D487A4E}" type="sibTrans" cxnId="{5B69CF49-137A-4BD2-B649-AAE045330673}">
      <dgm:prSet/>
      <dgm:spPr/>
      <dgm:t>
        <a:bodyPr/>
        <a:lstStyle/>
        <a:p>
          <a:endParaRPr lang="en-US"/>
        </a:p>
      </dgm:t>
    </dgm:pt>
    <dgm:pt modelId="{830F3433-118D-416A-A1F8-D2EFCFBC3D1E}" type="pres">
      <dgm:prSet presAssocID="{F1E01808-3F4C-4286-B273-F00964006531}" presName="linear" presStyleCnt="0">
        <dgm:presLayoutVars>
          <dgm:animLvl val="lvl"/>
          <dgm:resizeHandles val="exact"/>
        </dgm:presLayoutVars>
      </dgm:prSet>
      <dgm:spPr/>
    </dgm:pt>
    <dgm:pt modelId="{16DA03F1-4C40-43D1-A09D-E509CFD19A21}" type="pres">
      <dgm:prSet presAssocID="{2AD0AA66-307E-4415-99D5-760B40C03BB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BC6A1DD-53B3-4859-863D-B55812E8EBF6}" type="pres">
      <dgm:prSet presAssocID="{8A5B0F74-CA36-419F-905B-82A07FEB3E79}" presName="spacer" presStyleCnt="0"/>
      <dgm:spPr/>
    </dgm:pt>
    <dgm:pt modelId="{51907EA5-09BF-42FD-82E7-D5D39A26192B}" type="pres">
      <dgm:prSet presAssocID="{4E0830F7-29C8-4743-9352-1626AC1F543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F96385F-9D8E-4CDD-9FD7-942D098B5B7D}" srcId="{F1E01808-3F4C-4286-B273-F00964006531}" destId="{2AD0AA66-307E-4415-99D5-760B40C03BB9}" srcOrd="0" destOrd="0" parTransId="{F47BAD0A-DA25-4B7D-BACE-9938759E45B5}" sibTransId="{8A5B0F74-CA36-419F-905B-82A07FEB3E79}"/>
    <dgm:cxn modelId="{5B69CF49-137A-4BD2-B649-AAE045330673}" srcId="{F1E01808-3F4C-4286-B273-F00964006531}" destId="{4E0830F7-29C8-4743-9352-1626AC1F543B}" srcOrd="1" destOrd="0" parTransId="{B11FA733-7015-4752-822D-E1CF11626EEB}" sibTransId="{CF44E70F-7B4D-44B7-B1C4-90281D487A4E}"/>
    <dgm:cxn modelId="{55AFC64F-B804-454E-BFF1-42151A07DE02}" type="presOf" srcId="{4E0830F7-29C8-4743-9352-1626AC1F543B}" destId="{51907EA5-09BF-42FD-82E7-D5D39A26192B}" srcOrd="0" destOrd="0" presId="urn:microsoft.com/office/officeart/2005/8/layout/vList2"/>
    <dgm:cxn modelId="{A58DC8C3-7C37-4501-A78D-B4D5C161EDED}" type="presOf" srcId="{2AD0AA66-307E-4415-99D5-760B40C03BB9}" destId="{16DA03F1-4C40-43D1-A09D-E509CFD19A21}" srcOrd="0" destOrd="0" presId="urn:microsoft.com/office/officeart/2005/8/layout/vList2"/>
    <dgm:cxn modelId="{13E6C8CD-E76A-4A97-A591-C61FCA21C7EC}" type="presOf" srcId="{F1E01808-3F4C-4286-B273-F00964006531}" destId="{830F3433-118D-416A-A1F8-D2EFCFBC3D1E}" srcOrd="0" destOrd="0" presId="urn:microsoft.com/office/officeart/2005/8/layout/vList2"/>
    <dgm:cxn modelId="{7CFE9AF0-D979-44AF-8331-08C1C99DBC65}" type="presParOf" srcId="{830F3433-118D-416A-A1F8-D2EFCFBC3D1E}" destId="{16DA03F1-4C40-43D1-A09D-E509CFD19A21}" srcOrd="0" destOrd="0" presId="urn:microsoft.com/office/officeart/2005/8/layout/vList2"/>
    <dgm:cxn modelId="{D20351F6-2CC6-4C10-9FB0-138E22F23F10}" type="presParOf" srcId="{830F3433-118D-416A-A1F8-D2EFCFBC3D1E}" destId="{4BC6A1DD-53B3-4859-863D-B55812E8EBF6}" srcOrd="1" destOrd="0" presId="urn:microsoft.com/office/officeart/2005/8/layout/vList2"/>
    <dgm:cxn modelId="{B1B2DE7E-06AC-430B-97ED-ABE01C94AEAF}" type="presParOf" srcId="{830F3433-118D-416A-A1F8-D2EFCFBC3D1E}" destId="{51907EA5-09BF-42FD-82E7-D5D39A26192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3802EA-8735-4D7C-9969-63DBEB46B7E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6014164-CC97-4831-8E24-F6010B6E1493}">
      <dgm:prSet/>
      <dgm:spPr/>
      <dgm:t>
        <a:bodyPr/>
        <a:lstStyle/>
        <a:p>
          <a:r>
            <a:rPr lang="en-GB"/>
            <a:t>Formal tone</a:t>
          </a:r>
          <a:endParaRPr lang="en-US"/>
        </a:p>
      </dgm:t>
    </dgm:pt>
    <dgm:pt modelId="{71144B74-8215-4F0B-8ADB-000A03F9B7B0}" type="parTrans" cxnId="{04250870-92E6-4E75-9CA1-6743DFB05005}">
      <dgm:prSet/>
      <dgm:spPr/>
      <dgm:t>
        <a:bodyPr/>
        <a:lstStyle/>
        <a:p>
          <a:endParaRPr lang="en-US"/>
        </a:p>
      </dgm:t>
    </dgm:pt>
    <dgm:pt modelId="{0B3B3EA2-1727-4020-BEAE-4B61CA1D5BEF}" type="sibTrans" cxnId="{04250870-92E6-4E75-9CA1-6743DFB05005}">
      <dgm:prSet/>
      <dgm:spPr/>
      <dgm:t>
        <a:bodyPr/>
        <a:lstStyle/>
        <a:p>
          <a:endParaRPr lang="en-US"/>
        </a:p>
      </dgm:t>
    </dgm:pt>
    <dgm:pt modelId="{F4081E10-AF26-4C2A-A561-6805347124C1}">
      <dgm:prSet/>
      <dgm:spPr/>
      <dgm:t>
        <a:bodyPr/>
        <a:lstStyle/>
        <a:p>
          <a:r>
            <a:rPr lang="en-GB"/>
            <a:t>Written concisley</a:t>
          </a:r>
          <a:endParaRPr lang="en-US"/>
        </a:p>
      </dgm:t>
    </dgm:pt>
    <dgm:pt modelId="{98CB11E8-DD18-49D7-871D-5230E4B37475}" type="parTrans" cxnId="{58FB48C2-DF8F-4823-8069-E4498CC932C7}">
      <dgm:prSet/>
      <dgm:spPr/>
      <dgm:t>
        <a:bodyPr/>
        <a:lstStyle/>
        <a:p>
          <a:endParaRPr lang="en-US"/>
        </a:p>
      </dgm:t>
    </dgm:pt>
    <dgm:pt modelId="{0C54D297-B714-49CF-8863-93E05EA70CF7}" type="sibTrans" cxnId="{58FB48C2-DF8F-4823-8069-E4498CC932C7}">
      <dgm:prSet/>
      <dgm:spPr/>
      <dgm:t>
        <a:bodyPr/>
        <a:lstStyle/>
        <a:p>
          <a:endParaRPr lang="en-US"/>
        </a:p>
      </dgm:t>
    </dgm:pt>
    <dgm:pt modelId="{94B19EEA-B6AF-4163-9170-44170CE70F01}">
      <dgm:prSet/>
      <dgm:spPr/>
      <dgm:t>
        <a:bodyPr/>
        <a:lstStyle/>
        <a:p>
          <a:r>
            <a:rPr lang="en-GB"/>
            <a:t>Organised around examining issues</a:t>
          </a:r>
          <a:endParaRPr lang="en-US"/>
        </a:p>
      </dgm:t>
    </dgm:pt>
    <dgm:pt modelId="{2D3155B4-8432-4096-AEC6-94F10AA8E884}" type="parTrans" cxnId="{41A174E4-B876-4A5F-9175-2216CC2CE545}">
      <dgm:prSet/>
      <dgm:spPr/>
      <dgm:t>
        <a:bodyPr/>
        <a:lstStyle/>
        <a:p>
          <a:endParaRPr lang="en-US"/>
        </a:p>
      </dgm:t>
    </dgm:pt>
    <dgm:pt modelId="{0069F61A-74CE-4701-A7A9-189E593AA2B6}" type="sibTrans" cxnId="{41A174E4-B876-4A5F-9175-2216CC2CE545}">
      <dgm:prSet/>
      <dgm:spPr/>
      <dgm:t>
        <a:bodyPr/>
        <a:lstStyle/>
        <a:p>
          <a:endParaRPr lang="en-US"/>
        </a:p>
      </dgm:t>
    </dgm:pt>
    <dgm:pt modelId="{E79258CD-30E3-41D8-A337-C9DA519D140A}">
      <dgm:prSet/>
      <dgm:spPr/>
      <dgm:t>
        <a:bodyPr/>
        <a:lstStyle/>
        <a:p>
          <a:r>
            <a:rPr lang="en-GB"/>
            <a:t>Has a target audience</a:t>
          </a:r>
          <a:endParaRPr lang="en-US"/>
        </a:p>
      </dgm:t>
    </dgm:pt>
    <dgm:pt modelId="{3F796AD0-50A3-4886-BBE0-E6CB7C5BD9D9}" type="parTrans" cxnId="{96D41DF7-F50C-4191-B452-CCE96D2DD8B8}">
      <dgm:prSet/>
      <dgm:spPr/>
      <dgm:t>
        <a:bodyPr/>
        <a:lstStyle/>
        <a:p>
          <a:endParaRPr lang="en-US"/>
        </a:p>
      </dgm:t>
    </dgm:pt>
    <dgm:pt modelId="{85169B5C-DFFB-4A21-9AB3-16BFBB01FC11}" type="sibTrans" cxnId="{96D41DF7-F50C-4191-B452-CCE96D2DD8B8}">
      <dgm:prSet/>
      <dgm:spPr/>
      <dgm:t>
        <a:bodyPr/>
        <a:lstStyle/>
        <a:p>
          <a:endParaRPr lang="en-US"/>
        </a:p>
      </dgm:t>
    </dgm:pt>
    <dgm:pt modelId="{5D281268-05DD-4905-8F0D-9196C6BC65D6}" type="pres">
      <dgm:prSet presAssocID="{1A3802EA-8735-4D7C-9969-63DBEB46B7E3}" presName="outerComposite" presStyleCnt="0">
        <dgm:presLayoutVars>
          <dgm:chMax val="5"/>
          <dgm:dir/>
          <dgm:resizeHandles val="exact"/>
        </dgm:presLayoutVars>
      </dgm:prSet>
      <dgm:spPr/>
    </dgm:pt>
    <dgm:pt modelId="{9461B422-21AC-4AFF-82A7-45717FABC572}" type="pres">
      <dgm:prSet presAssocID="{1A3802EA-8735-4D7C-9969-63DBEB46B7E3}" presName="dummyMaxCanvas" presStyleCnt="0">
        <dgm:presLayoutVars/>
      </dgm:prSet>
      <dgm:spPr/>
    </dgm:pt>
    <dgm:pt modelId="{45E111E2-B2BA-47C2-A27C-D181C416133E}" type="pres">
      <dgm:prSet presAssocID="{1A3802EA-8735-4D7C-9969-63DBEB46B7E3}" presName="FourNodes_1" presStyleLbl="node1" presStyleIdx="0" presStyleCnt="4">
        <dgm:presLayoutVars>
          <dgm:bulletEnabled val="1"/>
        </dgm:presLayoutVars>
      </dgm:prSet>
      <dgm:spPr/>
    </dgm:pt>
    <dgm:pt modelId="{35D3A386-ED39-4883-B36C-E5A88BC3321A}" type="pres">
      <dgm:prSet presAssocID="{1A3802EA-8735-4D7C-9969-63DBEB46B7E3}" presName="FourNodes_2" presStyleLbl="node1" presStyleIdx="1" presStyleCnt="4">
        <dgm:presLayoutVars>
          <dgm:bulletEnabled val="1"/>
        </dgm:presLayoutVars>
      </dgm:prSet>
      <dgm:spPr/>
    </dgm:pt>
    <dgm:pt modelId="{4E27EDAA-E248-486A-98C3-7FE11038035C}" type="pres">
      <dgm:prSet presAssocID="{1A3802EA-8735-4D7C-9969-63DBEB46B7E3}" presName="FourNodes_3" presStyleLbl="node1" presStyleIdx="2" presStyleCnt="4">
        <dgm:presLayoutVars>
          <dgm:bulletEnabled val="1"/>
        </dgm:presLayoutVars>
      </dgm:prSet>
      <dgm:spPr/>
    </dgm:pt>
    <dgm:pt modelId="{77E23530-1CC1-4C9A-8039-A6F5BC76B23A}" type="pres">
      <dgm:prSet presAssocID="{1A3802EA-8735-4D7C-9969-63DBEB46B7E3}" presName="FourNodes_4" presStyleLbl="node1" presStyleIdx="3" presStyleCnt="4">
        <dgm:presLayoutVars>
          <dgm:bulletEnabled val="1"/>
        </dgm:presLayoutVars>
      </dgm:prSet>
      <dgm:spPr/>
    </dgm:pt>
    <dgm:pt modelId="{477C48FC-68A2-47A4-A541-31C62F44C5B8}" type="pres">
      <dgm:prSet presAssocID="{1A3802EA-8735-4D7C-9969-63DBEB46B7E3}" presName="FourConn_1-2" presStyleLbl="fgAccFollowNode1" presStyleIdx="0" presStyleCnt="3">
        <dgm:presLayoutVars>
          <dgm:bulletEnabled val="1"/>
        </dgm:presLayoutVars>
      </dgm:prSet>
      <dgm:spPr/>
    </dgm:pt>
    <dgm:pt modelId="{8FB42B71-8C3E-42CF-8300-4490AD60D1D8}" type="pres">
      <dgm:prSet presAssocID="{1A3802EA-8735-4D7C-9969-63DBEB46B7E3}" presName="FourConn_2-3" presStyleLbl="fgAccFollowNode1" presStyleIdx="1" presStyleCnt="3">
        <dgm:presLayoutVars>
          <dgm:bulletEnabled val="1"/>
        </dgm:presLayoutVars>
      </dgm:prSet>
      <dgm:spPr/>
    </dgm:pt>
    <dgm:pt modelId="{5645E860-880D-4EFB-8D3B-6BDB67A0C92F}" type="pres">
      <dgm:prSet presAssocID="{1A3802EA-8735-4D7C-9969-63DBEB46B7E3}" presName="FourConn_3-4" presStyleLbl="fgAccFollowNode1" presStyleIdx="2" presStyleCnt="3">
        <dgm:presLayoutVars>
          <dgm:bulletEnabled val="1"/>
        </dgm:presLayoutVars>
      </dgm:prSet>
      <dgm:spPr/>
    </dgm:pt>
    <dgm:pt modelId="{6DE4ABBB-4843-4080-A67C-C9031B01808C}" type="pres">
      <dgm:prSet presAssocID="{1A3802EA-8735-4D7C-9969-63DBEB46B7E3}" presName="FourNodes_1_text" presStyleLbl="node1" presStyleIdx="3" presStyleCnt="4">
        <dgm:presLayoutVars>
          <dgm:bulletEnabled val="1"/>
        </dgm:presLayoutVars>
      </dgm:prSet>
      <dgm:spPr/>
    </dgm:pt>
    <dgm:pt modelId="{06BE174B-247A-436A-B633-740E9A0BDBB0}" type="pres">
      <dgm:prSet presAssocID="{1A3802EA-8735-4D7C-9969-63DBEB46B7E3}" presName="FourNodes_2_text" presStyleLbl="node1" presStyleIdx="3" presStyleCnt="4">
        <dgm:presLayoutVars>
          <dgm:bulletEnabled val="1"/>
        </dgm:presLayoutVars>
      </dgm:prSet>
      <dgm:spPr/>
    </dgm:pt>
    <dgm:pt modelId="{3C20F837-C8B2-4195-BF79-59F1D3924285}" type="pres">
      <dgm:prSet presAssocID="{1A3802EA-8735-4D7C-9969-63DBEB46B7E3}" presName="FourNodes_3_text" presStyleLbl="node1" presStyleIdx="3" presStyleCnt="4">
        <dgm:presLayoutVars>
          <dgm:bulletEnabled val="1"/>
        </dgm:presLayoutVars>
      </dgm:prSet>
      <dgm:spPr/>
    </dgm:pt>
    <dgm:pt modelId="{8C183D28-FC2D-4F0E-A7A0-51C7859FB44B}" type="pres">
      <dgm:prSet presAssocID="{1A3802EA-8735-4D7C-9969-63DBEB46B7E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653112B-52DC-4D28-89F1-12BA2FF040CE}" type="presOf" srcId="{E79258CD-30E3-41D8-A337-C9DA519D140A}" destId="{77E23530-1CC1-4C9A-8039-A6F5BC76B23A}" srcOrd="0" destOrd="0" presId="urn:microsoft.com/office/officeart/2005/8/layout/vProcess5"/>
    <dgm:cxn modelId="{9E226E31-992B-4F3F-AAC0-BCAC5AC06F7E}" type="presOf" srcId="{0B3B3EA2-1727-4020-BEAE-4B61CA1D5BEF}" destId="{477C48FC-68A2-47A4-A541-31C62F44C5B8}" srcOrd="0" destOrd="0" presId="urn:microsoft.com/office/officeart/2005/8/layout/vProcess5"/>
    <dgm:cxn modelId="{44FEB041-8338-4910-AAA6-DB14D7A646BD}" type="presOf" srcId="{94B19EEA-B6AF-4163-9170-44170CE70F01}" destId="{3C20F837-C8B2-4195-BF79-59F1D3924285}" srcOrd="1" destOrd="0" presId="urn:microsoft.com/office/officeart/2005/8/layout/vProcess5"/>
    <dgm:cxn modelId="{04250870-92E6-4E75-9CA1-6743DFB05005}" srcId="{1A3802EA-8735-4D7C-9969-63DBEB46B7E3}" destId="{A6014164-CC97-4831-8E24-F6010B6E1493}" srcOrd="0" destOrd="0" parTransId="{71144B74-8215-4F0B-8ADB-000A03F9B7B0}" sibTransId="{0B3B3EA2-1727-4020-BEAE-4B61CA1D5BEF}"/>
    <dgm:cxn modelId="{03A76873-37DB-4D16-832D-5A6956AA9D47}" type="presOf" srcId="{94B19EEA-B6AF-4163-9170-44170CE70F01}" destId="{4E27EDAA-E248-486A-98C3-7FE11038035C}" srcOrd="0" destOrd="0" presId="urn:microsoft.com/office/officeart/2005/8/layout/vProcess5"/>
    <dgm:cxn modelId="{127AB355-BE6A-4C94-B2F8-7E7A3D3A7517}" type="presOf" srcId="{1A3802EA-8735-4D7C-9969-63DBEB46B7E3}" destId="{5D281268-05DD-4905-8F0D-9196C6BC65D6}" srcOrd="0" destOrd="0" presId="urn:microsoft.com/office/officeart/2005/8/layout/vProcess5"/>
    <dgm:cxn modelId="{C9121A59-724C-4C40-AA5B-6515F41C03D6}" type="presOf" srcId="{A6014164-CC97-4831-8E24-F6010B6E1493}" destId="{45E111E2-B2BA-47C2-A27C-D181C416133E}" srcOrd="0" destOrd="0" presId="urn:microsoft.com/office/officeart/2005/8/layout/vProcess5"/>
    <dgm:cxn modelId="{71A4CA81-796D-4874-B660-4D605FDFED51}" type="presOf" srcId="{0C54D297-B714-49CF-8863-93E05EA70CF7}" destId="{8FB42B71-8C3E-42CF-8300-4490AD60D1D8}" srcOrd="0" destOrd="0" presId="urn:microsoft.com/office/officeart/2005/8/layout/vProcess5"/>
    <dgm:cxn modelId="{B6CC8F95-1F18-4D50-A376-5679CA19BFD8}" type="presOf" srcId="{0069F61A-74CE-4701-A7A9-189E593AA2B6}" destId="{5645E860-880D-4EFB-8D3B-6BDB67A0C92F}" srcOrd="0" destOrd="0" presId="urn:microsoft.com/office/officeart/2005/8/layout/vProcess5"/>
    <dgm:cxn modelId="{B853AA97-05C6-4CC5-8CDB-FC581767D15F}" type="presOf" srcId="{F4081E10-AF26-4C2A-A561-6805347124C1}" destId="{35D3A386-ED39-4883-B36C-E5A88BC3321A}" srcOrd="0" destOrd="0" presId="urn:microsoft.com/office/officeart/2005/8/layout/vProcess5"/>
    <dgm:cxn modelId="{CCE5BDA4-D8E7-41FD-89D7-08464B4D7E60}" type="presOf" srcId="{E79258CD-30E3-41D8-A337-C9DA519D140A}" destId="{8C183D28-FC2D-4F0E-A7A0-51C7859FB44B}" srcOrd="1" destOrd="0" presId="urn:microsoft.com/office/officeart/2005/8/layout/vProcess5"/>
    <dgm:cxn modelId="{58FB48C2-DF8F-4823-8069-E4498CC932C7}" srcId="{1A3802EA-8735-4D7C-9969-63DBEB46B7E3}" destId="{F4081E10-AF26-4C2A-A561-6805347124C1}" srcOrd="1" destOrd="0" parTransId="{98CB11E8-DD18-49D7-871D-5230E4B37475}" sibTransId="{0C54D297-B714-49CF-8863-93E05EA70CF7}"/>
    <dgm:cxn modelId="{41A174E4-B876-4A5F-9175-2216CC2CE545}" srcId="{1A3802EA-8735-4D7C-9969-63DBEB46B7E3}" destId="{94B19EEA-B6AF-4163-9170-44170CE70F01}" srcOrd="2" destOrd="0" parTransId="{2D3155B4-8432-4096-AEC6-94F10AA8E884}" sibTransId="{0069F61A-74CE-4701-A7A9-189E593AA2B6}"/>
    <dgm:cxn modelId="{96D41DF7-F50C-4191-B452-CCE96D2DD8B8}" srcId="{1A3802EA-8735-4D7C-9969-63DBEB46B7E3}" destId="{E79258CD-30E3-41D8-A337-C9DA519D140A}" srcOrd="3" destOrd="0" parTransId="{3F796AD0-50A3-4886-BBE0-E6CB7C5BD9D9}" sibTransId="{85169B5C-DFFB-4A21-9AB3-16BFBB01FC11}"/>
    <dgm:cxn modelId="{BD7D46FB-46C8-4460-9914-A058C9A9A309}" type="presOf" srcId="{A6014164-CC97-4831-8E24-F6010B6E1493}" destId="{6DE4ABBB-4843-4080-A67C-C9031B01808C}" srcOrd="1" destOrd="0" presId="urn:microsoft.com/office/officeart/2005/8/layout/vProcess5"/>
    <dgm:cxn modelId="{B16CD9FD-A8C3-4DF7-AECE-7F229199484D}" type="presOf" srcId="{F4081E10-AF26-4C2A-A561-6805347124C1}" destId="{06BE174B-247A-436A-B633-740E9A0BDBB0}" srcOrd="1" destOrd="0" presId="urn:microsoft.com/office/officeart/2005/8/layout/vProcess5"/>
    <dgm:cxn modelId="{ED7384F2-07EF-4DD6-80C4-8DF18020DA74}" type="presParOf" srcId="{5D281268-05DD-4905-8F0D-9196C6BC65D6}" destId="{9461B422-21AC-4AFF-82A7-45717FABC572}" srcOrd="0" destOrd="0" presId="urn:microsoft.com/office/officeart/2005/8/layout/vProcess5"/>
    <dgm:cxn modelId="{2933EE34-6651-4C31-A8E6-98D13F13A9C0}" type="presParOf" srcId="{5D281268-05DD-4905-8F0D-9196C6BC65D6}" destId="{45E111E2-B2BA-47C2-A27C-D181C416133E}" srcOrd="1" destOrd="0" presId="urn:microsoft.com/office/officeart/2005/8/layout/vProcess5"/>
    <dgm:cxn modelId="{8358724A-FF6B-4589-B6B7-A84E8BFB7634}" type="presParOf" srcId="{5D281268-05DD-4905-8F0D-9196C6BC65D6}" destId="{35D3A386-ED39-4883-B36C-E5A88BC3321A}" srcOrd="2" destOrd="0" presId="urn:microsoft.com/office/officeart/2005/8/layout/vProcess5"/>
    <dgm:cxn modelId="{AC591DD7-15B8-4CAC-9C65-40E759CD8480}" type="presParOf" srcId="{5D281268-05DD-4905-8F0D-9196C6BC65D6}" destId="{4E27EDAA-E248-486A-98C3-7FE11038035C}" srcOrd="3" destOrd="0" presId="urn:microsoft.com/office/officeart/2005/8/layout/vProcess5"/>
    <dgm:cxn modelId="{B16ACA3A-0942-46BE-BD80-2A3ABEFCD7A8}" type="presParOf" srcId="{5D281268-05DD-4905-8F0D-9196C6BC65D6}" destId="{77E23530-1CC1-4C9A-8039-A6F5BC76B23A}" srcOrd="4" destOrd="0" presId="urn:microsoft.com/office/officeart/2005/8/layout/vProcess5"/>
    <dgm:cxn modelId="{B876030B-84A8-4A72-897D-3438EEEFB86C}" type="presParOf" srcId="{5D281268-05DD-4905-8F0D-9196C6BC65D6}" destId="{477C48FC-68A2-47A4-A541-31C62F44C5B8}" srcOrd="5" destOrd="0" presId="urn:microsoft.com/office/officeart/2005/8/layout/vProcess5"/>
    <dgm:cxn modelId="{CC730FA0-0A29-435D-B621-94DB639F4C72}" type="presParOf" srcId="{5D281268-05DD-4905-8F0D-9196C6BC65D6}" destId="{8FB42B71-8C3E-42CF-8300-4490AD60D1D8}" srcOrd="6" destOrd="0" presId="urn:microsoft.com/office/officeart/2005/8/layout/vProcess5"/>
    <dgm:cxn modelId="{13F88CC9-50DC-4E42-94D0-C5FBA8608F74}" type="presParOf" srcId="{5D281268-05DD-4905-8F0D-9196C6BC65D6}" destId="{5645E860-880D-4EFB-8D3B-6BDB67A0C92F}" srcOrd="7" destOrd="0" presId="urn:microsoft.com/office/officeart/2005/8/layout/vProcess5"/>
    <dgm:cxn modelId="{A9F80462-F4CD-4638-859E-E633BF85441E}" type="presParOf" srcId="{5D281268-05DD-4905-8F0D-9196C6BC65D6}" destId="{6DE4ABBB-4843-4080-A67C-C9031B01808C}" srcOrd="8" destOrd="0" presId="urn:microsoft.com/office/officeart/2005/8/layout/vProcess5"/>
    <dgm:cxn modelId="{BDBAE279-D7D0-4E3D-8EBD-CD2D5DC7724A}" type="presParOf" srcId="{5D281268-05DD-4905-8F0D-9196C6BC65D6}" destId="{06BE174B-247A-436A-B633-740E9A0BDBB0}" srcOrd="9" destOrd="0" presId="urn:microsoft.com/office/officeart/2005/8/layout/vProcess5"/>
    <dgm:cxn modelId="{90645BD2-6ECC-4622-B136-F66C3B2429EC}" type="presParOf" srcId="{5D281268-05DD-4905-8F0D-9196C6BC65D6}" destId="{3C20F837-C8B2-4195-BF79-59F1D3924285}" srcOrd="10" destOrd="0" presId="urn:microsoft.com/office/officeart/2005/8/layout/vProcess5"/>
    <dgm:cxn modelId="{9B0F9DF1-083C-46FC-8BE9-72D3992A0874}" type="presParOf" srcId="{5D281268-05DD-4905-8F0D-9196C6BC65D6}" destId="{8C183D28-FC2D-4F0E-A7A0-51C7859FB44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90DCBE-A991-4594-9A39-5D6A603F3A1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9FFDD88-C75F-4D76-B333-6B055DF7CB15}">
      <dgm:prSet/>
      <dgm:spPr/>
      <dgm:t>
        <a:bodyPr/>
        <a:lstStyle/>
        <a:p>
          <a:r>
            <a:rPr lang="en-GB"/>
            <a:t>Jess Hill- Digital Skills</a:t>
          </a:r>
          <a:endParaRPr lang="en-US"/>
        </a:p>
      </dgm:t>
    </dgm:pt>
    <dgm:pt modelId="{57B8CAA5-D204-4527-911A-6BB546691DD6}" type="parTrans" cxnId="{A900E050-A132-4624-9597-CDC85EBB52C2}">
      <dgm:prSet/>
      <dgm:spPr/>
      <dgm:t>
        <a:bodyPr/>
        <a:lstStyle/>
        <a:p>
          <a:endParaRPr lang="en-US"/>
        </a:p>
      </dgm:t>
    </dgm:pt>
    <dgm:pt modelId="{84752059-1859-4A02-BF0F-23267132D9FC}" type="sibTrans" cxnId="{A900E050-A132-4624-9597-CDC85EBB52C2}">
      <dgm:prSet/>
      <dgm:spPr/>
      <dgm:t>
        <a:bodyPr/>
        <a:lstStyle/>
        <a:p>
          <a:endParaRPr lang="en-US"/>
        </a:p>
      </dgm:t>
    </dgm:pt>
    <dgm:pt modelId="{259393B7-0460-4DD7-9568-6DF74535B8AC}">
      <dgm:prSet/>
      <dgm:spPr/>
      <dgm:t>
        <a:bodyPr/>
        <a:lstStyle/>
        <a:p>
          <a:r>
            <a:rPr lang="en-GB"/>
            <a:t>Assignment Q&amp;A</a:t>
          </a:r>
          <a:endParaRPr lang="en-US"/>
        </a:p>
      </dgm:t>
    </dgm:pt>
    <dgm:pt modelId="{CE64E7BB-074C-4C60-9BAF-9F0091B35C60}" type="parTrans" cxnId="{DD2B7D4A-7EFA-44BD-ACCA-39D16B17CBAD}">
      <dgm:prSet/>
      <dgm:spPr/>
      <dgm:t>
        <a:bodyPr/>
        <a:lstStyle/>
        <a:p>
          <a:endParaRPr lang="en-US"/>
        </a:p>
      </dgm:t>
    </dgm:pt>
    <dgm:pt modelId="{A372EFC9-E094-4CB4-AB73-D8DEDFFEB213}" type="sibTrans" cxnId="{DD2B7D4A-7EFA-44BD-ACCA-39D16B17CBAD}">
      <dgm:prSet/>
      <dgm:spPr/>
      <dgm:t>
        <a:bodyPr/>
        <a:lstStyle/>
        <a:p>
          <a:endParaRPr lang="en-US"/>
        </a:p>
      </dgm:t>
    </dgm:pt>
    <dgm:pt modelId="{5AB2D57F-9DC7-4BEF-B916-40AD12AC7C08}">
      <dgm:prSet/>
      <dgm:spPr/>
      <dgm:t>
        <a:bodyPr/>
        <a:lstStyle/>
        <a:p>
          <a:r>
            <a:rPr lang="en-GB"/>
            <a:t>Example of assignment 2</a:t>
          </a:r>
          <a:endParaRPr lang="en-US"/>
        </a:p>
      </dgm:t>
    </dgm:pt>
    <dgm:pt modelId="{35098785-D003-4951-A1A2-4D0EC65097AF}" type="parTrans" cxnId="{50CB8338-5925-4C81-A927-986CD5E969C1}">
      <dgm:prSet/>
      <dgm:spPr/>
      <dgm:t>
        <a:bodyPr/>
        <a:lstStyle/>
        <a:p>
          <a:endParaRPr lang="en-US"/>
        </a:p>
      </dgm:t>
    </dgm:pt>
    <dgm:pt modelId="{B5C72FA5-F610-4A23-BFEF-605277ECF3F1}" type="sibTrans" cxnId="{50CB8338-5925-4C81-A927-986CD5E969C1}">
      <dgm:prSet/>
      <dgm:spPr/>
      <dgm:t>
        <a:bodyPr/>
        <a:lstStyle/>
        <a:p>
          <a:endParaRPr lang="en-US"/>
        </a:p>
      </dgm:t>
    </dgm:pt>
    <dgm:pt modelId="{FAF790C0-7971-4998-B8BA-7839DEE8FB59}" type="pres">
      <dgm:prSet presAssocID="{EE90DCBE-A991-4594-9A39-5D6A603F3A13}" presName="diagram" presStyleCnt="0">
        <dgm:presLayoutVars>
          <dgm:dir/>
          <dgm:resizeHandles val="exact"/>
        </dgm:presLayoutVars>
      </dgm:prSet>
      <dgm:spPr/>
    </dgm:pt>
    <dgm:pt modelId="{9AC56418-7EBB-4D33-ABE8-449676958CE6}" type="pres">
      <dgm:prSet presAssocID="{C9FFDD88-C75F-4D76-B333-6B055DF7CB15}" presName="node" presStyleLbl="node1" presStyleIdx="0" presStyleCnt="3">
        <dgm:presLayoutVars>
          <dgm:bulletEnabled val="1"/>
        </dgm:presLayoutVars>
      </dgm:prSet>
      <dgm:spPr/>
    </dgm:pt>
    <dgm:pt modelId="{075E0E4D-E5A9-4265-8331-75432EDEE10D}" type="pres">
      <dgm:prSet presAssocID="{84752059-1859-4A02-BF0F-23267132D9FC}" presName="sibTrans" presStyleCnt="0"/>
      <dgm:spPr/>
    </dgm:pt>
    <dgm:pt modelId="{05B5806B-BAFF-4B7A-A3CD-9BCBBDD9D71B}" type="pres">
      <dgm:prSet presAssocID="{259393B7-0460-4DD7-9568-6DF74535B8AC}" presName="node" presStyleLbl="node1" presStyleIdx="1" presStyleCnt="3">
        <dgm:presLayoutVars>
          <dgm:bulletEnabled val="1"/>
        </dgm:presLayoutVars>
      </dgm:prSet>
      <dgm:spPr/>
    </dgm:pt>
    <dgm:pt modelId="{573BEBCB-FB02-4828-A24C-19636E0A2848}" type="pres">
      <dgm:prSet presAssocID="{A372EFC9-E094-4CB4-AB73-D8DEDFFEB213}" presName="sibTrans" presStyleCnt="0"/>
      <dgm:spPr/>
    </dgm:pt>
    <dgm:pt modelId="{A2182BBF-6002-4D8D-8FE0-29C08053E746}" type="pres">
      <dgm:prSet presAssocID="{5AB2D57F-9DC7-4BEF-B916-40AD12AC7C08}" presName="node" presStyleLbl="node1" presStyleIdx="2" presStyleCnt="3">
        <dgm:presLayoutVars>
          <dgm:bulletEnabled val="1"/>
        </dgm:presLayoutVars>
      </dgm:prSet>
      <dgm:spPr/>
    </dgm:pt>
  </dgm:ptLst>
  <dgm:cxnLst>
    <dgm:cxn modelId="{B4B8D303-FABE-43BC-8C6B-7FAB0DEE64DA}" type="presOf" srcId="{C9FFDD88-C75F-4D76-B333-6B055DF7CB15}" destId="{9AC56418-7EBB-4D33-ABE8-449676958CE6}" srcOrd="0" destOrd="0" presId="urn:microsoft.com/office/officeart/2005/8/layout/default"/>
    <dgm:cxn modelId="{E8998620-DA29-4BF1-92D2-515805E2B289}" type="presOf" srcId="{5AB2D57F-9DC7-4BEF-B916-40AD12AC7C08}" destId="{A2182BBF-6002-4D8D-8FE0-29C08053E746}" srcOrd="0" destOrd="0" presId="urn:microsoft.com/office/officeart/2005/8/layout/default"/>
    <dgm:cxn modelId="{50CB8338-5925-4C81-A927-986CD5E969C1}" srcId="{EE90DCBE-A991-4594-9A39-5D6A603F3A13}" destId="{5AB2D57F-9DC7-4BEF-B916-40AD12AC7C08}" srcOrd="2" destOrd="0" parTransId="{35098785-D003-4951-A1A2-4D0EC65097AF}" sibTransId="{B5C72FA5-F610-4A23-BFEF-605277ECF3F1}"/>
    <dgm:cxn modelId="{DD2B7D4A-7EFA-44BD-ACCA-39D16B17CBAD}" srcId="{EE90DCBE-A991-4594-9A39-5D6A603F3A13}" destId="{259393B7-0460-4DD7-9568-6DF74535B8AC}" srcOrd="1" destOrd="0" parTransId="{CE64E7BB-074C-4C60-9BAF-9F0091B35C60}" sibTransId="{A372EFC9-E094-4CB4-AB73-D8DEDFFEB213}"/>
    <dgm:cxn modelId="{A900E050-A132-4624-9597-CDC85EBB52C2}" srcId="{EE90DCBE-A991-4594-9A39-5D6A603F3A13}" destId="{C9FFDD88-C75F-4D76-B333-6B055DF7CB15}" srcOrd="0" destOrd="0" parTransId="{57B8CAA5-D204-4527-911A-6BB546691DD6}" sibTransId="{84752059-1859-4A02-BF0F-23267132D9FC}"/>
    <dgm:cxn modelId="{E21F8687-F609-4D1C-A740-1565106DB792}" type="presOf" srcId="{EE90DCBE-A991-4594-9A39-5D6A603F3A13}" destId="{FAF790C0-7971-4998-B8BA-7839DEE8FB59}" srcOrd="0" destOrd="0" presId="urn:microsoft.com/office/officeart/2005/8/layout/default"/>
    <dgm:cxn modelId="{76E8F0D0-F9C6-497E-9453-58FBD3450930}" type="presOf" srcId="{259393B7-0460-4DD7-9568-6DF74535B8AC}" destId="{05B5806B-BAFF-4B7A-A3CD-9BCBBDD9D71B}" srcOrd="0" destOrd="0" presId="urn:microsoft.com/office/officeart/2005/8/layout/default"/>
    <dgm:cxn modelId="{22EF8CB0-04A3-429C-94FA-388C061595FE}" type="presParOf" srcId="{FAF790C0-7971-4998-B8BA-7839DEE8FB59}" destId="{9AC56418-7EBB-4D33-ABE8-449676958CE6}" srcOrd="0" destOrd="0" presId="urn:microsoft.com/office/officeart/2005/8/layout/default"/>
    <dgm:cxn modelId="{85992207-304D-427B-ABC8-21D2FA5AA172}" type="presParOf" srcId="{FAF790C0-7971-4998-B8BA-7839DEE8FB59}" destId="{075E0E4D-E5A9-4265-8331-75432EDEE10D}" srcOrd="1" destOrd="0" presId="urn:microsoft.com/office/officeart/2005/8/layout/default"/>
    <dgm:cxn modelId="{55CDDED4-5FB4-4286-A362-223209B88580}" type="presParOf" srcId="{FAF790C0-7971-4998-B8BA-7839DEE8FB59}" destId="{05B5806B-BAFF-4B7A-A3CD-9BCBBDD9D71B}" srcOrd="2" destOrd="0" presId="urn:microsoft.com/office/officeart/2005/8/layout/default"/>
    <dgm:cxn modelId="{DD722BE6-A6F6-4BF6-9C3A-89CFA33668E1}" type="presParOf" srcId="{FAF790C0-7971-4998-B8BA-7839DEE8FB59}" destId="{573BEBCB-FB02-4828-A24C-19636E0A2848}" srcOrd="3" destOrd="0" presId="urn:microsoft.com/office/officeart/2005/8/layout/default"/>
    <dgm:cxn modelId="{D7866062-786C-41B0-956B-D8BBD7F9A965}" type="presParOf" srcId="{FAF790C0-7971-4998-B8BA-7839DEE8FB59}" destId="{A2182BBF-6002-4D8D-8FE0-29C08053E746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DA03F1-4C40-43D1-A09D-E509CFD19A21}">
      <dsp:nvSpPr>
        <dsp:cNvPr id="0" name=""/>
        <dsp:cNvSpPr/>
      </dsp:nvSpPr>
      <dsp:spPr>
        <a:xfrm>
          <a:off x="0" y="77615"/>
          <a:ext cx="6364224" cy="2585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Jess Hill- Digital Skills</a:t>
          </a:r>
          <a:endParaRPr lang="en-US" sz="6500" kern="1200"/>
        </a:p>
      </dsp:txBody>
      <dsp:txXfrm>
        <a:off x="126223" y="203838"/>
        <a:ext cx="6111778" cy="2333254"/>
      </dsp:txXfrm>
    </dsp:sp>
    <dsp:sp modelId="{51907EA5-09BF-42FD-82E7-D5D39A26192B}">
      <dsp:nvSpPr>
        <dsp:cNvPr id="0" name=""/>
        <dsp:cNvSpPr/>
      </dsp:nvSpPr>
      <dsp:spPr>
        <a:xfrm>
          <a:off x="0" y="2850516"/>
          <a:ext cx="6364224" cy="25857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Assignment Q&amp;A</a:t>
          </a:r>
          <a:endParaRPr lang="en-US" sz="6500" kern="1200"/>
        </a:p>
      </dsp:txBody>
      <dsp:txXfrm>
        <a:off x="126223" y="2976739"/>
        <a:ext cx="6111778" cy="2333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111E2-B2BA-47C2-A27C-D181C416133E}">
      <dsp:nvSpPr>
        <dsp:cNvPr id="0" name=""/>
        <dsp:cNvSpPr/>
      </dsp:nvSpPr>
      <dsp:spPr>
        <a:xfrm>
          <a:off x="0" y="0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Formal tone</a:t>
          </a:r>
          <a:endParaRPr lang="en-US" sz="3500" kern="1200"/>
        </a:p>
      </dsp:txBody>
      <dsp:txXfrm>
        <a:off x="24059" y="24059"/>
        <a:ext cx="7700515" cy="773317"/>
      </dsp:txXfrm>
    </dsp:sp>
    <dsp:sp modelId="{35D3A386-ED39-4883-B36C-E5A88BC3321A}">
      <dsp:nvSpPr>
        <dsp:cNvPr id="0" name=""/>
        <dsp:cNvSpPr/>
      </dsp:nvSpPr>
      <dsp:spPr>
        <a:xfrm>
          <a:off x="724966" y="970787"/>
          <a:ext cx="8656320" cy="8214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Written concisley</a:t>
          </a:r>
          <a:endParaRPr lang="en-US" sz="3500" kern="1200"/>
        </a:p>
      </dsp:txBody>
      <dsp:txXfrm>
        <a:off x="749025" y="994846"/>
        <a:ext cx="7349301" cy="773317"/>
      </dsp:txXfrm>
    </dsp:sp>
    <dsp:sp modelId="{4E27EDAA-E248-486A-98C3-7FE11038035C}">
      <dsp:nvSpPr>
        <dsp:cNvPr id="0" name=""/>
        <dsp:cNvSpPr/>
      </dsp:nvSpPr>
      <dsp:spPr>
        <a:xfrm>
          <a:off x="1439113" y="1941575"/>
          <a:ext cx="8656320" cy="8214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Organised around examining issues</a:t>
          </a:r>
          <a:endParaRPr lang="en-US" sz="3500" kern="1200"/>
        </a:p>
      </dsp:txBody>
      <dsp:txXfrm>
        <a:off x="1463172" y="1965634"/>
        <a:ext cx="7360122" cy="773317"/>
      </dsp:txXfrm>
    </dsp:sp>
    <dsp:sp modelId="{77E23530-1CC1-4C9A-8039-A6F5BC76B23A}">
      <dsp:nvSpPr>
        <dsp:cNvPr id="0" name=""/>
        <dsp:cNvSpPr/>
      </dsp:nvSpPr>
      <dsp:spPr>
        <a:xfrm>
          <a:off x="2164079" y="2912363"/>
          <a:ext cx="8656320" cy="82143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Has a target audience</a:t>
          </a:r>
          <a:endParaRPr lang="en-US" sz="3500" kern="1200"/>
        </a:p>
      </dsp:txBody>
      <dsp:txXfrm>
        <a:off x="2188138" y="2936422"/>
        <a:ext cx="7349301" cy="773317"/>
      </dsp:txXfrm>
    </dsp:sp>
    <dsp:sp modelId="{477C48FC-68A2-47A4-A541-31C62F44C5B8}">
      <dsp:nvSpPr>
        <dsp:cNvPr id="0" name=""/>
        <dsp:cNvSpPr/>
      </dsp:nvSpPr>
      <dsp:spPr>
        <a:xfrm>
          <a:off x="8122386" y="629145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242521" y="629145"/>
        <a:ext cx="293663" cy="401785"/>
      </dsp:txXfrm>
    </dsp:sp>
    <dsp:sp modelId="{8FB42B71-8C3E-42CF-8300-4490AD60D1D8}">
      <dsp:nvSpPr>
        <dsp:cNvPr id="0" name=""/>
        <dsp:cNvSpPr/>
      </dsp:nvSpPr>
      <dsp:spPr>
        <a:xfrm>
          <a:off x="8847353" y="1599932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967488" y="1599932"/>
        <a:ext cx="293663" cy="401785"/>
      </dsp:txXfrm>
    </dsp:sp>
    <dsp:sp modelId="{5645E860-880D-4EFB-8D3B-6BDB67A0C92F}">
      <dsp:nvSpPr>
        <dsp:cNvPr id="0" name=""/>
        <dsp:cNvSpPr/>
      </dsp:nvSpPr>
      <dsp:spPr>
        <a:xfrm>
          <a:off x="9561499" y="2570720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681634" y="2570720"/>
        <a:ext cx="293663" cy="4017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56418-7EBB-4D33-ABE8-449676958CE6}">
      <dsp:nvSpPr>
        <dsp:cNvPr id="0" name=""/>
        <dsp:cNvSpPr/>
      </dsp:nvSpPr>
      <dsp:spPr>
        <a:xfrm>
          <a:off x="0" y="1071918"/>
          <a:ext cx="3414946" cy="20489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Jess Hill- Digital Skills</a:t>
          </a:r>
          <a:endParaRPr lang="en-US" sz="4500" kern="1200"/>
        </a:p>
      </dsp:txBody>
      <dsp:txXfrm>
        <a:off x="0" y="1071918"/>
        <a:ext cx="3414946" cy="2048967"/>
      </dsp:txXfrm>
    </dsp:sp>
    <dsp:sp modelId="{05B5806B-BAFF-4B7A-A3CD-9BCBBDD9D71B}">
      <dsp:nvSpPr>
        <dsp:cNvPr id="0" name=""/>
        <dsp:cNvSpPr/>
      </dsp:nvSpPr>
      <dsp:spPr>
        <a:xfrm>
          <a:off x="3756441" y="1071918"/>
          <a:ext cx="3414946" cy="20489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Assignment Q&amp;A</a:t>
          </a:r>
          <a:endParaRPr lang="en-US" sz="4500" kern="1200"/>
        </a:p>
      </dsp:txBody>
      <dsp:txXfrm>
        <a:off x="3756441" y="1071918"/>
        <a:ext cx="3414946" cy="2048967"/>
      </dsp:txXfrm>
    </dsp:sp>
    <dsp:sp modelId="{A2182BBF-6002-4D8D-8FE0-29C08053E746}">
      <dsp:nvSpPr>
        <dsp:cNvPr id="0" name=""/>
        <dsp:cNvSpPr/>
      </dsp:nvSpPr>
      <dsp:spPr>
        <a:xfrm>
          <a:off x="7512882" y="1071918"/>
          <a:ext cx="3414946" cy="20489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Example of assignment 2</a:t>
          </a:r>
          <a:endParaRPr lang="en-US" sz="4500" kern="1200"/>
        </a:p>
      </dsp:txBody>
      <dsp:txXfrm>
        <a:off x="7512882" y="1071918"/>
        <a:ext cx="3414946" cy="20489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vkTcQ4inMo" TargetMode="External"/><Relationship Id="rId2" Type="http://schemas.openxmlformats.org/officeDocument/2006/relationships/hyperlink" Target="https://www.youtube.com/watch?v=pYCQSL-XoE4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881" y="390525"/>
            <a:ext cx="10909640" cy="1510301"/>
          </a:xfrm>
        </p:spPr>
        <p:txBody>
          <a:bodyPr anchor="ctr">
            <a:normAutofit/>
          </a:bodyPr>
          <a:lstStyle/>
          <a:p>
            <a:r>
              <a:rPr lang="en-GB" sz="6600">
                <a:solidFill>
                  <a:srgbClr val="FFFFFF"/>
                </a:solidFill>
                <a:cs typeface="Calibri Light"/>
              </a:rPr>
              <a:t>Study Skills</a:t>
            </a:r>
            <a:endParaRPr lang="en-GB" sz="66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5601" y="1900826"/>
            <a:ext cx="6396204" cy="6625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(BMCP4002/BMLW4009)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AD82F928-7AEB-53B2-A98E-613C058AC5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84707" y="3067050"/>
            <a:ext cx="3019537" cy="3019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B08D3-37C6-291B-B86D-5A196494E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Aims for today's session</a:t>
            </a: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248926-9752-25BE-64DC-6AB7479B73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86989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3497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FAD69-B814-42C3-A05D-B5A03B3BE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>
                <a:cs typeface="Calibri Light"/>
              </a:rPr>
              <a:t>What is report writing?</a:t>
            </a:r>
            <a:endParaRPr lang="en-GB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5EDED9-B464-FFDE-5818-D30B5559AB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1557775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67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A3B7C-999D-8469-C0BD-6DF856B50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  <a:cs typeface="Calibri Light"/>
              </a:rPr>
              <a:t>For your assignment</a:t>
            </a:r>
            <a:endParaRPr lang="en-GB" sz="5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5F75E-9974-EEBE-DD9D-525B05D51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 b="1" u="sng">
                <a:cs typeface="Calibri"/>
              </a:rPr>
              <a:t>Cover page</a:t>
            </a:r>
            <a:r>
              <a:rPr lang="en-GB" sz="2200">
                <a:cs typeface="Calibri"/>
              </a:rPr>
              <a:t> (</a:t>
            </a:r>
            <a:r>
              <a:rPr lang="en-GB" sz="2200">
                <a:ea typeface="+mn-lt"/>
                <a:cs typeface="+mn-lt"/>
              </a:rPr>
              <a:t>Assignment title, student name, student number, module code) </a:t>
            </a:r>
            <a:r>
              <a:rPr lang="en-GB" sz="2200">
                <a:ea typeface="+mn-lt"/>
                <a:cs typeface="+mn-lt"/>
                <a:hlinkClick r:id="rId2"/>
              </a:rPr>
              <a:t>Insert A Cover Page In Word Document | How to Make a Cover Page in Word - YouTube</a:t>
            </a:r>
            <a:endParaRPr lang="en-US" sz="2200">
              <a:cs typeface="Calibri"/>
            </a:endParaRPr>
          </a:p>
          <a:p>
            <a:r>
              <a:rPr lang="en-GB" sz="2200" b="1" u="sng">
                <a:cs typeface="Calibri"/>
              </a:rPr>
              <a:t>Contents page</a:t>
            </a:r>
            <a:r>
              <a:rPr lang="en-GB" sz="2200">
                <a:cs typeface="Calibri"/>
              </a:rPr>
              <a:t> </a:t>
            </a:r>
            <a:r>
              <a:rPr lang="en-GB" sz="2200">
                <a:ea typeface="+mn-lt"/>
                <a:cs typeface="+mn-lt"/>
                <a:hlinkClick r:id="rId3"/>
              </a:rPr>
              <a:t>How to add a table of contents in Microsoft Word - YouTube</a:t>
            </a:r>
            <a:endParaRPr lang="en-GB" sz="2200">
              <a:cs typeface="Calibri"/>
            </a:endParaRPr>
          </a:p>
          <a:p>
            <a:r>
              <a:rPr lang="en-GB" sz="2200" b="1" u="sng">
                <a:cs typeface="Calibri"/>
              </a:rPr>
              <a:t>Introduction </a:t>
            </a:r>
            <a:r>
              <a:rPr lang="en-GB" sz="2200">
                <a:cs typeface="Calibri"/>
              </a:rPr>
              <a:t>– 10% (150 words)</a:t>
            </a:r>
          </a:p>
          <a:p>
            <a:r>
              <a:rPr lang="en-GB" sz="2200" b="1" u="sng">
                <a:cs typeface="Calibri"/>
              </a:rPr>
              <a:t>Main body- </a:t>
            </a:r>
            <a:r>
              <a:rPr lang="en-GB" sz="2200">
                <a:cs typeface="Calibri"/>
              </a:rPr>
              <a:t>80% (1200 words)</a:t>
            </a:r>
          </a:p>
          <a:p>
            <a:r>
              <a:rPr lang="en-GB" sz="2200" b="1" u="sng">
                <a:cs typeface="Calibri"/>
              </a:rPr>
              <a:t>Conclusion- </a:t>
            </a:r>
            <a:r>
              <a:rPr lang="en-GB" sz="2200">
                <a:cs typeface="Calibri"/>
              </a:rPr>
              <a:t>10% (150 words)</a:t>
            </a:r>
          </a:p>
          <a:p>
            <a:r>
              <a:rPr lang="en-GB" sz="2200" b="1" u="sng">
                <a:cs typeface="Calibri"/>
              </a:rPr>
              <a:t>References-</a:t>
            </a:r>
            <a:r>
              <a:rPr lang="en-GB" sz="2200">
                <a:cs typeface="Calibri"/>
              </a:rPr>
              <a:t> at least 10!</a:t>
            </a:r>
          </a:p>
          <a:p>
            <a:r>
              <a:rPr lang="en-GB" sz="2200" b="1" u="sng">
                <a:cs typeface="Calibri"/>
              </a:rPr>
              <a:t>Ariel font, size 12, double spaced</a:t>
            </a: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35038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CF0E0-F7B5-1073-181C-C8F86562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>
                <a:cs typeface="Calibri Light"/>
              </a:rPr>
              <a:t>Now, lets look at an example</a:t>
            </a:r>
            <a:endParaRPr lang="en-GB" sz="5400" dirty="0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96F2EEBA-5DFA-88A3-9902-FF9D808C42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38" r="14334" b="4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1DF56-D940-C72F-50FA-071089132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cs typeface="Calibri"/>
              </a:rPr>
              <a:t>Moodle, Study Skills, Resources, Assignment 2 example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370636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FD74F7-0F8E-5B89-E46B-5616019CE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To conclude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DA3075-FCFD-714F-A0D2-F52C944356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434457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2000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riting an appointment on a paper agenda">
            <a:extLst>
              <a:ext uri="{FF2B5EF4-FFF2-40B4-BE49-F238E27FC236}">
                <a16:creationId xmlns:a16="http://schemas.microsoft.com/office/drawing/2014/main" id="{7DBBBC93-399F-41BB-4029-86B3DA149D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821" b="-3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BFDBFB-C984-D025-86EB-47841DB11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Next week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8053F-45A7-0E5F-80E3-D0E5BBC93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cs typeface="Calibri"/>
              </a:rPr>
              <a:t>Draft session- Please book in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8483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Study Skills</vt:lpstr>
      <vt:lpstr>Aims for today's session</vt:lpstr>
      <vt:lpstr>What is report writing?</vt:lpstr>
      <vt:lpstr>For your assignment</vt:lpstr>
      <vt:lpstr>Now, lets look at an example</vt:lpstr>
      <vt:lpstr>To conclude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43</cp:revision>
  <dcterms:created xsi:type="dcterms:W3CDTF">2023-12-01T06:39:56Z</dcterms:created>
  <dcterms:modified xsi:type="dcterms:W3CDTF">2023-12-01T07:01:26Z</dcterms:modified>
</cp:coreProperties>
</file>