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5"/>
  </p:notesMasterIdLst>
  <p:sldIdLst>
    <p:sldId id="292" r:id="rId9"/>
    <p:sldId id="294" r:id="rId10"/>
    <p:sldId id="295" r:id="rId11"/>
    <p:sldId id="417" r:id="rId12"/>
    <p:sldId id="461" r:id="rId13"/>
    <p:sldId id="418" r:id="rId14"/>
    <p:sldId id="484" r:id="rId15"/>
    <p:sldId id="437" r:id="rId16"/>
    <p:sldId id="400" r:id="rId17"/>
    <p:sldId id="485" r:id="rId18"/>
    <p:sldId id="462" r:id="rId19"/>
    <p:sldId id="488" r:id="rId20"/>
    <p:sldId id="486" r:id="rId21"/>
    <p:sldId id="487" r:id="rId22"/>
    <p:sldId id="489" r:id="rId23"/>
    <p:sldId id="490" r:id="rId24"/>
    <p:sldId id="492" r:id="rId25"/>
    <p:sldId id="501" r:id="rId26"/>
    <p:sldId id="500" r:id="rId27"/>
    <p:sldId id="502" r:id="rId28"/>
    <p:sldId id="494" r:id="rId29"/>
    <p:sldId id="495" r:id="rId30"/>
    <p:sldId id="498" r:id="rId31"/>
    <p:sldId id="497" r:id="rId32"/>
    <p:sldId id="460" r:id="rId33"/>
    <p:sldId id="4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B64D23-1067-470C-A847-B9D49BCF0E2F}" v="1" dt="2024-02-19T08:50:47.3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B403CF8-5DC2-4F4C-876A-004E9AC363A2}"/>
    <pc:docChg chg="undo custSel addSld delSld modSld">
      <pc:chgData name="Nitheesh Kaliyamurthy" userId="2821ebda-f4ac-4963-9a4e-a836dfc45829" providerId="ADAL" clId="{CB403CF8-5DC2-4F4C-876A-004E9AC363A2}" dt="2022-06-13T06:58:15.851" v="265" actId="6549"/>
      <pc:docMkLst>
        <pc:docMk/>
      </pc:docMkLst>
      <pc:sldChg chg="addSp modSp mod">
        <pc:chgData name="Nitheesh Kaliyamurthy" userId="2821ebda-f4ac-4963-9a4e-a836dfc45829" providerId="ADAL" clId="{CB403CF8-5DC2-4F4C-876A-004E9AC363A2}" dt="2022-06-05T12:31:21.298" v="232" actId="14100"/>
        <pc:sldMkLst>
          <pc:docMk/>
          <pc:sldMk cId="3229398234" sldId="295"/>
        </pc:sldMkLst>
        <pc:picChg chg="add mod">
          <ac:chgData name="Nitheesh Kaliyamurthy" userId="2821ebda-f4ac-4963-9a4e-a836dfc45829" providerId="ADAL" clId="{CB403CF8-5DC2-4F4C-876A-004E9AC363A2}" dt="2022-06-05T12:31:21.298" v="232" actId="14100"/>
          <ac:picMkLst>
            <pc:docMk/>
            <pc:sldMk cId="3229398234" sldId="295"/>
            <ac:picMk id="6" creationId="{F9755090-331F-44E5-A169-E4DE4D644F27}"/>
          </ac:picMkLst>
        </pc:picChg>
      </pc:sldChg>
      <pc:sldChg chg="addSp modSp">
        <pc:chgData name="Nitheesh Kaliyamurthy" userId="2821ebda-f4ac-4963-9a4e-a836dfc45829" providerId="ADAL" clId="{CB403CF8-5DC2-4F4C-876A-004E9AC363A2}" dt="2022-06-05T12:31:26.336" v="233"/>
        <pc:sldMkLst>
          <pc:docMk/>
          <pc:sldMk cId="2405525159" sldId="417"/>
        </pc:sldMkLst>
        <pc:picChg chg="add mod">
          <ac:chgData name="Nitheesh Kaliyamurthy" userId="2821ebda-f4ac-4963-9a4e-a836dfc45829" providerId="ADAL" clId="{CB403CF8-5DC2-4F4C-876A-004E9AC363A2}" dt="2022-06-05T12:31:26.336" v="233"/>
          <ac:picMkLst>
            <pc:docMk/>
            <pc:sldMk cId="2405525159" sldId="417"/>
            <ac:picMk id="6" creationId="{AC3C0AA4-A160-46D1-B09F-52DE79E8B760}"/>
          </ac:picMkLst>
        </pc:picChg>
      </pc:sldChg>
      <pc:sldChg chg="addSp modSp">
        <pc:chgData name="Nitheesh Kaliyamurthy" userId="2821ebda-f4ac-4963-9a4e-a836dfc45829" providerId="ADAL" clId="{CB403CF8-5DC2-4F4C-876A-004E9AC363A2}" dt="2022-06-05T12:31:35.080" v="235"/>
        <pc:sldMkLst>
          <pc:docMk/>
          <pc:sldMk cId="3772958841" sldId="418"/>
        </pc:sldMkLst>
        <pc:picChg chg="add mod">
          <ac:chgData name="Nitheesh Kaliyamurthy" userId="2821ebda-f4ac-4963-9a4e-a836dfc45829" providerId="ADAL" clId="{CB403CF8-5DC2-4F4C-876A-004E9AC363A2}" dt="2022-06-05T12:31:35.080" v="235"/>
          <ac:picMkLst>
            <pc:docMk/>
            <pc:sldMk cId="3772958841" sldId="418"/>
            <ac:picMk id="6" creationId="{AB670413-185F-48AD-B11D-2F36E31AA6BE}"/>
          </ac:picMkLst>
        </pc:picChg>
      </pc:sldChg>
      <pc:sldChg chg="addSp modSp">
        <pc:chgData name="Nitheesh Kaliyamurthy" userId="2821ebda-f4ac-4963-9a4e-a836dfc45829" providerId="ADAL" clId="{CB403CF8-5DC2-4F4C-876A-004E9AC363A2}" dt="2022-06-05T12:31:31.708" v="234"/>
        <pc:sldMkLst>
          <pc:docMk/>
          <pc:sldMk cId="3013047521" sldId="461"/>
        </pc:sldMkLst>
        <pc:picChg chg="add mod">
          <ac:chgData name="Nitheesh Kaliyamurthy" userId="2821ebda-f4ac-4963-9a4e-a836dfc45829" providerId="ADAL" clId="{CB403CF8-5DC2-4F4C-876A-004E9AC363A2}" dt="2022-06-05T12:31:31.708" v="234"/>
          <ac:picMkLst>
            <pc:docMk/>
            <pc:sldMk cId="3013047521" sldId="461"/>
            <ac:picMk id="6" creationId="{9EF6F34A-CC3D-44F9-A056-41C2786E93A0}"/>
          </ac:picMkLst>
        </pc:picChg>
      </pc:sldChg>
      <pc:sldChg chg="addSp delSp modSp mod">
        <pc:chgData name="Nitheesh Kaliyamurthy" userId="2821ebda-f4ac-4963-9a4e-a836dfc45829" providerId="ADAL" clId="{CB403CF8-5DC2-4F4C-876A-004E9AC363A2}" dt="2022-06-05T08:26:36.012" v="224" actId="1076"/>
        <pc:sldMkLst>
          <pc:docMk/>
          <pc:sldMk cId="1601702063" sldId="492"/>
        </pc:sldMkLst>
        <pc:spChg chg="mod">
          <ac:chgData name="Nitheesh Kaliyamurthy" userId="2821ebda-f4ac-4963-9a4e-a836dfc45829" providerId="ADAL" clId="{CB403CF8-5DC2-4F4C-876A-004E9AC363A2}" dt="2022-06-05T08:04:33.348" v="29" actId="20577"/>
          <ac:spMkLst>
            <pc:docMk/>
            <pc:sldMk cId="1601702063" sldId="492"/>
            <ac:spMk id="3" creationId="{C02AA8F8-1E43-384B-8982-C0BB94049B5C}"/>
          </ac:spMkLst>
        </pc:spChg>
        <pc:spChg chg="mod">
          <ac:chgData name="Nitheesh Kaliyamurthy" userId="2821ebda-f4ac-4963-9a4e-a836dfc45829" providerId="ADAL" clId="{CB403CF8-5DC2-4F4C-876A-004E9AC363A2}" dt="2022-06-05T08:20:56.090" v="183" actId="1076"/>
          <ac:spMkLst>
            <pc:docMk/>
            <pc:sldMk cId="1601702063" sldId="492"/>
            <ac:spMk id="5" creationId="{70EF733A-51C9-4841-81B5-FF55AEB4CF5A}"/>
          </ac:spMkLst>
        </pc:spChg>
        <pc:spChg chg="add del mod">
          <ac:chgData name="Nitheesh Kaliyamurthy" userId="2821ebda-f4ac-4963-9a4e-a836dfc45829" providerId="ADAL" clId="{CB403CF8-5DC2-4F4C-876A-004E9AC363A2}" dt="2022-06-05T08:15:16.153" v="121"/>
          <ac:spMkLst>
            <pc:docMk/>
            <pc:sldMk cId="1601702063" sldId="492"/>
            <ac:spMk id="15" creationId="{257C501D-92F8-4ADF-BFFA-9283C168FD09}"/>
          </ac:spMkLst>
        </pc:spChg>
        <pc:spChg chg="add del mod">
          <ac:chgData name="Nitheesh Kaliyamurthy" userId="2821ebda-f4ac-4963-9a4e-a836dfc45829" providerId="ADAL" clId="{CB403CF8-5DC2-4F4C-876A-004E9AC363A2}" dt="2022-06-05T08:15:16.153" v="121"/>
          <ac:spMkLst>
            <pc:docMk/>
            <pc:sldMk cId="1601702063" sldId="492"/>
            <ac:spMk id="16" creationId="{A1BB824E-9B6D-4427-9C40-82654A3BC4D5}"/>
          </ac:spMkLst>
        </pc:spChg>
        <pc:spChg chg="add del mod">
          <ac:chgData name="Nitheesh Kaliyamurthy" userId="2821ebda-f4ac-4963-9a4e-a836dfc45829" providerId="ADAL" clId="{CB403CF8-5DC2-4F4C-876A-004E9AC363A2}" dt="2022-06-05T08:15:16.153" v="121"/>
          <ac:spMkLst>
            <pc:docMk/>
            <pc:sldMk cId="1601702063" sldId="492"/>
            <ac:spMk id="17" creationId="{BEC3CFB9-8E37-4BBD-8E3A-CEA7651246F5}"/>
          </ac:spMkLst>
        </pc:spChg>
        <pc:spChg chg="add del mod">
          <ac:chgData name="Nitheesh Kaliyamurthy" userId="2821ebda-f4ac-4963-9a4e-a836dfc45829" providerId="ADAL" clId="{CB403CF8-5DC2-4F4C-876A-004E9AC363A2}" dt="2022-06-05T08:15:16.153" v="121"/>
          <ac:spMkLst>
            <pc:docMk/>
            <pc:sldMk cId="1601702063" sldId="492"/>
            <ac:spMk id="18" creationId="{53C49347-6157-4252-B153-6EBCBFC30677}"/>
          </ac:spMkLst>
        </pc:spChg>
        <pc:spChg chg="add del mod">
          <ac:chgData name="Nitheesh Kaliyamurthy" userId="2821ebda-f4ac-4963-9a4e-a836dfc45829" providerId="ADAL" clId="{CB403CF8-5DC2-4F4C-876A-004E9AC363A2}" dt="2022-06-05T08:15:16.153" v="121"/>
          <ac:spMkLst>
            <pc:docMk/>
            <pc:sldMk cId="1601702063" sldId="492"/>
            <ac:spMk id="19" creationId="{1F006F58-BC59-4380-A4CF-A5A7AA6FFEFF}"/>
          </ac:spMkLst>
        </pc:spChg>
        <pc:spChg chg="add del mod">
          <ac:chgData name="Nitheesh Kaliyamurthy" userId="2821ebda-f4ac-4963-9a4e-a836dfc45829" providerId="ADAL" clId="{CB403CF8-5DC2-4F4C-876A-004E9AC363A2}" dt="2022-06-05T08:15:16.153" v="121"/>
          <ac:spMkLst>
            <pc:docMk/>
            <pc:sldMk cId="1601702063" sldId="492"/>
            <ac:spMk id="20" creationId="{98A5F172-F648-46DB-A1DE-06DDA2311712}"/>
          </ac:spMkLst>
        </pc:spChg>
        <pc:spChg chg="add del mod">
          <ac:chgData name="Nitheesh Kaliyamurthy" userId="2821ebda-f4ac-4963-9a4e-a836dfc45829" providerId="ADAL" clId="{CB403CF8-5DC2-4F4C-876A-004E9AC363A2}" dt="2022-06-05T08:15:16.153" v="121"/>
          <ac:spMkLst>
            <pc:docMk/>
            <pc:sldMk cId="1601702063" sldId="492"/>
            <ac:spMk id="21" creationId="{B2F51BFB-A8E7-4BAB-B42F-C447B23AFE9E}"/>
          </ac:spMkLst>
        </pc:spChg>
        <pc:spChg chg="add del mod">
          <ac:chgData name="Nitheesh Kaliyamurthy" userId="2821ebda-f4ac-4963-9a4e-a836dfc45829" providerId="ADAL" clId="{CB403CF8-5DC2-4F4C-876A-004E9AC363A2}" dt="2022-06-05T08:15:16.153" v="121"/>
          <ac:spMkLst>
            <pc:docMk/>
            <pc:sldMk cId="1601702063" sldId="492"/>
            <ac:spMk id="22" creationId="{BFDE5060-E125-4701-961C-2738E972EB8C}"/>
          </ac:spMkLst>
        </pc:spChg>
        <pc:spChg chg="add del mod">
          <ac:chgData name="Nitheesh Kaliyamurthy" userId="2821ebda-f4ac-4963-9a4e-a836dfc45829" providerId="ADAL" clId="{CB403CF8-5DC2-4F4C-876A-004E9AC363A2}" dt="2022-06-05T08:15:16.153" v="121"/>
          <ac:spMkLst>
            <pc:docMk/>
            <pc:sldMk cId="1601702063" sldId="492"/>
            <ac:spMk id="23" creationId="{D4E29945-786D-41A8-8A9A-AA351E480CA2}"/>
          </ac:spMkLst>
        </pc:spChg>
        <pc:spChg chg="add del mod">
          <ac:chgData name="Nitheesh Kaliyamurthy" userId="2821ebda-f4ac-4963-9a4e-a836dfc45829" providerId="ADAL" clId="{CB403CF8-5DC2-4F4C-876A-004E9AC363A2}" dt="2022-06-05T08:15:16.153" v="121"/>
          <ac:spMkLst>
            <pc:docMk/>
            <pc:sldMk cId="1601702063" sldId="492"/>
            <ac:spMk id="24" creationId="{6563F468-2DAA-4E31-AC7D-514C9BE90FCC}"/>
          </ac:spMkLst>
        </pc:spChg>
        <pc:spChg chg="add del mod">
          <ac:chgData name="Nitheesh Kaliyamurthy" userId="2821ebda-f4ac-4963-9a4e-a836dfc45829" providerId="ADAL" clId="{CB403CF8-5DC2-4F4C-876A-004E9AC363A2}" dt="2022-06-05T08:15:16.153" v="121"/>
          <ac:spMkLst>
            <pc:docMk/>
            <pc:sldMk cId="1601702063" sldId="492"/>
            <ac:spMk id="25" creationId="{22AB0079-8ECF-4E6B-A12C-B2EFB396E8DB}"/>
          </ac:spMkLst>
        </pc:spChg>
        <pc:spChg chg="add del mod">
          <ac:chgData name="Nitheesh Kaliyamurthy" userId="2821ebda-f4ac-4963-9a4e-a836dfc45829" providerId="ADAL" clId="{CB403CF8-5DC2-4F4C-876A-004E9AC363A2}" dt="2022-06-05T08:15:16.153" v="121"/>
          <ac:spMkLst>
            <pc:docMk/>
            <pc:sldMk cId="1601702063" sldId="492"/>
            <ac:spMk id="26" creationId="{4FDAF8AE-D7DD-497A-AB86-1228490EF088}"/>
          </ac:spMkLst>
        </pc:spChg>
        <pc:spChg chg="add del mod">
          <ac:chgData name="Nitheesh Kaliyamurthy" userId="2821ebda-f4ac-4963-9a4e-a836dfc45829" providerId="ADAL" clId="{CB403CF8-5DC2-4F4C-876A-004E9AC363A2}" dt="2022-06-05T08:15:16.153" v="121"/>
          <ac:spMkLst>
            <pc:docMk/>
            <pc:sldMk cId="1601702063" sldId="492"/>
            <ac:spMk id="27" creationId="{25F10A8E-E9F2-4F64-B719-110CEFE90C0D}"/>
          </ac:spMkLst>
        </pc:spChg>
        <pc:spChg chg="add del mod">
          <ac:chgData name="Nitheesh Kaliyamurthy" userId="2821ebda-f4ac-4963-9a4e-a836dfc45829" providerId="ADAL" clId="{CB403CF8-5DC2-4F4C-876A-004E9AC363A2}" dt="2022-06-05T08:15:16.153" v="121"/>
          <ac:spMkLst>
            <pc:docMk/>
            <pc:sldMk cId="1601702063" sldId="492"/>
            <ac:spMk id="28" creationId="{C42998A6-7349-42F5-9632-8829EFF6F001}"/>
          </ac:spMkLst>
        </pc:spChg>
        <pc:spChg chg="add mod">
          <ac:chgData name="Nitheesh Kaliyamurthy" userId="2821ebda-f4ac-4963-9a4e-a836dfc45829" providerId="ADAL" clId="{CB403CF8-5DC2-4F4C-876A-004E9AC363A2}" dt="2022-06-05T08:23:10.721" v="215" actId="688"/>
          <ac:spMkLst>
            <pc:docMk/>
            <pc:sldMk cId="1601702063" sldId="492"/>
            <ac:spMk id="39" creationId="{954D8F55-3255-443A-8B3D-CDC699BBAEB2}"/>
          </ac:spMkLst>
        </pc:spChg>
        <pc:spChg chg="add mod">
          <ac:chgData name="Nitheesh Kaliyamurthy" userId="2821ebda-f4ac-4963-9a4e-a836dfc45829" providerId="ADAL" clId="{CB403CF8-5DC2-4F4C-876A-004E9AC363A2}" dt="2022-06-05T08:22:44.670" v="205" actId="1076"/>
          <ac:spMkLst>
            <pc:docMk/>
            <pc:sldMk cId="1601702063" sldId="492"/>
            <ac:spMk id="40" creationId="{E840C630-17FC-4902-BC5F-2D8E570512D9}"/>
          </ac:spMkLst>
        </pc:spChg>
        <pc:spChg chg="add mod">
          <ac:chgData name="Nitheesh Kaliyamurthy" userId="2821ebda-f4ac-4963-9a4e-a836dfc45829" providerId="ADAL" clId="{CB403CF8-5DC2-4F4C-876A-004E9AC363A2}" dt="2022-06-05T08:22:56.345" v="210" actId="688"/>
          <ac:spMkLst>
            <pc:docMk/>
            <pc:sldMk cId="1601702063" sldId="492"/>
            <ac:spMk id="41" creationId="{9700E8C2-7468-4E64-8402-AE21060A0288}"/>
          </ac:spMkLst>
        </pc:spChg>
        <pc:spChg chg="add mod">
          <ac:chgData name="Nitheesh Kaliyamurthy" userId="2821ebda-f4ac-4963-9a4e-a836dfc45829" providerId="ADAL" clId="{CB403CF8-5DC2-4F4C-876A-004E9AC363A2}" dt="2022-06-05T08:23:05.521" v="214" actId="1076"/>
          <ac:spMkLst>
            <pc:docMk/>
            <pc:sldMk cId="1601702063" sldId="492"/>
            <ac:spMk id="42" creationId="{C347807E-B8C6-424D-8C74-4E13EE1CF7EC}"/>
          </ac:spMkLst>
        </pc:spChg>
        <pc:graphicFrameChg chg="add del mod">
          <ac:chgData name="Nitheesh Kaliyamurthy" userId="2821ebda-f4ac-4963-9a4e-a836dfc45829" providerId="ADAL" clId="{CB403CF8-5DC2-4F4C-876A-004E9AC363A2}" dt="2022-06-05T08:19:22.088" v="172" actId="478"/>
          <ac:graphicFrameMkLst>
            <pc:docMk/>
            <pc:sldMk cId="1601702063" sldId="492"/>
            <ac:graphicFrameMk id="29" creationId="{3DE704EF-6626-4EBC-938F-A2BFB761337B}"/>
          </ac:graphicFrameMkLst>
        </pc:graphicFrameChg>
        <pc:graphicFrameChg chg="add mod">
          <ac:chgData name="Nitheesh Kaliyamurthy" userId="2821ebda-f4ac-4963-9a4e-a836dfc45829" providerId="ADAL" clId="{CB403CF8-5DC2-4F4C-876A-004E9AC363A2}" dt="2022-06-05T08:21:57.796" v="191" actId="1076"/>
          <ac:graphicFrameMkLst>
            <pc:docMk/>
            <pc:sldMk cId="1601702063" sldId="492"/>
            <ac:graphicFrameMk id="30" creationId="{870FC121-F4F5-43AC-B52F-923ECCEB0BCD}"/>
          </ac:graphicFrameMkLst>
        </pc:graphicFrameChg>
        <pc:graphicFrameChg chg="add mod">
          <ac:chgData name="Nitheesh Kaliyamurthy" userId="2821ebda-f4ac-4963-9a4e-a836dfc45829" providerId="ADAL" clId="{CB403CF8-5DC2-4F4C-876A-004E9AC363A2}" dt="2022-06-05T08:22:06.280" v="192" actId="1076"/>
          <ac:graphicFrameMkLst>
            <pc:docMk/>
            <pc:sldMk cId="1601702063" sldId="492"/>
            <ac:graphicFrameMk id="31" creationId="{214E0199-15AC-4830-BBCA-9F3D47F93113}"/>
          </ac:graphicFrameMkLst>
        </pc:graphicFrameChg>
        <pc:picChg chg="add del mod">
          <ac:chgData name="Nitheesh Kaliyamurthy" userId="2821ebda-f4ac-4963-9a4e-a836dfc45829" providerId="ADAL" clId="{CB403CF8-5DC2-4F4C-876A-004E9AC363A2}" dt="2022-06-05T08:15:16.153" v="121"/>
          <ac:picMkLst>
            <pc:docMk/>
            <pc:sldMk cId="1601702063" sldId="492"/>
            <ac:picMk id="6" creationId="{722CFAD1-6CF4-4DC7-A22C-8C53A1353C61}"/>
          </ac:picMkLst>
        </pc:picChg>
        <pc:picChg chg="add del mod">
          <ac:chgData name="Nitheesh Kaliyamurthy" userId="2821ebda-f4ac-4963-9a4e-a836dfc45829" providerId="ADAL" clId="{CB403CF8-5DC2-4F4C-876A-004E9AC363A2}" dt="2022-06-05T08:15:16.153" v="121"/>
          <ac:picMkLst>
            <pc:docMk/>
            <pc:sldMk cId="1601702063" sldId="492"/>
            <ac:picMk id="7" creationId="{3FA070EE-090A-4E91-A826-567051F0162A}"/>
          </ac:picMkLst>
        </pc:picChg>
        <pc:picChg chg="add del mod">
          <ac:chgData name="Nitheesh Kaliyamurthy" userId="2821ebda-f4ac-4963-9a4e-a836dfc45829" providerId="ADAL" clId="{CB403CF8-5DC2-4F4C-876A-004E9AC363A2}" dt="2022-06-05T08:15:16.153" v="121"/>
          <ac:picMkLst>
            <pc:docMk/>
            <pc:sldMk cId="1601702063" sldId="492"/>
            <ac:picMk id="8" creationId="{D2994431-09E8-4B29-87AD-B9BDFB928CDE}"/>
          </ac:picMkLst>
        </pc:picChg>
        <pc:picChg chg="del">
          <ac:chgData name="Nitheesh Kaliyamurthy" userId="2821ebda-f4ac-4963-9a4e-a836dfc45829" providerId="ADAL" clId="{CB403CF8-5DC2-4F4C-876A-004E9AC363A2}" dt="2022-06-05T08:13:55.933" v="117" actId="478"/>
          <ac:picMkLst>
            <pc:docMk/>
            <pc:sldMk cId="1601702063" sldId="492"/>
            <ac:picMk id="9" creationId="{6D9D2B55-A25E-4F28-9578-E900E3FF9C0F}"/>
          </ac:picMkLst>
        </pc:picChg>
        <pc:picChg chg="del">
          <ac:chgData name="Nitheesh Kaliyamurthy" userId="2821ebda-f4ac-4963-9a4e-a836dfc45829" providerId="ADAL" clId="{CB403CF8-5DC2-4F4C-876A-004E9AC363A2}" dt="2022-06-05T08:13:55.933" v="117" actId="478"/>
          <ac:picMkLst>
            <pc:docMk/>
            <pc:sldMk cId="1601702063" sldId="492"/>
            <ac:picMk id="10" creationId="{1704A615-6D01-4E92-B841-866FDF0F86B5}"/>
          </ac:picMkLst>
        </pc:picChg>
        <pc:picChg chg="add del mod">
          <ac:chgData name="Nitheesh Kaliyamurthy" userId="2821ebda-f4ac-4963-9a4e-a836dfc45829" providerId="ADAL" clId="{CB403CF8-5DC2-4F4C-876A-004E9AC363A2}" dt="2022-06-05T08:15:16.153" v="121"/>
          <ac:picMkLst>
            <pc:docMk/>
            <pc:sldMk cId="1601702063" sldId="492"/>
            <ac:picMk id="11" creationId="{717E7BE4-692B-40AA-A26E-CFA0E1271239}"/>
          </ac:picMkLst>
        </pc:picChg>
        <pc:picChg chg="add del mod">
          <ac:chgData name="Nitheesh Kaliyamurthy" userId="2821ebda-f4ac-4963-9a4e-a836dfc45829" providerId="ADAL" clId="{CB403CF8-5DC2-4F4C-876A-004E9AC363A2}" dt="2022-06-05T08:15:16.153" v="121"/>
          <ac:picMkLst>
            <pc:docMk/>
            <pc:sldMk cId="1601702063" sldId="492"/>
            <ac:picMk id="12" creationId="{F390DDF7-A180-4E4A-825D-10C9D241EA55}"/>
          </ac:picMkLst>
        </pc:picChg>
        <pc:picChg chg="add del mod">
          <ac:chgData name="Nitheesh Kaliyamurthy" userId="2821ebda-f4ac-4963-9a4e-a836dfc45829" providerId="ADAL" clId="{CB403CF8-5DC2-4F4C-876A-004E9AC363A2}" dt="2022-06-05T08:15:16.153" v="121"/>
          <ac:picMkLst>
            <pc:docMk/>
            <pc:sldMk cId="1601702063" sldId="492"/>
            <ac:picMk id="13" creationId="{F01C4520-CF73-4D4E-A354-5A3FE6031806}"/>
          </ac:picMkLst>
        </pc:picChg>
        <pc:picChg chg="add del mod">
          <ac:chgData name="Nitheesh Kaliyamurthy" userId="2821ebda-f4ac-4963-9a4e-a836dfc45829" providerId="ADAL" clId="{CB403CF8-5DC2-4F4C-876A-004E9AC363A2}" dt="2022-06-05T08:15:16.153" v="121"/>
          <ac:picMkLst>
            <pc:docMk/>
            <pc:sldMk cId="1601702063" sldId="492"/>
            <ac:picMk id="14" creationId="{43AB49B8-3AFB-4F43-B4D6-C26D0B507EBA}"/>
          </ac:picMkLst>
        </pc:picChg>
        <pc:picChg chg="add del mod">
          <ac:chgData name="Nitheesh Kaliyamurthy" userId="2821ebda-f4ac-4963-9a4e-a836dfc45829" providerId="ADAL" clId="{CB403CF8-5DC2-4F4C-876A-004E9AC363A2}" dt="2022-06-05T08:21:53.346" v="190" actId="478"/>
          <ac:picMkLst>
            <pc:docMk/>
            <pc:sldMk cId="1601702063" sldId="492"/>
            <ac:picMk id="32" creationId="{D717510D-53D9-4BE0-8CDF-879D25B549FA}"/>
          </ac:picMkLst>
        </pc:picChg>
        <pc:picChg chg="add del mod">
          <ac:chgData name="Nitheesh Kaliyamurthy" userId="2821ebda-f4ac-4963-9a4e-a836dfc45829" providerId="ADAL" clId="{CB403CF8-5DC2-4F4C-876A-004E9AC363A2}" dt="2022-06-05T08:21:53.346" v="190" actId="478"/>
          <ac:picMkLst>
            <pc:docMk/>
            <pc:sldMk cId="1601702063" sldId="492"/>
            <ac:picMk id="33" creationId="{357ED14A-4A35-4036-BC83-F863C2F1A0FD}"/>
          </ac:picMkLst>
        </pc:picChg>
        <pc:picChg chg="add del mod">
          <ac:chgData name="Nitheesh Kaliyamurthy" userId="2821ebda-f4ac-4963-9a4e-a836dfc45829" providerId="ADAL" clId="{CB403CF8-5DC2-4F4C-876A-004E9AC363A2}" dt="2022-06-05T08:21:53.346" v="190" actId="478"/>
          <ac:picMkLst>
            <pc:docMk/>
            <pc:sldMk cId="1601702063" sldId="492"/>
            <ac:picMk id="34" creationId="{063F45A0-3FA7-46F1-A0C3-9E5C75A2301D}"/>
          </ac:picMkLst>
        </pc:picChg>
        <pc:picChg chg="add del mod">
          <ac:chgData name="Nitheesh Kaliyamurthy" userId="2821ebda-f4ac-4963-9a4e-a836dfc45829" providerId="ADAL" clId="{CB403CF8-5DC2-4F4C-876A-004E9AC363A2}" dt="2022-06-05T08:21:53.346" v="190" actId="478"/>
          <ac:picMkLst>
            <pc:docMk/>
            <pc:sldMk cId="1601702063" sldId="492"/>
            <ac:picMk id="35" creationId="{C2E9CF36-5D3A-4AB8-A882-2BEB2522E094}"/>
          </ac:picMkLst>
        </pc:picChg>
        <pc:picChg chg="add del mod">
          <ac:chgData name="Nitheesh Kaliyamurthy" userId="2821ebda-f4ac-4963-9a4e-a836dfc45829" providerId="ADAL" clId="{CB403CF8-5DC2-4F4C-876A-004E9AC363A2}" dt="2022-06-05T08:21:53.346" v="190" actId="478"/>
          <ac:picMkLst>
            <pc:docMk/>
            <pc:sldMk cId="1601702063" sldId="492"/>
            <ac:picMk id="36" creationId="{420D4C73-11CF-45C9-AE42-0822FEF241DF}"/>
          </ac:picMkLst>
        </pc:picChg>
        <pc:picChg chg="add del mod">
          <ac:chgData name="Nitheesh Kaliyamurthy" userId="2821ebda-f4ac-4963-9a4e-a836dfc45829" providerId="ADAL" clId="{CB403CF8-5DC2-4F4C-876A-004E9AC363A2}" dt="2022-06-05T08:21:53.346" v="190" actId="478"/>
          <ac:picMkLst>
            <pc:docMk/>
            <pc:sldMk cId="1601702063" sldId="492"/>
            <ac:picMk id="37" creationId="{7CD3EF47-A7AC-450D-93CB-C2598E6F1375}"/>
          </ac:picMkLst>
        </pc:picChg>
        <pc:picChg chg="add del mod">
          <ac:chgData name="Nitheesh Kaliyamurthy" userId="2821ebda-f4ac-4963-9a4e-a836dfc45829" providerId="ADAL" clId="{CB403CF8-5DC2-4F4C-876A-004E9AC363A2}" dt="2022-06-05T08:21:53.346" v="190" actId="478"/>
          <ac:picMkLst>
            <pc:docMk/>
            <pc:sldMk cId="1601702063" sldId="492"/>
            <ac:picMk id="38" creationId="{603AE873-5D1A-40D3-8E32-476B25A2D30D}"/>
          </ac:picMkLst>
        </pc:picChg>
        <pc:picChg chg="add mod">
          <ac:chgData name="Nitheesh Kaliyamurthy" userId="2821ebda-f4ac-4963-9a4e-a836dfc45829" providerId="ADAL" clId="{CB403CF8-5DC2-4F4C-876A-004E9AC363A2}" dt="2022-06-05T08:26:36.012" v="224" actId="1076"/>
          <ac:picMkLst>
            <pc:docMk/>
            <pc:sldMk cId="1601702063" sldId="492"/>
            <ac:picMk id="43" creationId="{9D9865CF-96BF-4627-9548-9E378EE3F856}"/>
          </ac:picMkLst>
        </pc:picChg>
      </pc:sldChg>
      <pc:sldChg chg="add">
        <pc:chgData name="Nitheesh Kaliyamurthy" userId="2821ebda-f4ac-4963-9a4e-a836dfc45829" providerId="ADAL" clId="{CB403CF8-5DC2-4F4C-876A-004E9AC363A2}" dt="2022-06-05T08:04:18.847" v="0" actId="2890"/>
        <pc:sldMkLst>
          <pc:docMk/>
          <pc:sldMk cId="3464062784" sldId="500"/>
        </pc:sldMkLst>
      </pc:sldChg>
      <pc:sldChg chg="add modNotesTx">
        <pc:chgData name="Nitheesh Kaliyamurthy" userId="2821ebda-f4ac-4963-9a4e-a836dfc45829" providerId="ADAL" clId="{CB403CF8-5DC2-4F4C-876A-004E9AC363A2}" dt="2022-06-05T08:29:31.626" v="226"/>
        <pc:sldMkLst>
          <pc:docMk/>
          <pc:sldMk cId="2047500191" sldId="501"/>
        </pc:sldMkLst>
      </pc:sldChg>
      <pc:sldChg chg="delSp modSp add mod">
        <pc:chgData name="Nitheesh Kaliyamurthy" userId="2821ebda-f4ac-4963-9a4e-a836dfc45829" providerId="ADAL" clId="{CB403CF8-5DC2-4F4C-876A-004E9AC363A2}" dt="2022-06-13T06:58:15.851" v="265" actId="6549"/>
        <pc:sldMkLst>
          <pc:docMk/>
          <pc:sldMk cId="1637169982" sldId="502"/>
        </pc:sldMkLst>
        <pc:spChg chg="mod">
          <ac:chgData name="Nitheesh Kaliyamurthy" userId="2821ebda-f4ac-4963-9a4e-a836dfc45829" providerId="ADAL" clId="{CB403CF8-5DC2-4F4C-876A-004E9AC363A2}" dt="2022-06-13T06:57:49.464" v="252" actId="20577"/>
          <ac:spMkLst>
            <pc:docMk/>
            <pc:sldMk cId="1637169982" sldId="502"/>
            <ac:spMk id="3" creationId="{C02AA8F8-1E43-384B-8982-C0BB94049B5C}"/>
          </ac:spMkLst>
        </pc:spChg>
        <pc:spChg chg="mod">
          <ac:chgData name="Nitheesh Kaliyamurthy" userId="2821ebda-f4ac-4963-9a4e-a836dfc45829" providerId="ADAL" clId="{CB403CF8-5DC2-4F4C-876A-004E9AC363A2}" dt="2022-06-13T06:58:15.851" v="265" actId="6549"/>
          <ac:spMkLst>
            <pc:docMk/>
            <pc:sldMk cId="1637169982" sldId="502"/>
            <ac:spMk id="5" creationId="{70EF733A-51C9-4841-81B5-FF55AEB4CF5A}"/>
          </ac:spMkLst>
        </pc:spChg>
        <pc:picChg chg="del">
          <ac:chgData name="Nitheesh Kaliyamurthy" userId="2821ebda-f4ac-4963-9a4e-a836dfc45829" providerId="ADAL" clId="{CB403CF8-5DC2-4F4C-876A-004E9AC363A2}" dt="2022-06-13T06:57:44.176" v="237" actId="478"/>
          <ac:picMkLst>
            <pc:docMk/>
            <pc:sldMk cId="1637169982" sldId="502"/>
            <ac:picMk id="6" creationId="{EE105354-EC6E-498D-81E7-5E21EAE29CA8}"/>
          </ac:picMkLst>
        </pc:picChg>
      </pc:sldChg>
      <pc:sldChg chg="del">
        <pc:chgData name="Nitheesh Kaliyamurthy" userId="2821ebda-f4ac-4963-9a4e-a836dfc45829" providerId="ADAL" clId="{CB403CF8-5DC2-4F4C-876A-004E9AC363A2}" dt="2022-06-05T08:26:19.344" v="221" actId="47"/>
        <pc:sldMkLst>
          <pc:docMk/>
          <pc:sldMk cId="3943937825" sldId="1108"/>
        </pc:sldMkLst>
      </pc:sldChg>
      <pc:sldChg chg="del">
        <pc:chgData name="Nitheesh Kaliyamurthy" userId="2821ebda-f4ac-4963-9a4e-a836dfc45829" providerId="ADAL" clId="{CB403CF8-5DC2-4F4C-876A-004E9AC363A2}" dt="2022-06-05T08:26:21.070" v="222" actId="47"/>
        <pc:sldMkLst>
          <pc:docMk/>
          <pc:sldMk cId="1700829907" sldId="1271"/>
        </pc:sldMkLst>
      </pc:sldChg>
    </pc:docChg>
  </pc:docChgLst>
  <pc:docChgLst>
    <pc:chgData name="Munyaradzi Nicholas Murira" userId="6ab3fae5-94bd-47ef-9f25-6c1f645127cf" providerId="ADAL" clId="{FAB64D23-1067-470C-A847-B9D49BCF0E2F}"/>
    <pc:docChg chg="addSld delSld modSld sldOrd">
      <pc:chgData name="Munyaradzi Nicholas Murira" userId="6ab3fae5-94bd-47ef-9f25-6c1f645127cf" providerId="ADAL" clId="{FAB64D23-1067-470C-A847-B9D49BCF0E2F}" dt="2024-02-20T15:29:56.906" v="9" actId="47"/>
      <pc:docMkLst>
        <pc:docMk/>
      </pc:docMkLst>
      <pc:sldChg chg="add ord">
        <pc:chgData name="Munyaradzi Nicholas Murira" userId="6ab3fae5-94bd-47ef-9f25-6c1f645127cf" providerId="ADAL" clId="{FAB64D23-1067-470C-A847-B9D49BCF0E2F}" dt="2024-02-19T08:50:51.599" v="2"/>
        <pc:sldMkLst>
          <pc:docMk/>
          <pc:sldMk cId="1621641321" sldId="437"/>
        </pc:sldMkLst>
      </pc:sldChg>
      <pc:sldChg chg="modSp mod">
        <pc:chgData name="Munyaradzi Nicholas Murira" userId="6ab3fae5-94bd-47ef-9f25-6c1f645127cf" providerId="ADAL" clId="{FAB64D23-1067-470C-A847-B9D49BCF0E2F}" dt="2024-02-20T15:27:55.984" v="6" actId="6549"/>
        <pc:sldMkLst>
          <pc:docMk/>
          <pc:sldMk cId="3924458809" sldId="460"/>
        </pc:sldMkLst>
        <pc:spChg chg="mod">
          <ac:chgData name="Munyaradzi Nicholas Murira" userId="6ab3fae5-94bd-47ef-9f25-6c1f645127cf" providerId="ADAL" clId="{FAB64D23-1067-470C-A847-B9D49BCF0E2F}" dt="2024-02-20T15:27:55.984" v="6" actId="6549"/>
          <ac:spMkLst>
            <pc:docMk/>
            <pc:sldMk cId="3924458809" sldId="460"/>
            <ac:spMk id="6" creationId="{00000000-0000-0000-0000-000000000000}"/>
          </ac:spMkLst>
        </pc:spChg>
      </pc:sldChg>
      <pc:sldChg chg="modSp mod">
        <pc:chgData name="Munyaradzi Nicholas Murira" userId="6ab3fae5-94bd-47ef-9f25-6c1f645127cf" providerId="ADAL" clId="{FAB64D23-1067-470C-A847-B9D49BCF0E2F}" dt="2024-02-20T15:27:24.014" v="5" actId="6549"/>
        <pc:sldMkLst>
          <pc:docMk/>
          <pc:sldMk cId="1492688348" sldId="483"/>
        </pc:sldMkLst>
        <pc:spChg chg="mod">
          <ac:chgData name="Munyaradzi Nicholas Murira" userId="6ab3fae5-94bd-47ef-9f25-6c1f645127cf" providerId="ADAL" clId="{FAB64D23-1067-470C-A847-B9D49BCF0E2F}" dt="2024-02-20T15:27:24.014" v="5" actId="6549"/>
          <ac:spMkLst>
            <pc:docMk/>
            <pc:sldMk cId="1492688348" sldId="483"/>
            <ac:spMk id="4" creationId="{00000000-0000-0000-0000-000000000000}"/>
          </ac:spMkLst>
        </pc:spChg>
      </pc:sldChg>
      <pc:sldChg chg="modSp mod">
        <pc:chgData name="Munyaradzi Nicholas Murira" userId="6ab3fae5-94bd-47ef-9f25-6c1f645127cf" providerId="ADAL" clId="{FAB64D23-1067-470C-A847-B9D49BCF0E2F}" dt="2024-02-20T15:22:05.915" v="3" actId="6549"/>
        <pc:sldMkLst>
          <pc:docMk/>
          <pc:sldMk cId="1518077724" sldId="490"/>
        </pc:sldMkLst>
        <pc:spChg chg="mod">
          <ac:chgData name="Munyaradzi Nicholas Murira" userId="6ab3fae5-94bd-47ef-9f25-6c1f645127cf" providerId="ADAL" clId="{FAB64D23-1067-470C-A847-B9D49BCF0E2F}" dt="2024-02-20T15:22:05.915" v="3" actId="6549"/>
          <ac:spMkLst>
            <pc:docMk/>
            <pc:sldMk cId="1518077724" sldId="490"/>
            <ac:spMk id="5" creationId="{70EF733A-51C9-4841-81B5-FF55AEB4CF5A}"/>
          </ac:spMkLst>
        </pc:spChg>
      </pc:sldChg>
      <pc:sldChg chg="del">
        <pc:chgData name="Munyaradzi Nicholas Murira" userId="6ab3fae5-94bd-47ef-9f25-6c1f645127cf" providerId="ADAL" clId="{FAB64D23-1067-470C-A847-B9D49BCF0E2F}" dt="2024-02-20T15:23:09.949" v="4" actId="47"/>
        <pc:sldMkLst>
          <pc:docMk/>
          <pc:sldMk cId="3486661298" sldId="491"/>
        </pc:sldMkLst>
      </pc:sldChg>
      <pc:sldChg chg="del">
        <pc:chgData name="Munyaradzi Nicholas Murira" userId="6ab3fae5-94bd-47ef-9f25-6c1f645127cf" providerId="ADAL" clId="{FAB64D23-1067-470C-A847-B9D49BCF0E2F}" dt="2024-02-20T15:29:56.906" v="9" actId="47"/>
        <pc:sldMkLst>
          <pc:docMk/>
          <pc:sldMk cId="134148645" sldId="493"/>
        </pc:sldMkLst>
      </pc:sldChg>
      <pc:sldChg chg="del">
        <pc:chgData name="Munyaradzi Nicholas Murira" userId="6ab3fae5-94bd-47ef-9f25-6c1f645127cf" providerId="ADAL" clId="{FAB64D23-1067-470C-A847-B9D49BCF0E2F}" dt="2024-02-20T15:28:15.214" v="8" actId="47"/>
        <pc:sldMkLst>
          <pc:docMk/>
          <pc:sldMk cId="503712064" sldId="496"/>
        </pc:sldMkLst>
      </pc:sldChg>
      <pc:sldChg chg="del">
        <pc:chgData name="Munyaradzi Nicholas Murira" userId="6ab3fae5-94bd-47ef-9f25-6c1f645127cf" providerId="ADAL" clId="{FAB64D23-1067-470C-A847-B9D49BCF0E2F}" dt="2024-02-20T15:28:11.417" v="7" actId="47"/>
        <pc:sldMkLst>
          <pc:docMk/>
          <pc:sldMk cId="3972305714" sldId="49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24738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encapsulation (or data hiding) wraps protocol information from the (OSI or TCP/IP) layer immediately above in the data section of the layer below. </a:t>
            </a:r>
          </a:p>
          <a:p>
            <a:r>
              <a:rPr lang="en-GB" dirty="0"/>
              <a:t>A protocol data unit (PDU) describes a unit of data at a particular layer of a protocol. </a:t>
            </a:r>
          </a:p>
          <a:p>
            <a:r>
              <a:rPr lang="en-GB" dirty="0"/>
              <a:t>For example, in the OSI model, </a:t>
            </a:r>
          </a:p>
          <a:p>
            <a:r>
              <a:rPr lang="en-GB" dirty="0"/>
              <a:t>a Layer 1 PDU is known as a bit, </a:t>
            </a:r>
          </a:p>
          <a:p>
            <a:r>
              <a:rPr lang="en-GB" dirty="0"/>
              <a:t>a Layer 2 PDU is known as a frame, </a:t>
            </a:r>
          </a:p>
          <a:p>
            <a:r>
              <a:rPr lang="en-GB" dirty="0"/>
              <a:t>a Layer 3 PDU is known as a packet, and </a:t>
            </a:r>
          </a:p>
          <a:p>
            <a:r>
              <a:rPr lang="en-GB" dirty="0"/>
              <a:t>a Layer 4 PDU is known as a segment or datagram. </a:t>
            </a:r>
          </a:p>
          <a:p>
            <a:endParaRPr lang="en-GB" dirty="0"/>
          </a:p>
          <a:p>
            <a:r>
              <a:rPr lang="en-GB" dirty="0"/>
              <a:t>When a client or server application sends data across a network, a header (and trailer in the case of Layer 2 frames) is added to each data packet from the adjacent layer below it as the data passes through the protocol stack. • On the receiving end, the headers (and trailers) are removed from each data packet as it passes through the protocol stack to the receiving application. </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657886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74782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297512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060"/>
                </a:solidFill>
              </a:rPr>
              <a:t>Easier prototyping</a:t>
            </a:r>
            <a:r>
              <a:rPr lang="en-US" dirty="0">
                <a:solidFill>
                  <a:srgbClr val="002060"/>
                </a:solidFill>
              </a:rPr>
              <a:t> - Self-contained labs, operating on isolated networks, can be rapidly created.</a:t>
            </a:r>
          </a:p>
          <a:p>
            <a:r>
              <a:rPr lang="en-US" b="1" dirty="0">
                <a:solidFill>
                  <a:srgbClr val="002060"/>
                </a:solidFill>
              </a:rPr>
              <a:t>Faster server provisioning </a:t>
            </a:r>
            <a:r>
              <a:rPr lang="en-US" dirty="0">
                <a:solidFill>
                  <a:srgbClr val="002060"/>
                </a:solidFill>
              </a:rPr>
              <a:t>- Creating a virtual server is far faster than provisioning a physical server.</a:t>
            </a:r>
          </a:p>
          <a:p>
            <a:r>
              <a:rPr lang="en-US" b="1" dirty="0">
                <a:solidFill>
                  <a:srgbClr val="002060"/>
                </a:solidFill>
              </a:rPr>
              <a:t>Increased server uptime</a:t>
            </a:r>
            <a:r>
              <a:rPr lang="en-US" dirty="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a:solidFill>
                  <a:srgbClr val="002060"/>
                </a:solidFill>
              </a:rPr>
              <a:t>Improved disaster recovery </a:t>
            </a:r>
            <a:r>
              <a:rPr lang="en-US" dirty="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74355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2.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10.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6.png"/></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notesSlide" Target="../notesSlides/notesSlide11.xml"/><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3.PNG"/><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Building and Securing </a:t>
            </a:r>
          </a:p>
          <a:p>
            <a:r>
              <a:rPr lang="en-GB" sz="4000" b="1" i="1" dirty="0">
                <a:effectLst>
                  <a:outerShdw blurRad="38100" dist="38100" dir="2700000" algn="tl">
                    <a:srgbClr val="000000">
                      <a:alpha val="43137"/>
                    </a:srgbClr>
                  </a:outerShdw>
                </a:effectLst>
              </a:rPr>
              <a:t>Infrastructure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a:p>
          <a:p>
            <a:pPr algn="just"/>
            <a:r>
              <a:rPr lang="en-GB" i="1" dirty="0"/>
              <a:t>Finally, the importance of documenting the network was elaborated.</a:t>
            </a:r>
            <a:endParaRPr lang="en-GB" dirty="0"/>
          </a:p>
          <a:p>
            <a:pPr algn="just"/>
            <a:endParaRPr lang="en-GB" i="1" dirty="0"/>
          </a:p>
          <a:p>
            <a:pPr algn="just"/>
            <a:r>
              <a:rPr lang="en-GB" i="1" dirty="0"/>
              <a:t>We 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F9755090-331F-44E5-A169-E4DE4D644F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pic>
        <p:nvPicPr>
          <p:cNvPr id="6" name="Picture 5" descr="Graphical user interface&#10;&#10;Description automatically generated">
            <a:extLst>
              <a:ext uri="{FF2B5EF4-FFF2-40B4-BE49-F238E27FC236}">
                <a16:creationId xmlns:a16="http://schemas.microsoft.com/office/drawing/2014/main" id="{AC3C0AA4-A160-46D1-B09F-52DE79E8B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2405525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pic>
        <p:nvPicPr>
          <p:cNvPr id="6" name="Picture 5" descr="Graphical user interface&#10;&#10;Description automatically generated">
            <a:extLst>
              <a:ext uri="{FF2B5EF4-FFF2-40B4-BE49-F238E27FC236}">
                <a16:creationId xmlns:a16="http://schemas.microsoft.com/office/drawing/2014/main" id="{9EF6F34A-CC3D-44F9-A056-41C2786E93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0130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algn="just">
              <a:spcBef>
                <a:spcPts val="0"/>
              </a:spcBef>
            </a:pPr>
            <a:endParaRPr lang="en-US" b="1" dirty="0">
              <a:solidFill>
                <a:schemeClr val="bg1"/>
              </a:solidFill>
            </a:endParaRP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AB670413-185F-48AD-B11D-2F36E31AA6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772958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requirements to build a home network. To understand, we will focus on the components and technologies that describes a home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“Where does the home network connects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we will discuss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82898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Cables</a:t>
            </a:r>
            <a:endParaRPr lang="en-US" sz="3200" dirty="0"/>
          </a:p>
        </p:txBody>
      </p:sp>
      <p:graphicFrame>
        <p:nvGraphicFramePr>
          <p:cNvPr id="11" name="Table 4">
            <a:extLst>
              <a:ext uri="{FF2B5EF4-FFF2-40B4-BE49-F238E27FC236}">
                <a16:creationId xmlns:a16="http://schemas.microsoft.com/office/drawing/2014/main" id="{1447E093-9120-414D-8D87-95E988A937A4}"/>
              </a:ext>
            </a:extLst>
          </p:cNvPr>
          <p:cNvGraphicFramePr>
            <a:graphicFrameLocks noGrp="1"/>
          </p:cNvGraphicFramePr>
          <p:nvPr/>
        </p:nvGraphicFramePr>
        <p:xfrm>
          <a:off x="677486" y="777711"/>
          <a:ext cx="11283286" cy="2778760"/>
        </p:xfrm>
        <a:graphic>
          <a:graphicData uri="http://schemas.openxmlformats.org/drawingml/2006/table">
            <a:tbl>
              <a:tblPr firstRow="1" bandRow="1">
                <a:tableStyleId>{5C22544A-7EE6-4342-B048-85BDC9FD1C3A}</a:tableStyleId>
              </a:tblPr>
              <a:tblGrid>
                <a:gridCol w="1725177">
                  <a:extLst>
                    <a:ext uri="{9D8B030D-6E8A-4147-A177-3AD203B41FA5}">
                      <a16:colId xmlns:a16="http://schemas.microsoft.com/office/drawing/2014/main" val="2488168394"/>
                    </a:ext>
                  </a:extLst>
                </a:gridCol>
                <a:gridCol w="2242909">
                  <a:extLst>
                    <a:ext uri="{9D8B030D-6E8A-4147-A177-3AD203B41FA5}">
                      <a16:colId xmlns:a16="http://schemas.microsoft.com/office/drawing/2014/main" val="976874304"/>
                    </a:ext>
                  </a:extLst>
                </a:gridCol>
                <a:gridCol w="7315200">
                  <a:extLst>
                    <a:ext uri="{9D8B030D-6E8A-4147-A177-3AD203B41FA5}">
                      <a16:colId xmlns:a16="http://schemas.microsoft.com/office/drawing/2014/main" val="637765788"/>
                    </a:ext>
                  </a:extLst>
                </a:gridCol>
              </a:tblGrid>
              <a:tr h="0">
                <a:tc>
                  <a:txBody>
                    <a:bodyPr/>
                    <a:lstStyle/>
                    <a:p>
                      <a:r>
                        <a:rPr lang="en-US" sz="1400" dirty="0">
                          <a:solidFill>
                            <a:srgbClr val="FFFFFF"/>
                          </a:solidFill>
                          <a:latin typeface="Arial" panose="020B0604020202020204" pitchFamily="34" charset="0"/>
                          <a:cs typeface="Arial" panose="020B0604020202020204" pitchFamily="34" charset="0"/>
                        </a:rPr>
                        <a:t>Category</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Speed</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FFFFFF"/>
                          </a:solidFill>
                          <a:latin typeface="Arial" panose="020B0604020202020204" pitchFamily="34" charset="0"/>
                          <a:cs typeface="Arial" panose="020B0604020202020204" pitchFamily="34" charset="0"/>
                        </a:rPr>
                        <a:t>Features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03666132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3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Mbps at 16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Suitable for Ethernet LANs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Most often used for phone lines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2042361433"/>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3038" indent="-173038">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3 to allow for higher data transfer rates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989221527"/>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5e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100 MHz</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 to allow for higher data transfer rates</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marL="38100" marR="38100" marT="38100" marB="38100"/>
                </a:tc>
                <a:extLst>
                  <a:ext uri="{0D108BD9-81ED-4DB2-BD59-A6C34878D82A}">
                    <a16:rowId xmlns:a16="http://schemas.microsoft.com/office/drawing/2014/main" val="1880174582"/>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250 MHz</a:t>
                      </a:r>
                      <a:endParaRPr lang="en-US" sz="1400" dirty="0">
                        <a:latin typeface="Arial" panose="020B0604020202020204" pitchFamily="34" charset="0"/>
                        <a:cs typeface="Arial" panose="020B0604020202020204" pitchFamily="34" charset="0"/>
                      </a:endParaRPr>
                    </a:p>
                  </a:txBody>
                  <a:tcPr marL="38100" marR="38100" marT="38100" marB="38100"/>
                </a:tc>
                <a:tc rowSpan="3">
                  <a:txBody>
                    <a:bodyPr/>
                    <a:lstStyle/>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Manufactured with higher standard than Cat 5e</a:t>
                      </a:r>
                      <a:endParaRPr lang="en-US" sz="14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400" dirty="0">
                          <a:solidFill>
                            <a:srgbClr val="58585B"/>
                          </a:solidFill>
                          <a:latin typeface="Arial" panose="020B0604020202020204" pitchFamily="34" charset="0"/>
                          <a:cs typeface="Arial" panose="020B0604020202020204" pitchFamily="34" charset="0"/>
                        </a:rPr>
                        <a:t>More twists per foot than Cat 5 to better prevent EMI and RFI from outside sources</a:t>
                      </a:r>
                      <a:endParaRPr lang="en-US"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16918760"/>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6a UTP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1000 Mbps at 500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2012992079"/>
                  </a:ext>
                </a:extLst>
              </a:tr>
              <a:tr h="370840">
                <a:tc>
                  <a:txBody>
                    <a:bodyPr/>
                    <a:lstStyle/>
                    <a:p>
                      <a:r>
                        <a:rPr lang="en-US" sz="1400" dirty="0">
                          <a:solidFill>
                            <a:srgbClr val="58585B"/>
                          </a:solidFill>
                          <a:latin typeface="Arial" panose="020B0604020202020204" pitchFamily="34" charset="0"/>
                          <a:cs typeface="Arial" panose="020B0604020202020204" pitchFamily="34" charset="0"/>
                        </a:rPr>
                        <a:t>Cat 7 ScTP</a:t>
                      </a:r>
                      <a:endParaRPr lang="en-US" sz="1400" dirty="0">
                        <a:latin typeface="Arial" panose="020B0604020202020204" pitchFamily="34" charset="0"/>
                        <a:cs typeface="Arial" panose="020B0604020202020204" pitchFamily="34" charset="0"/>
                      </a:endParaRPr>
                    </a:p>
                  </a:txBody>
                  <a:tcPr marL="38100" marR="38100" marT="38100" marB="38100"/>
                </a:tc>
                <a:tc>
                  <a:txBody>
                    <a:bodyPr/>
                    <a:lstStyle/>
                    <a:p>
                      <a:r>
                        <a:rPr lang="en-US" sz="1400" dirty="0">
                          <a:solidFill>
                            <a:srgbClr val="58585B"/>
                          </a:solidFill>
                          <a:latin typeface="Arial" panose="020B0604020202020204" pitchFamily="34" charset="0"/>
                          <a:cs typeface="Arial" panose="020B0604020202020204" pitchFamily="34" charset="0"/>
                        </a:rPr>
                        <a:t>10 Gbps at 600 MHz</a:t>
                      </a:r>
                      <a:endParaRPr lang="en-US" sz="1400" dirty="0">
                        <a:latin typeface="Arial" panose="020B0604020202020204" pitchFamily="34" charset="0"/>
                        <a:cs typeface="Arial" panose="020B0604020202020204" pitchFamily="34" charset="0"/>
                      </a:endParaRPr>
                    </a:p>
                  </a:txBody>
                  <a:tcPr marL="38100" marR="38100" marT="38100" marB="38100"/>
                </a:tc>
                <a:tc vMerge="1">
                  <a:txBody>
                    <a:bodyPr/>
                    <a:lstStyle/>
                    <a:p>
                      <a:endParaRPr lang="en-US" dirty="0"/>
                    </a:p>
                  </a:txBody>
                  <a:tcPr/>
                </a:tc>
                <a:extLst>
                  <a:ext uri="{0D108BD9-81ED-4DB2-BD59-A6C34878D82A}">
                    <a16:rowId xmlns:a16="http://schemas.microsoft.com/office/drawing/2014/main" val="1340485156"/>
                  </a:ext>
                </a:extLst>
              </a:tr>
            </a:tbl>
          </a:graphicData>
        </a:graphic>
      </p:graphicFrame>
      <p:pic>
        <p:nvPicPr>
          <p:cNvPr id="12" name="Picture 11" descr="Diagram&#10;&#10;Description automatically generated">
            <a:extLst>
              <a:ext uri="{FF2B5EF4-FFF2-40B4-BE49-F238E27FC236}">
                <a16:creationId xmlns:a16="http://schemas.microsoft.com/office/drawing/2014/main" id="{B4CBBB1A-A815-4756-864B-90292CE82F7B}"/>
              </a:ext>
            </a:extLst>
          </p:cNvPr>
          <p:cNvPicPr>
            <a:picLocks noChangeAspect="1"/>
          </p:cNvPicPr>
          <p:nvPr/>
        </p:nvPicPr>
        <p:blipFill>
          <a:blip r:embed="rId4"/>
          <a:stretch>
            <a:fillRect/>
          </a:stretch>
        </p:blipFill>
        <p:spPr>
          <a:xfrm>
            <a:off x="96973" y="3696575"/>
            <a:ext cx="3227350" cy="1745131"/>
          </a:xfrm>
          <a:prstGeom prst="rect">
            <a:avLst/>
          </a:prstGeom>
        </p:spPr>
      </p:pic>
      <p:pic>
        <p:nvPicPr>
          <p:cNvPr id="13" name="Picture 12" descr="Diagram&#10;&#10;Description automatically generated">
            <a:extLst>
              <a:ext uri="{FF2B5EF4-FFF2-40B4-BE49-F238E27FC236}">
                <a16:creationId xmlns:a16="http://schemas.microsoft.com/office/drawing/2014/main" id="{8F797A99-5EED-47F5-B33B-E96FE14BEAD4}"/>
              </a:ext>
            </a:extLst>
          </p:cNvPr>
          <p:cNvPicPr>
            <a:picLocks noChangeAspect="1"/>
          </p:cNvPicPr>
          <p:nvPr/>
        </p:nvPicPr>
        <p:blipFill>
          <a:blip r:embed="rId5"/>
          <a:stretch>
            <a:fillRect/>
          </a:stretch>
        </p:blipFill>
        <p:spPr>
          <a:xfrm>
            <a:off x="3410849" y="3868942"/>
            <a:ext cx="5372682" cy="1400398"/>
          </a:xfrm>
          <a:prstGeom prst="rect">
            <a:avLst/>
          </a:prstGeom>
        </p:spPr>
      </p:pic>
      <p:sp>
        <p:nvSpPr>
          <p:cNvPr id="15" name="Rectangle 14"/>
          <p:cNvSpPr/>
          <p:nvPr/>
        </p:nvSpPr>
        <p:spPr>
          <a:xfrm>
            <a:off x="8709959" y="3589137"/>
            <a:ext cx="3387448" cy="2120902"/>
          </a:xfrm>
          <a:prstGeom prst="rect">
            <a:avLst/>
          </a:prstGeom>
        </p:spPr>
        <p:txBody>
          <a:bodyPr wrap="square">
            <a:spAutoFit/>
          </a:bodyPr>
          <a:lstStyle/>
          <a:p>
            <a:pPr algn="just">
              <a:lnSpc>
                <a:spcPts val="2000"/>
              </a:lnSpc>
            </a:pPr>
            <a:r>
              <a:rPr lang="en-US" sz="1400" dirty="0">
                <a:latin typeface="Arial" panose="020B0604020202020204" pitchFamily="34" charset="0"/>
                <a:cs typeface="Arial" panose="020B0604020202020204" pitchFamily="34" charset="0"/>
              </a:rPr>
              <a:t>When two </a:t>
            </a:r>
            <a:r>
              <a:rPr lang="en-US" sz="1400" b="1" dirty="0">
                <a:latin typeface="Arial" panose="020B0604020202020204" pitchFamily="34" charset="0"/>
                <a:cs typeface="Arial" panose="020B0604020202020204" pitchFamily="34" charset="0"/>
              </a:rPr>
              <a:t>unlike devices </a:t>
            </a:r>
            <a:r>
              <a:rPr lang="en-US" sz="1400" dirty="0">
                <a:latin typeface="Arial" panose="020B0604020202020204" pitchFamily="34" charset="0"/>
                <a:cs typeface="Arial" panose="020B0604020202020204" pitchFamily="34" charset="0"/>
              </a:rPr>
              <a:t>are directly connected using an UTP Ethernet cable, it is important that the transmit function and the receive function on each end of the cable are reversed.</a:t>
            </a:r>
          </a:p>
          <a:p>
            <a:pPr algn="just">
              <a:lnSpc>
                <a:spcPts val="2000"/>
              </a:lnSpc>
            </a:pPr>
            <a:r>
              <a:rPr lang="en-US" sz="1400" dirty="0">
                <a:latin typeface="Arial" panose="020B0604020202020204" pitchFamily="34" charset="0"/>
                <a:cs typeface="Arial" panose="020B0604020202020204" pitchFamily="34" charset="0"/>
              </a:rPr>
              <a:t>This cable is called straight-through cable and it has the same color patterns on both ends of the cable.</a:t>
            </a:r>
          </a:p>
        </p:txBody>
      </p:sp>
    </p:spTree>
    <p:custDataLst>
      <p:tags r:id="rId1"/>
    </p:custDataLst>
    <p:extLst>
      <p:ext uri="{BB962C8B-B14F-4D97-AF65-F5344CB8AC3E}">
        <p14:creationId xmlns:p14="http://schemas.microsoft.com/office/powerpoint/2010/main" val="1621641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a:t>2 PC’s in a home network – Somewhere in early 2000’s</a:t>
            </a:r>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a:t>A group of users in a home network – Somewhere in late 2000’s</a:t>
            </a:r>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913704" y="2906182"/>
            <a:ext cx="2411681" cy="523220"/>
          </a:xfrm>
          <a:prstGeom prst="rect">
            <a:avLst/>
          </a:prstGeom>
        </p:spPr>
        <p:txBody>
          <a:bodyPr wrap="square">
            <a:spAutoFit/>
          </a:bodyPr>
          <a:lstStyle/>
          <a:p>
            <a:pPr marL="0" lvl="1" algn="ctr"/>
            <a:r>
              <a:rPr lang="en-US" sz="1400" i="1" dirty="0"/>
              <a:t>Scenario Today </a:t>
            </a:r>
          </a:p>
          <a:p>
            <a:pPr marL="0" lvl="1" algn="ctr"/>
            <a:r>
              <a:rPr lang="en-US" sz="1400" i="1" dirty="0"/>
              <a:t>early 2021</a:t>
            </a:r>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a:solidFill>
                  <a:srgbClr val="002060"/>
                </a:solidFill>
              </a:rPr>
              <a:t>In 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devices</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Small business and home routers typically have two primary types of ports:</a:t>
            </a:r>
          </a:p>
          <a:p>
            <a:pPr marL="342900" indent="-342900" algn="just">
              <a:buFont typeface="Wingdings" panose="05000000000000000000" pitchFamily="2" charset="2"/>
              <a:buChar char="ü"/>
            </a:pPr>
            <a:r>
              <a:rPr lang="en-US" b="1" dirty="0">
                <a:solidFill>
                  <a:srgbClr val="002060"/>
                </a:solidFill>
              </a:rPr>
              <a:t>Ethernet 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a:solidFill>
                  <a:srgbClr val="002060"/>
                </a:solidFill>
              </a:rPr>
              <a:t>Many 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a:solidFill>
                  <a:srgbClr val="002060"/>
                </a:solidFill>
              </a:rPr>
              <a:t>Category 5e Ethernet cable is the most common wiring used in a LAN. The cable is made up of 4 pairs of wires that are twisted to reduce electrical interference.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During your previous lab, you might have configured wireless network. Actually, how does the wireless network work? </a:t>
            </a:r>
          </a:p>
          <a:p>
            <a:pPr marL="0" indent="0" algn="just"/>
            <a:r>
              <a:rPr lang="en-US" dirty="0">
                <a:solidFill>
                  <a:srgbClr val="002060"/>
                </a:solidFill>
              </a:rPr>
              <a:t>Let’s discuss that </a:t>
            </a:r>
          </a:p>
          <a:p>
            <a:pPr marL="342900" indent="-342900" algn="just">
              <a:buFont typeface="Wingdings" panose="05000000000000000000" pitchFamily="2" charset="2"/>
              <a:buChar char="ü"/>
            </a:pPr>
            <a:r>
              <a:rPr lang="en-US" dirty="0">
                <a:solidFill>
                  <a:srgbClr val="002060"/>
                </a:solidFill>
              </a:rPr>
              <a:t>Wireless 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p>
          <a:p>
            <a:pPr marL="342900" indent="-342900" algn="just">
              <a:buFont typeface="Wingdings" panose="05000000000000000000" pitchFamily="2" charset="2"/>
              <a:buChar char="ü"/>
            </a:pPr>
            <a:r>
              <a:rPr lang="en-US" dirty="0">
                <a:solidFill>
                  <a:srgbClr val="002060"/>
                </a:solidFill>
              </a:rPr>
              <a:t>Each of these has a specific range of wavelengths and associated energies. </a:t>
            </a: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a:solidFill>
                  <a:srgbClr val="002060"/>
                </a:solidFill>
              </a:rPr>
              <a:t>The 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a:solidFill>
                  <a:srgbClr val="002060"/>
                </a:solidFill>
              </a:rPr>
              <a:t>Blue tooth for example uses the 2.4GHz band.</a:t>
            </a:r>
          </a:p>
          <a:p>
            <a:pPr marL="342900" indent="-342900" algn="just">
              <a:buFont typeface="Wingdings" panose="05000000000000000000" pitchFamily="2" charset="2"/>
              <a:buChar char="ü"/>
            </a:pPr>
            <a:r>
              <a:rPr lang="en-US" dirty="0">
                <a:solidFill>
                  <a:srgbClr val="002060"/>
                </a:solidFill>
              </a:rPr>
              <a:t>Other 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a:solidFill>
                  <a:srgbClr val="002060"/>
                </a:solidFill>
              </a:rPr>
              <a:t>The main organization responsible for the creation of wireless technical standards is the IEEE. </a:t>
            </a:r>
          </a:p>
          <a:p>
            <a:pPr marL="342900" indent="-342900" algn="just">
              <a:buFont typeface="Wingdings" panose="05000000000000000000" pitchFamily="2" charset="2"/>
              <a:buChar char="ü"/>
            </a:pPr>
            <a:r>
              <a:rPr lang="en-US" dirty="0">
                <a:solidFill>
                  <a:srgbClr val="002060"/>
                </a:solidFill>
              </a:rPr>
              <a:t>The IEEE 802.11 standard governs the WLAN environment. </a:t>
            </a:r>
          </a:p>
          <a:p>
            <a:pPr marL="342900" indent="-342900" algn="just">
              <a:buFont typeface="Wingdings" panose="05000000000000000000" pitchFamily="2" charset="2"/>
              <a:buChar char="ü"/>
            </a:pPr>
            <a:r>
              <a:rPr lang="en-US" dirty="0">
                <a:solidFill>
                  <a:srgbClr val="002060"/>
                </a:solidFill>
              </a:rPr>
              <a:t>Wireless 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a:solidFill>
                  <a:srgbClr val="002060"/>
                </a:solidFill>
              </a:rPr>
              <a:t>Another 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a:solidFill>
                  <a:srgbClr val="002060"/>
                </a:solidFill>
              </a:rPr>
              <a:t>Wireless 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Network Name (SSID)</a:t>
            </a:r>
            <a:r>
              <a:rPr lang="en-US" dirty="0">
                <a:solidFill>
                  <a:srgbClr val="FF0000"/>
                </a:solidFill>
              </a:rPr>
              <a:t> </a:t>
            </a:r>
            <a:r>
              <a:rPr lang="en-US" dirty="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002060"/>
                </a:solidFill>
              </a:rPr>
              <a:t>Standard Channel </a:t>
            </a:r>
            <a:r>
              <a:rPr lang="en-US" dirty="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SSID Broadcast </a:t>
            </a:r>
            <a:r>
              <a:rPr lang="en-US" dirty="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extLst>
              <p:ext uri="{D42A27DB-BD31-4B8C-83A1-F6EECF244321}">
                <p14:modId xmlns:p14="http://schemas.microsoft.com/office/powerpoint/2010/main" val="543226445"/>
              </p:ext>
            </p:extLst>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extLst>
              <p:ext uri="{D42A27DB-BD31-4B8C-83A1-F6EECF244321}">
                <p14:modId xmlns:p14="http://schemas.microsoft.com/office/powerpoint/2010/main" val="175387020"/>
              </p:ext>
            </p:extLst>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2047500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a:solidFill>
                  <a:srgbClr val="002060"/>
                </a:solidFill>
              </a:rPr>
              <a:t>An 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a:solidFill>
                  <a:srgbClr val="002060"/>
                </a:solidFill>
              </a:rPr>
              <a:t>However,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346406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Troubleshooting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76526" y="975784"/>
            <a:ext cx="10816688" cy="4455952"/>
          </a:xfrm>
        </p:spPr>
        <p:txBody>
          <a:bodyPr/>
          <a:lstStyle/>
          <a:p>
            <a:pPr algn="l"/>
            <a:endParaRPr lang="en-GB" sz="1800" b="0" i="0" u="none" strike="noStrike" baseline="0" dirty="0">
              <a:solidFill>
                <a:srgbClr val="000000"/>
              </a:solidFill>
              <a:latin typeface="Calibri" panose="020F0502020204030204" pitchFamily="34" charset="0"/>
            </a:endParaRPr>
          </a:p>
          <a:p>
            <a:pPr marL="342900" indent="-342900" algn="just">
              <a:buFont typeface="Wingdings" panose="05000000000000000000" pitchFamily="2" charset="2"/>
              <a:buChar char="ü"/>
            </a:pPr>
            <a:r>
              <a:rPr lang="en-GB" sz="1800" b="1" dirty="0">
                <a:solidFill>
                  <a:srgbClr val="002060"/>
                </a:solidFill>
              </a:rPr>
              <a:t>Discover the problem</a:t>
            </a:r>
          </a:p>
          <a:p>
            <a:pPr marL="342900" indent="-342900" algn="just">
              <a:buFont typeface="Wingdings" panose="05000000000000000000" pitchFamily="2" charset="2"/>
              <a:buChar char="ü"/>
            </a:pPr>
            <a:r>
              <a:rPr lang="en-GB" sz="1800" b="1" dirty="0">
                <a:solidFill>
                  <a:srgbClr val="002060"/>
                </a:solidFill>
              </a:rPr>
              <a:t>Evaluate the system configuration against the baseline</a:t>
            </a:r>
          </a:p>
          <a:p>
            <a:pPr marL="342900" indent="-342900" algn="just">
              <a:buFont typeface="Wingdings" panose="05000000000000000000" pitchFamily="2" charset="2"/>
              <a:buChar char="ü"/>
            </a:pPr>
            <a:r>
              <a:rPr lang="en-GB" sz="1800" b="1" dirty="0">
                <a:solidFill>
                  <a:srgbClr val="002060"/>
                </a:solidFill>
              </a:rPr>
              <a:t>Track the possible solutions</a:t>
            </a:r>
          </a:p>
          <a:p>
            <a:pPr marL="342900" indent="-342900" algn="just">
              <a:buFont typeface="Wingdings" panose="05000000000000000000" pitchFamily="2" charset="2"/>
              <a:buChar char="ü"/>
            </a:pPr>
            <a:r>
              <a:rPr lang="en-GB" sz="1800" b="1" dirty="0">
                <a:solidFill>
                  <a:srgbClr val="002060"/>
                </a:solidFill>
              </a:rPr>
              <a:t>Execute a plan</a:t>
            </a:r>
          </a:p>
          <a:p>
            <a:pPr marL="342900" indent="-342900" algn="just">
              <a:buFont typeface="Wingdings" panose="05000000000000000000" pitchFamily="2" charset="2"/>
              <a:buChar char="ü"/>
            </a:pPr>
            <a:r>
              <a:rPr lang="en-GB" sz="1800" b="1" dirty="0">
                <a:solidFill>
                  <a:srgbClr val="002060"/>
                </a:solidFill>
              </a:rPr>
              <a:t>Check the results</a:t>
            </a:r>
          </a:p>
          <a:p>
            <a:pPr marL="342900" indent="-342900" algn="just">
              <a:buFont typeface="Wingdings" panose="05000000000000000000" pitchFamily="2" charset="2"/>
              <a:buChar char="ü"/>
            </a:pPr>
            <a:r>
              <a:rPr lang="en-GB" sz="1800" b="1" dirty="0">
                <a:solidFill>
                  <a:srgbClr val="002060"/>
                </a:solidFill>
              </a:rPr>
              <a:t>Verify the solution (If unsuccessful, return to Step 2. If successful, go to Step 7.)</a:t>
            </a:r>
          </a:p>
          <a:p>
            <a:pPr marL="342900" indent="-342900" algn="just">
              <a:buFont typeface="Wingdings" panose="05000000000000000000" pitchFamily="2" charset="2"/>
              <a:buChar char="ü"/>
            </a:pPr>
            <a:r>
              <a:rPr lang="en-GB" sz="1800" b="1" dirty="0">
                <a:solidFill>
                  <a:srgbClr val="002060"/>
                </a:solidFill>
              </a:rPr>
              <a:t>Deploy the positive solution</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637169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a:solidFill>
                  <a:srgbClr val="002060"/>
                </a:solidFill>
              </a:rPr>
              <a:t>Cloud computing is one of the ways that we access and store data. </a:t>
            </a:r>
          </a:p>
          <a:p>
            <a:pPr marL="342900" indent="-342900" algn="just">
              <a:buFont typeface="Wingdings" panose="05000000000000000000" pitchFamily="2" charset="2"/>
              <a:buChar char="ü"/>
            </a:pPr>
            <a:r>
              <a:rPr lang="en-US" sz="1800" dirty="0">
                <a:solidFill>
                  <a:srgbClr val="002060"/>
                </a:solidFill>
              </a:rPr>
              <a:t>Cloud computing allows us to store personal files, even backup an entire drive on servers over the internet. </a:t>
            </a:r>
          </a:p>
          <a:p>
            <a:pPr marL="342900" indent="-342900" algn="just">
              <a:buFont typeface="Wingdings" panose="05000000000000000000" pitchFamily="2" charset="2"/>
              <a:buChar char="ü"/>
            </a:pPr>
            <a:r>
              <a:rPr lang="en-US" sz="1800" dirty="0">
                <a:solidFill>
                  <a:srgbClr val="002060"/>
                </a:solidFill>
              </a:rPr>
              <a:t>Applications such as word processing and photo editing can be accessed using the cloud. Cloud computing is possible because of data centers. </a:t>
            </a:r>
          </a:p>
          <a:p>
            <a:pPr marL="342900" indent="-342900" algn="just">
              <a:buFont typeface="Wingdings" panose="05000000000000000000" pitchFamily="2" charset="2"/>
              <a:buChar char="ü"/>
            </a:pPr>
            <a:r>
              <a:rPr lang="en-US" sz="1800" dirty="0">
                <a:solidFill>
                  <a:srgbClr val="002060"/>
                </a:solidFill>
              </a:rPr>
              <a:t>Data centers house servers, storage devices, and other network infrastructure equipment.</a:t>
            </a: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a:solidFill>
                  <a:srgbClr val="002060"/>
                </a:solidFill>
              </a:rPr>
              <a:t>The three main cloud computing services defined by the National Institute of Standards and Technology (NIST) in their Special Publication 800-145 are:</a:t>
            </a: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a:solidFill>
                  <a:srgbClr val="002060"/>
                </a:solidFill>
              </a:rPr>
              <a:t>).</a:t>
            </a:r>
          </a:p>
          <a:p>
            <a:pPr marL="0" indent="0" algn="just"/>
            <a:r>
              <a:rPr lang="en-US" sz="1800" b="1" dirty="0">
                <a:solidFill>
                  <a:srgbClr val="002060"/>
                </a:solidFill>
              </a:rPr>
              <a:t>Difference 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data whereas Virtualization is using technology to create virtualized version of computing resources.</a:t>
            </a: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a:solidFill>
                  <a:srgbClr val="002060"/>
                </a:solidFill>
              </a:rPr>
              <a:t>The transformation of dedicated servers to virtualized servers is being rapidly implemented in data center and enterprise networks.</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a:solidFill>
                  <a:srgbClr val="002060"/>
                </a:solidFill>
              </a:rPr>
              <a:t>Other advantages include, </a:t>
            </a:r>
            <a:r>
              <a:rPr lang="en-US" b="1" dirty="0">
                <a:solidFill>
                  <a:srgbClr val="002060"/>
                </a:solidFill>
              </a:rPr>
              <a:t>Easier prototyping, Faster server provisioning, Increased server uptime, Improved disaster 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a:solidFill>
                  <a:srgbClr val="002060"/>
                </a:solidFill>
              </a:rPr>
              <a:t>The 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a:solidFill>
                  <a:srgbClr val="002060"/>
                </a:solidFill>
              </a:rPr>
              <a:t>Type 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One 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p>
        </p:txBody>
      </p:sp>
      <p:sp>
        <p:nvSpPr>
          <p:cNvPr id="6" name="Rectangle 5"/>
          <p:cNvSpPr/>
          <p:nvPr/>
        </p:nvSpPr>
        <p:spPr>
          <a:xfrm>
            <a:off x="6483168" y="97175"/>
            <a:ext cx="5615608" cy="263969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p:txBody>
      </p:sp>
    </p:spTree>
    <p:extLst>
      <p:ext uri="{BB962C8B-B14F-4D97-AF65-F5344CB8AC3E}">
        <p14:creationId xmlns:p14="http://schemas.microsoft.com/office/powerpoint/2010/main" val="39244588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326550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3329</Words>
  <Application>Microsoft Office PowerPoint</Application>
  <PresentationFormat>Widescreen</PresentationFormat>
  <Paragraphs>331</Paragraphs>
  <Slides>26</Slides>
  <Notes>17</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26</vt:i4>
      </vt:variant>
    </vt:vector>
  </HeadingPairs>
  <TitlesOfParts>
    <vt:vector size="36" baseType="lpstr">
      <vt:lpstr>CiscoSans ExtraLight</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Network Cables</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Routing</vt:lpstr>
      <vt:lpstr>Routing</vt:lpstr>
      <vt:lpstr>ISP Services</vt:lpstr>
      <vt:lpstr>Troubleshooting</vt:lpstr>
      <vt:lpstr>Network Virtualization</vt:lpstr>
      <vt:lpstr>Network Virtualization – Services </vt:lpstr>
      <vt:lpstr>Network Virtualization - Benefits</vt:lpstr>
      <vt:lpstr>Network Virtualization – Types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128</cp:revision>
  <dcterms:created xsi:type="dcterms:W3CDTF">2021-03-05T06:07:01Z</dcterms:created>
  <dcterms:modified xsi:type="dcterms:W3CDTF">2024-02-20T15:32:25Z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