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7" r:id="rId1"/>
  </p:sldMasterIdLst>
  <p:notesMasterIdLst>
    <p:notesMasterId r:id="rId38"/>
  </p:notesMasterIdLst>
  <p:handoutMasterIdLst>
    <p:handoutMasterId r:id="rId39"/>
  </p:handoutMasterIdLst>
  <p:sldIdLst>
    <p:sldId id="332" r:id="rId2"/>
    <p:sldId id="366" r:id="rId3"/>
    <p:sldId id="417" r:id="rId4"/>
    <p:sldId id="418" r:id="rId5"/>
    <p:sldId id="419" r:id="rId6"/>
    <p:sldId id="420" r:id="rId7"/>
    <p:sldId id="421" r:id="rId8"/>
    <p:sldId id="259" r:id="rId9"/>
    <p:sldId id="260" r:id="rId10"/>
    <p:sldId id="372" r:id="rId11"/>
    <p:sldId id="391" r:id="rId12"/>
    <p:sldId id="373" r:id="rId13"/>
    <p:sldId id="374" r:id="rId14"/>
    <p:sldId id="375" r:id="rId15"/>
    <p:sldId id="376" r:id="rId16"/>
    <p:sldId id="377" r:id="rId17"/>
    <p:sldId id="378" r:id="rId18"/>
    <p:sldId id="379" r:id="rId19"/>
    <p:sldId id="380" r:id="rId20"/>
    <p:sldId id="381" r:id="rId21"/>
    <p:sldId id="382" r:id="rId22"/>
    <p:sldId id="383" r:id="rId23"/>
    <p:sldId id="384" r:id="rId24"/>
    <p:sldId id="385" r:id="rId25"/>
    <p:sldId id="386" r:id="rId26"/>
    <p:sldId id="387" r:id="rId27"/>
    <p:sldId id="388" r:id="rId28"/>
    <p:sldId id="389" r:id="rId29"/>
    <p:sldId id="390" r:id="rId30"/>
    <p:sldId id="422" r:id="rId31"/>
    <p:sldId id="423" r:id="rId32"/>
    <p:sldId id="424" r:id="rId33"/>
    <p:sldId id="425" r:id="rId34"/>
    <p:sldId id="426" r:id="rId35"/>
    <p:sldId id="284" r:id="rId36"/>
    <p:sldId id="285" r:id="rId37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BED638-6FC3-9045-8DFD-188A5CEC7911}" v="95" dt="2026-01-17T12:08:10.4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892" autoAdjust="0"/>
    <p:restoredTop sz="94576" autoAdjust="0"/>
  </p:normalViewPr>
  <p:slideViewPr>
    <p:cSldViewPr>
      <p:cViewPr varScale="1">
        <p:scale>
          <a:sx n="109" d="100"/>
          <a:sy n="109" d="100"/>
        </p:scale>
        <p:origin x="178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ushik Das Sarma" userId="933e70427221395b" providerId="LiveId" clId="{275329F2-E9C2-5BF3-AFA6-F8BEEE3651AE}"/>
    <pc:docChg chg="undo custSel addSld delSld modSld sldOrd">
      <pc:chgData name="Koushik Das Sarma" userId="933e70427221395b" providerId="LiveId" clId="{275329F2-E9C2-5BF3-AFA6-F8BEEE3651AE}" dt="2026-01-26T14:05:32.666" v="1543" actId="2696"/>
      <pc:docMkLst>
        <pc:docMk/>
      </pc:docMkLst>
      <pc:sldChg chg="modSp add mod">
        <pc:chgData name="Koushik Das Sarma" userId="933e70427221395b" providerId="LiveId" clId="{275329F2-E9C2-5BF3-AFA6-F8BEEE3651AE}" dt="2026-01-15T18:22:09.090" v="279" actId="20577"/>
        <pc:sldMkLst>
          <pc:docMk/>
          <pc:sldMk cId="0" sldId="259"/>
        </pc:sldMkLst>
        <pc:spChg chg="mod">
          <ac:chgData name="Koushik Das Sarma" userId="933e70427221395b" providerId="LiveId" clId="{275329F2-E9C2-5BF3-AFA6-F8BEEE3651AE}" dt="2026-01-15T18:21:22.703" v="259" actId="12"/>
          <ac:spMkLst>
            <pc:docMk/>
            <pc:sldMk cId="0" sldId="259"/>
            <ac:spMk id="3" creationId="{1E65DDB5-DF59-7F7F-0D62-115C4F957852}"/>
          </ac:spMkLst>
        </pc:spChg>
        <pc:spChg chg="mod">
          <ac:chgData name="Koushik Das Sarma" userId="933e70427221395b" providerId="LiveId" clId="{275329F2-E9C2-5BF3-AFA6-F8BEEE3651AE}" dt="2026-01-15T18:22:09.090" v="279" actId="20577"/>
          <ac:spMkLst>
            <pc:docMk/>
            <pc:sldMk cId="0" sldId="259"/>
            <ac:spMk id="11266" creationId="{6ADF7A85-C87D-1601-5D09-892FCA47A3F7}"/>
          </ac:spMkLst>
        </pc:spChg>
      </pc:sldChg>
      <pc:sldChg chg="modSp add mod">
        <pc:chgData name="Koushik Das Sarma" userId="933e70427221395b" providerId="LiveId" clId="{275329F2-E9C2-5BF3-AFA6-F8BEEE3651AE}" dt="2026-01-15T18:22:15.772" v="281" actId="20577"/>
        <pc:sldMkLst>
          <pc:docMk/>
          <pc:sldMk cId="0" sldId="260"/>
        </pc:sldMkLst>
        <pc:spChg chg="mod">
          <ac:chgData name="Koushik Das Sarma" userId="933e70427221395b" providerId="LiveId" clId="{275329F2-E9C2-5BF3-AFA6-F8BEEE3651AE}" dt="2026-01-15T18:21:46.542" v="270" actId="12"/>
          <ac:spMkLst>
            <pc:docMk/>
            <pc:sldMk cId="0" sldId="260"/>
            <ac:spMk id="3" creationId="{C5EB1F05-14A4-5B2E-C0FA-46A5046B6440}"/>
          </ac:spMkLst>
        </pc:spChg>
        <pc:spChg chg="mod">
          <ac:chgData name="Koushik Das Sarma" userId="933e70427221395b" providerId="LiveId" clId="{275329F2-E9C2-5BF3-AFA6-F8BEEE3651AE}" dt="2026-01-15T18:22:15.772" v="281" actId="20577"/>
          <ac:spMkLst>
            <pc:docMk/>
            <pc:sldMk cId="0" sldId="260"/>
            <ac:spMk id="12290" creationId="{CB7B470E-044E-534D-9638-24A3F13D1CEC}"/>
          </ac:spMkLst>
        </pc:spChg>
      </pc:sldChg>
      <pc:sldChg chg="addSp delSp modSp mod">
        <pc:chgData name="Koushik Das Sarma" userId="933e70427221395b" providerId="LiveId" clId="{275329F2-E9C2-5BF3-AFA6-F8BEEE3651AE}" dt="2026-01-17T11:20:09.118" v="1537" actId="404"/>
        <pc:sldMkLst>
          <pc:docMk/>
          <pc:sldMk cId="0" sldId="284"/>
        </pc:sldMkLst>
        <pc:spChg chg="add del mod">
          <ac:chgData name="Koushik Das Sarma" userId="933e70427221395b" providerId="LiveId" clId="{275329F2-E9C2-5BF3-AFA6-F8BEEE3651AE}" dt="2026-01-17T11:20:09.118" v="1537" actId="404"/>
          <ac:spMkLst>
            <pc:docMk/>
            <pc:sldMk cId="0" sldId="284"/>
            <ac:spMk id="3" creationId="{FDBA6753-758B-58A0-4B08-9EE236FD2EDB}"/>
          </ac:spMkLst>
        </pc:spChg>
      </pc:sldChg>
      <pc:sldChg chg="modSp add mod chgLayout">
        <pc:chgData name="Koushik Das Sarma" userId="933e70427221395b" providerId="LiveId" clId="{275329F2-E9C2-5BF3-AFA6-F8BEEE3651AE}" dt="2026-01-15T18:23:23.153" v="316" actId="20577"/>
        <pc:sldMkLst>
          <pc:docMk/>
          <pc:sldMk cId="0" sldId="372"/>
        </pc:sldMkLst>
        <pc:spChg chg="mod ord">
          <ac:chgData name="Koushik Das Sarma" userId="933e70427221395b" providerId="LiveId" clId="{275329F2-E9C2-5BF3-AFA6-F8BEEE3651AE}" dt="2026-01-15T18:23:23.153" v="316" actId="20577"/>
          <ac:spMkLst>
            <pc:docMk/>
            <pc:sldMk cId="0" sldId="372"/>
            <ac:spMk id="3" creationId="{E429A442-2345-26BE-C2C1-3F9C025E1676}"/>
          </ac:spMkLst>
        </pc:spChg>
        <pc:spChg chg="mod ord">
          <ac:chgData name="Koushik Das Sarma" userId="933e70427221395b" providerId="LiveId" clId="{275329F2-E9C2-5BF3-AFA6-F8BEEE3651AE}" dt="2026-01-15T18:22:38.127" v="287" actId="700"/>
          <ac:spMkLst>
            <pc:docMk/>
            <pc:sldMk cId="0" sldId="372"/>
            <ac:spMk id="13314" creationId="{F5D43699-7C8F-79CD-94D6-2395D12285A9}"/>
          </ac:spMkLst>
        </pc:spChg>
      </pc:sldChg>
      <pc:sldChg chg="modSp add mod">
        <pc:chgData name="Koushik Das Sarma" userId="933e70427221395b" providerId="LiveId" clId="{275329F2-E9C2-5BF3-AFA6-F8BEEE3651AE}" dt="2026-01-15T18:24:28.919" v="342" actId="15"/>
        <pc:sldMkLst>
          <pc:docMk/>
          <pc:sldMk cId="0" sldId="373"/>
        </pc:sldMkLst>
        <pc:spChg chg="mod">
          <ac:chgData name="Koushik Das Sarma" userId="933e70427221395b" providerId="LiveId" clId="{275329F2-E9C2-5BF3-AFA6-F8BEEE3651AE}" dt="2026-01-15T18:24:28.919" v="342" actId="15"/>
          <ac:spMkLst>
            <pc:docMk/>
            <pc:sldMk cId="0" sldId="373"/>
            <ac:spMk id="3" creationId="{61110B5B-F5E8-C59F-9393-A138F0D50C52}"/>
          </ac:spMkLst>
        </pc:spChg>
        <pc:spChg chg="mod">
          <ac:chgData name="Koushik Das Sarma" userId="933e70427221395b" providerId="LiveId" clId="{275329F2-E9C2-5BF3-AFA6-F8BEEE3651AE}" dt="2026-01-15T18:23:53.408" v="333" actId="20577"/>
          <ac:spMkLst>
            <pc:docMk/>
            <pc:sldMk cId="0" sldId="373"/>
            <ac:spMk id="14338" creationId="{FA882C3F-6790-CBCC-6EBB-1E9B22A27A04}"/>
          </ac:spMkLst>
        </pc:spChg>
      </pc:sldChg>
      <pc:sldChg chg="modSp add mod chgLayout">
        <pc:chgData name="Koushik Das Sarma" userId="933e70427221395b" providerId="LiveId" clId="{275329F2-E9C2-5BF3-AFA6-F8BEEE3651AE}" dt="2026-01-15T18:25:00.372" v="358" actId="12"/>
        <pc:sldMkLst>
          <pc:docMk/>
          <pc:sldMk cId="0" sldId="374"/>
        </pc:sldMkLst>
        <pc:spChg chg="mod ord">
          <ac:chgData name="Koushik Das Sarma" userId="933e70427221395b" providerId="LiveId" clId="{275329F2-E9C2-5BF3-AFA6-F8BEEE3651AE}" dt="2026-01-15T18:24:48.553" v="351" actId="700"/>
          <ac:spMkLst>
            <pc:docMk/>
            <pc:sldMk cId="0" sldId="374"/>
            <ac:spMk id="2" creationId="{04D4B77B-4900-A121-3009-B3797574E7AB}"/>
          </ac:spMkLst>
        </pc:spChg>
        <pc:spChg chg="mod ord">
          <ac:chgData name="Koushik Das Sarma" userId="933e70427221395b" providerId="LiveId" clId="{275329F2-E9C2-5BF3-AFA6-F8BEEE3651AE}" dt="2026-01-15T18:25:00.372" v="358" actId="12"/>
          <ac:spMkLst>
            <pc:docMk/>
            <pc:sldMk cId="0" sldId="374"/>
            <ac:spMk id="3" creationId="{56121DE3-C905-DEB2-95CE-2DB05167BE66}"/>
          </ac:spMkLst>
        </pc:spChg>
      </pc:sldChg>
      <pc:sldChg chg="modSp add mod chgLayout">
        <pc:chgData name="Koushik Das Sarma" userId="933e70427221395b" providerId="LiveId" clId="{275329F2-E9C2-5BF3-AFA6-F8BEEE3651AE}" dt="2026-01-15T18:25:26.226" v="375" actId="12"/>
        <pc:sldMkLst>
          <pc:docMk/>
          <pc:sldMk cId="0" sldId="375"/>
        </pc:sldMkLst>
        <pc:spChg chg="mod ord">
          <ac:chgData name="Koushik Das Sarma" userId="933e70427221395b" providerId="LiveId" clId="{275329F2-E9C2-5BF3-AFA6-F8BEEE3651AE}" dt="2026-01-15T18:25:09.486" v="360" actId="700"/>
          <ac:spMkLst>
            <pc:docMk/>
            <pc:sldMk cId="0" sldId="375"/>
            <ac:spMk id="2" creationId="{51E18A3F-0EBC-F04D-5D52-424061324955}"/>
          </ac:spMkLst>
        </pc:spChg>
        <pc:spChg chg="mod ord">
          <ac:chgData name="Koushik Das Sarma" userId="933e70427221395b" providerId="LiveId" clId="{275329F2-E9C2-5BF3-AFA6-F8BEEE3651AE}" dt="2026-01-15T18:25:26.226" v="375" actId="12"/>
          <ac:spMkLst>
            <pc:docMk/>
            <pc:sldMk cId="0" sldId="375"/>
            <ac:spMk id="3" creationId="{F2362266-61AE-D7EC-F911-024AC793C04E}"/>
          </ac:spMkLst>
        </pc:spChg>
      </pc:sldChg>
      <pc:sldChg chg="modSp add mod chgLayout">
        <pc:chgData name="Koushik Das Sarma" userId="933e70427221395b" providerId="LiveId" clId="{275329F2-E9C2-5BF3-AFA6-F8BEEE3651AE}" dt="2026-01-15T18:26:17.243" v="400" actId="15"/>
        <pc:sldMkLst>
          <pc:docMk/>
          <pc:sldMk cId="0" sldId="376"/>
        </pc:sldMkLst>
        <pc:spChg chg="mod ord">
          <ac:chgData name="Koushik Das Sarma" userId="933e70427221395b" providerId="LiveId" clId="{275329F2-E9C2-5BF3-AFA6-F8BEEE3651AE}" dt="2026-01-15T18:26:17.243" v="400" actId="15"/>
          <ac:spMkLst>
            <pc:docMk/>
            <pc:sldMk cId="0" sldId="376"/>
            <ac:spMk id="3" creationId="{978D7F6A-C492-5F15-5516-D92C5B2889BC}"/>
          </ac:spMkLst>
        </pc:spChg>
        <pc:spChg chg="mod ord">
          <ac:chgData name="Koushik Das Sarma" userId="933e70427221395b" providerId="LiveId" clId="{275329F2-E9C2-5BF3-AFA6-F8BEEE3651AE}" dt="2026-01-15T18:25:37.445" v="380" actId="700"/>
          <ac:spMkLst>
            <pc:docMk/>
            <pc:sldMk cId="0" sldId="376"/>
            <ac:spMk id="17410" creationId="{F6F5D774-4282-409F-C71B-80A09B7522D9}"/>
          </ac:spMkLst>
        </pc:spChg>
      </pc:sldChg>
      <pc:sldChg chg="modSp add mod chgLayout">
        <pc:chgData name="Koushik Das Sarma" userId="933e70427221395b" providerId="LiveId" clId="{275329F2-E9C2-5BF3-AFA6-F8BEEE3651AE}" dt="2026-01-15T18:26:52.741" v="411" actId="15"/>
        <pc:sldMkLst>
          <pc:docMk/>
          <pc:sldMk cId="0" sldId="377"/>
        </pc:sldMkLst>
        <pc:spChg chg="mod ord">
          <ac:chgData name="Koushik Das Sarma" userId="933e70427221395b" providerId="LiveId" clId="{275329F2-E9C2-5BF3-AFA6-F8BEEE3651AE}" dt="2026-01-15T18:26:52.741" v="411" actId="15"/>
          <ac:spMkLst>
            <pc:docMk/>
            <pc:sldMk cId="0" sldId="377"/>
            <ac:spMk id="3" creationId="{0E899CE5-E85B-D511-1944-B13D2B097F23}"/>
          </ac:spMkLst>
        </pc:spChg>
        <pc:spChg chg="mod ord">
          <ac:chgData name="Koushik Das Sarma" userId="933e70427221395b" providerId="LiveId" clId="{275329F2-E9C2-5BF3-AFA6-F8BEEE3651AE}" dt="2026-01-15T18:26:24.081" v="401" actId="700"/>
          <ac:spMkLst>
            <pc:docMk/>
            <pc:sldMk cId="0" sldId="377"/>
            <ac:spMk id="18434" creationId="{38405873-93EB-FF15-D71C-D2EE13A685A7}"/>
          </ac:spMkLst>
        </pc:spChg>
      </pc:sldChg>
      <pc:sldChg chg="modSp add mod chgLayout">
        <pc:chgData name="Koushik Das Sarma" userId="933e70427221395b" providerId="LiveId" clId="{275329F2-E9C2-5BF3-AFA6-F8BEEE3651AE}" dt="2026-01-15T18:37:25.963" v="432" actId="12"/>
        <pc:sldMkLst>
          <pc:docMk/>
          <pc:sldMk cId="0" sldId="378"/>
        </pc:sldMkLst>
        <pc:spChg chg="mod ord">
          <ac:chgData name="Koushik Das Sarma" userId="933e70427221395b" providerId="LiveId" clId="{275329F2-E9C2-5BF3-AFA6-F8BEEE3651AE}" dt="2026-01-15T18:37:25.963" v="432" actId="12"/>
          <ac:spMkLst>
            <pc:docMk/>
            <pc:sldMk cId="0" sldId="378"/>
            <ac:spMk id="3" creationId="{FF61BB93-88C4-B3BF-D4BC-61E8CAD13C44}"/>
          </ac:spMkLst>
        </pc:spChg>
        <pc:spChg chg="mod ord">
          <ac:chgData name="Koushik Das Sarma" userId="933e70427221395b" providerId="LiveId" clId="{275329F2-E9C2-5BF3-AFA6-F8BEEE3651AE}" dt="2026-01-15T18:36:58.717" v="416" actId="700"/>
          <ac:spMkLst>
            <pc:docMk/>
            <pc:sldMk cId="0" sldId="378"/>
            <ac:spMk id="19458" creationId="{4B8C69BE-0A63-A929-02F6-7E7FCD3B65DF}"/>
          </ac:spMkLst>
        </pc:spChg>
      </pc:sldChg>
      <pc:sldChg chg="modSp add mod chgLayout">
        <pc:chgData name="Koushik Das Sarma" userId="933e70427221395b" providerId="LiveId" clId="{275329F2-E9C2-5BF3-AFA6-F8BEEE3651AE}" dt="2026-01-15T18:38:19.582" v="462" actId="15"/>
        <pc:sldMkLst>
          <pc:docMk/>
          <pc:sldMk cId="0" sldId="379"/>
        </pc:sldMkLst>
        <pc:spChg chg="mod ord">
          <ac:chgData name="Koushik Das Sarma" userId="933e70427221395b" providerId="LiveId" clId="{275329F2-E9C2-5BF3-AFA6-F8BEEE3651AE}" dt="2026-01-15T18:38:19.582" v="462" actId="15"/>
          <ac:spMkLst>
            <pc:docMk/>
            <pc:sldMk cId="0" sldId="379"/>
            <ac:spMk id="3" creationId="{83E4EF39-70EE-2D6C-7539-FB325801EE77}"/>
          </ac:spMkLst>
        </pc:spChg>
        <pc:spChg chg="mod ord">
          <ac:chgData name="Koushik Das Sarma" userId="933e70427221395b" providerId="LiveId" clId="{275329F2-E9C2-5BF3-AFA6-F8BEEE3651AE}" dt="2026-01-15T18:37:48.233" v="443" actId="700"/>
          <ac:spMkLst>
            <pc:docMk/>
            <pc:sldMk cId="0" sldId="379"/>
            <ac:spMk id="20482" creationId="{6F599FB2-A6F5-1BE0-6FFA-E7CA5FBDF6A5}"/>
          </ac:spMkLst>
        </pc:spChg>
      </pc:sldChg>
      <pc:sldChg chg="modSp add mod chgLayout">
        <pc:chgData name="Koushik Das Sarma" userId="933e70427221395b" providerId="LiveId" clId="{275329F2-E9C2-5BF3-AFA6-F8BEEE3651AE}" dt="2026-01-15T18:38:57.368" v="490" actId="15"/>
        <pc:sldMkLst>
          <pc:docMk/>
          <pc:sldMk cId="0" sldId="380"/>
        </pc:sldMkLst>
        <pc:spChg chg="mod ord">
          <ac:chgData name="Koushik Das Sarma" userId="933e70427221395b" providerId="LiveId" clId="{275329F2-E9C2-5BF3-AFA6-F8BEEE3651AE}" dt="2026-01-15T18:38:30.500" v="467" actId="700"/>
          <ac:spMkLst>
            <pc:docMk/>
            <pc:sldMk cId="0" sldId="380"/>
            <ac:spMk id="2" creationId="{49566CCD-C3A6-2E7F-814E-D9DA608DA048}"/>
          </ac:spMkLst>
        </pc:spChg>
        <pc:spChg chg="mod ord">
          <ac:chgData name="Koushik Das Sarma" userId="933e70427221395b" providerId="LiveId" clId="{275329F2-E9C2-5BF3-AFA6-F8BEEE3651AE}" dt="2026-01-15T18:38:57.368" v="490" actId="15"/>
          <ac:spMkLst>
            <pc:docMk/>
            <pc:sldMk cId="0" sldId="380"/>
            <ac:spMk id="3" creationId="{AC2DA151-5E58-C900-1909-D305A828CF8A}"/>
          </ac:spMkLst>
        </pc:spChg>
      </pc:sldChg>
      <pc:sldChg chg="modSp add mod chgLayout">
        <pc:chgData name="Koushik Das Sarma" userId="933e70427221395b" providerId="LiveId" clId="{275329F2-E9C2-5BF3-AFA6-F8BEEE3651AE}" dt="2026-01-15T18:39:19.540" v="501" actId="12"/>
        <pc:sldMkLst>
          <pc:docMk/>
          <pc:sldMk cId="0" sldId="381"/>
        </pc:sldMkLst>
        <pc:spChg chg="mod ord">
          <ac:chgData name="Koushik Das Sarma" userId="933e70427221395b" providerId="LiveId" clId="{275329F2-E9C2-5BF3-AFA6-F8BEEE3651AE}" dt="2026-01-15T18:39:04.919" v="491" actId="700"/>
          <ac:spMkLst>
            <pc:docMk/>
            <pc:sldMk cId="0" sldId="381"/>
            <ac:spMk id="2" creationId="{88750A33-C2FD-70A8-F77A-59F07082741F}"/>
          </ac:spMkLst>
        </pc:spChg>
        <pc:spChg chg="mod ord">
          <ac:chgData name="Koushik Das Sarma" userId="933e70427221395b" providerId="LiveId" clId="{275329F2-E9C2-5BF3-AFA6-F8BEEE3651AE}" dt="2026-01-15T18:39:19.540" v="501" actId="12"/>
          <ac:spMkLst>
            <pc:docMk/>
            <pc:sldMk cId="0" sldId="381"/>
            <ac:spMk id="3" creationId="{6AC0DD7E-FC5A-5E53-72C6-52BF70AC2F19}"/>
          </ac:spMkLst>
        </pc:spChg>
      </pc:sldChg>
      <pc:sldChg chg="modSp add mod modClrScheme chgLayout">
        <pc:chgData name="Koushik Das Sarma" userId="933e70427221395b" providerId="LiveId" clId="{275329F2-E9C2-5BF3-AFA6-F8BEEE3651AE}" dt="2026-01-15T18:40:12.937" v="518" actId="15"/>
        <pc:sldMkLst>
          <pc:docMk/>
          <pc:sldMk cId="0" sldId="382"/>
        </pc:sldMkLst>
        <pc:spChg chg="mod ord">
          <ac:chgData name="Koushik Das Sarma" userId="933e70427221395b" providerId="LiveId" clId="{275329F2-E9C2-5BF3-AFA6-F8BEEE3651AE}" dt="2026-01-15T18:40:12.937" v="518" actId="15"/>
          <ac:spMkLst>
            <pc:docMk/>
            <pc:sldMk cId="0" sldId="382"/>
            <ac:spMk id="3" creationId="{0F3EB4B9-FD24-D0A0-2809-00ED1EF9BA0E}"/>
          </ac:spMkLst>
        </pc:spChg>
        <pc:spChg chg="mod ord">
          <ac:chgData name="Koushik Das Sarma" userId="933e70427221395b" providerId="LiveId" clId="{275329F2-E9C2-5BF3-AFA6-F8BEEE3651AE}" dt="2026-01-15T18:39:26.946" v="502" actId="700"/>
          <ac:spMkLst>
            <pc:docMk/>
            <pc:sldMk cId="0" sldId="382"/>
            <ac:spMk id="23554" creationId="{AB610B2E-B1B5-7717-BADD-1E196AEA0016}"/>
          </ac:spMkLst>
        </pc:spChg>
        <pc:picChg chg="mod ord">
          <ac:chgData name="Koushik Das Sarma" userId="933e70427221395b" providerId="LiveId" clId="{275329F2-E9C2-5BF3-AFA6-F8BEEE3651AE}" dt="2026-01-15T18:39:52.997" v="509" actId="1076"/>
          <ac:picMkLst>
            <pc:docMk/>
            <pc:sldMk cId="0" sldId="382"/>
            <ac:picMk id="23556" creationId="{5B8FDE2C-EF90-404B-26DC-56ABC8BB526C}"/>
          </ac:picMkLst>
        </pc:picChg>
      </pc:sldChg>
      <pc:sldChg chg="modSp add mod modClrScheme chgLayout">
        <pc:chgData name="Koushik Das Sarma" userId="933e70427221395b" providerId="LiveId" clId="{275329F2-E9C2-5BF3-AFA6-F8BEEE3651AE}" dt="2026-01-15T18:41:09.030" v="539" actId="1076"/>
        <pc:sldMkLst>
          <pc:docMk/>
          <pc:sldMk cId="0" sldId="383"/>
        </pc:sldMkLst>
        <pc:spChg chg="mod ord">
          <ac:chgData name="Koushik Das Sarma" userId="933e70427221395b" providerId="LiveId" clId="{275329F2-E9C2-5BF3-AFA6-F8BEEE3651AE}" dt="2026-01-15T18:41:00.432" v="537" actId="14100"/>
          <ac:spMkLst>
            <pc:docMk/>
            <pc:sldMk cId="0" sldId="383"/>
            <ac:spMk id="3" creationId="{57F96C4E-1B14-C486-656E-F50994E0BA33}"/>
          </ac:spMkLst>
        </pc:spChg>
        <pc:spChg chg="mod ord">
          <ac:chgData name="Koushik Das Sarma" userId="933e70427221395b" providerId="LiveId" clId="{275329F2-E9C2-5BF3-AFA6-F8BEEE3651AE}" dt="2026-01-15T18:40:25.281" v="519" actId="700"/>
          <ac:spMkLst>
            <pc:docMk/>
            <pc:sldMk cId="0" sldId="383"/>
            <ac:spMk id="24578" creationId="{2C958B97-1D20-2205-8561-70A01CF51DB8}"/>
          </ac:spMkLst>
        </pc:spChg>
        <pc:picChg chg="mod ord">
          <ac:chgData name="Koushik Das Sarma" userId="933e70427221395b" providerId="LiveId" clId="{275329F2-E9C2-5BF3-AFA6-F8BEEE3651AE}" dt="2026-01-15T18:41:09.030" v="539" actId="1076"/>
          <ac:picMkLst>
            <pc:docMk/>
            <pc:sldMk cId="0" sldId="383"/>
            <ac:picMk id="24580" creationId="{BB7A959B-668D-046D-2354-ABCF8DC7BAAA}"/>
          </ac:picMkLst>
        </pc:picChg>
      </pc:sldChg>
      <pc:sldChg chg="modSp add mod chgLayout">
        <pc:chgData name="Koushik Das Sarma" userId="933e70427221395b" providerId="LiveId" clId="{275329F2-E9C2-5BF3-AFA6-F8BEEE3651AE}" dt="2026-01-15T18:41:42.945" v="550" actId="12"/>
        <pc:sldMkLst>
          <pc:docMk/>
          <pc:sldMk cId="0" sldId="384"/>
        </pc:sldMkLst>
        <pc:spChg chg="mod ord">
          <ac:chgData name="Koushik Das Sarma" userId="933e70427221395b" providerId="LiveId" clId="{275329F2-E9C2-5BF3-AFA6-F8BEEE3651AE}" dt="2026-01-15T18:41:42.945" v="550" actId="12"/>
          <ac:spMkLst>
            <pc:docMk/>
            <pc:sldMk cId="0" sldId="384"/>
            <ac:spMk id="3" creationId="{7B8E5068-78E1-5C73-105E-2F3F50CF151C}"/>
          </ac:spMkLst>
        </pc:spChg>
        <pc:spChg chg="mod ord">
          <ac:chgData name="Koushik Das Sarma" userId="933e70427221395b" providerId="LiveId" clId="{275329F2-E9C2-5BF3-AFA6-F8BEEE3651AE}" dt="2026-01-15T18:41:24.262" v="542" actId="700"/>
          <ac:spMkLst>
            <pc:docMk/>
            <pc:sldMk cId="0" sldId="384"/>
            <ac:spMk id="25602" creationId="{00D8CE15-73EB-2F2A-80C4-8A6FBDAEA7A8}"/>
          </ac:spMkLst>
        </pc:spChg>
      </pc:sldChg>
      <pc:sldChg chg="modSp add mod modClrScheme chgLayout">
        <pc:chgData name="Koushik Das Sarma" userId="933e70427221395b" providerId="LiveId" clId="{275329F2-E9C2-5BF3-AFA6-F8BEEE3651AE}" dt="2026-01-15T18:49:02.954" v="572" actId="14100"/>
        <pc:sldMkLst>
          <pc:docMk/>
          <pc:sldMk cId="0" sldId="385"/>
        </pc:sldMkLst>
        <pc:spChg chg="mod ord">
          <ac:chgData name="Koushik Das Sarma" userId="933e70427221395b" providerId="LiveId" clId="{275329F2-E9C2-5BF3-AFA6-F8BEEE3651AE}" dt="2026-01-15T18:49:02.954" v="572" actId="14100"/>
          <ac:spMkLst>
            <pc:docMk/>
            <pc:sldMk cId="0" sldId="385"/>
            <ac:spMk id="3" creationId="{C9BB5D57-7C55-CFB2-EF55-E55C34835489}"/>
          </ac:spMkLst>
        </pc:spChg>
        <pc:spChg chg="mod ord">
          <ac:chgData name="Koushik Das Sarma" userId="933e70427221395b" providerId="LiveId" clId="{275329F2-E9C2-5BF3-AFA6-F8BEEE3651AE}" dt="2026-01-15T18:48:02.283" v="551" actId="700"/>
          <ac:spMkLst>
            <pc:docMk/>
            <pc:sldMk cId="0" sldId="385"/>
            <ac:spMk id="26626" creationId="{7D83C041-5B30-1F9F-9721-A2D98A455D14}"/>
          </ac:spMkLst>
        </pc:spChg>
        <pc:picChg chg="mod ord">
          <ac:chgData name="Koushik Das Sarma" userId="933e70427221395b" providerId="LiveId" clId="{275329F2-E9C2-5BF3-AFA6-F8BEEE3651AE}" dt="2026-01-15T18:48:59.633" v="571" actId="1076"/>
          <ac:picMkLst>
            <pc:docMk/>
            <pc:sldMk cId="0" sldId="385"/>
            <ac:picMk id="26628" creationId="{2CC0CEF9-803B-0AEF-42C5-746A20A2A0D3}"/>
          </ac:picMkLst>
        </pc:picChg>
      </pc:sldChg>
      <pc:sldChg chg="modSp add mod chgLayout">
        <pc:chgData name="Koushik Das Sarma" userId="933e70427221395b" providerId="LiveId" clId="{275329F2-E9C2-5BF3-AFA6-F8BEEE3651AE}" dt="2026-01-15T18:50:13.638" v="601" actId="12"/>
        <pc:sldMkLst>
          <pc:docMk/>
          <pc:sldMk cId="0" sldId="386"/>
        </pc:sldMkLst>
        <pc:spChg chg="mod ord">
          <ac:chgData name="Koushik Das Sarma" userId="933e70427221395b" providerId="LiveId" clId="{275329F2-E9C2-5BF3-AFA6-F8BEEE3651AE}" dt="2026-01-15T18:50:13.638" v="601" actId="12"/>
          <ac:spMkLst>
            <pc:docMk/>
            <pc:sldMk cId="0" sldId="386"/>
            <ac:spMk id="3" creationId="{7122F5A7-517F-5465-966E-E9D70C87DC7F}"/>
          </ac:spMkLst>
        </pc:spChg>
        <pc:spChg chg="mod ord">
          <ac:chgData name="Koushik Das Sarma" userId="933e70427221395b" providerId="LiveId" clId="{275329F2-E9C2-5BF3-AFA6-F8BEEE3651AE}" dt="2026-01-15T18:49:51.279" v="595" actId="700"/>
          <ac:spMkLst>
            <pc:docMk/>
            <pc:sldMk cId="0" sldId="386"/>
            <ac:spMk id="27650" creationId="{84DF570A-DA5E-280E-68E8-CD832A2BF5EA}"/>
          </ac:spMkLst>
        </pc:spChg>
      </pc:sldChg>
      <pc:sldChg chg="modSp add mod">
        <pc:chgData name="Koushik Das Sarma" userId="933e70427221395b" providerId="LiveId" clId="{275329F2-E9C2-5BF3-AFA6-F8BEEE3651AE}" dt="2026-01-16T09:11:06.372" v="632" actId="12"/>
        <pc:sldMkLst>
          <pc:docMk/>
          <pc:sldMk cId="0" sldId="387"/>
        </pc:sldMkLst>
        <pc:spChg chg="mod">
          <ac:chgData name="Koushik Das Sarma" userId="933e70427221395b" providerId="LiveId" clId="{275329F2-E9C2-5BF3-AFA6-F8BEEE3651AE}" dt="2026-01-16T09:11:06.372" v="632" actId="12"/>
          <ac:spMkLst>
            <pc:docMk/>
            <pc:sldMk cId="0" sldId="387"/>
            <ac:spMk id="3" creationId="{F139DA7A-1669-0336-A7B3-C9B47DB337F0}"/>
          </ac:spMkLst>
        </pc:spChg>
      </pc:sldChg>
      <pc:sldChg chg="modSp add mod chgLayout">
        <pc:chgData name="Koushik Das Sarma" userId="933e70427221395b" providerId="LiveId" clId="{275329F2-E9C2-5BF3-AFA6-F8BEEE3651AE}" dt="2026-01-16T09:11:24.386" v="643" actId="12"/>
        <pc:sldMkLst>
          <pc:docMk/>
          <pc:sldMk cId="0" sldId="388"/>
        </pc:sldMkLst>
        <pc:spChg chg="mod ord">
          <ac:chgData name="Koushik Das Sarma" userId="933e70427221395b" providerId="LiveId" clId="{275329F2-E9C2-5BF3-AFA6-F8BEEE3651AE}" dt="2026-01-16T09:10:24.933" v="618" actId="700"/>
          <ac:spMkLst>
            <pc:docMk/>
            <pc:sldMk cId="0" sldId="388"/>
            <ac:spMk id="2" creationId="{61CB8C73-F317-221B-5A4A-1B88834A183C}"/>
          </ac:spMkLst>
        </pc:spChg>
        <pc:spChg chg="mod ord">
          <ac:chgData name="Koushik Das Sarma" userId="933e70427221395b" providerId="LiveId" clId="{275329F2-E9C2-5BF3-AFA6-F8BEEE3651AE}" dt="2026-01-16T09:11:24.386" v="643" actId="12"/>
          <ac:spMkLst>
            <pc:docMk/>
            <pc:sldMk cId="0" sldId="388"/>
            <ac:spMk id="3" creationId="{73B31470-DDCC-AB95-EAF9-B2381E469CC1}"/>
          </ac:spMkLst>
        </pc:spChg>
      </pc:sldChg>
      <pc:sldChg chg="modSp add mod chgLayout">
        <pc:chgData name="Koushik Das Sarma" userId="933e70427221395b" providerId="LiveId" clId="{275329F2-E9C2-5BF3-AFA6-F8BEEE3651AE}" dt="2026-01-16T09:11:58.771" v="663" actId="12"/>
        <pc:sldMkLst>
          <pc:docMk/>
          <pc:sldMk cId="0" sldId="389"/>
        </pc:sldMkLst>
        <pc:spChg chg="mod ord">
          <ac:chgData name="Koushik Das Sarma" userId="933e70427221395b" providerId="LiveId" clId="{275329F2-E9C2-5BF3-AFA6-F8BEEE3651AE}" dt="2026-01-16T09:11:58.771" v="663" actId="12"/>
          <ac:spMkLst>
            <pc:docMk/>
            <pc:sldMk cId="0" sldId="389"/>
            <ac:spMk id="3" creationId="{D2AE3B78-9336-96FE-FC8A-5DB0B9D4E6DB}"/>
          </ac:spMkLst>
        </pc:spChg>
        <pc:spChg chg="mod ord">
          <ac:chgData name="Koushik Das Sarma" userId="933e70427221395b" providerId="LiveId" clId="{275329F2-E9C2-5BF3-AFA6-F8BEEE3651AE}" dt="2026-01-16T09:10:29.888" v="619" actId="700"/>
          <ac:spMkLst>
            <pc:docMk/>
            <pc:sldMk cId="0" sldId="389"/>
            <ac:spMk id="30722" creationId="{01DAC1A7-0335-F726-158B-B270EE922369}"/>
          </ac:spMkLst>
        </pc:spChg>
      </pc:sldChg>
      <pc:sldChg chg="modSp add mod chgLayout">
        <pc:chgData name="Koushik Das Sarma" userId="933e70427221395b" providerId="LiveId" clId="{275329F2-E9C2-5BF3-AFA6-F8BEEE3651AE}" dt="2026-01-16T09:12:25.994" v="677" actId="12"/>
        <pc:sldMkLst>
          <pc:docMk/>
          <pc:sldMk cId="0" sldId="390"/>
        </pc:sldMkLst>
        <pc:spChg chg="mod ord">
          <ac:chgData name="Koushik Das Sarma" userId="933e70427221395b" providerId="LiveId" clId="{275329F2-E9C2-5BF3-AFA6-F8BEEE3651AE}" dt="2026-01-16T09:12:04.962" v="664" actId="700"/>
          <ac:spMkLst>
            <pc:docMk/>
            <pc:sldMk cId="0" sldId="390"/>
            <ac:spMk id="2" creationId="{8AA9A55E-96AA-C6DC-688D-4AB52064DC72}"/>
          </ac:spMkLst>
        </pc:spChg>
        <pc:spChg chg="mod ord">
          <ac:chgData name="Koushik Das Sarma" userId="933e70427221395b" providerId="LiveId" clId="{275329F2-E9C2-5BF3-AFA6-F8BEEE3651AE}" dt="2026-01-16T09:12:25.994" v="677" actId="12"/>
          <ac:spMkLst>
            <pc:docMk/>
            <pc:sldMk cId="0" sldId="390"/>
            <ac:spMk id="3" creationId="{6B8527AF-2407-FD11-403C-459BC2977496}"/>
          </ac:spMkLst>
        </pc:spChg>
      </pc:sldChg>
      <pc:sldChg chg="modSp add mod ord chgLayout">
        <pc:chgData name="Koushik Das Sarma" userId="933e70427221395b" providerId="LiveId" clId="{275329F2-E9C2-5BF3-AFA6-F8BEEE3651AE}" dt="2026-01-15T18:51:10.089" v="616" actId="12"/>
        <pc:sldMkLst>
          <pc:docMk/>
          <pc:sldMk cId="0" sldId="391"/>
        </pc:sldMkLst>
        <pc:spChg chg="mod ord">
          <ac:chgData name="Koushik Das Sarma" userId="933e70427221395b" providerId="LiveId" clId="{275329F2-E9C2-5BF3-AFA6-F8BEEE3651AE}" dt="2026-01-15T18:51:05.031" v="614" actId="700"/>
          <ac:spMkLst>
            <pc:docMk/>
            <pc:sldMk cId="0" sldId="391"/>
            <ac:spMk id="2" creationId="{15BFECDC-77F6-1E4F-335A-9F8B2DD7ADC4}"/>
          </ac:spMkLst>
        </pc:spChg>
        <pc:spChg chg="mod ord">
          <ac:chgData name="Koushik Das Sarma" userId="933e70427221395b" providerId="LiveId" clId="{275329F2-E9C2-5BF3-AFA6-F8BEEE3651AE}" dt="2026-01-15T18:51:10.089" v="616" actId="12"/>
          <ac:spMkLst>
            <pc:docMk/>
            <pc:sldMk cId="0" sldId="391"/>
            <ac:spMk id="3" creationId="{3A34AA84-CAFB-3743-D3E4-6D5A6FECE694}"/>
          </ac:spMkLst>
        </pc:spChg>
      </pc:sldChg>
      <pc:sldChg chg="del">
        <pc:chgData name="Koushik Das Sarma" userId="933e70427221395b" providerId="LiveId" clId="{275329F2-E9C2-5BF3-AFA6-F8BEEE3651AE}" dt="2026-01-26T14:05:32.666" v="1543" actId="2696"/>
        <pc:sldMkLst>
          <pc:docMk/>
          <pc:sldMk cId="671400491" sldId="407"/>
        </pc:sldMkLst>
      </pc:sldChg>
      <pc:sldChg chg="modSp mod">
        <pc:chgData name="Koushik Das Sarma" userId="933e70427221395b" providerId="LiveId" clId="{275329F2-E9C2-5BF3-AFA6-F8BEEE3651AE}" dt="2026-01-17T11:18:50.944" v="1523" actId="20577"/>
        <pc:sldMkLst>
          <pc:docMk/>
          <pc:sldMk cId="697958694" sldId="417"/>
        </pc:sldMkLst>
        <pc:spChg chg="mod">
          <ac:chgData name="Koushik Das Sarma" userId="933e70427221395b" providerId="LiveId" clId="{275329F2-E9C2-5BF3-AFA6-F8BEEE3651AE}" dt="2026-01-17T11:18:50.944" v="1523" actId="20577"/>
          <ac:spMkLst>
            <pc:docMk/>
            <pc:sldMk cId="697958694" sldId="417"/>
            <ac:spMk id="5" creationId="{EDAD32E3-6D84-3044-F01C-BBC8EBD79002}"/>
          </ac:spMkLst>
        </pc:spChg>
      </pc:sldChg>
      <pc:sldChg chg="modSp new mod">
        <pc:chgData name="Koushik Das Sarma" userId="933e70427221395b" providerId="LiveId" clId="{275329F2-E9C2-5BF3-AFA6-F8BEEE3651AE}" dt="2026-01-15T18:12:28.720" v="209" actId="20577"/>
        <pc:sldMkLst>
          <pc:docMk/>
          <pc:sldMk cId="3361414288" sldId="420"/>
        </pc:sldMkLst>
        <pc:spChg chg="mod">
          <ac:chgData name="Koushik Das Sarma" userId="933e70427221395b" providerId="LiveId" clId="{275329F2-E9C2-5BF3-AFA6-F8BEEE3651AE}" dt="2026-01-15T18:02:04.715" v="1"/>
          <ac:spMkLst>
            <pc:docMk/>
            <pc:sldMk cId="3361414288" sldId="420"/>
            <ac:spMk id="2" creationId="{9D62CA0F-0C09-D04B-43E8-7B6491F42475}"/>
          </ac:spMkLst>
        </pc:spChg>
        <pc:spChg chg="mod">
          <ac:chgData name="Koushik Das Sarma" userId="933e70427221395b" providerId="LiveId" clId="{275329F2-E9C2-5BF3-AFA6-F8BEEE3651AE}" dt="2026-01-15T18:12:28.720" v="209" actId="20577"/>
          <ac:spMkLst>
            <pc:docMk/>
            <pc:sldMk cId="3361414288" sldId="420"/>
            <ac:spMk id="3" creationId="{F7EFEC5F-75F3-11B9-10CC-C173E10EC54F}"/>
          </ac:spMkLst>
        </pc:spChg>
      </pc:sldChg>
      <pc:sldChg chg="modSp new mod">
        <pc:chgData name="Koushik Das Sarma" userId="933e70427221395b" providerId="LiveId" clId="{275329F2-E9C2-5BF3-AFA6-F8BEEE3651AE}" dt="2026-01-15T18:22:02.153" v="276" actId="20577"/>
        <pc:sldMkLst>
          <pc:docMk/>
          <pc:sldMk cId="2718199082" sldId="421"/>
        </pc:sldMkLst>
        <pc:spChg chg="mod">
          <ac:chgData name="Koushik Das Sarma" userId="933e70427221395b" providerId="LiveId" clId="{275329F2-E9C2-5BF3-AFA6-F8BEEE3651AE}" dt="2026-01-15T18:22:02.153" v="276" actId="20577"/>
          <ac:spMkLst>
            <pc:docMk/>
            <pc:sldMk cId="2718199082" sldId="421"/>
            <ac:spMk id="2" creationId="{334657E9-0062-D78A-0DC3-C0ACA7F90AE2}"/>
          </ac:spMkLst>
        </pc:spChg>
        <pc:spChg chg="mod">
          <ac:chgData name="Koushik Das Sarma" userId="933e70427221395b" providerId="LiveId" clId="{275329F2-E9C2-5BF3-AFA6-F8BEEE3651AE}" dt="2026-01-15T18:14:02.202" v="226" actId="12"/>
          <ac:spMkLst>
            <pc:docMk/>
            <pc:sldMk cId="2718199082" sldId="421"/>
            <ac:spMk id="3" creationId="{244C4C9E-78EB-9A98-64B2-ED86BEF06915}"/>
          </ac:spMkLst>
        </pc:spChg>
      </pc:sldChg>
      <pc:sldChg chg="modSp new mod">
        <pc:chgData name="Koushik Das Sarma" userId="933e70427221395b" providerId="LiveId" clId="{275329F2-E9C2-5BF3-AFA6-F8BEEE3651AE}" dt="2026-01-17T10:27:05.521" v="1179" actId="404"/>
        <pc:sldMkLst>
          <pc:docMk/>
          <pc:sldMk cId="754083389" sldId="422"/>
        </pc:sldMkLst>
        <pc:spChg chg="mod">
          <ac:chgData name="Koushik Das Sarma" userId="933e70427221395b" providerId="LiveId" clId="{275329F2-E9C2-5BF3-AFA6-F8BEEE3651AE}" dt="2026-01-16T11:01:59.118" v="686" actId="20577"/>
          <ac:spMkLst>
            <pc:docMk/>
            <pc:sldMk cId="754083389" sldId="422"/>
            <ac:spMk id="2" creationId="{8CC1DE86-45FA-277E-645D-9F425C26CC23}"/>
          </ac:spMkLst>
        </pc:spChg>
        <pc:spChg chg="mod">
          <ac:chgData name="Koushik Das Sarma" userId="933e70427221395b" providerId="LiveId" clId="{275329F2-E9C2-5BF3-AFA6-F8BEEE3651AE}" dt="2026-01-17T10:27:05.521" v="1179" actId="404"/>
          <ac:spMkLst>
            <pc:docMk/>
            <pc:sldMk cId="754083389" sldId="422"/>
            <ac:spMk id="3" creationId="{4C2BA1B0-FC1E-AF78-6AAD-C6E82048D3B5}"/>
          </ac:spMkLst>
        </pc:spChg>
      </pc:sldChg>
      <pc:sldChg chg="modSp new mod">
        <pc:chgData name="Koushik Das Sarma" userId="933e70427221395b" providerId="LiveId" clId="{275329F2-E9C2-5BF3-AFA6-F8BEEE3651AE}" dt="2026-01-17T10:46:41.099" v="1222" actId="403"/>
        <pc:sldMkLst>
          <pc:docMk/>
          <pc:sldMk cId="3313679040" sldId="423"/>
        </pc:sldMkLst>
        <pc:spChg chg="mod">
          <ac:chgData name="Koushik Das Sarma" userId="933e70427221395b" providerId="LiveId" clId="{275329F2-E9C2-5BF3-AFA6-F8BEEE3651AE}" dt="2026-01-17T10:42:03.254" v="1187" actId="404"/>
          <ac:spMkLst>
            <pc:docMk/>
            <pc:sldMk cId="3313679040" sldId="423"/>
            <ac:spMk id="2" creationId="{61243BFF-1C64-CABA-269F-A55D3384CF36}"/>
          </ac:spMkLst>
        </pc:spChg>
        <pc:spChg chg="mod">
          <ac:chgData name="Koushik Das Sarma" userId="933e70427221395b" providerId="LiveId" clId="{275329F2-E9C2-5BF3-AFA6-F8BEEE3651AE}" dt="2026-01-17T10:46:41.099" v="1222" actId="403"/>
          <ac:spMkLst>
            <pc:docMk/>
            <pc:sldMk cId="3313679040" sldId="423"/>
            <ac:spMk id="3" creationId="{F01ACFC5-A53A-406A-0EF6-E6E5FBB0F5F3}"/>
          </ac:spMkLst>
        </pc:spChg>
      </pc:sldChg>
      <pc:sldChg chg="modSp add mod">
        <pc:chgData name="Koushik Das Sarma" userId="933e70427221395b" providerId="LiveId" clId="{275329F2-E9C2-5BF3-AFA6-F8BEEE3651AE}" dt="2026-01-17T11:03:04.775" v="1340" actId="20577"/>
        <pc:sldMkLst>
          <pc:docMk/>
          <pc:sldMk cId="571211452" sldId="424"/>
        </pc:sldMkLst>
        <pc:spChg chg="mod">
          <ac:chgData name="Koushik Das Sarma" userId="933e70427221395b" providerId="LiveId" clId="{275329F2-E9C2-5BF3-AFA6-F8BEEE3651AE}" dt="2026-01-17T11:03:04.775" v="1340" actId="20577"/>
          <ac:spMkLst>
            <pc:docMk/>
            <pc:sldMk cId="571211452" sldId="424"/>
            <ac:spMk id="3" creationId="{F1FCF32C-9E78-57C3-1E16-0E118065042B}"/>
          </ac:spMkLst>
        </pc:spChg>
      </pc:sldChg>
      <pc:sldChg chg="modSp add mod">
        <pc:chgData name="Koushik Das Sarma" userId="933e70427221395b" providerId="LiveId" clId="{275329F2-E9C2-5BF3-AFA6-F8BEEE3651AE}" dt="2026-01-17T12:08:12.458" v="1542" actId="20577"/>
        <pc:sldMkLst>
          <pc:docMk/>
          <pc:sldMk cId="2414275461" sldId="425"/>
        </pc:sldMkLst>
        <pc:spChg chg="mod">
          <ac:chgData name="Koushik Das Sarma" userId="933e70427221395b" providerId="LiveId" clId="{275329F2-E9C2-5BF3-AFA6-F8BEEE3651AE}" dt="2026-01-17T12:08:12.458" v="1542" actId="20577"/>
          <ac:spMkLst>
            <pc:docMk/>
            <pc:sldMk cId="2414275461" sldId="425"/>
            <ac:spMk id="3" creationId="{609AF1ED-3530-B3CC-59C7-FCDE8169AC48}"/>
          </ac:spMkLst>
        </pc:spChg>
      </pc:sldChg>
      <pc:sldChg chg="addSp delSp modSp new mod chgLayout">
        <pc:chgData name="Koushik Das Sarma" userId="933e70427221395b" providerId="LiveId" clId="{275329F2-E9C2-5BF3-AFA6-F8BEEE3651AE}" dt="2026-01-17T11:16:52.334" v="1509" actId="20577"/>
        <pc:sldMkLst>
          <pc:docMk/>
          <pc:sldMk cId="2433345036" sldId="426"/>
        </pc:sldMkLst>
        <pc:spChg chg="mod ord">
          <ac:chgData name="Koushik Das Sarma" userId="933e70427221395b" providerId="LiveId" clId="{275329F2-E9C2-5BF3-AFA6-F8BEEE3651AE}" dt="2026-01-17T11:10:35.216" v="1434" actId="700"/>
          <ac:spMkLst>
            <pc:docMk/>
            <pc:sldMk cId="2433345036" sldId="426"/>
            <ac:spMk id="4" creationId="{725A17C8-DC9B-EBBE-7EAE-F4D71882F94F}"/>
          </ac:spMkLst>
        </pc:spChg>
        <pc:spChg chg="add mod ord">
          <ac:chgData name="Koushik Das Sarma" userId="933e70427221395b" providerId="LiveId" clId="{275329F2-E9C2-5BF3-AFA6-F8BEEE3651AE}" dt="2026-01-17T11:10:41.442" v="1442" actId="20577"/>
          <ac:spMkLst>
            <pc:docMk/>
            <pc:sldMk cId="2433345036" sldId="426"/>
            <ac:spMk id="5" creationId="{67CDEB5E-253D-CFF2-DC3E-CEDF6FA39443}"/>
          </ac:spMkLst>
        </pc:spChg>
        <pc:spChg chg="add mod ord">
          <ac:chgData name="Koushik Das Sarma" userId="933e70427221395b" providerId="LiveId" clId="{275329F2-E9C2-5BF3-AFA6-F8BEEE3651AE}" dt="2026-01-17T11:16:52.334" v="1509" actId="20577"/>
          <ac:spMkLst>
            <pc:docMk/>
            <pc:sldMk cId="2433345036" sldId="426"/>
            <ac:spMk id="6" creationId="{BF986209-EC6F-0CCE-25D8-BA7E9C166ED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9F01BA4-F119-CDAA-BA45-7030DEB3A19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E3A7776-BCFC-4B84-04D5-6E71D539430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CCA47D7-D52C-D861-0373-DCF9E2BA190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366AFC20-33A7-7A75-A24A-32ECB512409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D607988-5583-8543-87AC-1BBA800A4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AC1FEF9B-E632-3107-80F3-C2DBF0BEAF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2A465EED-FE18-3BCC-BFDF-CF133348527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AA364E50-E3D1-F7EA-0A8C-BBFAB2ADDAA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DBA346B-EC08-04D2-E993-909A5AF8B28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77126DD-6D76-A69B-A674-F36E28B52AB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CFFB2FAC-9EE7-017E-50FB-FFF6B023DF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028AC424-3424-7B4C-A933-A9FC6CF8E5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5015"/>
            <a:ext cx="7772400" cy="721857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636912"/>
            <a:ext cx="6400800" cy="2428255"/>
          </a:xfrm>
        </p:spPr>
        <p:txBody>
          <a:bodyPr/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5738B-3A4C-CF4E-FC7A-59EE50B9AC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B4F4B7-24E4-7141-AD2D-008CE7F21CB3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56B4B-7BDA-D7E2-9177-7C373E4AC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8603B-66CE-B2E7-8557-BF8435B3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230E0-B995-F049-96DC-CE717F2EF5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9871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A3EC3-9426-FAD2-F67B-A33ED219D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F2FAC-75CB-7645-98BB-BD81E3D5A47B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EFA67-0CD8-776B-FC3C-57AF14A55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A6A1-C9C2-E365-E92B-E93DA9995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7343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2800" b="1" cap="none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DCA1B-6566-3795-2E7E-9E59C661A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95D63-0577-304F-8818-03FBC558F609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8C6DA33-A9B6-BB8A-6962-91A415D4F0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D0EDC-A07F-A240-8C11-F9C68DC076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1990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17646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198D638-3359-28B6-DD48-8B6A68843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E565D-A013-624C-8D74-E5CFCD6CC357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EF43B1-4C31-77C5-9443-E227F1837C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5DBE7-D0FB-814B-8662-632477FAD3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9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CE8FA2F-59FC-111E-119D-3A733652A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E7CD2-0392-8B41-ACD1-8E71750664DE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54EECE9-3DB6-A6E2-3A6D-9453DADD5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57788-63F9-0B40-B76C-4B224160435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4786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88C9F58-1E48-1C60-44F7-ADA4E940F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47149-4A1E-4843-A1E3-748A888593D2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D6829A3-A110-E32D-9F90-BEAC986EC1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EEF92-3513-444C-A31F-44C99AB620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55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12CDAA5-7B4D-3F16-7500-A4BFB922B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4BD30-0556-BD47-A4DB-00EBC91E1C39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7C833F7-AC15-F7A1-3179-9B544E9D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B7AF4-5AC9-1E42-86C9-4BC99D1FB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35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B1DFFC0-F696-C42B-8420-8645F40D4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2DC804-9D09-704B-8CDC-4FB4A8F57D94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91B38-1DB1-B772-D814-0616540AA9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EF9F0-7AAC-4940-A985-91C7041C47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480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FD01F7C-CC40-3424-0CBF-49F375E5B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D4ED9-0FAC-8C4B-80E8-03C1CA42D364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063C-06A6-D6C3-BDA4-205AF7311A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C0279-F025-184B-ABF7-8E4FFC50439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2423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42FDD-B972-3850-30EE-E248D19CA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1EA3F-104E-934C-B398-460FF90403B8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894E11C-2E40-CD88-3068-3E10D61D5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967C4-316C-0A49-913B-1B8FFC4BCA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658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BEAAD-D45A-C66D-B03E-F1E75EBB8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4F436-B99A-C54B-B258-161D825E69BA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DFCB9E4-5902-4264-30A9-0FD26ED6DC2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61194-E808-B04F-8AD2-A9FF63FFA6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2056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D57690C-FBA6-6CE2-3EDD-770E96AB02C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92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2E22761-D157-0AB6-4C7F-2A5512BFFA7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12776"/>
            <a:ext cx="8229600" cy="410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DCA00-797A-5495-55FF-B90065FBF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10A766-8E85-1944-B445-47A418503863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4E1DC-DD40-7BCC-A98C-8376CB787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91E46BB-5060-5448-ABEE-8BAC258016C0}" type="slidenum">
              <a:rPr lang="en-GB" altLang="en-US" smtClean="0"/>
              <a:pPr>
                <a:defRPr/>
              </a:pPr>
              <a:t>‹#›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»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.org/en/publications/2025/07/oecd-employment-outlook-2025_5345f034.html" TargetMode="External"/><Relationship Id="rId2" Type="http://schemas.openxmlformats.org/officeDocument/2006/relationships/hyperlink" Target="https://www.weforum.org/publications/the-future-of-jobs-report-2025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mployment-studies.co.uk/system/files/resources/files/402.pdf" TargetMode="External"/><Relationship Id="rId4" Type="http://schemas.openxmlformats.org/officeDocument/2006/relationships/hyperlink" Target="https://www.ilo.org/publications/flagship-reports/world-employment-and-social-outlook-trends-2025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D85628CD-0CBD-A4BA-A8BC-7F3AC721EE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LCBB5012 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00D42C6E-1758-C313-E26A-A5B5DC62BE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2276872"/>
            <a:ext cx="6400800" cy="2788295"/>
          </a:xfrm>
        </p:spPr>
        <p:txBody>
          <a:bodyPr/>
          <a:lstStyle/>
          <a:p>
            <a:pPr eaLnBrk="1" hangingPunct="1"/>
            <a:r>
              <a:rPr lang="en-GB" altLang="en-US" dirty="0"/>
              <a:t>Principles of Human Resource Management</a:t>
            </a:r>
          </a:p>
          <a:p>
            <a:pPr eaLnBrk="1" hangingPunct="1"/>
            <a:r>
              <a:rPr lang="en-GB" altLang="en-US" dirty="0"/>
              <a:t>WEEK 3</a:t>
            </a:r>
          </a:p>
          <a:p>
            <a:pPr eaLnBrk="1" hangingPunct="1"/>
            <a:r>
              <a:rPr lang="en-GB" altLang="en-US" dirty="0"/>
              <a:t>Staffing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0670945-FFC5-917D-6D97-0DF1A7714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Recap – Week 2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D248F822-57EC-0C09-C08C-A0F0D9DF6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HRM plays a strategic role by aligning people, skills, and capabilities with organisational goals.</a:t>
            </a:r>
          </a:p>
          <a:p>
            <a:r>
              <a:rPr lang="en-GB" sz="1800" dirty="0"/>
              <a:t>Organisational strategy directly shapes HR practices, including recruitment, training, performance management, and rewards.</a:t>
            </a:r>
          </a:p>
          <a:p>
            <a:r>
              <a:rPr lang="en-GB" sz="1800" dirty="0"/>
              <a:t>The external environment (economic, technological, legal, political, and social factors) requires HR to be adaptive and proactive.</a:t>
            </a:r>
          </a:p>
          <a:p>
            <a:r>
              <a:rPr lang="en-GB" sz="1800" dirty="0"/>
              <a:t>The internal environment—strategy, structure, and culture—strongly influences how HR policies are designed and implemented.</a:t>
            </a:r>
          </a:p>
          <a:p>
            <a:r>
              <a:rPr lang="en-GB" sz="1800" dirty="0"/>
              <a:t>Understanding megatrends, inflexion points, and weak signals enables HR to anticipate change and build organisational resilience.</a:t>
            </a:r>
          </a:p>
          <a:p>
            <a:r>
              <a:rPr lang="en-GB" sz="1800" dirty="0"/>
              <a:t>Effective HRM integrates external environmental pressures with internal organisational needs to support sustainable competitive advantage.</a:t>
            </a:r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86EF42C1-4AA1-34EE-1CDD-992FFCB86A3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107541-0F2F-9D4E-875E-0D2FD670311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BD55E-C912-E0CA-8D2C-E74980086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LOs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1B75D3-25D9-626B-1F2F-2AFC30389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AD32E3-6D84-3044-F01C-BBC8EBD79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/>
              <a:t>By the end of this session, students should be able to:</a:t>
            </a:r>
          </a:p>
          <a:p>
            <a:r>
              <a:rPr lang="en-GB" sz="1800" dirty="0"/>
              <a:t>Explain the link between organisational strategy and HRM, with particular reference to staffing decisions.</a:t>
            </a:r>
          </a:p>
          <a:p>
            <a:r>
              <a:rPr lang="en-GB" sz="1800" dirty="0"/>
              <a:t>Understand the purpose and importance of workforce planning and workflow analysis in matching people to jobs.</a:t>
            </a:r>
          </a:p>
          <a:p>
            <a:r>
              <a:rPr lang="en-GB" sz="1800" dirty="0"/>
              <a:t>Distinguish between job analysis, job descriptions (JD), and person specifications (PS) and explain how they support effective recruitment.</a:t>
            </a:r>
          </a:p>
          <a:p>
            <a:r>
              <a:rPr lang="en-GB" sz="1800" dirty="0"/>
              <a:t>Apply knowledge of interview types, interview questions, and evaluation tools to assess candidates fairly and consistently.</a:t>
            </a:r>
          </a:p>
          <a:p>
            <a:r>
              <a:rPr lang="en-GB" sz="1800" dirty="0"/>
              <a:t>Identify how bias and legal constraints can affect recruitment and selection decisions, and evaluate strategies to minimise these risks.</a:t>
            </a:r>
          </a:p>
        </p:txBody>
      </p:sp>
    </p:spTree>
    <p:extLst>
      <p:ext uri="{BB962C8B-B14F-4D97-AF65-F5344CB8AC3E}">
        <p14:creationId xmlns:p14="http://schemas.microsoft.com/office/powerpoint/2010/main" val="697958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50BD27D-9F24-7BBA-3903-BDB5BE65A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Workforce planning and workflow</a:t>
            </a:r>
            <a:br>
              <a:rPr lang="en-GB" sz="3200" dirty="0"/>
            </a:br>
            <a:r>
              <a:rPr lang="en-GB" sz="3200" dirty="0"/>
              <a:t>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216787-B010-7965-F593-88EBE483CD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Organisations must match the right people with the right jobs to maximise productivity</a:t>
            </a:r>
          </a:p>
          <a:p>
            <a:r>
              <a:rPr lang="en-GB" dirty="0"/>
              <a:t>The first step in matching people to the right jobs is to determine which jobs need to be performed and the qualifications required to do them</a:t>
            </a:r>
          </a:p>
          <a:p>
            <a:r>
              <a:rPr lang="en-GB" dirty="0"/>
              <a:t>Then employees can be matched to those jobs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B06BDF-2C31-EEA8-D192-54A75C5B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4B7AF4-5AC9-1E42-86C9-4BC99D1FB833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2382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61353-FBDD-E314-0F83-7C78C2BD0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2674640" cy="410445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tool used to identify what has to be done within the organisation to produce a product or service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4339B6-CD2C-8BA9-F646-2AD84BA9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BB620D-6722-2450-EFBD-E7F3C2D66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1329" y="735695"/>
            <a:ext cx="5760640" cy="48151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EB9C3A-FE00-06AB-7278-FE9A4DC1F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Workflow analysis</a:t>
            </a:r>
          </a:p>
        </p:txBody>
      </p:sp>
    </p:spTree>
    <p:extLst>
      <p:ext uri="{BB962C8B-B14F-4D97-AF65-F5344CB8AC3E}">
        <p14:creationId xmlns:p14="http://schemas.microsoft.com/office/powerpoint/2010/main" val="2174623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2CA0F-0C09-D04B-43E8-7B6491F42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FEC5F-75F3-11B9-10CC-C173E10EC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800" dirty="0"/>
              <a:t>The process used to identify the work performed and the working conditions for each of the jobs within the organisation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800" dirty="0"/>
              <a:t>Job analysis is the basis of just about everything HR does. There is a need to identify and correctly analyse the jobs in the organisation in order to perform any of the following HR functions: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600" dirty="0"/>
              <a:t>Human resource planning – Job analysis helps design jobs more effectively to achieve the results needed.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600" dirty="0"/>
              <a:t>Job evaluation for compensation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600" dirty="0"/>
              <a:t>Staffing (recruiting and selection)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600" dirty="0"/>
              <a:t>Training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600" dirty="0"/>
              <a:t>Performance management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600" dirty="0"/>
              <a:t>Maintain a safe work environment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2000" dirty="0"/>
              <a:t>Two primary outcomes – job description and job (person) specification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ADE3DD-DBEB-ABF0-80A6-74EEE2FD1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1414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657E9-0062-D78A-0DC3-C0ACA7F90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description (JD)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C4C9E-78EB-9A98-64B2-ED86BEF069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/>
              <a:t>Outlines the duties, responsibilities, required qualifications, and the working environment for a job role.</a:t>
            </a:r>
          </a:p>
          <a:p>
            <a:pPr marL="0" indent="0">
              <a:buNone/>
              <a:defRPr/>
            </a:pPr>
            <a:r>
              <a:rPr lang="en-GB" dirty="0"/>
              <a:t>Key Elements of a JD:</a:t>
            </a:r>
          </a:p>
          <a:p>
            <a:pPr>
              <a:defRPr/>
            </a:pPr>
            <a:r>
              <a:rPr lang="en-GB" dirty="0"/>
              <a:t>Job Title</a:t>
            </a:r>
          </a:p>
          <a:p>
            <a:pPr>
              <a:defRPr/>
            </a:pPr>
            <a:r>
              <a:rPr lang="en-GB" dirty="0"/>
              <a:t>Job Purpose</a:t>
            </a:r>
          </a:p>
          <a:p>
            <a:pPr>
              <a:defRPr/>
            </a:pPr>
            <a:r>
              <a:rPr lang="en-GB" dirty="0"/>
              <a:t>Key Responsibilities</a:t>
            </a:r>
          </a:p>
          <a:p>
            <a:pPr>
              <a:defRPr/>
            </a:pPr>
            <a:r>
              <a:rPr lang="en-GB" dirty="0"/>
              <a:t>Required Qualifications and Skills</a:t>
            </a:r>
          </a:p>
          <a:p>
            <a:pPr>
              <a:defRPr/>
            </a:pPr>
            <a:r>
              <a:rPr lang="en-GB" dirty="0"/>
              <a:t>Working Conditions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9192BA-B00C-E483-652C-45C9D3A8C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8199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6ADF7A85-C87D-1601-5D09-892FCA47A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Importance of JDs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5DDB5-DF59-7F7F-0D62-115C4F957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dirty="0"/>
              <a:t>Helps in recruitment by attracting the right candidates</a:t>
            </a:r>
            <a:endParaRPr lang="en-US" dirty="0"/>
          </a:p>
          <a:p>
            <a:pPr>
              <a:defRPr/>
            </a:pPr>
            <a:r>
              <a:rPr dirty="0"/>
              <a:t>Establishes clear expectations for employees</a:t>
            </a:r>
          </a:p>
          <a:p>
            <a:pPr>
              <a:defRPr/>
            </a:pPr>
            <a:r>
              <a:rPr dirty="0"/>
              <a:t>Assists in evaluating job performance</a:t>
            </a:r>
          </a:p>
          <a:p>
            <a:pPr>
              <a:defRPr/>
            </a:pPr>
            <a:r>
              <a:rPr dirty="0"/>
              <a:t>Aids in legal compliance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CB7B470E-044E-534D-9638-24A3F13D1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Steps to develop a JD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B1F05-14A4-5B2E-C0FA-46A5046B6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0800"/>
            <a:ext cx="8229600" cy="452596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dirty="0"/>
              <a:t>Job Analysis - Understand the role and its requirements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Define the Job Title - Make it clear and relevant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Write the Job Purpose - Summarize the primary function of the role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List Key Responsibilities - Be specific about daily tasks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Identify Skills &amp; Qualifications - Include necessary education, experience, and competencies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Include Working Conditions - Physical and environmental requirements</a:t>
            </a:r>
          </a:p>
          <a:p>
            <a:pPr marL="457200" indent="-457200">
              <a:buFont typeface="+mj-lt"/>
              <a:buAutoNum type="arabicPeriod"/>
              <a:defRPr/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5D43699-7C8F-79CD-94D6-2395D1228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JD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9A442-2345-26BE-C2C1-3F9C025E1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sz="1800" dirty="0"/>
              <a:t>Job Title: Marketing Manager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sz="1800" dirty="0"/>
              <a:t>Job Purpose: Lead and oversee marketing strategy and campaigns.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sz="1800" dirty="0"/>
              <a:t>Key Responsibilities:</a:t>
            </a:r>
          </a:p>
          <a:p>
            <a:pPr>
              <a:defRPr/>
            </a:pPr>
            <a:r>
              <a:rPr sz="1800" dirty="0"/>
              <a:t>Develop and execute marketing plans</a:t>
            </a:r>
          </a:p>
          <a:p>
            <a:pPr>
              <a:defRPr/>
            </a:pPr>
            <a:r>
              <a:rPr sz="1800" dirty="0"/>
              <a:t>Monitor performance metrics</a:t>
            </a:r>
          </a:p>
          <a:p>
            <a:pPr>
              <a:defRPr/>
            </a:pPr>
            <a:r>
              <a:rPr sz="1800" dirty="0"/>
              <a:t>Manage a team of marketing professionals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sz="1800" dirty="0"/>
              <a:t>Skills &amp; Qualifications:</a:t>
            </a:r>
          </a:p>
          <a:p>
            <a:pPr>
              <a:defRPr/>
            </a:pPr>
            <a:r>
              <a:rPr sz="1800" dirty="0"/>
              <a:t> Bachelor’s Degree in Marketing</a:t>
            </a:r>
            <a:endParaRPr lang="en-US" sz="1800" dirty="0"/>
          </a:p>
          <a:p>
            <a:pPr>
              <a:defRPr/>
            </a:pPr>
            <a:r>
              <a:rPr sz="1800" dirty="0"/>
              <a:t>5+ years of experience</a:t>
            </a:r>
            <a:endParaRPr lang="en-GB" sz="1800" dirty="0"/>
          </a:p>
          <a:p>
            <a:pPr>
              <a:defRPr/>
            </a:pPr>
            <a:r>
              <a:rPr sz="1800" dirty="0"/>
              <a:t>Strong leadership and communication skills</a:t>
            </a:r>
          </a:p>
          <a:p>
            <a:pPr>
              <a:defRPr/>
            </a:pPr>
            <a:endParaRPr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FECDC-77F6-1E4F-335A-9F8B2DD7A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b="1" dirty="0"/>
              <a:t>Common </a:t>
            </a:r>
            <a:r>
              <a:rPr lang="en-US" b="1" dirty="0"/>
              <a:t>m</a:t>
            </a:r>
            <a:r>
              <a:rPr b="1" dirty="0"/>
              <a:t>istakes in </a:t>
            </a:r>
            <a:r>
              <a:rPr lang="en-US" b="1" dirty="0"/>
              <a:t>JD</a:t>
            </a:r>
            <a:endParaRPr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4AA84-CAFB-3743-D3E4-6D5A6FECE6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Being too vague or overly specific</a:t>
            </a:r>
          </a:p>
          <a:p>
            <a:pPr>
              <a:defRPr/>
            </a:pPr>
            <a:r>
              <a:rPr dirty="0"/>
              <a:t>Not aligning with the job’s actual responsibilities</a:t>
            </a:r>
          </a:p>
          <a:p>
            <a:pPr>
              <a:defRPr/>
            </a:pPr>
            <a:r>
              <a:rPr dirty="0"/>
              <a:t>Failing to include critical qualifications or skills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A882C3F-6790-CBCC-6EBB-1E9B22A27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is a job(person) specification?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10B5B-F5E8-C59F-9393-A138F0D50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5225"/>
            <a:ext cx="8229600" cy="4525963"/>
          </a:xfrm>
        </p:spPr>
        <p:txBody>
          <a:bodyPr>
            <a:noAutofit/>
          </a:bodyPr>
          <a:lstStyle/>
          <a:p>
            <a:pPr>
              <a:defRPr/>
            </a:pPr>
            <a:r>
              <a:rPr dirty="0"/>
              <a:t>A Person Specification (PS) details the qualifications, skills, experience, and personal attributes </a:t>
            </a:r>
            <a:r>
              <a:rPr lang="en-GB" dirty="0"/>
              <a:t>a candidate requires</a:t>
            </a:r>
            <a:r>
              <a:rPr dirty="0"/>
              <a:t> to </a:t>
            </a:r>
            <a:r>
              <a:rPr lang="en-GB" dirty="0"/>
              <a:t>perform effectively</a:t>
            </a:r>
            <a:r>
              <a:rPr dirty="0"/>
              <a:t> in a job role.</a:t>
            </a:r>
          </a:p>
          <a:p>
            <a:pPr>
              <a:defRPr/>
            </a:pPr>
            <a:r>
              <a:rPr dirty="0"/>
              <a:t>Key Components:</a:t>
            </a:r>
          </a:p>
          <a:p>
            <a:pPr lvl="1">
              <a:defRPr/>
            </a:pPr>
            <a:r>
              <a:rPr dirty="0"/>
              <a:t>Essential vs Desirable Criteria</a:t>
            </a:r>
          </a:p>
          <a:p>
            <a:pPr lvl="1">
              <a:defRPr/>
            </a:pPr>
            <a:r>
              <a:rPr dirty="0"/>
              <a:t>Qualifications and Experience</a:t>
            </a:r>
          </a:p>
          <a:p>
            <a:pPr lvl="1">
              <a:defRPr/>
            </a:pPr>
            <a:r>
              <a:rPr dirty="0"/>
              <a:t>Knowledge, Skills, and Abilities (KSAs)</a:t>
            </a:r>
          </a:p>
          <a:p>
            <a:pPr lvl="1">
              <a:defRPr/>
            </a:pPr>
            <a:r>
              <a:rPr dirty="0"/>
              <a:t>Personal Attributes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4B77B-4900-A121-3009-B3797574E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b="1" dirty="0"/>
              <a:t>Why is a </a:t>
            </a:r>
            <a:r>
              <a:rPr lang="en-US" b="1" dirty="0"/>
              <a:t>PS i</a:t>
            </a:r>
            <a:r>
              <a:rPr b="1" dirty="0"/>
              <a:t>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21DE3-C905-DEB2-95CE-2DB05167B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dirty="0"/>
              <a:t>Clarifies what the ideal candidate should bring to the role</a:t>
            </a:r>
          </a:p>
          <a:p>
            <a:pPr>
              <a:defRPr/>
            </a:pPr>
            <a:r>
              <a:rPr dirty="0"/>
              <a:t>Assists in screening and shortlisting candidates</a:t>
            </a:r>
          </a:p>
          <a:p>
            <a:pPr>
              <a:defRPr/>
            </a:pPr>
            <a:r>
              <a:rPr dirty="0"/>
              <a:t>Helps ensure fairness and objectivity in recruitment</a:t>
            </a:r>
          </a:p>
          <a:p>
            <a:pPr>
              <a:defRPr/>
            </a:pPr>
            <a:r>
              <a:rPr dirty="0"/>
              <a:t>Guides interview questions and assessment criteria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18A3F-0EBC-F04D-5D52-424061324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b="1" dirty="0"/>
              <a:t>Steps to Develop a 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62266-61AE-D7EC-F911-024AC793C0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dirty="0"/>
              <a:t>Define Job Requirements - Focus on the core competencies required for the role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Classify Criteria - Essential (must-have) vs Desirable (nice-to-have)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Describe Knowledge, Skills, and Abilities - List what is critical to succeed in the job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Consider Personal Attributes - Such as flexibility, communication, or teamwork</a:t>
            </a:r>
          </a:p>
          <a:p>
            <a:pPr marL="457200" indent="-457200">
              <a:buFont typeface="+mj-lt"/>
              <a:buAutoNum type="arabicPeriod"/>
              <a:defRPr/>
            </a:pPr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F6F5D774-4282-409F-C71B-80A09B752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Person Specification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D7F6A-C492-5F15-5516-D92C5B288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sz="2500" dirty="0"/>
              <a:t>Job Title: Marketing Manager</a:t>
            </a:r>
          </a:p>
          <a:p>
            <a:pPr>
              <a:defRPr/>
            </a:pPr>
            <a:r>
              <a:rPr sz="2500" dirty="0"/>
              <a:t>Essential Criteria:</a:t>
            </a:r>
          </a:p>
          <a:p>
            <a:pPr lvl="1">
              <a:defRPr/>
            </a:pPr>
            <a:r>
              <a:rPr sz="2100" dirty="0"/>
              <a:t>Bachelor's degree in marketing or a related field</a:t>
            </a:r>
            <a:endParaRPr lang="en-GB" sz="2100" dirty="0"/>
          </a:p>
          <a:p>
            <a:pPr lvl="1">
              <a:defRPr/>
            </a:pPr>
            <a:r>
              <a:rPr sz="2100" dirty="0"/>
              <a:t>Minimum 3 years of marketing experience</a:t>
            </a:r>
          </a:p>
          <a:p>
            <a:pPr lvl="1">
              <a:defRPr/>
            </a:pPr>
            <a:r>
              <a:rPr sz="2100" dirty="0"/>
              <a:t>Strong verbal and written communication skills</a:t>
            </a:r>
          </a:p>
          <a:p>
            <a:pPr>
              <a:defRPr/>
            </a:pPr>
            <a:r>
              <a:rPr sz="2500" dirty="0"/>
              <a:t>Desirable Criteria:</a:t>
            </a:r>
          </a:p>
          <a:p>
            <a:pPr lvl="1">
              <a:defRPr/>
            </a:pPr>
            <a:r>
              <a:rPr sz="2100" dirty="0"/>
              <a:t>Experience with SEO and SEM strategies</a:t>
            </a:r>
          </a:p>
          <a:p>
            <a:pPr lvl="1">
              <a:defRPr/>
            </a:pPr>
            <a:r>
              <a:rPr sz="2100" dirty="0"/>
              <a:t>Familiarity with marketing automation tools</a:t>
            </a:r>
          </a:p>
          <a:p>
            <a:pPr>
              <a:defRPr/>
            </a:pPr>
            <a:endParaRPr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38405873-93EB-FF15-D71C-D2EE13A68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is a Job Interview?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99CE5-E85B-D511-1944-B13D2B097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dirty="0"/>
              <a:t>A job interview is a structured conversation between the employer and the candidate, where both parties exchange information about the job and the candidate's suitability.</a:t>
            </a:r>
          </a:p>
          <a:p>
            <a:pPr>
              <a:defRPr/>
            </a:pPr>
            <a:r>
              <a:rPr dirty="0"/>
              <a:t>Types of Interviews:  </a:t>
            </a:r>
          </a:p>
          <a:p>
            <a:pPr lvl="1">
              <a:defRPr/>
            </a:pPr>
            <a:r>
              <a:rPr dirty="0"/>
              <a:t>Structured  </a:t>
            </a:r>
          </a:p>
          <a:p>
            <a:pPr lvl="1">
              <a:defRPr/>
            </a:pPr>
            <a:r>
              <a:rPr dirty="0"/>
              <a:t>Semi-structured  </a:t>
            </a:r>
          </a:p>
          <a:p>
            <a:pPr lvl="1">
              <a:defRPr/>
            </a:pPr>
            <a:r>
              <a:rPr dirty="0"/>
              <a:t>Unstructured  </a:t>
            </a:r>
          </a:p>
          <a:p>
            <a:pPr lvl="1">
              <a:defRPr/>
            </a:pPr>
            <a:r>
              <a:rPr dirty="0"/>
              <a:t>Panel Interviews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4B8C69BE-0A63-A929-02F6-7E7FCD3B6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Interview 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1BB93-88C4-B3BF-D4BC-61E8CAD13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dirty="0"/>
              <a:t>Review the Job Description and Person Specification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Develop Interview Questions - Use behavioral and situational questions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Prepare for Candidate Questions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Set up the Interview Environment - Professional, comfortable, and neutral</a:t>
            </a:r>
          </a:p>
          <a:p>
            <a:pPr marL="457200" indent="-457200">
              <a:buFont typeface="+mj-lt"/>
              <a:buAutoNum type="arabicPeriod"/>
              <a:defRPr/>
            </a:pPr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6F599FB2-A6F5-1BE0-6FFA-E7CA5FBDF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Types of Interview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4EF39-70EE-2D6C-7539-FB325801EE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Behavioural</a:t>
            </a:r>
            <a:r>
              <a:rPr dirty="0"/>
              <a:t> Questions</a:t>
            </a:r>
            <a:endParaRPr lang="en-US" dirty="0"/>
          </a:p>
          <a:p>
            <a:pPr lvl="1">
              <a:defRPr/>
            </a:pPr>
            <a:r>
              <a:rPr dirty="0"/>
              <a:t>“Tell me about a time when you…”</a:t>
            </a:r>
          </a:p>
          <a:p>
            <a:pPr>
              <a:defRPr/>
            </a:pPr>
            <a:r>
              <a:rPr dirty="0"/>
              <a:t>Situational Questions</a:t>
            </a:r>
            <a:endParaRPr lang="en-US" dirty="0"/>
          </a:p>
          <a:p>
            <a:pPr lvl="1">
              <a:defRPr/>
            </a:pPr>
            <a:r>
              <a:rPr dirty="0"/>
              <a:t>“How would you handle…?”</a:t>
            </a:r>
          </a:p>
          <a:p>
            <a:pPr>
              <a:defRPr/>
            </a:pPr>
            <a:r>
              <a:rPr dirty="0"/>
              <a:t>Competency-Based Questions</a:t>
            </a:r>
            <a:endParaRPr lang="en-US" dirty="0"/>
          </a:p>
          <a:p>
            <a:pPr lvl="1">
              <a:defRPr/>
            </a:pPr>
            <a:r>
              <a:rPr dirty="0"/>
              <a:t>“Give an example of how you demonstrated…”</a:t>
            </a:r>
          </a:p>
          <a:p>
            <a:pPr>
              <a:defRPr/>
            </a:pPr>
            <a:r>
              <a:rPr dirty="0"/>
              <a:t>Technical Questions</a:t>
            </a:r>
            <a:endParaRPr lang="en-US" dirty="0"/>
          </a:p>
          <a:p>
            <a:pPr lvl="1">
              <a:defRPr/>
            </a:pPr>
            <a:r>
              <a:rPr dirty="0"/>
              <a:t>Focus on specific knowledge or skills required for the job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66CCD-C3A6-2E7F-814E-D9DA608DA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b="1" dirty="0"/>
              <a:t>Structured vs Unstructured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DA151-5E58-C900-1909-D305A828C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dirty="0"/>
              <a:t>Structured Interviews:</a:t>
            </a:r>
          </a:p>
          <a:p>
            <a:pPr lvl="1">
              <a:defRPr/>
            </a:pPr>
            <a:r>
              <a:rPr dirty="0"/>
              <a:t>Predefined questions</a:t>
            </a:r>
          </a:p>
          <a:p>
            <a:pPr lvl="1">
              <a:defRPr/>
            </a:pPr>
            <a:r>
              <a:rPr dirty="0"/>
              <a:t>Consistent format for all candidates</a:t>
            </a:r>
          </a:p>
          <a:p>
            <a:pPr lvl="1">
              <a:defRPr/>
            </a:pPr>
            <a:r>
              <a:rPr dirty="0"/>
              <a:t>Objective evaluation</a:t>
            </a:r>
            <a:endParaRPr lang="en-US" dirty="0"/>
          </a:p>
          <a:p>
            <a:pPr>
              <a:defRPr/>
            </a:pPr>
            <a:r>
              <a:rPr dirty="0"/>
              <a:t>Unstructured Interviews:</a:t>
            </a:r>
          </a:p>
          <a:p>
            <a:pPr lvl="1">
              <a:defRPr/>
            </a:pPr>
            <a:r>
              <a:rPr dirty="0"/>
              <a:t>Flexible and conversational</a:t>
            </a:r>
          </a:p>
          <a:p>
            <a:pPr lvl="1">
              <a:defRPr/>
            </a:pPr>
            <a:r>
              <a:rPr dirty="0"/>
              <a:t>Focus on the candidate's personality</a:t>
            </a:r>
          </a:p>
          <a:p>
            <a:pPr lvl="1">
              <a:defRPr/>
            </a:pPr>
            <a:r>
              <a:rPr dirty="0"/>
              <a:t>Can lead to biases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50A33-C2FD-70A8-F77A-59F070827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b="1" dirty="0"/>
              <a:t>Legal Considerations in Job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0DD7E-FC5A-5E53-72C6-52BF70AC2F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Avoid discriminatory questions (e.g., age, gender, race, religion, disability)</a:t>
            </a:r>
          </a:p>
          <a:p>
            <a:pPr>
              <a:defRPr/>
            </a:pPr>
            <a:r>
              <a:rPr dirty="0"/>
              <a:t>Focus on job-related skills and qualifications</a:t>
            </a:r>
          </a:p>
          <a:p>
            <a:pPr>
              <a:defRPr/>
            </a:pPr>
            <a:r>
              <a:rPr dirty="0"/>
              <a:t>Keep all interview records confidential</a:t>
            </a:r>
          </a:p>
          <a:p>
            <a:pPr>
              <a:defRPr/>
            </a:pPr>
            <a:r>
              <a:rPr dirty="0"/>
              <a:t>Understand Equal Employment Opportunity (EEO) regulations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B610B2E-B1B5-7717-BADD-1E196AEA0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Creating an Interview Rating 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EB4B9-FD24-D0A0-2809-00ED1EF9B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4402832" cy="4104457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Rating scales help to d</a:t>
            </a:r>
            <a:r>
              <a:rPr dirty="0" err="1"/>
              <a:t>evelop</a:t>
            </a:r>
            <a:r>
              <a:rPr dirty="0"/>
              <a:t> a consistent rating system for assessing candidates</a:t>
            </a:r>
            <a:r>
              <a:rPr lang="en-GB" dirty="0"/>
              <a:t> in areas such as:</a:t>
            </a:r>
            <a:endParaRPr dirty="0"/>
          </a:p>
          <a:p>
            <a:pPr lvl="1">
              <a:defRPr/>
            </a:pPr>
            <a:r>
              <a:rPr dirty="0"/>
              <a:t>Communication Skills</a:t>
            </a:r>
          </a:p>
          <a:p>
            <a:pPr lvl="1">
              <a:defRPr/>
            </a:pPr>
            <a:r>
              <a:rPr dirty="0"/>
              <a:t>Problem Solving</a:t>
            </a:r>
          </a:p>
          <a:p>
            <a:pPr lvl="1">
              <a:defRPr/>
            </a:pPr>
            <a:r>
              <a:rPr dirty="0"/>
              <a:t>Cultural Fit</a:t>
            </a:r>
          </a:p>
          <a:p>
            <a:pPr lvl="1">
              <a:defRPr/>
            </a:pPr>
            <a:r>
              <a:rPr dirty="0"/>
              <a:t>Leadership Abilities</a:t>
            </a:r>
          </a:p>
          <a:p>
            <a:pPr>
              <a:defRPr/>
            </a:pPr>
            <a:endParaRPr dirty="0"/>
          </a:p>
        </p:txBody>
      </p:sp>
      <p:pic>
        <p:nvPicPr>
          <p:cNvPr id="23556" name="Picture 2" descr="Interview Scoring Sheet Guide (With Template)">
            <a:extLst>
              <a:ext uri="{FF2B5EF4-FFF2-40B4-BE49-F238E27FC236}">
                <a16:creationId xmlns:a16="http://schemas.microsoft.com/office/drawing/2014/main" id="{5B8FDE2C-EF90-404B-26DC-56ABC8BB526C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51512" y="1412776"/>
            <a:ext cx="3935288" cy="4006695"/>
          </a:xfr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2C958B97-1D20-2205-8561-70A01CF51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Conducting the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96C4E-1B14-C486-656E-F50994E0B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4834880" cy="410445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dirty="0"/>
              <a:t>Start with Ice-Breakers - Make the candidate feel comfortable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Ask Open-Ended Questions - Encourage detailed responses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Listen Actively - Take notes and engage with the candidate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End on a Positive Note - Thank them and explain the next steps</a:t>
            </a:r>
          </a:p>
          <a:p>
            <a:pPr marL="457200" indent="-457200">
              <a:buFont typeface="+mj-lt"/>
              <a:buAutoNum type="arabicPeriod"/>
              <a:defRPr/>
            </a:pPr>
            <a:endParaRPr dirty="0"/>
          </a:p>
        </p:txBody>
      </p:sp>
      <p:pic>
        <p:nvPicPr>
          <p:cNvPr id="24580" name="Picture 2" descr="Job Interviews">
            <a:extLst>
              <a:ext uri="{FF2B5EF4-FFF2-40B4-BE49-F238E27FC236}">
                <a16:creationId xmlns:a16="http://schemas.microsoft.com/office/drawing/2014/main" id="{BB7A959B-668D-046D-2354-ABCF8DC7BAAA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080" y="1556791"/>
            <a:ext cx="3574993" cy="3744417"/>
          </a:xfr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00D8CE15-73EB-2F2A-80C4-8A6FBDAEA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Evaluating Candidates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E5068-78E1-5C73-105E-2F3F50CF1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Assess their skills, experience, and cultural fit based on the</a:t>
            </a:r>
            <a:r>
              <a:rPr lang="en-US" dirty="0"/>
              <a:t> </a:t>
            </a:r>
            <a:r>
              <a:rPr dirty="0"/>
              <a:t>Job Description and Person Specification</a:t>
            </a:r>
          </a:p>
          <a:p>
            <a:pPr>
              <a:defRPr/>
            </a:pPr>
            <a:r>
              <a:rPr dirty="0"/>
              <a:t>Use structured evaluation tools like rating scales and scoring guides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7D83C041-5B30-1F9F-9721-A2D98A455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Conducting Panel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B5D57-7C55-CFB2-EF55-E55C34835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4864782" cy="4104457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sz="2000" dirty="0"/>
              <a:t>A panel interview involves multiple interviewers who assess the candidate from different perspectives.</a:t>
            </a:r>
            <a:endParaRPr lang="en-GB" sz="2000" dirty="0"/>
          </a:p>
          <a:p>
            <a:pPr>
              <a:defRPr/>
            </a:pPr>
            <a:r>
              <a:rPr sz="2000" dirty="0"/>
              <a:t>Best Practices:</a:t>
            </a:r>
          </a:p>
          <a:p>
            <a:pPr lvl="1">
              <a:defRPr/>
            </a:pPr>
            <a:r>
              <a:rPr sz="1600" dirty="0"/>
              <a:t>Assign specific roles (e.g., one focuses on technical skills, another on personality)</a:t>
            </a:r>
            <a:endParaRPr lang="en-GB" sz="1600" dirty="0"/>
          </a:p>
          <a:p>
            <a:pPr lvl="1">
              <a:defRPr/>
            </a:pPr>
            <a:r>
              <a:rPr sz="1600" dirty="0"/>
              <a:t>Keep the interview structured and fair</a:t>
            </a:r>
          </a:p>
          <a:p>
            <a:pPr lvl="1">
              <a:defRPr/>
            </a:pPr>
            <a:r>
              <a:rPr sz="1600" dirty="0"/>
              <a:t>Discuss the candidate's performance as a group afterward</a:t>
            </a:r>
          </a:p>
          <a:p>
            <a:pPr>
              <a:defRPr/>
            </a:pPr>
            <a:endParaRPr sz="2000" dirty="0"/>
          </a:p>
        </p:txBody>
      </p:sp>
      <p:pic>
        <p:nvPicPr>
          <p:cNvPr id="26628" name="Content Placeholder 3">
            <a:extLst>
              <a:ext uri="{FF2B5EF4-FFF2-40B4-BE49-F238E27FC236}">
                <a16:creationId xmlns:a16="http://schemas.microsoft.com/office/drawing/2014/main" id="{2CC0CEF9-803B-0AEF-42C5-746A20A2A0D3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21982" y="1628800"/>
            <a:ext cx="3364818" cy="2972170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4DF570A-DA5E-280E-68E8-CD832A2BF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Overcoming Bias in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2F5A7-517F-5465-966E-E9D70C87D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sz="2000" dirty="0"/>
              <a:t>Common Biases:</a:t>
            </a:r>
          </a:p>
          <a:p>
            <a:pPr>
              <a:defRPr/>
            </a:pPr>
            <a:r>
              <a:rPr sz="2000" dirty="0"/>
              <a:t>Similarity bias </a:t>
            </a:r>
            <a:r>
              <a:rPr lang="en-GB" sz="2000" dirty="0"/>
              <a:t>(favouring</a:t>
            </a:r>
            <a:r>
              <a:rPr sz="2000" dirty="0"/>
              <a:t> those like ourselves)</a:t>
            </a:r>
          </a:p>
          <a:p>
            <a:pPr>
              <a:defRPr/>
            </a:pPr>
            <a:r>
              <a:rPr sz="2000" dirty="0"/>
              <a:t>Confirmation bias (only focusing on information that supports our beliefs)</a:t>
            </a:r>
          </a:p>
          <a:p>
            <a:pPr>
              <a:defRPr/>
            </a:pPr>
            <a:r>
              <a:rPr sz="2000" dirty="0"/>
              <a:t>Halo effect (judging the candidate based on one positive trait)</a:t>
            </a:r>
          </a:p>
          <a:p>
            <a:pPr marL="0" indent="0">
              <a:buNone/>
              <a:defRPr/>
            </a:pPr>
            <a:r>
              <a:rPr sz="2000" dirty="0"/>
              <a:t>Strategies to </a:t>
            </a:r>
            <a:r>
              <a:rPr lang="en-GB" sz="2000" dirty="0"/>
              <a:t>Minimise</a:t>
            </a:r>
            <a:r>
              <a:rPr sz="2000" dirty="0"/>
              <a:t> Bias:</a:t>
            </a:r>
          </a:p>
          <a:p>
            <a:pPr>
              <a:defRPr/>
            </a:pPr>
            <a:r>
              <a:rPr sz="2000" dirty="0"/>
              <a:t>Use structured interviews</a:t>
            </a:r>
            <a:endParaRPr lang="en-GB" sz="2000" dirty="0"/>
          </a:p>
          <a:p>
            <a:pPr>
              <a:defRPr/>
            </a:pPr>
            <a:r>
              <a:rPr lang="en-GB" sz="2000" dirty="0"/>
              <a:t>Standardise</a:t>
            </a:r>
            <a:r>
              <a:rPr sz="2000" dirty="0"/>
              <a:t> evaluation criteria</a:t>
            </a:r>
          </a:p>
          <a:p>
            <a:pPr>
              <a:defRPr/>
            </a:pPr>
            <a:r>
              <a:rPr sz="2000" dirty="0"/>
              <a:t>Involve multiple interviewers</a:t>
            </a:r>
          </a:p>
          <a:p>
            <a:pPr>
              <a:defRPr/>
            </a:pPr>
            <a:endParaRPr sz="2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696DD214-7C88-97A9-B943-3A28AFC34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Interview Follow-Up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9DA7A-1669-0336-A7B3-C9B47DB33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89025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dirty="0"/>
              <a:t>Post-Interview Process:</a:t>
            </a:r>
          </a:p>
          <a:p>
            <a:pPr>
              <a:defRPr/>
            </a:pPr>
            <a:r>
              <a:rPr dirty="0"/>
              <a:t>Evaluate candidates against the Person Specification</a:t>
            </a:r>
          </a:p>
          <a:p>
            <a:pPr>
              <a:defRPr/>
            </a:pPr>
            <a:r>
              <a:rPr dirty="0"/>
              <a:t>Discuss impressions with the interview panel</a:t>
            </a:r>
          </a:p>
          <a:p>
            <a:pPr>
              <a:defRPr/>
            </a:pPr>
            <a:r>
              <a:rPr dirty="0"/>
              <a:t>Check references and conduct background checks</a:t>
            </a:r>
          </a:p>
          <a:p>
            <a:pPr>
              <a:defRPr/>
            </a:pPr>
            <a:r>
              <a:rPr dirty="0"/>
              <a:t>Communicate the decision promptly to all candidates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B8C73-F317-221B-5A4A-1B88834A1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b="1" dirty="0"/>
              <a:t>Example of Structured Interview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31470-DDCC-AB95-EAF9-B2381E469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dirty="0"/>
              <a:t>“Tell me about a time when you had to manage a challenging project. How did you approach it?”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“How do you prioritize tasks when dealing with multiple deadlines?”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dirty="0"/>
              <a:t>“Give an example of how you worked effectively in a team.”</a:t>
            </a:r>
          </a:p>
          <a:p>
            <a:pPr marL="457200" indent="-457200">
              <a:buFont typeface="+mj-lt"/>
              <a:buAutoNum type="arabicPeriod"/>
              <a:defRPr/>
            </a:pPr>
            <a:endParaRPr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01DAC1A7-0335-F726-158B-B270EE922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Common Interview Pitfalls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E3B78-9336-96FE-FC8A-5DB0B9D4E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Asking inappropriate</a:t>
            </a:r>
            <a:r>
              <a:rPr lang="en-US" dirty="0"/>
              <a:t>, personal</a:t>
            </a:r>
            <a:r>
              <a:rPr dirty="0"/>
              <a:t> or illegal questions</a:t>
            </a:r>
          </a:p>
          <a:p>
            <a:pPr>
              <a:defRPr/>
            </a:pPr>
            <a:r>
              <a:rPr dirty="0"/>
              <a:t>Focusing too much on personality over skills</a:t>
            </a:r>
          </a:p>
          <a:p>
            <a:pPr>
              <a:defRPr/>
            </a:pPr>
            <a:r>
              <a:rPr dirty="0"/>
              <a:t>Not being consistent with all candidates</a:t>
            </a:r>
          </a:p>
          <a:p>
            <a:pPr>
              <a:defRPr/>
            </a:pPr>
            <a:r>
              <a:rPr dirty="0"/>
              <a:t>Allowing biases to influence decision-making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9A55E-96AA-C6DC-688D-4AB52064D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b="1" dirty="0"/>
              <a:t>Best Practices for Conducting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527AF-2407-FD11-403C-459BC2977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dirty="0"/>
              <a:t>Be prepared and </a:t>
            </a:r>
            <a:r>
              <a:rPr lang="en-GB" dirty="0"/>
              <a:t>organised</a:t>
            </a:r>
            <a:endParaRPr dirty="0"/>
          </a:p>
          <a:p>
            <a:pPr>
              <a:defRPr/>
            </a:pPr>
            <a:r>
              <a:rPr dirty="0"/>
              <a:t>Ask open-ended questions</a:t>
            </a:r>
          </a:p>
          <a:p>
            <a:pPr>
              <a:defRPr/>
            </a:pPr>
            <a:r>
              <a:rPr dirty="0"/>
              <a:t>Ensure consistency in the process</a:t>
            </a:r>
          </a:p>
          <a:p>
            <a:pPr>
              <a:defRPr/>
            </a:pPr>
            <a:r>
              <a:rPr dirty="0"/>
              <a:t>Maintain a positive and respectful tone</a:t>
            </a:r>
          </a:p>
          <a:p>
            <a:pPr>
              <a:defRPr/>
            </a:pPr>
            <a:endParaRPr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1DE86-45FA-277E-645D-9F425C26C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BA1B0-FC1E-AF78-6AAD-C6E82048D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Go to </a:t>
            </a:r>
            <a:r>
              <a:rPr lang="en-GB" sz="2000" dirty="0" err="1"/>
              <a:t>indeed.co.uk</a:t>
            </a:r>
            <a:r>
              <a:rPr lang="en-GB" sz="2000" dirty="0"/>
              <a:t> or any other job portal</a:t>
            </a:r>
          </a:p>
          <a:p>
            <a:r>
              <a:rPr lang="en-GB" sz="2000" dirty="0"/>
              <a:t>Identify a job role and identify at least 3 job adverts</a:t>
            </a:r>
          </a:p>
          <a:p>
            <a:r>
              <a:rPr lang="en-GB" sz="2000" dirty="0"/>
              <a:t>Next, map commonalities and any uniqueness according to:</a:t>
            </a:r>
          </a:p>
          <a:p>
            <a:pPr lvl="1"/>
            <a:r>
              <a:rPr lang="en-GB" sz="1800" dirty="0"/>
              <a:t>JDs </a:t>
            </a:r>
          </a:p>
          <a:p>
            <a:pPr lvl="1"/>
            <a:r>
              <a:rPr lang="en-GB" sz="1800" dirty="0"/>
              <a:t>Person specification</a:t>
            </a:r>
          </a:p>
          <a:p>
            <a:pPr lvl="1"/>
            <a:r>
              <a:rPr lang="en-GB" sz="1800" dirty="0"/>
              <a:t>Salary/grade range</a:t>
            </a:r>
          </a:p>
          <a:p>
            <a:r>
              <a:rPr lang="en-GB" sz="2000" dirty="0"/>
              <a:t>As a recruiter, design a JD&amp;PS for a similar job role for your organisation </a:t>
            </a:r>
          </a:p>
          <a:p>
            <a:pPr lvl="1"/>
            <a:r>
              <a:rPr lang="en-GB" sz="1800" dirty="0"/>
              <a:t>Clearly identify the information you need about your organisation for this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72BC8-880C-6335-D8F0-6AA4D93AB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40833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43BFF-1C64-CABA-269F-A55D3384C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Impacts of the business environment on the 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ACFC5-A53A-406A-0EF6-E6E5FBB0F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Economic conditions shape labour supply and recruitment selectivity</a:t>
            </a:r>
          </a:p>
          <a:p>
            <a:pPr lvl="1"/>
            <a:r>
              <a:rPr lang="en-GB" sz="1800" dirty="0"/>
              <a:t>Macroeconomic cycles directly affect the availability of talent and employer bargaining power</a:t>
            </a:r>
          </a:p>
          <a:p>
            <a:pPr lvl="2"/>
            <a:r>
              <a:rPr lang="en-GB" sz="1600" dirty="0"/>
              <a:t>During economic downturns, organisations face larger applicant pools and can be more selective, whereas in tight labour markets during economic growth, competition for skills increases and recruitment costs rise.</a:t>
            </a:r>
          </a:p>
          <a:p>
            <a:r>
              <a:rPr lang="en-GB" sz="2000" dirty="0"/>
              <a:t>Technological change transforms recruitment methods and speed</a:t>
            </a:r>
          </a:p>
          <a:p>
            <a:pPr lvl="1"/>
            <a:r>
              <a:rPr lang="en-GB" sz="1800" dirty="0"/>
              <a:t>Advances in digital technologies, AI, and data analytics have reshaped recruitment by enabling e-recruitment, algorithmic screening, and social media sourcing</a:t>
            </a:r>
          </a:p>
          <a:p>
            <a:pPr lvl="2"/>
            <a:r>
              <a:rPr lang="en-GB" sz="1600" dirty="0"/>
              <a:t>While technology improves efficiency and reach, it also introduces risks related to bias, transparency, and data protection.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5F9C71-69DB-DA1C-6417-5E556A3E6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36790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DDFA78-D13C-BF00-0964-D5B7E82CC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36A93-0536-82F4-A4E0-24925D4DB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Impacts of the business environment on the 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CF32C-9E78-57C3-1E16-0E1180650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Legal and regulatory environment constrains recruitment decisions</a:t>
            </a:r>
          </a:p>
          <a:p>
            <a:pPr lvl="1"/>
            <a:r>
              <a:rPr lang="en-GB" sz="1800" dirty="0"/>
              <a:t>Employment law, equality legislation, and data protection regulations strongly influence recruitment design and employer behaviour</a:t>
            </a:r>
          </a:p>
          <a:p>
            <a:pPr lvl="2"/>
            <a:r>
              <a:rPr lang="en-GB" sz="1600" dirty="0"/>
              <a:t>Compliance requirements affect job advertising, selection criteria, background checks, and candidate data handling, limiting managerial discretion.</a:t>
            </a:r>
          </a:p>
          <a:p>
            <a:r>
              <a:rPr lang="en-GB" sz="2000" dirty="0"/>
              <a:t>Socio-demographic trends alter talent availability and expectations</a:t>
            </a:r>
          </a:p>
          <a:p>
            <a:pPr lvl="1"/>
            <a:r>
              <a:rPr lang="en-GB" sz="1600" dirty="0"/>
              <a:t>Demographic shifts such as ageing workforces (and introduction of </a:t>
            </a:r>
            <a:r>
              <a:rPr lang="en-GB" sz="1600" dirty="0" err="1"/>
              <a:t>GenZ</a:t>
            </a:r>
            <a:r>
              <a:rPr lang="en-GB" sz="1600" dirty="0"/>
              <a:t>/alfa in the workforce), migration patterns, and changing workforce values affect both the size and preferences of the labour pool. </a:t>
            </a:r>
          </a:p>
          <a:p>
            <a:pPr lvl="1"/>
            <a:r>
              <a:rPr lang="en-GB" sz="1600" dirty="0"/>
              <a:t>Candidates increasingly prioritise flexibility, inclusivity, employer purpose, and work-life balance, shaping employer branding and recruitment messaging.</a:t>
            </a:r>
          </a:p>
          <a:p>
            <a:pPr lvl="1"/>
            <a:r>
              <a:rPr lang="en-GB" sz="1600" dirty="0"/>
              <a:t>Hybrid and remote working, gig work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E24CD2-3501-CF8D-8F30-BAD7CB525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12114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FD883A-9502-BD03-6EC7-4593E4CBF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7128B-44A6-4C3F-2620-B55CF4A74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Impacts of the business environment on the 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AF1ED-3530-B3CC-59C7-FCDE8169A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Competitive and industry dynamics drive skill requirements</a:t>
            </a:r>
          </a:p>
          <a:p>
            <a:pPr lvl="1"/>
            <a:r>
              <a:rPr lang="en-GB" sz="1600" dirty="0"/>
              <a:t>Industry-level competition and innovation intensity influence the types of skills organisations seek and the urgency of hiring. High-velocity industries (e.g., technology, healthcare) require proactive recruitment, talent pipelines, and strategic workforce planning rather than reactive hiring.</a:t>
            </a:r>
            <a:endParaRPr lang="en-GB" sz="2000" dirty="0"/>
          </a:p>
          <a:p>
            <a:r>
              <a:rPr lang="en-GB" sz="2000" dirty="0"/>
              <a:t>Globalisation expands talent pools but increases complexity</a:t>
            </a:r>
          </a:p>
          <a:p>
            <a:pPr lvl="1"/>
            <a:r>
              <a:rPr lang="en-GB" sz="1600" dirty="0"/>
              <a:t>Global business environments enable international recruitment and remote hiring, expanding access to scarce skills. However, cross-border recruitment introduces challenges related to immigration policy, cultural fit, legal compliance, and cross-jurisdictional coordination.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600" dirty="0"/>
              <a:t>Useful references for this section: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1200" dirty="0">
                <a:hlinkClick r:id="rId2"/>
              </a:rPr>
              <a:t>https://www.weforum.org/publications/the-future-of-jobs-report-2025/</a:t>
            </a:r>
            <a:endParaRPr lang="en-GB" sz="1200" dirty="0"/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1200" dirty="0">
                <a:hlinkClick r:id="rId3"/>
              </a:rPr>
              <a:t>https://www.oecd.org/en/publications/2025/07/oecd-employment-outlook-2025_5345f034.html</a:t>
            </a:r>
            <a:endParaRPr lang="en-GB" sz="1200" dirty="0"/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1200" dirty="0">
                <a:hlinkClick r:id="rId4"/>
              </a:rPr>
              <a:t>https://www.ilo.org/publications/flagship-reports/world-employment-and-social-outlook-trends-2025</a:t>
            </a:r>
            <a:endParaRPr lang="en-GB" sz="1200" dirty="0"/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1200" dirty="0">
                <a:hlinkClick r:id="rId5"/>
              </a:rPr>
              <a:t>https://www.employment-studies.co.uk/system/files/resources/files/402.pdf</a:t>
            </a:r>
            <a:endParaRPr lang="en-GB" sz="1200" dirty="0"/>
          </a:p>
          <a:p>
            <a:pPr lvl="1">
              <a:spcBef>
                <a:spcPts val="0"/>
              </a:spcBef>
              <a:spcAft>
                <a:spcPts val="0"/>
              </a:spcAft>
            </a:pPr>
            <a:endParaRPr lang="en-GB" sz="1400" dirty="0"/>
          </a:p>
          <a:p>
            <a:pPr lvl="1"/>
            <a:endParaRPr lang="en-GB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C185A9-2CAB-1295-7498-0DD6CBBB7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42754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7CDEB5E-253D-CFF2-DC3E-CEDF6FA39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986209-EC6F-0CCE-25D8-BA7E9C166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Map the recruitment impacts of the business environment to the PESTLE framework</a:t>
            </a:r>
          </a:p>
          <a:p>
            <a:r>
              <a:rPr lang="en-GB" dirty="0"/>
              <a:t>You need this for C2!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5A17C8-DC9B-EBBE-7EAE-F4D71882F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33450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F61EE242-58A7-7BAB-0837-EB4EE68C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Summary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D61CE8-92D0-2225-9055-DDE7C83D1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A6753-758B-58A0-4B08-9EE236FD2E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Effective staffing begins with a clear understanding of organisational strategy, which determines workforce requirements and skill priorities.</a:t>
            </a:r>
          </a:p>
          <a:p>
            <a:r>
              <a:rPr lang="en-GB" sz="1800" dirty="0"/>
              <a:t>Workflow analysis and job analysis provide the foundation for all HR activities, particularly recruitment, selection, training, and performance management.</a:t>
            </a:r>
          </a:p>
          <a:p>
            <a:r>
              <a:rPr lang="en-GB" sz="1800" dirty="0"/>
              <a:t>Job descriptions clarify role expectations, while person specifications define the criteria needed for fair and objective candidate assessment.</a:t>
            </a:r>
          </a:p>
          <a:p>
            <a:r>
              <a:rPr lang="en-GB" sz="1800" dirty="0"/>
              <a:t>Structured and well-prepared interviews, supported by rating scales, improve decision quality and reduce bias in selection.</a:t>
            </a:r>
          </a:p>
          <a:p>
            <a:r>
              <a:rPr lang="en-GB" sz="1800" dirty="0"/>
              <a:t>Recruitment decisions are strongly shaped by the external business environment, including economic conditions, technology, legal regulation, social change, and global competition.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A3303E04-0CE7-DB21-059B-CE9225C8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References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05682C6C-DFE6-9399-4C4C-A2661F160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Armstrong, M. (2020). Armstrong's Handbook of Human Resource Management Practice. Kogan Page.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Boxall, P., &amp; Purcell, J. (2016). Strategy and Human Resource Management. Palgrave.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CIPD (2021). People Management in the Public Sector. Chartered Institute of Personnel and Development.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Dessler, G. (2017). Human Resource Management. Pearson Education.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Lussier, R. N., &amp; Hendon, J. R. (2018). Fundamentals of Human Resource Management : Functions, Applications, Skill Development. SAGE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altLang="en-US" sz="1600" dirty="0"/>
              <a:t>SHRM (2022). The Role of HR in Small Business. Society for Human Resource Management.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600" dirty="0"/>
              <a:t>Whittington, R., </a:t>
            </a:r>
            <a:r>
              <a:rPr lang="en-GB" sz="1600" dirty="0" err="1"/>
              <a:t>Regnér</a:t>
            </a:r>
            <a:r>
              <a:rPr lang="en-GB" sz="1600" dirty="0"/>
              <a:t>, P., Angwin, D., Johnson, G., Scholes, K., Evans, J. and Kerridge, C. (2020). </a:t>
            </a:r>
            <a:r>
              <a:rPr lang="en-GB" sz="1600" i="1" dirty="0"/>
              <a:t>Exploring strategy: Text and cases</a:t>
            </a:r>
            <a:r>
              <a:rPr lang="en-GB" sz="1600" dirty="0"/>
              <a:t>. Harlow, England: Pearson.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endParaRPr lang="en-US" alt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B27636-99CB-8FE5-BEBF-080F9BBC2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4671</TotalTime>
  <Words>2151</Words>
  <Application>Microsoft Macintosh PowerPoint</Application>
  <PresentationFormat>On-screen Show (4:3)</PresentationFormat>
  <Paragraphs>243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Myriad Pro</vt:lpstr>
      <vt:lpstr>Verdana</vt:lpstr>
      <vt:lpstr>20140311PresentationUWTSDTemplate</vt:lpstr>
      <vt:lpstr>LCBB5012 </vt:lpstr>
      <vt:lpstr>Recap – Week 2</vt:lpstr>
      <vt:lpstr>Today’s LOs</vt:lpstr>
      <vt:lpstr>Workforce planning and workflow analysis</vt:lpstr>
      <vt:lpstr>Workflow analysis</vt:lpstr>
      <vt:lpstr>Job analysis</vt:lpstr>
      <vt:lpstr>Job description (JD)</vt:lpstr>
      <vt:lpstr>Importance of JDs</vt:lpstr>
      <vt:lpstr>Steps to develop a JD</vt:lpstr>
      <vt:lpstr>JD Example</vt:lpstr>
      <vt:lpstr>Common mistakes in JD</vt:lpstr>
      <vt:lpstr>What is a job(person) specification?</vt:lpstr>
      <vt:lpstr>Why is a PS important?</vt:lpstr>
      <vt:lpstr>Steps to Develop a Person Specification</vt:lpstr>
      <vt:lpstr>Person Specification Example</vt:lpstr>
      <vt:lpstr>What is a Job Interview?</vt:lpstr>
      <vt:lpstr>Interview Preparation</vt:lpstr>
      <vt:lpstr>Types of Interview Questions</vt:lpstr>
      <vt:lpstr>Structured vs Unstructured Interviews</vt:lpstr>
      <vt:lpstr>Legal Considerations in Job Interviews</vt:lpstr>
      <vt:lpstr>Creating an Interview Rating Scale</vt:lpstr>
      <vt:lpstr>Conducting the Interview</vt:lpstr>
      <vt:lpstr>Evaluating Candidates</vt:lpstr>
      <vt:lpstr>Conducting Panel Interviews</vt:lpstr>
      <vt:lpstr>Overcoming Bias in Interviews</vt:lpstr>
      <vt:lpstr>Interview Follow-Up</vt:lpstr>
      <vt:lpstr>Example of Structured Interview Questions</vt:lpstr>
      <vt:lpstr>Common Interview Pitfalls</vt:lpstr>
      <vt:lpstr>Best Practices for Conducting Interviews</vt:lpstr>
      <vt:lpstr>Activity</vt:lpstr>
      <vt:lpstr>Impacts of the business environment on the recruitment process</vt:lpstr>
      <vt:lpstr>Impacts of the business environment on the recruitment process</vt:lpstr>
      <vt:lpstr>Impacts of the business environment on the recruitment process</vt:lpstr>
      <vt:lpstr>Activity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Das Sarma</cp:lastModifiedBy>
  <cp:revision>54</cp:revision>
  <cp:lastPrinted>1601-01-01T00:00:00Z</cp:lastPrinted>
  <dcterms:created xsi:type="dcterms:W3CDTF">2002-10-07T19:43:58Z</dcterms:created>
  <dcterms:modified xsi:type="dcterms:W3CDTF">2026-01-26T14:05:36Z</dcterms:modified>
</cp:coreProperties>
</file>