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9.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0.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1.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71"/>
  </p:notesMasterIdLst>
  <p:sldIdLst>
    <p:sldId id="322" r:id="rId2"/>
    <p:sldId id="258" r:id="rId3"/>
    <p:sldId id="259" r:id="rId4"/>
    <p:sldId id="260" r:id="rId5"/>
    <p:sldId id="261" r:id="rId6"/>
    <p:sldId id="262" r:id="rId7"/>
    <p:sldId id="263" r:id="rId8"/>
    <p:sldId id="264" r:id="rId9"/>
    <p:sldId id="265" r:id="rId10"/>
    <p:sldId id="266" r:id="rId11"/>
    <p:sldId id="267" r:id="rId12"/>
    <p:sldId id="268" r:id="rId13"/>
    <p:sldId id="281" r:id="rId14"/>
    <p:sldId id="280" r:id="rId15"/>
    <p:sldId id="283" r:id="rId16"/>
    <p:sldId id="284" r:id="rId17"/>
    <p:sldId id="285" r:id="rId18"/>
    <p:sldId id="330" r:id="rId19"/>
    <p:sldId id="286" r:id="rId20"/>
    <p:sldId id="287" r:id="rId21"/>
    <p:sldId id="288" r:id="rId22"/>
    <p:sldId id="289" r:id="rId23"/>
    <p:sldId id="325" r:id="rId24"/>
    <p:sldId id="324" r:id="rId25"/>
    <p:sldId id="293" r:id="rId26"/>
    <p:sldId id="282" r:id="rId27"/>
    <p:sldId id="290" r:id="rId28"/>
    <p:sldId id="291" r:id="rId29"/>
    <p:sldId id="292" r:id="rId30"/>
    <p:sldId id="326" r:id="rId31"/>
    <p:sldId id="294" r:id="rId32"/>
    <p:sldId id="295" r:id="rId33"/>
    <p:sldId id="296" r:id="rId34"/>
    <p:sldId id="297" r:id="rId35"/>
    <p:sldId id="298" r:id="rId36"/>
    <p:sldId id="299" r:id="rId37"/>
    <p:sldId id="300" r:id="rId38"/>
    <p:sldId id="301" r:id="rId39"/>
    <p:sldId id="302" r:id="rId40"/>
    <p:sldId id="303" r:id="rId41"/>
    <p:sldId id="304" r:id="rId42"/>
    <p:sldId id="269" r:id="rId43"/>
    <p:sldId id="323" r:id="rId44"/>
    <p:sldId id="270" r:id="rId45"/>
    <p:sldId id="271" r:id="rId46"/>
    <p:sldId id="327" r:id="rId47"/>
    <p:sldId id="272" r:id="rId48"/>
    <p:sldId id="273" r:id="rId49"/>
    <p:sldId id="276" r:id="rId50"/>
    <p:sldId id="277" r:id="rId51"/>
    <p:sldId id="278" r:id="rId52"/>
    <p:sldId id="305" r:id="rId53"/>
    <p:sldId id="306" r:id="rId54"/>
    <p:sldId id="307" r:id="rId55"/>
    <p:sldId id="310" r:id="rId56"/>
    <p:sldId id="314" r:id="rId57"/>
    <p:sldId id="315" r:id="rId58"/>
    <p:sldId id="316" r:id="rId59"/>
    <p:sldId id="317" r:id="rId60"/>
    <p:sldId id="318" r:id="rId61"/>
    <p:sldId id="319" r:id="rId62"/>
    <p:sldId id="320" r:id="rId63"/>
    <p:sldId id="333" r:id="rId64"/>
    <p:sldId id="328" r:id="rId65"/>
    <p:sldId id="329" r:id="rId66"/>
    <p:sldId id="331" r:id="rId67"/>
    <p:sldId id="334" r:id="rId68"/>
    <p:sldId id="332" r:id="rId69"/>
    <p:sldId id="321" r:id="rId7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46311E-C1E1-8FE5-CDF2-C1232EE68730}" v="2070" dt="2019-10-30T04:54:43.423"/>
    <p1510:client id="{DFBE3880-6D5C-59DC-441E-F570A4AE8E3D}" v="920" dt="2019-10-29T11:06:14.99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57" d="100"/>
          <a:sy n="57" d="100"/>
        </p:scale>
        <p:origin x="-1434"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microsoft.com/office/2015/10/relationships/revisionInfo" Target="revisionInfo.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microsoft.com/office/2016/11/relationships/changesInfo" Target="changesInfos/changesInfo1.xml"/><Relationship Id="rId7" Type="http://schemas.openxmlformats.org/officeDocument/2006/relationships/slide" Target="slides/slide6.xml"/><Relationship Id="rId71" Type="http://schemas.openxmlformats.org/officeDocument/2006/relationships/notesMaster" Target="notesMasters/notesMaster1.xml"/><Relationship Id="rId2" Type="http://schemas.openxmlformats.org/officeDocument/2006/relationships/slide" Target="slides/slide1.xml"/><Relationship Id="rId29" Type="http://schemas.openxmlformats.org/officeDocument/2006/relationships/slide" Target="slides/slide2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Wynne Jones (IMH)" userId="S::wynne.jones@uwtsd.ac.uk::69f52bfd-83ac-4820-bfdb-542bd333a274" providerId="AD" clId="Web-{AA46311E-C1E1-8FE5-CDF2-C1232EE68730}"/>
    <pc:docChg chg="addSld delSld modSld sldOrd addMainMaster delMainMaster">
      <pc:chgData name="Wynne Jones (IMH)" userId="S::wynne.jones@uwtsd.ac.uk::69f52bfd-83ac-4820-bfdb-542bd333a274" providerId="AD" clId="Web-{AA46311E-C1E1-8FE5-CDF2-C1232EE68730}" dt="2019-10-30T04:54:43.423" v="2045" actId="20577"/>
      <pc:docMkLst>
        <pc:docMk/>
      </pc:docMkLst>
      <pc:sldChg chg="addSp delSp modSp mod modClrScheme delDesignElem chgLayout">
        <pc:chgData name="Wynne Jones (IMH)" userId="S::wynne.jones@uwtsd.ac.uk::69f52bfd-83ac-4820-bfdb-542bd333a274" providerId="AD" clId="Web-{AA46311E-C1E1-8FE5-CDF2-C1232EE68730}" dt="2019-10-30T02:15:13.913" v="13"/>
        <pc:sldMkLst>
          <pc:docMk/>
          <pc:sldMk cId="4203325993" sldId="258"/>
        </pc:sldMkLst>
        <pc:spChg chg="mod ord">
          <ac:chgData name="Wynne Jones (IMH)" userId="S::wynne.jones@uwtsd.ac.uk::69f52bfd-83ac-4820-bfdb-542bd333a274" providerId="AD" clId="Web-{AA46311E-C1E1-8FE5-CDF2-C1232EE68730}" dt="2019-10-30T02:15:13.913" v="13"/>
          <ac:spMkLst>
            <pc:docMk/>
            <pc:sldMk cId="4203325993" sldId="258"/>
            <ac:spMk id="2" creationId="{00000000-0000-0000-0000-000000000000}"/>
          </ac:spMkLst>
        </pc:spChg>
        <pc:spChg chg="mod ord">
          <ac:chgData name="Wynne Jones (IMH)" userId="S::wynne.jones@uwtsd.ac.uk::69f52bfd-83ac-4820-bfdb-542bd333a274" providerId="AD" clId="Web-{AA46311E-C1E1-8FE5-CDF2-C1232EE68730}" dt="2019-10-30T02:15:13.913" v="13"/>
          <ac:spMkLst>
            <pc:docMk/>
            <pc:sldMk cId="4203325993" sldId="258"/>
            <ac:spMk id="9219" creationId="{00000000-0000-0000-0000-000000000000}"/>
          </ac:spMkLst>
        </pc:spChg>
        <pc:spChg chg="add del">
          <ac:chgData name="Wynne Jones (IMH)" userId="S::wynne.jones@uwtsd.ac.uk::69f52bfd-83ac-4820-bfdb-542bd333a274" providerId="AD" clId="Web-{AA46311E-C1E1-8FE5-CDF2-C1232EE68730}" dt="2019-10-30T02:15:13.913" v="13"/>
          <ac:spMkLst>
            <pc:docMk/>
            <pc:sldMk cId="4203325993" sldId="258"/>
            <ac:spMk id="9223" creationId="{5690F3EE-0CD1-4520-B020-4E1DF3141C74}"/>
          </ac:spMkLst>
        </pc:spChg>
        <pc:spChg chg="add del">
          <ac:chgData name="Wynne Jones (IMH)" userId="S::wynne.jones@uwtsd.ac.uk::69f52bfd-83ac-4820-bfdb-542bd333a274" providerId="AD" clId="Web-{AA46311E-C1E1-8FE5-CDF2-C1232EE68730}" dt="2019-10-30T02:15:13.913" v="13"/>
          <ac:spMkLst>
            <pc:docMk/>
            <pc:sldMk cId="4203325993" sldId="258"/>
            <ac:spMk id="9224" creationId="{9EFDE1E9-7FE0-45CA-9DE2-237F77319A9F}"/>
          </ac:spMkLst>
        </pc:spChg>
      </pc:sldChg>
      <pc:sldChg chg="addSp delSp modSp mod modClrScheme delDesignElem chgLayout">
        <pc:chgData name="Wynne Jones (IMH)" userId="S::wynne.jones@uwtsd.ac.uk::69f52bfd-83ac-4820-bfdb-542bd333a274" providerId="AD" clId="Web-{AA46311E-C1E1-8FE5-CDF2-C1232EE68730}" dt="2019-10-30T02:15:13.913" v="13"/>
        <pc:sldMkLst>
          <pc:docMk/>
          <pc:sldMk cId="1880502244" sldId="259"/>
        </pc:sldMkLst>
        <pc:spChg chg="mod ord">
          <ac:chgData name="Wynne Jones (IMH)" userId="S::wynne.jones@uwtsd.ac.uk::69f52bfd-83ac-4820-bfdb-542bd333a274" providerId="AD" clId="Web-{AA46311E-C1E1-8FE5-CDF2-C1232EE68730}" dt="2019-10-30T02:15:13.913" v="13"/>
          <ac:spMkLst>
            <pc:docMk/>
            <pc:sldMk cId="1880502244" sldId="259"/>
            <ac:spMk id="2" creationId="{00000000-0000-0000-0000-000000000000}"/>
          </ac:spMkLst>
        </pc:spChg>
        <pc:spChg chg="add del">
          <ac:chgData name="Wynne Jones (IMH)" userId="S::wynne.jones@uwtsd.ac.uk::69f52bfd-83ac-4820-bfdb-542bd333a274" providerId="AD" clId="Web-{AA46311E-C1E1-8FE5-CDF2-C1232EE68730}" dt="2019-10-30T02:15:13.913" v="13"/>
          <ac:spMkLst>
            <pc:docMk/>
            <pc:sldMk cId="1880502244" sldId="259"/>
            <ac:spMk id="72" creationId="{5690F3EE-0CD1-4520-B020-4E1DF3141C74}"/>
          </ac:spMkLst>
        </pc:spChg>
        <pc:spChg chg="add del">
          <ac:chgData name="Wynne Jones (IMH)" userId="S::wynne.jones@uwtsd.ac.uk::69f52bfd-83ac-4820-bfdb-542bd333a274" providerId="AD" clId="Web-{AA46311E-C1E1-8FE5-CDF2-C1232EE68730}" dt="2019-10-30T02:15:13.913" v="13"/>
          <ac:spMkLst>
            <pc:docMk/>
            <pc:sldMk cId="1880502244" sldId="259"/>
            <ac:spMk id="74" creationId="{9EFDE1E9-7FE0-45CA-9DE2-237F77319A9F}"/>
          </ac:spMkLst>
        </pc:spChg>
        <pc:spChg chg="mod ord">
          <ac:chgData name="Wynne Jones (IMH)" userId="S::wynne.jones@uwtsd.ac.uk::69f52bfd-83ac-4820-bfdb-542bd333a274" providerId="AD" clId="Web-{AA46311E-C1E1-8FE5-CDF2-C1232EE68730}" dt="2019-10-30T02:15:13.913" v="13"/>
          <ac:spMkLst>
            <pc:docMk/>
            <pc:sldMk cId="1880502244" sldId="259"/>
            <ac:spMk id="10243" creationId="{00000000-0000-0000-0000-000000000000}"/>
          </ac:spMkLst>
        </pc:spChg>
      </pc:sldChg>
      <pc:sldChg chg="addSp delSp modSp mod modClrScheme delDesignElem chgLayout">
        <pc:chgData name="Wynne Jones (IMH)" userId="S::wynne.jones@uwtsd.ac.uk::69f52bfd-83ac-4820-bfdb-542bd333a274" providerId="AD" clId="Web-{AA46311E-C1E1-8FE5-CDF2-C1232EE68730}" dt="2019-10-30T02:15:13.913" v="13"/>
        <pc:sldMkLst>
          <pc:docMk/>
          <pc:sldMk cId="3386457331" sldId="260"/>
        </pc:sldMkLst>
        <pc:spChg chg="mod ord">
          <ac:chgData name="Wynne Jones (IMH)" userId="S::wynne.jones@uwtsd.ac.uk::69f52bfd-83ac-4820-bfdb-542bd333a274" providerId="AD" clId="Web-{AA46311E-C1E1-8FE5-CDF2-C1232EE68730}" dt="2019-10-30T02:15:13.913" v="13"/>
          <ac:spMkLst>
            <pc:docMk/>
            <pc:sldMk cId="3386457331" sldId="260"/>
            <ac:spMk id="2" creationId="{00000000-0000-0000-0000-000000000000}"/>
          </ac:spMkLst>
        </pc:spChg>
        <pc:spChg chg="add del">
          <ac:chgData name="Wynne Jones (IMH)" userId="S::wynne.jones@uwtsd.ac.uk::69f52bfd-83ac-4820-bfdb-542bd333a274" providerId="AD" clId="Web-{AA46311E-C1E1-8FE5-CDF2-C1232EE68730}" dt="2019-10-30T02:15:13.913" v="13"/>
          <ac:spMkLst>
            <pc:docMk/>
            <pc:sldMk cId="3386457331" sldId="260"/>
            <ac:spMk id="72" creationId="{5690F3EE-0CD1-4520-B020-4E1DF3141C74}"/>
          </ac:spMkLst>
        </pc:spChg>
        <pc:spChg chg="add del">
          <ac:chgData name="Wynne Jones (IMH)" userId="S::wynne.jones@uwtsd.ac.uk::69f52bfd-83ac-4820-bfdb-542bd333a274" providerId="AD" clId="Web-{AA46311E-C1E1-8FE5-CDF2-C1232EE68730}" dt="2019-10-30T02:15:13.913" v="13"/>
          <ac:spMkLst>
            <pc:docMk/>
            <pc:sldMk cId="3386457331" sldId="260"/>
            <ac:spMk id="74" creationId="{9EFDE1E9-7FE0-45CA-9DE2-237F77319A9F}"/>
          </ac:spMkLst>
        </pc:spChg>
        <pc:spChg chg="mod ord">
          <ac:chgData name="Wynne Jones (IMH)" userId="S::wynne.jones@uwtsd.ac.uk::69f52bfd-83ac-4820-bfdb-542bd333a274" providerId="AD" clId="Web-{AA46311E-C1E1-8FE5-CDF2-C1232EE68730}" dt="2019-10-30T02:15:13.913" v="13"/>
          <ac:spMkLst>
            <pc:docMk/>
            <pc:sldMk cId="3386457331" sldId="260"/>
            <ac:spMk id="11267" creationId="{00000000-0000-0000-0000-000000000000}"/>
          </ac:spMkLst>
        </pc:spChg>
      </pc:sldChg>
      <pc:sldChg chg="addSp delSp modSp mod modClrScheme delDesignElem chgLayout">
        <pc:chgData name="Wynne Jones (IMH)" userId="S::wynne.jones@uwtsd.ac.uk::69f52bfd-83ac-4820-bfdb-542bd333a274" providerId="AD" clId="Web-{AA46311E-C1E1-8FE5-CDF2-C1232EE68730}" dt="2019-10-30T02:15:13.913" v="13"/>
        <pc:sldMkLst>
          <pc:docMk/>
          <pc:sldMk cId="366509482" sldId="261"/>
        </pc:sldMkLst>
        <pc:spChg chg="mod ord">
          <ac:chgData name="Wynne Jones (IMH)" userId="S::wynne.jones@uwtsd.ac.uk::69f52bfd-83ac-4820-bfdb-542bd333a274" providerId="AD" clId="Web-{AA46311E-C1E1-8FE5-CDF2-C1232EE68730}" dt="2019-10-30T02:15:13.913" v="13"/>
          <ac:spMkLst>
            <pc:docMk/>
            <pc:sldMk cId="366509482" sldId="261"/>
            <ac:spMk id="2" creationId="{00000000-0000-0000-0000-000000000000}"/>
          </ac:spMkLst>
        </pc:spChg>
        <pc:spChg chg="add del">
          <ac:chgData name="Wynne Jones (IMH)" userId="S::wynne.jones@uwtsd.ac.uk::69f52bfd-83ac-4820-bfdb-542bd333a274" providerId="AD" clId="Web-{AA46311E-C1E1-8FE5-CDF2-C1232EE68730}" dt="2019-10-30T02:15:13.913" v="13"/>
          <ac:spMkLst>
            <pc:docMk/>
            <pc:sldMk cId="366509482" sldId="261"/>
            <ac:spMk id="72" creationId="{5690F3EE-0CD1-4520-B020-4E1DF3141C74}"/>
          </ac:spMkLst>
        </pc:spChg>
        <pc:spChg chg="add del">
          <ac:chgData name="Wynne Jones (IMH)" userId="S::wynne.jones@uwtsd.ac.uk::69f52bfd-83ac-4820-bfdb-542bd333a274" providerId="AD" clId="Web-{AA46311E-C1E1-8FE5-CDF2-C1232EE68730}" dt="2019-10-30T02:15:13.913" v="13"/>
          <ac:spMkLst>
            <pc:docMk/>
            <pc:sldMk cId="366509482" sldId="261"/>
            <ac:spMk id="74" creationId="{9EFDE1E9-7FE0-45CA-9DE2-237F77319A9F}"/>
          </ac:spMkLst>
        </pc:spChg>
        <pc:spChg chg="mod ord">
          <ac:chgData name="Wynne Jones (IMH)" userId="S::wynne.jones@uwtsd.ac.uk::69f52bfd-83ac-4820-bfdb-542bd333a274" providerId="AD" clId="Web-{AA46311E-C1E1-8FE5-CDF2-C1232EE68730}" dt="2019-10-30T02:15:13.913" v="13"/>
          <ac:spMkLst>
            <pc:docMk/>
            <pc:sldMk cId="366509482" sldId="261"/>
            <ac:spMk id="12291" creationId="{00000000-0000-0000-0000-000000000000}"/>
          </ac:spMkLst>
        </pc:spChg>
      </pc:sldChg>
      <pc:sldChg chg="addSp delSp modSp mod modClrScheme delDesignElem chgLayout">
        <pc:chgData name="Wynne Jones (IMH)" userId="S::wynne.jones@uwtsd.ac.uk::69f52bfd-83ac-4820-bfdb-542bd333a274" providerId="AD" clId="Web-{AA46311E-C1E1-8FE5-CDF2-C1232EE68730}" dt="2019-10-30T02:15:13.913" v="13"/>
        <pc:sldMkLst>
          <pc:docMk/>
          <pc:sldMk cId="2135237174" sldId="262"/>
        </pc:sldMkLst>
        <pc:spChg chg="mod ord">
          <ac:chgData name="Wynne Jones (IMH)" userId="S::wynne.jones@uwtsd.ac.uk::69f52bfd-83ac-4820-bfdb-542bd333a274" providerId="AD" clId="Web-{AA46311E-C1E1-8FE5-CDF2-C1232EE68730}" dt="2019-10-30T02:15:13.913" v="13"/>
          <ac:spMkLst>
            <pc:docMk/>
            <pc:sldMk cId="2135237174" sldId="262"/>
            <ac:spMk id="2" creationId="{00000000-0000-0000-0000-000000000000}"/>
          </ac:spMkLst>
        </pc:spChg>
        <pc:spChg chg="add del">
          <ac:chgData name="Wynne Jones (IMH)" userId="S::wynne.jones@uwtsd.ac.uk::69f52bfd-83ac-4820-bfdb-542bd333a274" providerId="AD" clId="Web-{AA46311E-C1E1-8FE5-CDF2-C1232EE68730}" dt="2019-10-30T02:15:13.913" v="13"/>
          <ac:spMkLst>
            <pc:docMk/>
            <pc:sldMk cId="2135237174" sldId="262"/>
            <ac:spMk id="72" creationId="{5690F3EE-0CD1-4520-B020-4E1DF3141C74}"/>
          </ac:spMkLst>
        </pc:spChg>
        <pc:spChg chg="add del">
          <ac:chgData name="Wynne Jones (IMH)" userId="S::wynne.jones@uwtsd.ac.uk::69f52bfd-83ac-4820-bfdb-542bd333a274" providerId="AD" clId="Web-{AA46311E-C1E1-8FE5-CDF2-C1232EE68730}" dt="2019-10-30T02:15:13.913" v="13"/>
          <ac:spMkLst>
            <pc:docMk/>
            <pc:sldMk cId="2135237174" sldId="262"/>
            <ac:spMk id="74" creationId="{9EFDE1E9-7FE0-45CA-9DE2-237F77319A9F}"/>
          </ac:spMkLst>
        </pc:spChg>
        <pc:spChg chg="mod ord">
          <ac:chgData name="Wynne Jones (IMH)" userId="S::wynne.jones@uwtsd.ac.uk::69f52bfd-83ac-4820-bfdb-542bd333a274" providerId="AD" clId="Web-{AA46311E-C1E1-8FE5-CDF2-C1232EE68730}" dt="2019-10-30T02:15:13.913" v="13"/>
          <ac:spMkLst>
            <pc:docMk/>
            <pc:sldMk cId="2135237174" sldId="262"/>
            <ac:spMk id="13315" creationId="{00000000-0000-0000-0000-000000000000}"/>
          </ac:spMkLst>
        </pc:spChg>
      </pc:sldChg>
      <pc:sldChg chg="addSp delSp modSp mod modClrScheme delDesignElem chgLayout">
        <pc:chgData name="Wynne Jones (IMH)" userId="S::wynne.jones@uwtsd.ac.uk::69f52bfd-83ac-4820-bfdb-542bd333a274" providerId="AD" clId="Web-{AA46311E-C1E1-8FE5-CDF2-C1232EE68730}" dt="2019-10-30T02:15:13.913" v="13"/>
        <pc:sldMkLst>
          <pc:docMk/>
          <pc:sldMk cId="3575554182" sldId="263"/>
        </pc:sldMkLst>
        <pc:spChg chg="mod ord">
          <ac:chgData name="Wynne Jones (IMH)" userId="S::wynne.jones@uwtsd.ac.uk::69f52bfd-83ac-4820-bfdb-542bd333a274" providerId="AD" clId="Web-{AA46311E-C1E1-8FE5-CDF2-C1232EE68730}" dt="2019-10-30T02:15:13.913" v="13"/>
          <ac:spMkLst>
            <pc:docMk/>
            <pc:sldMk cId="3575554182" sldId="263"/>
            <ac:spMk id="2" creationId="{00000000-0000-0000-0000-000000000000}"/>
          </ac:spMkLst>
        </pc:spChg>
        <pc:spChg chg="add del">
          <ac:chgData name="Wynne Jones (IMH)" userId="S::wynne.jones@uwtsd.ac.uk::69f52bfd-83ac-4820-bfdb-542bd333a274" providerId="AD" clId="Web-{AA46311E-C1E1-8FE5-CDF2-C1232EE68730}" dt="2019-10-30T02:15:13.913" v="13"/>
          <ac:spMkLst>
            <pc:docMk/>
            <pc:sldMk cId="3575554182" sldId="263"/>
            <ac:spMk id="72" creationId="{5690F3EE-0CD1-4520-B020-4E1DF3141C74}"/>
          </ac:spMkLst>
        </pc:spChg>
        <pc:spChg chg="add del">
          <ac:chgData name="Wynne Jones (IMH)" userId="S::wynne.jones@uwtsd.ac.uk::69f52bfd-83ac-4820-bfdb-542bd333a274" providerId="AD" clId="Web-{AA46311E-C1E1-8FE5-CDF2-C1232EE68730}" dt="2019-10-30T02:15:13.913" v="13"/>
          <ac:spMkLst>
            <pc:docMk/>
            <pc:sldMk cId="3575554182" sldId="263"/>
            <ac:spMk id="74" creationId="{9EFDE1E9-7FE0-45CA-9DE2-237F77319A9F}"/>
          </ac:spMkLst>
        </pc:spChg>
        <pc:spChg chg="mod ord">
          <ac:chgData name="Wynne Jones (IMH)" userId="S::wynne.jones@uwtsd.ac.uk::69f52bfd-83ac-4820-bfdb-542bd333a274" providerId="AD" clId="Web-{AA46311E-C1E1-8FE5-CDF2-C1232EE68730}" dt="2019-10-30T02:15:13.913" v="13"/>
          <ac:spMkLst>
            <pc:docMk/>
            <pc:sldMk cId="3575554182" sldId="263"/>
            <ac:spMk id="14339" creationId="{00000000-0000-0000-0000-000000000000}"/>
          </ac:spMkLst>
        </pc:spChg>
      </pc:sldChg>
      <pc:sldChg chg="addSp delSp modSp mod modClrScheme delDesignElem chgLayout">
        <pc:chgData name="Wynne Jones (IMH)" userId="S::wynne.jones@uwtsd.ac.uk::69f52bfd-83ac-4820-bfdb-542bd333a274" providerId="AD" clId="Web-{AA46311E-C1E1-8FE5-CDF2-C1232EE68730}" dt="2019-10-30T02:15:13.913" v="13"/>
        <pc:sldMkLst>
          <pc:docMk/>
          <pc:sldMk cId="3518047564" sldId="264"/>
        </pc:sldMkLst>
        <pc:spChg chg="mod ord">
          <ac:chgData name="Wynne Jones (IMH)" userId="S::wynne.jones@uwtsd.ac.uk::69f52bfd-83ac-4820-bfdb-542bd333a274" providerId="AD" clId="Web-{AA46311E-C1E1-8FE5-CDF2-C1232EE68730}" dt="2019-10-30T02:15:13.913" v="13"/>
          <ac:spMkLst>
            <pc:docMk/>
            <pc:sldMk cId="3518047564" sldId="264"/>
            <ac:spMk id="2" creationId="{00000000-0000-0000-0000-000000000000}"/>
          </ac:spMkLst>
        </pc:spChg>
        <pc:spChg chg="mod ord">
          <ac:chgData name="Wynne Jones (IMH)" userId="S::wynne.jones@uwtsd.ac.uk::69f52bfd-83ac-4820-bfdb-542bd333a274" providerId="AD" clId="Web-{AA46311E-C1E1-8FE5-CDF2-C1232EE68730}" dt="2019-10-30T02:15:13.913" v="13"/>
          <ac:spMkLst>
            <pc:docMk/>
            <pc:sldMk cId="3518047564" sldId="264"/>
            <ac:spMk id="3" creationId="{00000000-0000-0000-0000-000000000000}"/>
          </ac:spMkLst>
        </pc:spChg>
        <pc:spChg chg="add del">
          <ac:chgData name="Wynne Jones (IMH)" userId="S::wynne.jones@uwtsd.ac.uk::69f52bfd-83ac-4820-bfdb-542bd333a274" providerId="AD" clId="Web-{AA46311E-C1E1-8FE5-CDF2-C1232EE68730}" dt="2019-10-30T02:15:13.913" v="13"/>
          <ac:spMkLst>
            <pc:docMk/>
            <pc:sldMk cId="3518047564" sldId="264"/>
            <ac:spMk id="8" creationId="{5690F3EE-0CD1-4520-B020-4E1DF3141C74}"/>
          </ac:spMkLst>
        </pc:spChg>
        <pc:spChg chg="add del">
          <ac:chgData name="Wynne Jones (IMH)" userId="S::wynne.jones@uwtsd.ac.uk::69f52bfd-83ac-4820-bfdb-542bd333a274" providerId="AD" clId="Web-{AA46311E-C1E1-8FE5-CDF2-C1232EE68730}" dt="2019-10-30T02:15:13.913" v="13"/>
          <ac:spMkLst>
            <pc:docMk/>
            <pc:sldMk cId="3518047564" sldId="264"/>
            <ac:spMk id="10" creationId="{9EFDE1E9-7FE0-45CA-9DE2-237F77319A9F}"/>
          </ac:spMkLst>
        </pc:spChg>
      </pc:sldChg>
      <pc:sldChg chg="addSp delSp modSp mod modClrScheme delDesignElem chgLayout">
        <pc:chgData name="Wynne Jones (IMH)" userId="S::wynne.jones@uwtsd.ac.uk::69f52bfd-83ac-4820-bfdb-542bd333a274" providerId="AD" clId="Web-{AA46311E-C1E1-8FE5-CDF2-C1232EE68730}" dt="2019-10-30T02:15:13.913" v="13"/>
        <pc:sldMkLst>
          <pc:docMk/>
          <pc:sldMk cId="1124849250" sldId="265"/>
        </pc:sldMkLst>
        <pc:spChg chg="mod ord">
          <ac:chgData name="Wynne Jones (IMH)" userId="S::wynne.jones@uwtsd.ac.uk::69f52bfd-83ac-4820-bfdb-542bd333a274" providerId="AD" clId="Web-{AA46311E-C1E1-8FE5-CDF2-C1232EE68730}" dt="2019-10-30T02:15:13.913" v="13"/>
          <ac:spMkLst>
            <pc:docMk/>
            <pc:sldMk cId="1124849250" sldId="265"/>
            <ac:spMk id="2" creationId="{00000000-0000-0000-0000-000000000000}"/>
          </ac:spMkLst>
        </pc:spChg>
        <pc:spChg chg="add del">
          <ac:chgData name="Wynne Jones (IMH)" userId="S::wynne.jones@uwtsd.ac.uk::69f52bfd-83ac-4820-bfdb-542bd333a274" providerId="AD" clId="Web-{AA46311E-C1E1-8FE5-CDF2-C1232EE68730}" dt="2019-10-30T02:15:13.913" v="13"/>
          <ac:spMkLst>
            <pc:docMk/>
            <pc:sldMk cId="1124849250" sldId="265"/>
            <ac:spMk id="72" creationId="{5690F3EE-0CD1-4520-B020-4E1DF3141C74}"/>
          </ac:spMkLst>
        </pc:spChg>
        <pc:spChg chg="add del">
          <ac:chgData name="Wynne Jones (IMH)" userId="S::wynne.jones@uwtsd.ac.uk::69f52bfd-83ac-4820-bfdb-542bd333a274" providerId="AD" clId="Web-{AA46311E-C1E1-8FE5-CDF2-C1232EE68730}" dt="2019-10-30T02:15:13.913" v="13"/>
          <ac:spMkLst>
            <pc:docMk/>
            <pc:sldMk cId="1124849250" sldId="265"/>
            <ac:spMk id="74" creationId="{9EFDE1E9-7FE0-45CA-9DE2-237F77319A9F}"/>
          </ac:spMkLst>
        </pc:spChg>
        <pc:spChg chg="mod ord">
          <ac:chgData name="Wynne Jones (IMH)" userId="S::wynne.jones@uwtsd.ac.uk::69f52bfd-83ac-4820-bfdb-542bd333a274" providerId="AD" clId="Web-{AA46311E-C1E1-8FE5-CDF2-C1232EE68730}" dt="2019-10-30T02:15:13.913" v="13"/>
          <ac:spMkLst>
            <pc:docMk/>
            <pc:sldMk cId="1124849250" sldId="265"/>
            <ac:spMk id="16387" creationId="{00000000-0000-0000-0000-000000000000}"/>
          </ac:spMkLst>
        </pc:spChg>
      </pc:sldChg>
      <pc:sldChg chg="addSp delSp modSp mod modClrScheme delDesignElem chgLayout">
        <pc:chgData name="Wynne Jones (IMH)" userId="S::wynne.jones@uwtsd.ac.uk::69f52bfd-83ac-4820-bfdb-542bd333a274" providerId="AD" clId="Web-{AA46311E-C1E1-8FE5-CDF2-C1232EE68730}" dt="2019-10-30T02:15:13.913" v="13"/>
        <pc:sldMkLst>
          <pc:docMk/>
          <pc:sldMk cId="1135800813" sldId="266"/>
        </pc:sldMkLst>
        <pc:spChg chg="mod ord">
          <ac:chgData name="Wynne Jones (IMH)" userId="S::wynne.jones@uwtsd.ac.uk::69f52bfd-83ac-4820-bfdb-542bd333a274" providerId="AD" clId="Web-{AA46311E-C1E1-8FE5-CDF2-C1232EE68730}" dt="2019-10-30T02:15:13.913" v="13"/>
          <ac:spMkLst>
            <pc:docMk/>
            <pc:sldMk cId="1135800813" sldId="266"/>
            <ac:spMk id="2" creationId="{00000000-0000-0000-0000-000000000000}"/>
          </ac:spMkLst>
        </pc:spChg>
        <pc:spChg chg="add del">
          <ac:chgData name="Wynne Jones (IMH)" userId="S::wynne.jones@uwtsd.ac.uk::69f52bfd-83ac-4820-bfdb-542bd333a274" providerId="AD" clId="Web-{AA46311E-C1E1-8FE5-CDF2-C1232EE68730}" dt="2019-10-30T02:15:13.913" v="13"/>
          <ac:spMkLst>
            <pc:docMk/>
            <pc:sldMk cId="1135800813" sldId="266"/>
            <ac:spMk id="72" creationId="{5690F3EE-0CD1-4520-B020-4E1DF3141C74}"/>
          </ac:spMkLst>
        </pc:spChg>
        <pc:spChg chg="mod ord">
          <ac:chgData name="Wynne Jones (IMH)" userId="S::wynne.jones@uwtsd.ac.uk::69f52bfd-83ac-4820-bfdb-542bd333a274" providerId="AD" clId="Web-{AA46311E-C1E1-8FE5-CDF2-C1232EE68730}" dt="2019-10-30T02:15:13.913" v="13"/>
          <ac:spMkLst>
            <pc:docMk/>
            <pc:sldMk cId="1135800813" sldId="266"/>
            <ac:spMk id="17411" creationId="{00000000-0000-0000-0000-000000000000}"/>
          </ac:spMkLst>
        </pc:spChg>
        <pc:spChg chg="add del">
          <ac:chgData name="Wynne Jones (IMH)" userId="S::wynne.jones@uwtsd.ac.uk::69f52bfd-83ac-4820-bfdb-542bd333a274" providerId="AD" clId="Web-{AA46311E-C1E1-8FE5-CDF2-C1232EE68730}" dt="2019-10-30T02:15:13.913" v="13"/>
          <ac:spMkLst>
            <pc:docMk/>
            <pc:sldMk cId="1135800813" sldId="266"/>
            <ac:spMk id="17418" creationId="{9EFDE1E9-7FE0-45CA-9DE2-237F77319A9F}"/>
          </ac:spMkLst>
        </pc:spChg>
      </pc:sldChg>
      <pc:sldChg chg="modSp mod modClrScheme chgLayout">
        <pc:chgData name="Wynne Jones (IMH)" userId="S::wynne.jones@uwtsd.ac.uk::69f52bfd-83ac-4820-bfdb-542bd333a274" providerId="AD" clId="Web-{AA46311E-C1E1-8FE5-CDF2-C1232EE68730}" dt="2019-10-30T02:15:13.913" v="13"/>
        <pc:sldMkLst>
          <pc:docMk/>
          <pc:sldMk cId="1447794897" sldId="267"/>
        </pc:sldMkLst>
        <pc:spChg chg="mod ord">
          <ac:chgData name="Wynne Jones (IMH)" userId="S::wynne.jones@uwtsd.ac.uk::69f52bfd-83ac-4820-bfdb-542bd333a274" providerId="AD" clId="Web-{AA46311E-C1E1-8FE5-CDF2-C1232EE68730}" dt="2019-10-30T02:15:13.913" v="13"/>
          <ac:spMkLst>
            <pc:docMk/>
            <pc:sldMk cId="1447794897" sldId="267"/>
            <ac:spMk id="2" creationId="{00000000-0000-0000-0000-000000000000}"/>
          </ac:spMkLst>
        </pc:spChg>
        <pc:graphicFrameChg chg="mod ord">
          <ac:chgData name="Wynne Jones (IMH)" userId="S::wynne.jones@uwtsd.ac.uk::69f52bfd-83ac-4820-bfdb-542bd333a274" providerId="AD" clId="Web-{AA46311E-C1E1-8FE5-CDF2-C1232EE68730}" dt="2019-10-30T02:15:13.913" v="13"/>
          <ac:graphicFrameMkLst>
            <pc:docMk/>
            <pc:sldMk cId="1447794897" sldId="267"/>
            <ac:graphicFrameMk id="18437" creationId="{598FDCC2-5B0F-4524-96A3-23D014C72619}"/>
          </ac:graphicFrameMkLst>
        </pc:graphicFrameChg>
      </pc:sldChg>
      <pc:sldChg chg="addSp delSp modSp mod modClrScheme delDesignElem chgLayout">
        <pc:chgData name="Wynne Jones (IMH)" userId="S::wynne.jones@uwtsd.ac.uk::69f52bfd-83ac-4820-bfdb-542bd333a274" providerId="AD" clId="Web-{AA46311E-C1E1-8FE5-CDF2-C1232EE68730}" dt="2019-10-30T02:15:13.913" v="13"/>
        <pc:sldMkLst>
          <pc:docMk/>
          <pc:sldMk cId="2520205376" sldId="268"/>
        </pc:sldMkLst>
        <pc:spChg chg="mod ord">
          <ac:chgData name="Wynne Jones (IMH)" userId="S::wynne.jones@uwtsd.ac.uk::69f52bfd-83ac-4820-bfdb-542bd333a274" providerId="AD" clId="Web-{AA46311E-C1E1-8FE5-CDF2-C1232EE68730}" dt="2019-10-30T02:15:13.913" v="13"/>
          <ac:spMkLst>
            <pc:docMk/>
            <pc:sldMk cId="2520205376" sldId="268"/>
            <ac:spMk id="2" creationId="{00000000-0000-0000-0000-000000000000}"/>
          </ac:spMkLst>
        </pc:spChg>
        <pc:spChg chg="add del">
          <ac:chgData name="Wynne Jones (IMH)" userId="S::wynne.jones@uwtsd.ac.uk::69f52bfd-83ac-4820-bfdb-542bd333a274" providerId="AD" clId="Web-{AA46311E-C1E1-8FE5-CDF2-C1232EE68730}" dt="2019-10-30T02:15:13.913" v="13"/>
          <ac:spMkLst>
            <pc:docMk/>
            <pc:sldMk cId="2520205376" sldId="268"/>
            <ac:spMk id="74" creationId="{C9B44886-047B-4C3D-B24D-40372BAF672C}"/>
          </ac:spMkLst>
        </pc:spChg>
        <pc:spChg chg="add del">
          <ac:chgData name="Wynne Jones (IMH)" userId="S::wynne.jones@uwtsd.ac.uk::69f52bfd-83ac-4820-bfdb-542bd333a274" providerId="AD" clId="Web-{AA46311E-C1E1-8FE5-CDF2-C1232EE68730}" dt="2019-10-30T02:15:13.913" v="13"/>
          <ac:spMkLst>
            <pc:docMk/>
            <pc:sldMk cId="2520205376" sldId="268"/>
            <ac:spMk id="76" creationId="{C69F3D2E-2D8E-4CC9-A453-44EB58CF1067}"/>
          </ac:spMkLst>
        </pc:spChg>
        <pc:spChg chg="add del">
          <ac:chgData name="Wynne Jones (IMH)" userId="S::wynne.jones@uwtsd.ac.uk::69f52bfd-83ac-4820-bfdb-542bd333a274" providerId="AD" clId="Web-{AA46311E-C1E1-8FE5-CDF2-C1232EE68730}" dt="2019-10-30T02:15:13.913" v="13"/>
          <ac:spMkLst>
            <pc:docMk/>
            <pc:sldMk cId="2520205376" sldId="268"/>
            <ac:spMk id="80" creationId="{7D96F023-07C3-410F-8214-C77FAA8E7ED8}"/>
          </ac:spMkLst>
        </pc:spChg>
        <pc:graphicFrameChg chg="mod ord">
          <ac:chgData name="Wynne Jones (IMH)" userId="S::wynne.jones@uwtsd.ac.uk::69f52bfd-83ac-4820-bfdb-542bd333a274" providerId="AD" clId="Web-{AA46311E-C1E1-8FE5-CDF2-C1232EE68730}" dt="2019-10-30T02:15:13.913" v="13"/>
          <ac:graphicFrameMkLst>
            <pc:docMk/>
            <pc:sldMk cId="2520205376" sldId="268"/>
            <ac:graphicFrameMk id="19461" creationId="{D7732F2D-7327-4575-9733-FD7D5656463C}"/>
          </ac:graphicFrameMkLst>
        </pc:graphicFrameChg>
        <pc:cxnChg chg="add del">
          <ac:chgData name="Wynne Jones (IMH)" userId="S::wynne.jones@uwtsd.ac.uk::69f52bfd-83ac-4820-bfdb-542bd333a274" providerId="AD" clId="Web-{AA46311E-C1E1-8FE5-CDF2-C1232EE68730}" dt="2019-10-30T02:15:13.913" v="13"/>
          <ac:cxnSpMkLst>
            <pc:docMk/>
            <pc:sldMk cId="2520205376" sldId="268"/>
            <ac:cxnSpMk id="78" creationId="{56319A8F-DEC0-498D-AD34-743F1F874155}"/>
          </ac:cxnSpMkLst>
        </pc:cxnChg>
      </pc:sldChg>
      <pc:sldChg chg="modSp mod modClrScheme chgLayout">
        <pc:chgData name="Wynne Jones (IMH)" userId="S::wynne.jones@uwtsd.ac.uk::69f52bfd-83ac-4820-bfdb-542bd333a274" providerId="AD" clId="Web-{AA46311E-C1E1-8FE5-CDF2-C1232EE68730}" dt="2019-10-30T02:15:13.913" v="13"/>
        <pc:sldMkLst>
          <pc:docMk/>
          <pc:sldMk cId="2813787342" sldId="269"/>
        </pc:sldMkLst>
        <pc:spChg chg="mod ord">
          <ac:chgData name="Wynne Jones (IMH)" userId="S::wynne.jones@uwtsd.ac.uk::69f52bfd-83ac-4820-bfdb-542bd333a274" providerId="AD" clId="Web-{AA46311E-C1E1-8FE5-CDF2-C1232EE68730}" dt="2019-10-30T02:15:13.913" v="13"/>
          <ac:spMkLst>
            <pc:docMk/>
            <pc:sldMk cId="2813787342" sldId="269"/>
            <ac:spMk id="2" creationId="{00000000-0000-0000-0000-000000000000}"/>
          </ac:spMkLst>
        </pc:spChg>
      </pc:sldChg>
      <pc:sldChg chg="modSp mod modClrScheme chgLayout">
        <pc:chgData name="Wynne Jones (IMH)" userId="S::wynne.jones@uwtsd.ac.uk::69f52bfd-83ac-4820-bfdb-542bd333a274" providerId="AD" clId="Web-{AA46311E-C1E1-8FE5-CDF2-C1232EE68730}" dt="2019-10-30T02:32:16.045" v="115" actId="20577"/>
        <pc:sldMkLst>
          <pc:docMk/>
          <pc:sldMk cId="1617685077" sldId="270"/>
        </pc:sldMkLst>
        <pc:spChg chg="mod ord">
          <ac:chgData name="Wynne Jones (IMH)" userId="S::wynne.jones@uwtsd.ac.uk::69f52bfd-83ac-4820-bfdb-542bd333a274" providerId="AD" clId="Web-{AA46311E-C1E1-8FE5-CDF2-C1232EE68730}" dt="2019-10-30T02:15:13.913" v="13"/>
          <ac:spMkLst>
            <pc:docMk/>
            <pc:sldMk cId="1617685077" sldId="270"/>
            <ac:spMk id="2" creationId="{00000000-0000-0000-0000-000000000000}"/>
          </ac:spMkLst>
        </pc:spChg>
        <pc:spChg chg="mod ord">
          <ac:chgData name="Wynne Jones (IMH)" userId="S::wynne.jones@uwtsd.ac.uk::69f52bfd-83ac-4820-bfdb-542bd333a274" providerId="AD" clId="Web-{AA46311E-C1E1-8FE5-CDF2-C1232EE68730}" dt="2019-10-30T02:32:16.045" v="115" actId="20577"/>
          <ac:spMkLst>
            <pc:docMk/>
            <pc:sldMk cId="1617685077" sldId="270"/>
            <ac:spMk id="21507" creationId="{00000000-0000-0000-0000-000000000000}"/>
          </ac:spMkLst>
        </pc:spChg>
      </pc:sldChg>
      <pc:sldChg chg="addSp modSp mod setBg modClrScheme chgLayout">
        <pc:chgData name="Wynne Jones (IMH)" userId="S::wynne.jones@uwtsd.ac.uk::69f52bfd-83ac-4820-bfdb-542bd333a274" providerId="AD" clId="Web-{AA46311E-C1E1-8FE5-CDF2-C1232EE68730}" dt="2019-10-30T02:35:44.536" v="139" actId="20577"/>
        <pc:sldMkLst>
          <pc:docMk/>
          <pc:sldMk cId="144990766" sldId="271"/>
        </pc:sldMkLst>
        <pc:spChg chg="mod ord">
          <ac:chgData name="Wynne Jones (IMH)" userId="S::wynne.jones@uwtsd.ac.uk::69f52bfd-83ac-4820-bfdb-542bd333a274" providerId="AD" clId="Web-{AA46311E-C1E1-8FE5-CDF2-C1232EE68730}" dt="2019-10-30T02:35:22.989" v="133" actId="14100"/>
          <ac:spMkLst>
            <pc:docMk/>
            <pc:sldMk cId="144990766" sldId="271"/>
            <ac:spMk id="2" creationId="{00000000-0000-0000-0000-000000000000}"/>
          </ac:spMkLst>
        </pc:spChg>
        <pc:spChg chg="mod ord">
          <ac:chgData name="Wynne Jones (IMH)" userId="S::wynne.jones@uwtsd.ac.uk::69f52bfd-83ac-4820-bfdb-542bd333a274" providerId="AD" clId="Web-{AA46311E-C1E1-8FE5-CDF2-C1232EE68730}" dt="2019-10-30T02:35:44.536" v="139" actId="20577"/>
          <ac:spMkLst>
            <pc:docMk/>
            <pc:sldMk cId="144990766" sldId="271"/>
            <ac:spMk id="3" creationId="{00000000-0000-0000-0000-000000000000}"/>
          </ac:spMkLst>
        </pc:spChg>
        <pc:picChg chg="add mod">
          <ac:chgData name="Wynne Jones (IMH)" userId="S::wynne.jones@uwtsd.ac.uk::69f52bfd-83ac-4820-bfdb-542bd333a274" providerId="AD" clId="Web-{AA46311E-C1E1-8FE5-CDF2-C1232EE68730}" dt="2019-10-30T02:35:31.520" v="135" actId="14100"/>
          <ac:picMkLst>
            <pc:docMk/>
            <pc:sldMk cId="144990766" sldId="271"/>
            <ac:picMk id="7" creationId="{7AD5266E-E03C-4C76-9343-6101DA56EADE}"/>
          </ac:picMkLst>
        </pc:picChg>
      </pc:sldChg>
      <pc:sldChg chg="addSp modSp mod setBg modClrScheme chgLayout">
        <pc:chgData name="Wynne Jones (IMH)" userId="S::wynne.jones@uwtsd.ac.uk::69f52bfd-83ac-4820-bfdb-542bd333a274" providerId="AD" clId="Web-{AA46311E-C1E1-8FE5-CDF2-C1232EE68730}" dt="2019-10-30T02:37:04.912" v="152" actId="20577"/>
        <pc:sldMkLst>
          <pc:docMk/>
          <pc:sldMk cId="689462203" sldId="272"/>
        </pc:sldMkLst>
        <pc:spChg chg="mod ord">
          <ac:chgData name="Wynne Jones (IMH)" userId="S::wynne.jones@uwtsd.ac.uk::69f52bfd-83ac-4820-bfdb-542bd333a274" providerId="AD" clId="Web-{AA46311E-C1E1-8FE5-CDF2-C1232EE68730}" dt="2019-10-30T02:36:54.068" v="149"/>
          <ac:spMkLst>
            <pc:docMk/>
            <pc:sldMk cId="689462203" sldId="272"/>
            <ac:spMk id="2" creationId="{00000000-0000-0000-0000-000000000000}"/>
          </ac:spMkLst>
        </pc:spChg>
        <pc:spChg chg="mod ord">
          <ac:chgData name="Wynne Jones (IMH)" userId="S::wynne.jones@uwtsd.ac.uk::69f52bfd-83ac-4820-bfdb-542bd333a274" providerId="AD" clId="Web-{AA46311E-C1E1-8FE5-CDF2-C1232EE68730}" dt="2019-10-30T02:37:04.912" v="152" actId="20577"/>
          <ac:spMkLst>
            <pc:docMk/>
            <pc:sldMk cId="689462203" sldId="272"/>
            <ac:spMk id="3" creationId="{00000000-0000-0000-0000-000000000000}"/>
          </ac:spMkLst>
        </pc:spChg>
        <pc:spChg chg="add">
          <ac:chgData name="Wynne Jones (IMH)" userId="S::wynne.jones@uwtsd.ac.uk::69f52bfd-83ac-4820-bfdb-542bd333a274" providerId="AD" clId="Web-{AA46311E-C1E1-8FE5-CDF2-C1232EE68730}" dt="2019-10-30T02:36:54.068" v="149"/>
          <ac:spMkLst>
            <pc:docMk/>
            <pc:sldMk cId="689462203" sldId="272"/>
            <ac:spMk id="8" creationId="{375136A9-49F9-4DA0-A741-F065B0FA091D}"/>
          </ac:spMkLst>
        </pc:spChg>
        <pc:spChg chg="add">
          <ac:chgData name="Wynne Jones (IMH)" userId="S::wynne.jones@uwtsd.ac.uk::69f52bfd-83ac-4820-bfdb-542bd333a274" providerId="AD" clId="Web-{AA46311E-C1E1-8FE5-CDF2-C1232EE68730}" dt="2019-10-30T02:36:54.068" v="149"/>
          <ac:spMkLst>
            <pc:docMk/>
            <pc:sldMk cId="689462203" sldId="272"/>
            <ac:spMk id="10" creationId="{B912F6C7-0423-4B6F-AECE-710C848918FD}"/>
          </ac:spMkLst>
        </pc:spChg>
        <pc:cxnChg chg="add">
          <ac:chgData name="Wynne Jones (IMH)" userId="S::wynne.jones@uwtsd.ac.uk::69f52bfd-83ac-4820-bfdb-542bd333a274" providerId="AD" clId="Web-{AA46311E-C1E1-8FE5-CDF2-C1232EE68730}" dt="2019-10-30T02:36:54.068" v="149"/>
          <ac:cxnSpMkLst>
            <pc:docMk/>
            <pc:sldMk cId="689462203" sldId="272"/>
            <ac:cxnSpMk id="12" creationId="{A7208205-03EE-4EC8-9C34-59270C1880D8}"/>
          </ac:cxnSpMkLst>
        </pc:cxnChg>
      </pc:sldChg>
      <pc:sldChg chg="addSp delSp modSp mod setBg modClrScheme chgLayout">
        <pc:chgData name="Wynne Jones (IMH)" userId="S::wynne.jones@uwtsd.ac.uk::69f52bfd-83ac-4820-bfdb-542bd333a274" providerId="AD" clId="Web-{AA46311E-C1E1-8FE5-CDF2-C1232EE68730}" dt="2019-10-30T02:37:49.271" v="161"/>
        <pc:sldMkLst>
          <pc:docMk/>
          <pc:sldMk cId="3299042337" sldId="273"/>
        </pc:sldMkLst>
        <pc:spChg chg="mod ord">
          <ac:chgData name="Wynne Jones (IMH)" userId="S::wynne.jones@uwtsd.ac.uk::69f52bfd-83ac-4820-bfdb-542bd333a274" providerId="AD" clId="Web-{AA46311E-C1E1-8FE5-CDF2-C1232EE68730}" dt="2019-10-30T02:37:49.271" v="161"/>
          <ac:spMkLst>
            <pc:docMk/>
            <pc:sldMk cId="3299042337" sldId="273"/>
            <ac:spMk id="2" creationId="{00000000-0000-0000-0000-000000000000}"/>
          </ac:spMkLst>
        </pc:spChg>
        <pc:spChg chg="add">
          <ac:chgData name="Wynne Jones (IMH)" userId="S::wynne.jones@uwtsd.ac.uk::69f52bfd-83ac-4820-bfdb-542bd333a274" providerId="AD" clId="Web-{AA46311E-C1E1-8FE5-CDF2-C1232EE68730}" dt="2019-10-30T02:37:49.271" v="161"/>
          <ac:spMkLst>
            <pc:docMk/>
            <pc:sldMk cId="3299042337" sldId="273"/>
            <ac:spMk id="74" creationId="{7E475056-B0EB-44BE-8568-61ABEFB2E99D}"/>
          </ac:spMkLst>
        </pc:spChg>
        <pc:spChg chg="add">
          <ac:chgData name="Wynne Jones (IMH)" userId="S::wynne.jones@uwtsd.ac.uk::69f52bfd-83ac-4820-bfdb-542bd333a274" providerId="AD" clId="Web-{AA46311E-C1E1-8FE5-CDF2-C1232EE68730}" dt="2019-10-30T02:37:49.271" v="161"/>
          <ac:spMkLst>
            <pc:docMk/>
            <pc:sldMk cId="3299042337" sldId="273"/>
            <ac:spMk id="78" creationId="{E82ABBDC-7A44-4AE8-A04F-B5495481B9F2}"/>
          </ac:spMkLst>
        </pc:spChg>
        <pc:spChg chg="add del mod ord">
          <ac:chgData name="Wynne Jones (IMH)" userId="S::wynne.jones@uwtsd.ac.uk::69f52bfd-83ac-4820-bfdb-542bd333a274" providerId="AD" clId="Web-{AA46311E-C1E1-8FE5-CDF2-C1232EE68730}" dt="2019-10-30T02:37:49.271" v="161"/>
          <ac:spMkLst>
            <pc:docMk/>
            <pc:sldMk cId="3299042337" sldId="273"/>
            <ac:spMk id="24579" creationId="{00000000-0000-0000-0000-000000000000}"/>
          </ac:spMkLst>
        </pc:spChg>
        <pc:graphicFrameChg chg="add del">
          <ac:chgData name="Wynne Jones (IMH)" userId="S::wynne.jones@uwtsd.ac.uk::69f52bfd-83ac-4820-bfdb-542bd333a274" providerId="AD" clId="Web-{AA46311E-C1E1-8FE5-CDF2-C1232EE68730}" dt="2019-10-30T02:37:45.490" v="158"/>
          <ac:graphicFrameMkLst>
            <pc:docMk/>
            <pc:sldMk cId="3299042337" sldId="273"/>
            <ac:graphicFrameMk id="24581" creationId="{7F4460B1-C229-4CC7-8C98-9DE16B435439}"/>
          </ac:graphicFrameMkLst>
        </pc:graphicFrameChg>
        <pc:graphicFrameChg chg="add del">
          <ac:chgData name="Wynne Jones (IMH)" userId="S::wynne.jones@uwtsd.ac.uk::69f52bfd-83ac-4820-bfdb-542bd333a274" providerId="AD" clId="Web-{AA46311E-C1E1-8FE5-CDF2-C1232EE68730}" dt="2019-10-30T02:37:49.115" v="160"/>
          <ac:graphicFrameMkLst>
            <pc:docMk/>
            <pc:sldMk cId="3299042337" sldId="273"/>
            <ac:graphicFrameMk id="24582" creationId="{56BC4C36-9A1A-4D27-93E9-CFB4F3AB847F}"/>
          </ac:graphicFrameMkLst>
        </pc:graphicFrameChg>
        <pc:graphicFrameChg chg="add">
          <ac:chgData name="Wynne Jones (IMH)" userId="S::wynne.jones@uwtsd.ac.uk::69f52bfd-83ac-4820-bfdb-542bd333a274" providerId="AD" clId="Web-{AA46311E-C1E1-8FE5-CDF2-C1232EE68730}" dt="2019-10-30T02:37:49.271" v="161"/>
          <ac:graphicFrameMkLst>
            <pc:docMk/>
            <pc:sldMk cId="3299042337" sldId="273"/>
            <ac:graphicFrameMk id="24583" creationId="{A71495D7-9AD6-4F4F-B833-D7CEF50BB5B8}"/>
          </ac:graphicFrameMkLst>
        </pc:graphicFrameChg>
        <pc:cxnChg chg="add">
          <ac:chgData name="Wynne Jones (IMH)" userId="S::wynne.jones@uwtsd.ac.uk::69f52bfd-83ac-4820-bfdb-542bd333a274" providerId="AD" clId="Web-{AA46311E-C1E1-8FE5-CDF2-C1232EE68730}" dt="2019-10-30T02:37:49.271" v="161"/>
          <ac:cxnSpMkLst>
            <pc:docMk/>
            <pc:sldMk cId="3299042337" sldId="273"/>
            <ac:cxnSpMk id="76" creationId="{F2C8E2EC-73A4-48C2-B4D7-D7726BD908EE}"/>
          </ac:cxnSpMkLst>
        </pc:cxnChg>
      </pc:sldChg>
      <pc:sldChg chg="modSp del mod modClrScheme chgLayout">
        <pc:chgData name="Wynne Jones (IMH)" userId="S::wynne.jones@uwtsd.ac.uk::69f52bfd-83ac-4820-bfdb-542bd333a274" providerId="AD" clId="Web-{AA46311E-C1E1-8FE5-CDF2-C1232EE68730}" dt="2019-10-30T02:44:30.331" v="174"/>
        <pc:sldMkLst>
          <pc:docMk/>
          <pc:sldMk cId="517149034" sldId="274"/>
        </pc:sldMkLst>
        <pc:spChg chg="mod ord">
          <ac:chgData name="Wynne Jones (IMH)" userId="S::wynne.jones@uwtsd.ac.uk::69f52bfd-83ac-4820-bfdb-542bd333a274" providerId="AD" clId="Web-{AA46311E-C1E1-8FE5-CDF2-C1232EE68730}" dt="2019-10-30T02:15:13.913" v="13"/>
          <ac:spMkLst>
            <pc:docMk/>
            <pc:sldMk cId="517149034" sldId="274"/>
            <ac:spMk id="2" creationId="{00000000-0000-0000-0000-000000000000}"/>
          </ac:spMkLst>
        </pc:spChg>
        <pc:picChg chg="mod ord">
          <ac:chgData name="Wynne Jones (IMH)" userId="S::wynne.jones@uwtsd.ac.uk::69f52bfd-83ac-4820-bfdb-542bd333a274" providerId="AD" clId="Web-{AA46311E-C1E1-8FE5-CDF2-C1232EE68730}" dt="2019-10-30T02:15:13.913" v="13"/>
          <ac:picMkLst>
            <pc:docMk/>
            <pc:sldMk cId="517149034" sldId="274"/>
            <ac:picMk id="4" creationId="{00000000-0000-0000-0000-000000000000}"/>
          </ac:picMkLst>
        </pc:picChg>
      </pc:sldChg>
      <pc:sldChg chg="modSp del mod modClrScheme chgLayout">
        <pc:chgData name="Wynne Jones (IMH)" userId="S::wynne.jones@uwtsd.ac.uk::69f52bfd-83ac-4820-bfdb-542bd333a274" providerId="AD" clId="Web-{AA46311E-C1E1-8FE5-CDF2-C1232EE68730}" dt="2019-10-30T02:44:26.112" v="173"/>
        <pc:sldMkLst>
          <pc:docMk/>
          <pc:sldMk cId="800395012" sldId="275"/>
        </pc:sldMkLst>
        <pc:spChg chg="mod ord">
          <ac:chgData name="Wynne Jones (IMH)" userId="S::wynne.jones@uwtsd.ac.uk::69f52bfd-83ac-4820-bfdb-542bd333a274" providerId="AD" clId="Web-{AA46311E-C1E1-8FE5-CDF2-C1232EE68730}" dt="2019-10-30T02:15:13.913" v="13"/>
          <ac:spMkLst>
            <pc:docMk/>
            <pc:sldMk cId="800395012" sldId="275"/>
            <ac:spMk id="2" creationId="{00000000-0000-0000-0000-000000000000}"/>
          </ac:spMkLst>
        </pc:spChg>
        <pc:spChg chg="mod ord">
          <ac:chgData name="Wynne Jones (IMH)" userId="S::wynne.jones@uwtsd.ac.uk::69f52bfd-83ac-4820-bfdb-542bd333a274" providerId="AD" clId="Web-{AA46311E-C1E1-8FE5-CDF2-C1232EE68730}" dt="2019-10-30T02:15:13.913" v="13"/>
          <ac:spMkLst>
            <pc:docMk/>
            <pc:sldMk cId="800395012" sldId="275"/>
            <ac:spMk id="26627" creationId="{00000000-0000-0000-0000-000000000000}"/>
          </ac:spMkLst>
        </pc:spChg>
      </pc:sldChg>
      <pc:sldChg chg="addSp delSp modSp mod setBg modClrScheme chgLayout">
        <pc:chgData name="Wynne Jones (IMH)" userId="S::wynne.jones@uwtsd.ac.uk::69f52bfd-83ac-4820-bfdb-542bd333a274" providerId="AD" clId="Web-{AA46311E-C1E1-8FE5-CDF2-C1232EE68730}" dt="2019-10-30T04:41:59.485" v="1754" actId="20577"/>
        <pc:sldMkLst>
          <pc:docMk/>
          <pc:sldMk cId="1612987456" sldId="276"/>
        </pc:sldMkLst>
        <pc:spChg chg="mod ord">
          <ac:chgData name="Wynne Jones (IMH)" userId="S::wynne.jones@uwtsd.ac.uk::69f52bfd-83ac-4820-bfdb-542bd333a274" providerId="AD" clId="Web-{AA46311E-C1E1-8FE5-CDF2-C1232EE68730}" dt="2019-10-30T04:41:59.485" v="1754" actId="20577"/>
          <ac:spMkLst>
            <pc:docMk/>
            <pc:sldMk cId="1612987456" sldId="276"/>
            <ac:spMk id="2" creationId="{00000000-0000-0000-0000-000000000000}"/>
          </ac:spMkLst>
        </pc:spChg>
        <pc:spChg chg="add">
          <ac:chgData name="Wynne Jones (IMH)" userId="S::wynne.jones@uwtsd.ac.uk::69f52bfd-83ac-4820-bfdb-542bd333a274" providerId="AD" clId="Web-{AA46311E-C1E1-8FE5-CDF2-C1232EE68730}" dt="2019-10-30T02:45:08.050" v="177"/>
          <ac:spMkLst>
            <pc:docMk/>
            <pc:sldMk cId="1612987456" sldId="276"/>
            <ac:spMk id="72" creationId="{375136A9-49F9-4DA0-A741-F065B0FA091D}"/>
          </ac:spMkLst>
        </pc:spChg>
        <pc:spChg chg="add">
          <ac:chgData name="Wynne Jones (IMH)" userId="S::wynne.jones@uwtsd.ac.uk::69f52bfd-83ac-4820-bfdb-542bd333a274" providerId="AD" clId="Web-{AA46311E-C1E1-8FE5-CDF2-C1232EE68730}" dt="2019-10-30T02:45:08.050" v="177"/>
          <ac:spMkLst>
            <pc:docMk/>
            <pc:sldMk cId="1612987456" sldId="276"/>
            <ac:spMk id="74" creationId="{B912F6C7-0423-4B6F-AECE-710C848918FD}"/>
          </ac:spMkLst>
        </pc:spChg>
        <pc:spChg chg="mod ord">
          <ac:chgData name="Wynne Jones (IMH)" userId="S::wynne.jones@uwtsd.ac.uk::69f52bfd-83ac-4820-bfdb-542bd333a274" providerId="AD" clId="Web-{AA46311E-C1E1-8FE5-CDF2-C1232EE68730}" dt="2019-10-30T02:45:27.034" v="184" actId="20577"/>
          <ac:spMkLst>
            <pc:docMk/>
            <pc:sldMk cId="1612987456" sldId="276"/>
            <ac:spMk id="27651" creationId="{00000000-0000-0000-0000-000000000000}"/>
          </ac:spMkLst>
        </pc:spChg>
        <pc:picChg chg="add del">
          <ac:chgData name="Wynne Jones (IMH)" userId="S::wynne.jones@uwtsd.ac.uk::69f52bfd-83ac-4820-bfdb-542bd333a274" providerId="AD" clId="Web-{AA46311E-C1E1-8FE5-CDF2-C1232EE68730}" dt="2019-10-30T02:45:07.956" v="176"/>
          <ac:picMkLst>
            <pc:docMk/>
            <pc:sldMk cId="1612987456" sldId="276"/>
            <ac:picMk id="71" creationId="{B66B69BB-5129-4EF1-A9AC-7C2246BC46BA}"/>
          </ac:picMkLst>
        </pc:picChg>
        <pc:cxnChg chg="add">
          <ac:chgData name="Wynne Jones (IMH)" userId="S::wynne.jones@uwtsd.ac.uk::69f52bfd-83ac-4820-bfdb-542bd333a274" providerId="AD" clId="Web-{AA46311E-C1E1-8FE5-CDF2-C1232EE68730}" dt="2019-10-30T02:45:08.050" v="177"/>
          <ac:cxnSpMkLst>
            <pc:docMk/>
            <pc:sldMk cId="1612987456" sldId="276"/>
            <ac:cxnSpMk id="76" creationId="{A7208205-03EE-4EC8-9C34-59270C1880D8}"/>
          </ac:cxnSpMkLst>
        </pc:cxnChg>
      </pc:sldChg>
      <pc:sldChg chg="addSp modSp mod setBg modClrScheme chgLayout">
        <pc:chgData name="Wynne Jones (IMH)" userId="S::wynne.jones@uwtsd.ac.uk::69f52bfd-83ac-4820-bfdb-542bd333a274" providerId="AD" clId="Web-{AA46311E-C1E1-8FE5-CDF2-C1232EE68730}" dt="2019-10-30T02:46:17.565" v="206" actId="20577"/>
        <pc:sldMkLst>
          <pc:docMk/>
          <pc:sldMk cId="3974880740" sldId="277"/>
        </pc:sldMkLst>
        <pc:spChg chg="mod ord">
          <ac:chgData name="Wynne Jones (IMH)" userId="S::wynne.jones@uwtsd.ac.uk::69f52bfd-83ac-4820-bfdb-542bd333a274" providerId="AD" clId="Web-{AA46311E-C1E1-8FE5-CDF2-C1232EE68730}" dt="2019-10-30T02:45:40.143" v="186"/>
          <ac:spMkLst>
            <pc:docMk/>
            <pc:sldMk cId="3974880740" sldId="277"/>
            <ac:spMk id="2" creationId="{00000000-0000-0000-0000-000000000000}"/>
          </ac:spMkLst>
        </pc:spChg>
        <pc:spChg chg="mod ord">
          <ac:chgData name="Wynne Jones (IMH)" userId="S::wynne.jones@uwtsd.ac.uk::69f52bfd-83ac-4820-bfdb-542bd333a274" providerId="AD" clId="Web-{AA46311E-C1E1-8FE5-CDF2-C1232EE68730}" dt="2019-10-30T02:46:17.565" v="206" actId="20577"/>
          <ac:spMkLst>
            <pc:docMk/>
            <pc:sldMk cId="3974880740" sldId="277"/>
            <ac:spMk id="3" creationId="{00000000-0000-0000-0000-000000000000}"/>
          </ac:spMkLst>
        </pc:spChg>
        <pc:spChg chg="add">
          <ac:chgData name="Wynne Jones (IMH)" userId="S::wynne.jones@uwtsd.ac.uk::69f52bfd-83ac-4820-bfdb-542bd333a274" providerId="AD" clId="Web-{AA46311E-C1E1-8FE5-CDF2-C1232EE68730}" dt="2019-10-30T02:45:40.143" v="186"/>
          <ac:spMkLst>
            <pc:docMk/>
            <pc:sldMk cId="3974880740" sldId="277"/>
            <ac:spMk id="8" creationId="{375136A9-49F9-4DA0-A741-F065B0FA091D}"/>
          </ac:spMkLst>
        </pc:spChg>
        <pc:spChg chg="add">
          <ac:chgData name="Wynne Jones (IMH)" userId="S::wynne.jones@uwtsd.ac.uk::69f52bfd-83ac-4820-bfdb-542bd333a274" providerId="AD" clId="Web-{AA46311E-C1E1-8FE5-CDF2-C1232EE68730}" dt="2019-10-30T02:45:40.143" v="186"/>
          <ac:spMkLst>
            <pc:docMk/>
            <pc:sldMk cId="3974880740" sldId="277"/>
            <ac:spMk id="10" creationId="{B912F6C7-0423-4B6F-AECE-710C848918FD}"/>
          </ac:spMkLst>
        </pc:spChg>
        <pc:cxnChg chg="add">
          <ac:chgData name="Wynne Jones (IMH)" userId="S::wynne.jones@uwtsd.ac.uk::69f52bfd-83ac-4820-bfdb-542bd333a274" providerId="AD" clId="Web-{AA46311E-C1E1-8FE5-CDF2-C1232EE68730}" dt="2019-10-30T02:45:40.143" v="186"/>
          <ac:cxnSpMkLst>
            <pc:docMk/>
            <pc:sldMk cId="3974880740" sldId="277"/>
            <ac:cxnSpMk id="12" creationId="{A7208205-03EE-4EC8-9C34-59270C1880D8}"/>
          </ac:cxnSpMkLst>
        </pc:cxnChg>
      </pc:sldChg>
      <pc:sldChg chg="addSp modSp mod setBg modClrScheme chgLayout">
        <pc:chgData name="Wynne Jones (IMH)" userId="S::wynne.jones@uwtsd.ac.uk::69f52bfd-83ac-4820-bfdb-542bd333a274" providerId="AD" clId="Web-{AA46311E-C1E1-8FE5-CDF2-C1232EE68730}" dt="2019-10-30T02:46:31.081" v="207" actId="20577"/>
        <pc:sldMkLst>
          <pc:docMk/>
          <pc:sldMk cId="2506398968" sldId="278"/>
        </pc:sldMkLst>
        <pc:spChg chg="mod ord">
          <ac:chgData name="Wynne Jones (IMH)" userId="S::wynne.jones@uwtsd.ac.uk::69f52bfd-83ac-4820-bfdb-542bd333a274" providerId="AD" clId="Web-{AA46311E-C1E1-8FE5-CDF2-C1232EE68730}" dt="2019-10-30T02:38:33.818" v="165"/>
          <ac:spMkLst>
            <pc:docMk/>
            <pc:sldMk cId="2506398968" sldId="278"/>
            <ac:spMk id="2" creationId="{00000000-0000-0000-0000-000000000000}"/>
          </ac:spMkLst>
        </pc:spChg>
        <pc:spChg chg="add">
          <ac:chgData name="Wynne Jones (IMH)" userId="S::wynne.jones@uwtsd.ac.uk::69f52bfd-83ac-4820-bfdb-542bd333a274" providerId="AD" clId="Web-{AA46311E-C1E1-8FE5-CDF2-C1232EE68730}" dt="2019-10-30T02:38:33.818" v="165"/>
          <ac:spMkLst>
            <pc:docMk/>
            <pc:sldMk cId="2506398968" sldId="278"/>
            <ac:spMk id="72" creationId="{375136A9-49F9-4DA0-A741-F065B0FA091D}"/>
          </ac:spMkLst>
        </pc:spChg>
        <pc:spChg chg="add">
          <ac:chgData name="Wynne Jones (IMH)" userId="S::wynne.jones@uwtsd.ac.uk::69f52bfd-83ac-4820-bfdb-542bd333a274" providerId="AD" clId="Web-{AA46311E-C1E1-8FE5-CDF2-C1232EE68730}" dt="2019-10-30T02:38:33.818" v="165"/>
          <ac:spMkLst>
            <pc:docMk/>
            <pc:sldMk cId="2506398968" sldId="278"/>
            <ac:spMk id="74" creationId="{B912F6C7-0423-4B6F-AECE-710C848918FD}"/>
          </ac:spMkLst>
        </pc:spChg>
        <pc:spChg chg="mod ord">
          <ac:chgData name="Wynne Jones (IMH)" userId="S::wynne.jones@uwtsd.ac.uk::69f52bfd-83ac-4820-bfdb-542bd333a274" providerId="AD" clId="Web-{AA46311E-C1E1-8FE5-CDF2-C1232EE68730}" dt="2019-10-30T02:46:31.081" v="207" actId="20577"/>
          <ac:spMkLst>
            <pc:docMk/>
            <pc:sldMk cId="2506398968" sldId="278"/>
            <ac:spMk id="29699" creationId="{00000000-0000-0000-0000-000000000000}"/>
          </ac:spMkLst>
        </pc:spChg>
        <pc:cxnChg chg="add">
          <ac:chgData name="Wynne Jones (IMH)" userId="S::wynne.jones@uwtsd.ac.uk::69f52bfd-83ac-4820-bfdb-542bd333a274" providerId="AD" clId="Web-{AA46311E-C1E1-8FE5-CDF2-C1232EE68730}" dt="2019-10-30T02:38:33.818" v="165"/>
          <ac:cxnSpMkLst>
            <pc:docMk/>
            <pc:sldMk cId="2506398968" sldId="278"/>
            <ac:cxnSpMk id="76" creationId="{A7208205-03EE-4EC8-9C34-59270C1880D8}"/>
          </ac:cxnSpMkLst>
        </pc:cxnChg>
      </pc:sldChg>
      <pc:sldChg chg="modSp del mod modClrScheme chgLayout">
        <pc:chgData name="Wynne Jones (IMH)" userId="S::wynne.jones@uwtsd.ac.uk::69f52bfd-83ac-4820-bfdb-542bd333a274" providerId="AD" clId="Web-{AA46311E-C1E1-8FE5-CDF2-C1232EE68730}" dt="2019-10-30T03:03:43.170" v="376"/>
        <pc:sldMkLst>
          <pc:docMk/>
          <pc:sldMk cId="857998536" sldId="279"/>
        </pc:sldMkLst>
        <pc:spChg chg="mod ord">
          <ac:chgData name="Wynne Jones (IMH)" userId="S::wynne.jones@uwtsd.ac.uk::69f52bfd-83ac-4820-bfdb-542bd333a274" providerId="AD" clId="Web-{AA46311E-C1E1-8FE5-CDF2-C1232EE68730}" dt="2019-10-30T02:15:13.913" v="13"/>
          <ac:spMkLst>
            <pc:docMk/>
            <pc:sldMk cId="857998536" sldId="279"/>
            <ac:spMk id="2" creationId="{00000000-0000-0000-0000-000000000000}"/>
          </ac:spMkLst>
        </pc:spChg>
        <pc:spChg chg="mod ord">
          <ac:chgData name="Wynne Jones (IMH)" userId="S::wynne.jones@uwtsd.ac.uk::69f52bfd-83ac-4820-bfdb-542bd333a274" providerId="AD" clId="Web-{AA46311E-C1E1-8FE5-CDF2-C1232EE68730}" dt="2019-10-30T02:15:13.913" v="13"/>
          <ac:spMkLst>
            <pc:docMk/>
            <pc:sldMk cId="857998536" sldId="279"/>
            <ac:spMk id="30723" creationId="{00000000-0000-0000-0000-000000000000}"/>
          </ac:spMkLst>
        </pc:spChg>
      </pc:sldChg>
      <pc:sldChg chg="modSp mod ord modClrScheme chgLayout">
        <pc:chgData name="Wynne Jones (IMH)" userId="S::wynne.jones@uwtsd.ac.uk::69f52bfd-83ac-4820-bfdb-542bd333a274" providerId="AD" clId="Web-{AA46311E-C1E1-8FE5-CDF2-C1232EE68730}" dt="2019-10-30T02:40:25.731" v="166"/>
        <pc:sldMkLst>
          <pc:docMk/>
          <pc:sldMk cId="239210290" sldId="280"/>
        </pc:sldMkLst>
        <pc:spChg chg="mod ord">
          <ac:chgData name="Wynne Jones (IMH)" userId="S::wynne.jones@uwtsd.ac.uk::69f52bfd-83ac-4820-bfdb-542bd333a274" providerId="AD" clId="Web-{AA46311E-C1E1-8FE5-CDF2-C1232EE68730}" dt="2019-10-30T02:15:13.913" v="13"/>
          <ac:spMkLst>
            <pc:docMk/>
            <pc:sldMk cId="239210290" sldId="280"/>
            <ac:spMk id="2050" creationId="{00000000-0000-0000-0000-000000000000}"/>
          </ac:spMkLst>
        </pc:spChg>
      </pc:sldChg>
      <pc:sldChg chg="addSp delSp modSp mod modClrScheme delDesignElem chgLayout">
        <pc:chgData name="Wynne Jones (IMH)" userId="S::wynne.jones@uwtsd.ac.uk::69f52bfd-83ac-4820-bfdb-542bd333a274" providerId="AD" clId="Web-{AA46311E-C1E1-8FE5-CDF2-C1232EE68730}" dt="2019-10-30T02:15:13.913" v="13"/>
        <pc:sldMkLst>
          <pc:docMk/>
          <pc:sldMk cId="117176592" sldId="281"/>
        </pc:sldMkLst>
        <pc:spChg chg="add del">
          <ac:chgData name="Wynne Jones (IMH)" userId="S::wynne.jones@uwtsd.ac.uk::69f52bfd-83ac-4820-bfdb-542bd333a274" providerId="AD" clId="Web-{AA46311E-C1E1-8FE5-CDF2-C1232EE68730}" dt="2019-10-30T02:15:13.913" v="13"/>
          <ac:spMkLst>
            <pc:docMk/>
            <pc:sldMk cId="117176592" sldId="281"/>
            <ac:spMk id="72" creationId="{375136A9-49F9-4DA0-A741-F065B0FA091D}"/>
          </ac:spMkLst>
        </pc:spChg>
        <pc:spChg chg="add del">
          <ac:chgData name="Wynne Jones (IMH)" userId="S::wynne.jones@uwtsd.ac.uk::69f52bfd-83ac-4820-bfdb-542bd333a274" providerId="AD" clId="Web-{AA46311E-C1E1-8FE5-CDF2-C1232EE68730}" dt="2019-10-30T02:15:13.913" v="13"/>
          <ac:spMkLst>
            <pc:docMk/>
            <pc:sldMk cId="117176592" sldId="281"/>
            <ac:spMk id="74" creationId="{B912F6C7-0423-4B6F-AECE-710C848918FD}"/>
          </ac:spMkLst>
        </pc:spChg>
        <pc:spChg chg="mod ord">
          <ac:chgData name="Wynne Jones (IMH)" userId="S::wynne.jones@uwtsd.ac.uk::69f52bfd-83ac-4820-bfdb-542bd333a274" providerId="AD" clId="Web-{AA46311E-C1E1-8FE5-CDF2-C1232EE68730}" dt="2019-10-30T02:15:13.913" v="13"/>
          <ac:spMkLst>
            <pc:docMk/>
            <pc:sldMk cId="117176592" sldId="281"/>
            <ac:spMk id="3074" creationId="{00000000-0000-0000-0000-000000000000}"/>
          </ac:spMkLst>
        </pc:spChg>
        <pc:spChg chg="mod ord">
          <ac:chgData name="Wynne Jones (IMH)" userId="S::wynne.jones@uwtsd.ac.uk::69f52bfd-83ac-4820-bfdb-542bd333a274" providerId="AD" clId="Web-{AA46311E-C1E1-8FE5-CDF2-C1232EE68730}" dt="2019-10-30T02:15:13.913" v="13"/>
          <ac:spMkLst>
            <pc:docMk/>
            <pc:sldMk cId="117176592" sldId="281"/>
            <ac:spMk id="3075" creationId="{00000000-0000-0000-0000-000000000000}"/>
          </ac:spMkLst>
        </pc:spChg>
        <pc:cxnChg chg="add del">
          <ac:chgData name="Wynne Jones (IMH)" userId="S::wynne.jones@uwtsd.ac.uk::69f52bfd-83ac-4820-bfdb-542bd333a274" providerId="AD" clId="Web-{AA46311E-C1E1-8FE5-CDF2-C1232EE68730}" dt="2019-10-30T02:15:13.913" v="13"/>
          <ac:cxnSpMkLst>
            <pc:docMk/>
            <pc:sldMk cId="117176592" sldId="281"/>
            <ac:cxnSpMk id="76" creationId="{A7208205-03EE-4EC8-9C34-59270C1880D8}"/>
          </ac:cxnSpMkLst>
        </pc:cxnChg>
      </pc:sldChg>
      <pc:sldChg chg="addSp delSp modSp mod ord modClrScheme delDesignElem chgLayout">
        <pc:chgData name="Wynne Jones (IMH)" userId="S::wynne.jones@uwtsd.ac.uk::69f52bfd-83ac-4820-bfdb-542bd333a274" providerId="AD" clId="Web-{AA46311E-C1E1-8FE5-CDF2-C1232EE68730}" dt="2019-10-30T02:43:13.799" v="172" actId="20577"/>
        <pc:sldMkLst>
          <pc:docMk/>
          <pc:sldMk cId="212531284" sldId="282"/>
        </pc:sldMkLst>
        <pc:spChg chg="add del">
          <ac:chgData name="Wynne Jones (IMH)" userId="S::wynne.jones@uwtsd.ac.uk::69f52bfd-83ac-4820-bfdb-542bd333a274" providerId="AD" clId="Web-{AA46311E-C1E1-8FE5-CDF2-C1232EE68730}" dt="2019-10-30T02:15:13.913" v="13"/>
          <ac:spMkLst>
            <pc:docMk/>
            <pc:sldMk cId="212531284" sldId="282"/>
            <ac:spMk id="74" creationId="{C9B44886-047B-4C3D-B24D-40372BAF672C}"/>
          </ac:spMkLst>
        </pc:spChg>
        <pc:spChg chg="add del">
          <ac:chgData name="Wynne Jones (IMH)" userId="S::wynne.jones@uwtsd.ac.uk::69f52bfd-83ac-4820-bfdb-542bd333a274" providerId="AD" clId="Web-{AA46311E-C1E1-8FE5-CDF2-C1232EE68730}" dt="2019-10-30T02:15:13.913" v="13"/>
          <ac:spMkLst>
            <pc:docMk/>
            <pc:sldMk cId="212531284" sldId="282"/>
            <ac:spMk id="76" creationId="{C69F3D2E-2D8E-4CC9-A453-44EB58CF1067}"/>
          </ac:spMkLst>
        </pc:spChg>
        <pc:spChg chg="add del">
          <ac:chgData name="Wynne Jones (IMH)" userId="S::wynne.jones@uwtsd.ac.uk::69f52bfd-83ac-4820-bfdb-542bd333a274" providerId="AD" clId="Web-{AA46311E-C1E1-8FE5-CDF2-C1232EE68730}" dt="2019-10-30T02:15:13.913" v="13"/>
          <ac:spMkLst>
            <pc:docMk/>
            <pc:sldMk cId="212531284" sldId="282"/>
            <ac:spMk id="80" creationId="{7D96F023-07C3-410F-8214-C77FAA8E7ED8}"/>
          </ac:spMkLst>
        </pc:spChg>
        <pc:spChg chg="mod ord">
          <ac:chgData name="Wynne Jones (IMH)" userId="S::wynne.jones@uwtsd.ac.uk::69f52bfd-83ac-4820-bfdb-542bd333a274" providerId="AD" clId="Web-{AA46311E-C1E1-8FE5-CDF2-C1232EE68730}" dt="2019-10-30T02:15:13.913" v="13"/>
          <ac:spMkLst>
            <pc:docMk/>
            <pc:sldMk cId="212531284" sldId="282"/>
            <ac:spMk id="4098" creationId="{00000000-0000-0000-0000-000000000000}"/>
          </ac:spMkLst>
        </pc:spChg>
        <pc:graphicFrameChg chg="mod ord modGraphic">
          <ac:chgData name="Wynne Jones (IMH)" userId="S::wynne.jones@uwtsd.ac.uk::69f52bfd-83ac-4820-bfdb-542bd333a274" providerId="AD" clId="Web-{AA46311E-C1E1-8FE5-CDF2-C1232EE68730}" dt="2019-10-30T02:43:13.799" v="172" actId="20577"/>
          <ac:graphicFrameMkLst>
            <pc:docMk/>
            <pc:sldMk cId="212531284" sldId="282"/>
            <ac:graphicFrameMk id="4102" creationId="{5612C143-7B8A-40A0-AD13-B777BA16A736}"/>
          </ac:graphicFrameMkLst>
        </pc:graphicFrameChg>
        <pc:cxnChg chg="add del">
          <ac:chgData name="Wynne Jones (IMH)" userId="S::wynne.jones@uwtsd.ac.uk::69f52bfd-83ac-4820-bfdb-542bd333a274" providerId="AD" clId="Web-{AA46311E-C1E1-8FE5-CDF2-C1232EE68730}" dt="2019-10-30T02:15:13.913" v="13"/>
          <ac:cxnSpMkLst>
            <pc:docMk/>
            <pc:sldMk cId="212531284" sldId="282"/>
            <ac:cxnSpMk id="78" creationId="{56319A8F-DEC0-498D-AD34-743F1F874155}"/>
          </ac:cxnSpMkLst>
        </pc:cxnChg>
      </pc:sldChg>
      <pc:sldChg chg="modSp mod modClrScheme chgLayout">
        <pc:chgData name="Wynne Jones (IMH)" userId="S::wynne.jones@uwtsd.ac.uk::69f52bfd-83ac-4820-bfdb-542bd333a274" providerId="AD" clId="Web-{AA46311E-C1E1-8FE5-CDF2-C1232EE68730}" dt="2019-10-30T02:15:13.913" v="13"/>
        <pc:sldMkLst>
          <pc:docMk/>
          <pc:sldMk cId="2562979466" sldId="283"/>
        </pc:sldMkLst>
        <pc:spChg chg="mod ord">
          <ac:chgData name="Wynne Jones (IMH)" userId="S::wynne.jones@uwtsd.ac.uk::69f52bfd-83ac-4820-bfdb-542bd333a274" providerId="AD" clId="Web-{AA46311E-C1E1-8FE5-CDF2-C1232EE68730}" dt="2019-10-30T02:15:13.913" v="13"/>
          <ac:spMkLst>
            <pc:docMk/>
            <pc:sldMk cId="2562979466" sldId="283"/>
            <ac:spMk id="5122" creationId="{00000000-0000-0000-0000-000000000000}"/>
          </ac:spMkLst>
        </pc:spChg>
        <pc:graphicFrameChg chg="mod ord">
          <ac:chgData name="Wynne Jones (IMH)" userId="S::wynne.jones@uwtsd.ac.uk::69f52bfd-83ac-4820-bfdb-542bd333a274" providerId="AD" clId="Web-{AA46311E-C1E1-8FE5-CDF2-C1232EE68730}" dt="2019-10-30T02:15:13.913" v="13"/>
          <ac:graphicFrameMkLst>
            <pc:docMk/>
            <pc:sldMk cId="2562979466" sldId="283"/>
            <ac:graphicFrameMk id="5125" creationId="{62EA1497-FE9B-4954-9254-1FB357720321}"/>
          </ac:graphicFrameMkLst>
        </pc:graphicFrameChg>
      </pc:sldChg>
      <pc:sldChg chg="addSp delSp modSp mod modClrScheme delDesignElem chgLayout">
        <pc:chgData name="Wynne Jones (IMH)" userId="S::wynne.jones@uwtsd.ac.uk::69f52bfd-83ac-4820-bfdb-542bd333a274" providerId="AD" clId="Web-{AA46311E-C1E1-8FE5-CDF2-C1232EE68730}" dt="2019-10-30T02:15:13.913" v="13"/>
        <pc:sldMkLst>
          <pc:docMk/>
          <pc:sldMk cId="163343123" sldId="284"/>
        </pc:sldMkLst>
        <pc:spChg chg="add del">
          <ac:chgData name="Wynne Jones (IMH)" userId="S::wynne.jones@uwtsd.ac.uk::69f52bfd-83ac-4820-bfdb-542bd333a274" providerId="AD" clId="Web-{AA46311E-C1E1-8FE5-CDF2-C1232EE68730}" dt="2019-10-30T02:15:13.913" v="13"/>
          <ac:spMkLst>
            <pc:docMk/>
            <pc:sldMk cId="163343123" sldId="284"/>
            <ac:spMk id="72" creationId="{F00DA2F2-A105-4C8A-9115-73802E6FC34F}"/>
          </ac:spMkLst>
        </pc:spChg>
        <pc:spChg chg="add del">
          <ac:chgData name="Wynne Jones (IMH)" userId="S::wynne.jones@uwtsd.ac.uk::69f52bfd-83ac-4820-bfdb-542bd333a274" providerId="AD" clId="Web-{AA46311E-C1E1-8FE5-CDF2-C1232EE68730}" dt="2019-10-30T02:15:13.913" v="13"/>
          <ac:spMkLst>
            <pc:docMk/>
            <pc:sldMk cId="163343123" sldId="284"/>
            <ac:spMk id="74" creationId="{61B5CBDF-A2C6-4862-A096-2D7D9D287350}"/>
          </ac:spMkLst>
        </pc:spChg>
        <pc:spChg chg="add del">
          <ac:chgData name="Wynne Jones (IMH)" userId="S::wynne.jones@uwtsd.ac.uk::69f52bfd-83ac-4820-bfdb-542bd333a274" providerId="AD" clId="Web-{AA46311E-C1E1-8FE5-CDF2-C1232EE68730}" dt="2019-10-30T02:15:13.913" v="13"/>
          <ac:spMkLst>
            <pc:docMk/>
            <pc:sldMk cId="163343123" sldId="284"/>
            <ac:spMk id="76" creationId="{14C7473D-9E4B-4DB8-9EB0-359033F37AAB}"/>
          </ac:spMkLst>
        </pc:spChg>
        <pc:spChg chg="mod ord">
          <ac:chgData name="Wynne Jones (IMH)" userId="S::wynne.jones@uwtsd.ac.uk::69f52bfd-83ac-4820-bfdb-542bd333a274" providerId="AD" clId="Web-{AA46311E-C1E1-8FE5-CDF2-C1232EE68730}" dt="2019-10-30T02:15:13.913" v="13"/>
          <ac:spMkLst>
            <pc:docMk/>
            <pc:sldMk cId="163343123" sldId="284"/>
            <ac:spMk id="6146" creationId="{00000000-0000-0000-0000-000000000000}"/>
          </ac:spMkLst>
        </pc:spChg>
        <pc:spChg chg="mod ord">
          <ac:chgData name="Wynne Jones (IMH)" userId="S::wynne.jones@uwtsd.ac.uk::69f52bfd-83ac-4820-bfdb-542bd333a274" providerId="AD" clId="Web-{AA46311E-C1E1-8FE5-CDF2-C1232EE68730}" dt="2019-10-30T02:15:13.913" v="13"/>
          <ac:spMkLst>
            <pc:docMk/>
            <pc:sldMk cId="163343123" sldId="284"/>
            <ac:spMk id="6147" creationId="{00000000-0000-0000-0000-000000000000}"/>
          </ac:spMkLst>
        </pc:spChg>
      </pc:sldChg>
      <pc:sldChg chg="addSp delSp modSp mod modClrScheme delDesignElem chgLayout">
        <pc:chgData name="Wynne Jones (IMH)" userId="S::wynne.jones@uwtsd.ac.uk::69f52bfd-83ac-4820-bfdb-542bd333a274" providerId="AD" clId="Web-{AA46311E-C1E1-8FE5-CDF2-C1232EE68730}" dt="2019-10-30T03:20:59.484" v="652" actId="20577"/>
        <pc:sldMkLst>
          <pc:docMk/>
          <pc:sldMk cId="753460184" sldId="285"/>
        </pc:sldMkLst>
        <pc:spChg chg="add del">
          <ac:chgData name="Wynne Jones (IMH)" userId="S::wynne.jones@uwtsd.ac.uk::69f52bfd-83ac-4820-bfdb-542bd333a274" providerId="AD" clId="Web-{AA46311E-C1E1-8FE5-CDF2-C1232EE68730}" dt="2019-10-30T02:15:13.913" v="13"/>
          <ac:spMkLst>
            <pc:docMk/>
            <pc:sldMk cId="753460184" sldId="285"/>
            <ac:spMk id="72" creationId="{375136A9-49F9-4DA0-A741-F065B0FA091D}"/>
          </ac:spMkLst>
        </pc:spChg>
        <pc:spChg chg="add del">
          <ac:chgData name="Wynne Jones (IMH)" userId="S::wynne.jones@uwtsd.ac.uk::69f52bfd-83ac-4820-bfdb-542bd333a274" providerId="AD" clId="Web-{AA46311E-C1E1-8FE5-CDF2-C1232EE68730}" dt="2019-10-30T02:15:13.913" v="13"/>
          <ac:spMkLst>
            <pc:docMk/>
            <pc:sldMk cId="753460184" sldId="285"/>
            <ac:spMk id="74" creationId="{B912F6C7-0423-4B6F-AECE-710C848918FD}"/>
          </ac:spMkLst>
        </pc:spChg>
        <pc:spChg chg="mod ord">
          <ac:chgData name="Wynne Jones (IMH)" userId="S::wynne.jones@uwtsd.ac.uk::69f52bfd-83ac-4820-bfdb-542bd333a274" providerId="AD" clId="Web-{AA46311E-C1E1-8FE5-CDF2-C1232EE68730}" dt="2019-10-30T02:15:13.913" v="13"/>
          <ac:spMkLst>
            <pc:docMk/>
            <pc:sldMk cId="753460184" sldId="285"/>
            <ac:spMk id="7170" creationId="{00000000-0000-0000-0000-000000000000}"/>
          </ac:spMkLst>
        </pc:spChg>
        <pc:spChg chg="mod ord">
          <ac:chgData name="Wynne Jones (IMH)" userId="S::wynne.jones@uwtsd.ac.uk::69f52bfd-83ac-4820-bfdb-542bd333a274" providerId="AD" clId="Web-{AA46311E-C1E1-8FE5-CDF2-C1232EE68730}" dt="2019-10-30T03:20:59.484" v="652" actId="20577"/>
          <ac:spMkLst>
            <pc:docMk/>
            <pc:sldMk cId="753460184" sldId="285"/>
            <ac:spMk id="7171" creationId="{00000000-0000-0000-0000-000000000000}"/>
          </ac:spMkLst>
        </pc:spChg>
        <pc:cxnChg chg="add del">
          <ac:chgData name="Wynne Jones (IMH)" userId="S::wynne.jones@uwtsd.ac.uk::69f52bfd-83ac-4820-bfdb-542bd333a274" providerId="AD" clId="Web-{AA46311E-C1E1-8FE5-CDF2-C1232EE68730}" dt="2019-10-30T02:15:13.913" v="13"/>
          <ac:cxnSpMkLst>
            <pc:docMk/>
            <pc:sldMk cId="753460184" sldId="285"/>
            <ac:cxnSpMk id="76" creationId="{A7208205-03EE-4EC8-9C34-59270C1880D8}"/>
          </ac:cxnSpMkLst>
        </pc:cxnChg>
      </pc:sldChg>
      <pc:sldChg chg="addSp delSp modSp mod modClrScheme delDesignElem chgLayout">
        <pc:chgData name="Wynne Jones (IMH)" userId="S::wynne.jones@uwtsd.ac.uk::69f52bfd-83ac-4820-bfdb-542bd333a274" providerId="AD" clId="Web-{AA46311E-C1E1-8FE5-CDF2-C1232EE68730}" dt="2019-10-30T02:15:13.913" v="13"/>
        <pc:sldMkLst>
          <pc:docMk/>
          <pc:sldMk cId="3704247047" sldId="286"/>
        </pc:sldMkLst>
        <pc:spChg chg="add del">
          <ac:chgData name="Wynne Jones (IMH)" userId="S::wynne.jones@uwtsd.ac.uk::69f52bfd-83ac-4820-bfdb-542bd333a274" providerId="AD" clId="Web-{AA46311E-C1E1-8FE5-CDF2-C1232EE68730}" dt="2019-10-30T02:15:13.913" v="13"/>
          <ac:spMkLst>
            <pc:docMk/>
            <pc:sldMk cId="3704247047" sldId="286"/>
            <ac:spMk id="72" creationId="{375136A9-49F9-4DA0-A741-F065B0FA091D}"/>
          </ac:spMkLst>
        </pc:spChg>
        <pc:spChg chg="add del">
          <ac:chgData name="Wynne Jones (IMH)" userId="S::wynne.jones@uwtsd.ac.uk::69f52bfd-83ac-4820-bfdb-542bd333a274" providerId="AD" clId="Web-{AA46311E-C1E1-8FE5-CDF2-C1232EE68730}" dt="2019-10-30T02:15:13.913" v="13"/>
          <ac:spMkLst>
            <pc:docMk/>
            <pc:sldMk cId="3704247047" sldId="286"/>
            <ac:spMk id="74" creationId="{B912F6C7-0423-4B6F-AECE-710C848918FD}"/>
          </ac:spMkLst>
        </pc:spChg>
        <pc:spChg chg="mod ord">
          <ac:chgData name="Wynne Jones (IMH)" userId="S::wynne.jones@uwtsd.ac.uk::69f52bfd-83ac-4820-bfdb-542bd333a274" providerId="AD" clId="Web-{AA46311E-C1E1-8FE5-CDF2-C1232EE68730}" dt="2019-10-30T02:15:13.913" v="13"/>
          <ac:spMkLst>
            <pc:docMk/>
            <pc:sldMk cId="3704247047" sldId="286"/>
            <ac:spMk id="8194" creationId="{00000000-0000-0000-0000-000000000000}"/>
          </ac:spMkLst>
        </pc:spChg>
        <pc:spChg chg="mod ord">
          <ac:chgData name="Wynne Jones (IMH)" userId="S::wynne.jones@uwtsd.ac.uk::69f52bfd-83ac-4820-bfdb-542bd333a274" providerId="AD" clId="Web-{AA46311E-C1E1-8FE5-CDF2-C1232EE68730}" dt="2019-10-30T02:15:13.913" v="13"/>
          <ac:spMkLst>
            <pc:docMk/>
            <pc:sldMk cId="3704247047" sldId="286"/>
            <ac:spMk id="8195" creationId="{00000000-0000-0000-0000-000000000000}"/>
          </ac:spMkLst>
        </pc:spChg>
        <pc:cxnChg chg="add del">
          <ac:chgData name="Wynne Jones (IMH)" userId="S::wynne.jones@uwtsd.ac.uk::69f52bfd-83ac-4820-bfdb-542bd333a274" providerId="AD" clId="Web-{AA46311E-C1E1-8FE5-CDF2-C1232EE68730}" dt="2019-10-30T02:15:13.913" v="13"/>
          <ac:cxnSpMkLst>
            <pc:docMk/>
            <pc:sldMk cId="3704247047" sldId="286"/>
            <ac:cxnSpMk id="76" creationId="{A7208205-03EE-4EC8-9C34-59270C1880D8}"/>
          </ac:cxnSpMkLst>
        </pc:cxnChg>
      </pc:sldChg>
      <pc:sldChg chg="addSp delSp modSp mod modClrScheme delDesignElem chgLayout">
        <pc:chgData name="Wynne Jones (IMH)" userId="S::wynne.jones@uwtsd.ac.uk::69f52bfd-83ac-4820-bfdb-542bd333a274" providerId="AD" clId="Web-{AA46311E-C1E1-8FE5-CDF2-C1232EE68730}" dt="2019-10-30T03:20:37.343" v="645" actId="20577"/>
        <pc:sldMkLst>
          <pc:docMk/>
          <pc:sldMk cId="3577158124" sldId="287"/>
        </pc:sldMkLst>
        <pc:spChg chg="add del">
          <ac:chgData name="Wynne Jones (IMH)" userId="S::wynne.jones@uwtsd.ac.uk::69f52bfd-83ac-4820-bfdb-542bd333a274" providerId="AD" clId="Web-{AA46311E-C1E1-8FE5-CDF2-C1232EE68730}" dt="2019-10-30T02:15:13.913" v="13"/>
          <ac:spMkLst>
            <pc:docMk/>
            <pc:sldMk cId="3577158124" sldId="287"/>
            <ac:spMk id="72" creationId="{375136A9-49F9-4DA0-A741-F065B0FA091D}"/>
          </ac:spMkLst>
        </pc:spChg>
        <pc:spChg chg="add del">
          <ac:chgData name="Wynne Jones (IMH)" userId="S::wynne.jones@uwtsd.ac.uk::69f52bfd-83ac-4820-bfdb-542bd333a274" providerId="AD" clId="Web-{AA46311E-C1E1-8FE5-CDF2-C1232EE68730}" dt="2019-10-30T02:15:13.913" v="13"/>
          <ac:spMkLst>
            <pc:docMk/>
            <pc:sldMk cId="3577158124" sldId="287"/>
            <ac:spMk id="74" creationId="{B912F6C7-0423-4B6F-AECE-710C848918FD}"/>
          </ac:spMkLst>
        </pc:spChg>
        <pc:spChg chg="mod ord">
          <ac:chgData name="Wynne Jones (IMH)" userId="S::wynne.jones@uwtsd.ac.uk::69f52bfd-83ac-4820-bfdb-542bd333a274" providerId="AD" clId="Web-{AA46311E-C1E1-8FE5-CDF2-C1232EE68730}" dt="2019-10-30T03:20:26.233" v="642" actId="14100"/>
          <ac:spMkLst>
            <pc:docMk/>
            <pc:sldMk cId="3577158124" sldId="287"/>
            <ac:spMk id="9218" creationId="{00000000-0000-0000-0000-000000000000}"/>
          </ac:spMkLst>
        </pc:spChg>
        <pc:spChg chg="mod ord">
          <ac:chgData name="Wynne Jones (IMH)" userId="S::wynne.jones@uwtsd.ac.uk::69f52bfd-83ac-4820-bfdb-542bd333a274" providerId="AD" clId="Web-{AA46311E-C1E1-8FE5-CDF2-C1232EE68730}" dt="2019-10-30T03:20:37.343" v="645" actId="20577"/>
          <ac:spMkLst>
            <pc:docMk/>
            <pc:sldMk cId="3577158124" sldId="287"/>
            <ac:spMk id="9219" creationId="{00000000-0000-0000-0000-000000000000}"/>
          </ac:spMkLst>
        </pc:spChg>
        <pc:cxnChg chg="add del">
          <ac:chgData name="Wynne Jones (IMH)" userId="S::wynne.jones@uwtsd.ac.uk::69f52bfd-83ac-4820-bfdb-542bd333a274" providerId="AD" clId="Web-{AA46311E-C1E1-8FE5-CDF2-C1232EE68730}" dt="2019-10-30T02:15:13.913" v="13"/>
          <ac:cxnSpMkLst>
            <pc:docMk/>
            <pc:sldMk cId="3577158124" sldId="287"/>
            <ac:cxnSpMk id="76" creationId="{A7208205-03EE-4EC8-9C34-59270C1880D8}"/>
          </ac:cxnSpMkLst>
        </pc:cxnChg>
      </pc:sldChg>
      <pc:sldChg chg="addSp delSp modSp mod modClrScheme delDesignElem chgLayout">
        <pc:chgData name="Wynne Jones (IMH)" userId="S::wynne.jones@uwtsd.ac.uk::69f52bfd-83ac-4820-bfdb-542bd333a274" providerId="AD" clId="Web-{AA46311E-C1E1-8FE5-CDF2-C1232EE68730}" dt="2019-10-30T02:15:13.913" v="13"/>
        <pc:sldMkLst>
          <pc:docMk/>
          <pc:sldMk cId="1556708863" sldId="288"/>
        </pc:sldMkLst>
        <pc:spChg chg="add del">
          <ac:chgData name="Wynne Jones (IMH)" userId="S::wynne.jones@uwtsd.ac.uk::69f52bfd-83ac-4820-bfdb-542bd333a274" providerId="AD" clId="Web-{AA46311E-C1E1-8FE5-CDF2-C1232EE68730}" dt="2019-10-30T02:15:13.913" v="13"/>
          <ac:spMkLst>
            <pc:docMk/>
            <pc:sldMk cId="1556708863" sldId="288"/>
            <ac:spMk id="72" creationId="{375136A9-49F9-4DA0-A741-F065B0FA091D}"/>
          </ac:spMkLst>
        </pc:spChg>
        <pc:spChg chg="add del">
          <ac:chgData name="Wynne Jones (IMH)" userId="S::wynne.jones@uwtsd.ac.uk::69f52bfd-83ac-4820-bfdb-542bd333a274" providerId="AD" clId="Web-{AA46311E-C1E1-8FE5-CDF2-C1232EE68730}" dt="2019-10-30T02:15:13.913" v="13"/>
          <ac:spMkLst>
            <pc:docMk/>
            <pc:sldMk cId="1556708863" sldId="288"/>
            <ac:spMk id="74" creationId="{B912F6C7-0423-4B6F-AECE-710C848918FD}"/>
          </ac:spMkLst>
        </pc:spChg>
        <pc:spChg chg="mod ord">
          <ac:chgData name="Wynne Jones (IMH)" userId="S::wynne.jones@uwtsd.ac.uk::69f52bfd-83ac-4820-bfdb-542bd333a274" providerId="AD" clId="Web-{AA46311E-C1E1-8FE5-CDF2-C1232EE68730}" dt="2019-10-30T02:15:13.913" v="13"/>
          <ac:spMkLst>
            <pc:docMk/>
            <pc:sldMk cId="1556708863" sldId="288"/>
            <ac:spMk id="10242" creationId="{00000000-0000-0000-0000-000000000000}"/>
          </ac:spMkLst>
        </pc:spChg>
        <pc:spChg chg="mod ord">
          <ac:chgData name="Wynne Jones (IMH)" userId="S::wynne.jones@uwtsd.ac.uk::69f52bfd-83ac-4820-bfdb-542bd333a274" providerId="AD" clId="Web-{AA46311E-C1E1-8FE5-CDF2-C1232EE68730}" dt="2019-10-30T02:15:13.913" v="13"/>
          <ac:spMkLst>
            <pc:docMk/>
            <pc:sldMk cId="1556708863" sldId="288"/>
            <ac:spMk id="10243" creationId="{00000000-0000-0000-0000-000000000000}"/>
          </ac:spMkLst>
        </pc:spChg>
        <pc:cxnChg chg="add del">
          <ac:chgData name="Wynne Jones (IMH)" userId="S::wynne.jones@uwtsd.ac.uk::69f52bfd-83ac-4820-bfdb-542bd333a274" providerId="AD" clId="Web-{AA46311E-C1E1-8FE5-CDF2-C1232EE68730}" dt="2019-10-30T02:15:13.913" v="13"/>
          <ac:cxnSpMkLst>
            <pc:docMk/>
            <pc:sldMk cId="1556708863" sldId="288"/>
            <ac:cxnSpMk id="76" creationId="{A7208205-03EE-4EC8-9C34-59270C1880D8}"/>
          </ac:cxnSpMkLst>
        </pc:cxnChg>
      </pc:sldChg>
      <pc:sldChg chg="addSp delSp modSp mod modClrScheme delDesignElem chgLayout">
        <pc:chgData name="Wynne Jones (IMH)" userId="S::wynne.jones@uwtsd.ac.uk::69f52bfd-83ac-4820-bfdb-542bd333a274" providerId="AD" clId="Web-{AA46311E-C1E1-8FE5-CDF2-C1232EE68730}" dt="2019-10-30T02:15:13.913" v="13"/>
        <pc:sldMkLst>
          <pc:docMk/>
          <pc:sldMk cId="3454028564" sldId="289"/>
        </pc:sldMkLst>
        <pc:spChg chg="add del">
          <ac:chgData name="Wynne Jones (IMH)" userId="S::wynne.jones@uwtsd.ac.uk::69f52bfd-83ac-4820-bfdb-542bd333a274" providerId="AD" clId="Web-{AA46311E-C1E1-8FE5-CDF2-C1232EE68730}" dt="2019-10-30T02:15:13.913" v="13"/>
          <ac:spMkLst>
            <pc:docMk/>
            <pc:sldMk cId="3454028564" sldId="289"/>
            <ac:spMk id="72" creationId="{375136A9-49F9-4DA0-A741-F065B0FA091D}"/>
          </ac:spMkLst>
        </pc:spChg>
        <pc:spChg chg="add del">
          <ac:chgData name="Wynne Jones (IMH)" userId="S::wynne.jones@uwtsd.ac.uk::69f52bfd-83ac-4820-bfdb-542bd333a274" providerId="AD" clId="Web-{AA46311E-C1E1-8FE5-CDF2-C1232EE68730}" dt="2019-10-30T02:15:13.913" v="13"/>
          <ac:spMkLst>
            <pc:docMk/>
            <pc:sldMk cId="3454028564" sldId="289"/>
            <ac:spMk id="74" creationId="{B912F6C7-0423-4B6F-AECE-710C848918FD}"/>
          </ac:spMkLst>
        </pc:spChg>
        <pc:spChg chg="mod ord">
          <ac:chgData name="Wynne Jones (IMH)" userId="S::wynne.jones@uwtsd.ac.uk::69f52bfd-83ac-4820-bfdb-542bd333a274" providerId="AD" clId="Web-{AA46311E-C1E1-8FE5-CDF2-C1232EE68730}" dt="2019-10-30T02:15:13.913" v="13"/>
          <ac:spMkLst>
            <pc:docMk/>
            <pc:sldMk cId="3454028564" sldId="289"/>
            <ac:spMk id="11266" creationId="{00000000-0000-0000-0000-000000000000}"/>
          </ac:spMkLst>
        </pc:spChg>
        <pc:spChg chg="mod ord">
          <ac:chgData name="Wynne Jones (IMH)" userId="S::wynne.jones@uwtsd.ac.uk::69f52bfd-83ac-4820-bfdb-542bd333a274" providerId="AD" clId="Web-{AA46311E-C1E1-8FE5-CDF2-C1232EE68730}" dt="2019-10-30T02:15:13.913" v="13"/>
          <ac:spMkLst>
            <pc:docMk/>
            <pc:sldMk cId="3454028564" sldId="289"/>
            <ac:spMk id="11267" creationId="{00000000-0000-0000-0000-000000000000}"/>
          </ac:spMkLst>
        </pc:spChg>
        <pc:cxnChg chg="add del">
          <ac:chgData name="Wynne Jones (IMH)" userId="S::wynne.jones@uwtsd.ac.uk::69f52bfd-83ac-4820-bfdb-542bd333a274" providerId="AD" clId="Web-{AA46311E-C1E1-8FE5-CDF2-C1232EE68730}" dt="2019-10-30T02:15:13.913" v="13"/>
          <ac:cxnSpMkLst>
            <pc:docMk/>
            <pc:sldMk cId="3454028564" sldId="289"/>
            <ac:cxnSpMk id="76" creationId="{A7208205-03EE-4EC8-9C34-59270C1880D8}"/>
          </ac:cxnSpMkLst>
        </pc:cxnChg>
      </pc:sldChg>
      <pc:sldChg chg="addSp delSp modSp mod modClrScheme delDesignElem chgLayout">
        <pc:chgData name="Wynne Jones (IMH)" userId="S::wynne.jones@uwtsd.ac.uk::69f52bfd-83ac-4820-bfdb-542bd333a274" providerId="AD" clId="Web-{AA46311E-C1E1-8FE5-CDF2-C1232EE68730}" dt="2019-10-30T02:15:13.913" v="13"/>
        <pc:sldMkLst>
          <pc:docMk/>
          <pc:sldMk cId="3354167498" sldId="290"/>
        </pc:sldMkLst>
        <pc:spChg chg="add del">
          <ac:chgData name="Wynne Jones (IMH)" userId="S::wynne.jones@uwtsd.ac.uk::69f52bfd-83ac-4820-bfdb-542bd333a274" providerId="AD" clId="Web-{AA46311E-C1E1-8FE5-CDF2-C1232EE68730}" dt="2019-10-30T02:15:13.913" v="13"/>
          <ac:spMkLst>
            <pc:docMk/>
            <pc:sldMk cId="3354167498" sldId="290"/>
            <ac:spMk id="72" creationId="{5BBD3ED2-B0E6-45A2-ABD5-ECF31BC37C2E}"/>
          </ac:spMkLst>
        </pc:spChg>
        <pc:spChg chg="add del">
          <ac:chgData name="Wynne Jones (IMH)" userId="S::wynne.jones@uwtsd.ac.uk::69f52bfd-83ac-4820-bfdb-542bd333a274" providerId="AD" clId="Web-{AA46311E-C1E1-8FE5-CDF2-C1232EE68730}" dt="2019-10-30T02:15:13.913" v="13"/>
          <ac:spMkLst>
            <pc:docMk/>
            <pc:sldMk cId="3354167498" sldId="290"/>
            <ac:spMk id="74" creationId="{F2D2D1E8-4ABF-4B6B-B39D-40B080B61E49}"/>
          </ac:spMkLst>
        </pc:spChg>
        <pc:spChg chg="add del">
          <ac:chgData name="Wynne Jones (IMH)" userId="S::wynne.jones@uwtsd.ac.uk::69f52bfd-83ac-4820-bfdb-542bd333a274" providerId="AD" clId="Web-{AA46311E-C1E1-8FE5-CDF2-C1232EE68730}" dt="2019-10-30T02:15:13.913" v="13"/>
          <ac:spMkLst>
            <pc:docMk/>
            <pc:sldMk cId="3354167498" sldId="290"/>
            <ac:spMk id="76" creationId="{BC7AB4B5-66A5-48D1-BD88-C60A16ED971B}"/>
          </ac:spMkLst>
        </pc:spChg>
        <pc:spChg chg="mod ord">
          <ac:chgData name="Wynne Jones (IMH)" userId="S::wynne.jones@uwtsd.ac.uk::69f52bfd-83ac-4820-bfdb-542bd333a274" providerId="AD" clId="Web-{AA46311E-C1E1-8FE5-CDF2-C1232EE68730}" dt="2019-10-30T02:15:13.913" v="13"/>
          <ac:spMkLst>
            <pc:docMk/>
            <pc:sldMk cId="3354167498" sldId="290"/>
            <ac:spMk id="12290" creationId="{00000000-0000-0000-0000-000000000000}"/>
          </ac:spMkLst>
        </pc:spChg>
        <pc:spChg chg="mod ord">
          <ac:chgData name="Wynne Jones (IMH)" userId="S::wynne.jones@uwtsd.ac.uk::69f52bfd-83ac-4820-bfdb-542bd333a274" providerId="AD" clId="Web-{AA46311E-C1E1-8FE5-CDF2-C1232EE68730}" dt="2019-10-30T02:15:13.913" v="13"/>
          <ac:spMkLst>
            <pc:docMk/>
            <pc:sldMk cId="3354167498" sldId="290"/>
            <ac:spMk id="12291" creationId="{00000000-0000-0000-0000-000000000000}"/>
          </ac:spMkLst>
        </pc:spChg>
      </pc:sldChg>
      <pc:sldChg chg="addSp delSp modSp mod modClrScheme delDesignElem chgLayout">
        <pc:chgData name="Wynne Jones (IMH)" userId="S::wynne.jones@uwtsd.ac.uk::69f52bfd-83ac-4820-bfdb-542bd333a274" providerId="AD" clId="Web-{AA46311E-C1E1-8FE5-CDF2-C1232EE68730}" dt="2019-10-30T02:15:13.913" v="13"/>
        <pc:sldMkLst>
          <pc:docMk/>
          <pc:sldMk cId="4229065391" sldId="291"/>
        </pc:sldMkLst>
        <pc:spChg chg="add del">
          <ac:chgData name="Wynne Jones (IMH)" userId="S::wynne.jones@uwtsd.ac.uk::69f52bfd-83ac-4820-bfdb-542bd333a274" providerId="AD" clId="Web-{AA46311E-C1E1-8FE5-CDF2-C1232EE68730}" dt="2019-10-30T02:15:13.913" v="13"/>
          <ac:spMkLst>
            <pc:docMk/>
            <pc:sldMk cId="4229065391" sldId="291"/>
            <ac:spMk id="72" creationId="{5BBD3ED2-B0E6-45A2-ABD5-ECF31BC37C2E}"/>
          </ac:spMkLst>
        </pc:spChg>
        <pc:spChg chg="add del">
          <ac:chgData name="Wynne Jones (IMH)" userId="S::wynne.jones@uwtsd.ac.uk::69f52bfd-83ac-4820-bfdb-542bd333a274" providerId="AD" clId="Web-{AA46311E-C1E1-8FE5-CDF2-C1232EE68730}" dt="2019-10-30T02:15:13.913" v="13"/>
          <ac:spMkLst>
            <pc:docMk/>
            <pc:sldMk cId="4229065391" sldId="291"/>
            <ac:spMk id="74" creationId="{F2D2D1E8-4ABF-4B6B-B39D-40B080B61E49}"/>
          </ac:spMkLst>
        </pc:spChg>
        <pc:spChg chg="add del">
          <ac:chgData name="Wynne Jones (IMH)" userId="S::wynne.jones@uwtsd.ac.uk::69f52bfd-83ac-4820-bfdb-542bd333a274" providerId="AD" clId="Web-{AA46311E-C1E1-8FE5-CDF2-C1232EE68730}" dt="2019-10-30T02:15:13.913" v="13"/>
          <ac:spMkLst>
            <pc:docMk/>
            <pc:sldMk cId="4229065391" sldId="291"/>
            <ac:spMk id="76" creationId="{BC7AB4B5-66A5-48D1-BD88-C60A16ED971B}"/>
          </ac:spMkLst>
        </pc:spChg>
        <pc:spChg chg="mod ord">
          <ac:chgData name="Wynne Jones (IMH)" userId="S::wynne.jones@uwtsd.ac.uk::69f52bfd-83ac-4820-bfdb-542bd333a274" providerId="AD" clId="Web-{AA46311E-C1E1-8FE5-CDF2-C1232EE68730}" dt="2019-10-30T02:15:13.913" v="13"/>
          <ac:spMkLst>
            <pc:docMk/>
            <pc:sldMk cId="4229065391" sldId="291"/>
            <ac:spMk id="13314" creationId="{00000000-0000-0000-0000-000000000000}"/>
          </ac:spMkLst>
        </pc:spChg>
        <pc:spChg chg="mod ord">
          <ac:chgData name="Wynne Jones (IMH)" userId="S::wynne.jones@uwtsd.ac.uk::69f52bfd-83ac-4820-bfdb-542bd333a274" providerId="AD" clId="Web-{AA46311E-C1E1-8FE5-CDF2-C1232EE68730}" dt="2019-10-30T02:15:13.913" v="13"/>
          <ac:spMkLst>
            <pc:docMk/>
            <pc:sldMk cId="4229065391" sldId="291"/>
            <ac:spMk id="13315" creationId="{00000000-0000-0000-0000-000000000000}"/>
          </ac:spMkLst>
        </pc:spChg>
      </pc:sldChg>
      <pc:sldChg chg="addSp delSp mod modClrScheme delDesignElem chgLayout">
        <pc:chgData name="Wynne Jones (IMH)" userId="S::wynne.jones@uwtsd.ac.uk::69f52bfd-83ac-4820-bfdb-542bd333a274" providerId="AD" clId="Web-{AA46311E-C1E1-8FE5-CDF2-C1232EE68730}" dt="2019-10-30T02:15:13.913" v="13"/>
        <pc:sldMkLst>
          <pc:docMk/>
          <pc:sldMk cId="1158490719" sldId="292"/>
        </pc:sldMkLst>
        <pc:spChg chg="add del">
          <ac:chgData name="Wynne Jones (IMH)" userId="S::wynne.jones@uwtsd.ac.uk::69f52bfd-83ac-4820-bfdb-542bd333a274" providerId="AD" clId="Web-{AA46311E-C1E1-8FE5-CDF2-C1232EE68730}" dt="2019-10-30T02:15:13.913" v="13"/>
          <ac:spMkLst>
            <pc:docMk/>
            <pc:sldMk cId="1158490719" sldId="292"/>
            <ac:spMk id="135" creationId="{5BBD3ED2-B0E6-45A2-ABD5-ECF31BC37C2E}"/>
          </ac:spMkLst>
        </pc:spChg>
        <pc:spChg chg="add del">
          <ac:chgData name="Wynne Jones (IMH)" userId="S::wynne.jones@uwtsd.ac.uk::69f52bfd-83ac-4820-bfdb-542bd333a274" providerId="AD" clId="Web-{AA46311E-C1E1-8FE5-CDF2-C1232EE68730}" dt="2019-10-30T02:15:13.913" v="13"/>
          <ac:spMkLst>
            <pc:docMk/>
            <pc:sldMk cId="1158490719" sldId="292"/>
            <ac:spMk id="137" creationId="{F2D2D1E8-4ABF-4B6B-B39D-40B080B61E49}"/>
          </ac:spMkLst>
        </pc:spChg>
        <pc:spChg chg="add del">
          <ac:chgData name="Wynne Jones (IMH)" userId="S::wynne.jones@uwtsd.ac.uk::69f52bfd-83ac-4820-bfdb-542bd333a274" providerId="AD" clId="Web-{AA46311E-C1E1-8FE5-CDF2-C1232EE68730}" dt="2019-10-30T02:15:13.913" v="13"/>
          <ac:spMkLst>
            <pc:docMk/>
            <pc:sldMk cId="1158490719" sldId="292"/>
            <ac:spMk id="139" creationId="{BC7AB4B5-66A5-48D1-BD88-C60A16ED971B}"/>
          </ac:spMkLst>
        </pc:spChg>
      </pc:sldChg>
      <pc:sldChg chg="addSp delSp modSp mod ord setBg modClrScheme addAnim delAnim chgLayout">
        <pc:chgData name="Wynne Jones (IMH)" userId="S::wynne.jones@uwtsd.ac.uk::69f52bfd-83ac-4820-bfdb-542bd333a274" providerId="AD" clId="Web-{AA46311E-C1E1-8FE5-CDF2-C1232EE68730}" dt="2019-10-30T02:41:15.262" v="167"/>
        <pc:sldMkLst>
          <pc:docMk/>
          <pc:sldMk cId="2827632043" sldId="293"/>
        </pc:sldMkLst>
        <pc:spChg chg="mod ord">
          <ac:chgData name="Wynne Jones (IMH)" userId="S::wynne.jones@uwtsd.ac.uk::69f52bfd-83ac-4820-bfdb-542bd333a274" providerId="AD" clId="Web-{AA46311E-C1E1-8FE5-CDF2-C1232EE68730}" dt="2019-10-30T02:29:05.992" v="66" actId="14100"/>
          <ac:spMkLst>
            <pc:docMk/>
            <pc:sldMk cId="2827632043" sldId="293"/>
            <ac:spMk id="140290" creationId="{00000000-0000-0000-0000-000000000000}"/>
          </ac:spMkLst>
        </pc:spChg>
        <pc:spChg chg="add del mod">
          <ac:chgData name="Wynne Jones (IMH)" userId="S::wynne.jones@uwtsd.ac.uk::69f52bfd-83ac-4820-bfdb-542bd333a274" providerId="AD" clId="Web-{AA46311E-C1E1-8FE5-CDF2-C1232EE68730}" dt="2019-10-30T02:25:16.793" v="30"/>
          <ac:spMkLst>
            <pc:docMk/>
            <pc:sldMk cId="2827632043" sldId="293"/>
            <ac:spMk id="140291" creationId="{00000000-0000-0000-0000-000000000000}"/>
          </ac:spMkLst>
        </pc:spChg>
        <pc:spChg chg="mod ord">
          <ac:chgData name="Wynne Jones (IMH)" userId="S::wynne.jones@uwtsd.ac.uk::69f52bfd-83ac-4820-bfdb-542bd333a274" providerId="AD" clId="Web-{AA46311E-C1E1-8FE5-CDF2-C1232EE68730}" dt="2019-10-30T02:30:00.836" v="69" actId="14100"/>
          <ac:spMkLst>
            <pc:docMk/>
            <pc:sldMk cId="2827632043" sldId="293"/>
            <ac:spMk id="140292" creationId="{00000000-0000-0000-0000-000000000000}"/>
          </ac:spMkLst>
        </pc:spChg>
        <pc:picChg chg="add mod ord">
          <ac:chgData name="Wynne Jones (IMH)" userId="S::wynne.jones@uwtsd.ac.uk::69f52bfd-83ac-4820-bfdb-542bd333a274" providerId="AD" clId="Web-{AA46311E-C1E1-8FE5-CDF2-C1232EE68730}" dt="2019-10-30T02:26:02.784" v="39" actId="14100"/>
          <ac:picMkLst>
            <pc:docMk/>
            <pc:sldMk cId="2827632043" sldId="293"/>
            <ac:picMk id="2" creationId="{619F2621-5582-4187-B6E9-AC1CE1303D5F}"/>
          </ac:picMkLst>
        </pc:picChg>
      </pc:sldChg>
      <pc:sldChg chg="mod modClrScheme chgLayout">
        <pc:chgData name="Wynne Jones (IMH)" userId="S::wynne.jones@uwtsd.ac.uk::69f52bfd-83ac-4820-bfdb-542bd333a274" providerId="AD" clId="Web-{AA46311E-C1E1-8FE5-CDF2-C1232EE68730}" dt="2019-10-30T02:15:13.913" v="13"/>
        <pc:sldMkLst>
          <pc:docMk/>
          <pc:sldMk cId="688896440" sldId="294"/>
        </pc:sldMkLst>
      </pc:sldChg>
      <pc:sldChg chg="mod modClrScheme chgLayout">
        <pc:chgData name="Wynne Jones (IMH)" userId="S::wynne.jones@uwtsd.ac.uk::69f52bfd-83ac-4820-bfdb-542bd333a274" providerId="AD" clId="Web-{AA46311E-C1E1-8FE5-CDF2-C1232EE68730}" dt="2019-10-30T02:15:13.913" v="13"/>
        <pc:sldMkLst>
          <pc:docMk/>
          <pc:sldMk cId="2560142389" sldId="295"/>
        </pc:sldMkLst>
      </pc:sldChg>
      <pc:sldChg chg="mod modClrScheme chgLayout">
        <pc:chgData name="Wynne Jones (IMH)" userId="S::wynne.jones@uwtsd.ac.uk::69f52bfd-83ac-4820-bfdb-542bd333a274" providerId="AD" clId="Web-{AA46311E-C1E1-8FE5-CDF2-C1232EE68730}" dt="2019-10-30T02:15:13.913" v="13"/>
        <pc:sldMkLst>
          <pc:docMk/>
          <pc:sldMk cId="266581524" sldId="296"/>
        </pc:sldMkLst>
      </pc:sldChg>
      <pc:sldChg chg="mod modClrScheme chgLayout">
        <pc:chgData name="Wynne Jones (IMH)" userId="S::wynne.jones@uwtsd.ac.uk::69f52bfd-83ac-4820-bfdb-542bd333a274" providerId="AD" clId="Web-{AA46311E-C1E1-8FE5-CDF2-C1232EE68730}" dt="2019-10-30T02:15:13.913" v="13"/>
        <pc:sldMkLst>
          <pc:docMk/>
          <pc:sldMk cId="362505632" sldId="297"/>
        </pc:sldMkLst>
      </pc:sldChg>
      <pc:sldChg chg="addSp modSp mod setBg modClrScheme chgLayout">
        <pc:chgData name="Wynne Jones (IMH)" userId="S::wynne.jones@uwtsd.ac.uk::69f52bfd-83ac-4820-bfdb-542bd333a274" providerId="AD" clId="Web-{AA46311E-C1E1-8FE5-CDF2-C1232EE68730}" dt="2019-10-30T02:31:17.061" v="107"/>
        <pc:sldMkLst>
          <pc:docMk/>
          <pc:sldMk cId="3444739466" sldId="298"/>
        </pc:sldMkLst>
        <pc:spChg chg="add">
          <ac:chgData name="Wynne Jones (IMH)" userId="S::wynne.jones@uwtsd.ac.uk::69f52bfd-83ac-4820-bfdb-542bd333a274" providerId="AD" clId="Web-{AA46311E-C1E1-8FE5-CDF2-C1232EE68730}" dt="2019-10-30T02:31:17.061" v="107"/>
          <ac:spMkLst>
            <pc:docMk/>
            <pc:sldMk cId="3444739466" sldId="298"/>
            <ac:spMk id="72" creationId="{BCA2EB72-13DC-4DC6-B461-3B036C55B925}"/>
          </ac:spMkLst>
        </pc:spChg>
        <pc:spChg chg="mod ord">
          <ac:chgData name="Wynne Jones (IMH)" userId="S::wynne.jones@uwtsd.ac.uk::69f52bfd-83ac-4820-bfdb-542bd333a274" providerId="AD" clId="Web-{AA46311E-C1E1-8FE5-CDF2-C1232EE68730}" dt="2019-10-30T02:31:17.061" v="107"/>
          <ac:spMkLst>
            <pc:docMk/>
            <pc:sldMk cId="3444739466" sldId="298"/>
            <ac:spMk id="31747" creationId="{00000000-0000-0000-0000-000000000000}"/>
          </ac:spMkLst>
        </pc:spChg>
        <pc:cxnChg chg="add">
          <ac:chgData name="Wynne Jones (IMH)" userId="S::wynne.jones@uwtsd.ac.uk::69f52bfd-83ac-4820-bfdb-542bd333a274" providerId="AD" clId="Web-{AA46311E-C1E1-8FE5-CDF2-C1232EE68730}" dt="2019-10-30T02:31:17.061" v="107"/>
          <ac:cxnSpMkLst>
            <pc:docMk/>
            <pc:sldMk cId="3444739466" sldId="298"/>
            <ac:cxnSpMk id="74" creationId="{C8F75BF3-096E-451E-A222-96A7F0946814}"/>
          </ac:cxnSpMkLst>
        </pc:cxnChg>
      </pc:sldChg>
      <pc:sldChg chg="mod modClrScheme chgLayout">
        <pc:chgData name="Wynne Jones (IMH)" userId="S::wynne.jones@uwtsd.ac.uk::69f52bfd-83ac-4820-bfdb-542bd333a274" providerId="AD" clId="Web-{AA46311E-C1E1-8FE5-CDF2-C1232EE68730}" dt="2019-10-30T02:15:13.913" v="13"/>
        <pc:sldMkLst>
          <pc:docMk/>
          <pc:sldMk cId="1620001415" sldId="299"/>
        </pc:sldMkLst>
      </pc:sldChg>
      <pc:sldChg chg="addSp modSp mod setBg modClrScheme chgLayout">
        <pc:chgData name="Wynne Jones (IMH)" userId="S::wynne.jones@uwtsd.ac.uk::69f52bfd-83ac-4820-bfdb-542bd333a274" providerId="AD" clId="Web-{AA46311E-C1E1-8FE5-CDF2-C1232EE68730}" dt="2019-10-30T02:31:24.608" v="108"/>
        <pc:sldMkLst>
          <pc:docMk/>
          <pc:sldMk cId="2149109575" sldId="300"/>
        </pc:sldMkLst>
        <pc:spChg chg="add">
          <ac:chgData name="Wynne Jones (IMH)" userId="S::wynne.jones@uwtsd.ac.uk::69f52bfd-83ac-4820-bfdb-542bd333a274" providerId="AD" clId="Web-{AA46311E-C1E1-8FE5-CDF2-C1232EE68730}" dt="2019-10-30T02:31:24.608" v="108"/>
          <ac:spMkLst>
            <pc:docMk/>
            <pc:sldMk cId="2149109575" sldId="300"/>
            <ac:spMk id="72" creationId="{BCA2EB72-13DC-4DC6-B461-3B036C55B925}"/>
          </ac:spMkLst>
        </pc:spChg>
        <pc:spChg chg="mod ord">
          <ac:chgData name="Wynne Jones (IMH)" userId="S::wynne.jones@uwtsd.ac.uk::69f52bfd-83ac-4820-bfdb-542bd333a274" providerId="AD" clId="Web-{AA46311E-C1E1-8FE5-CDF2-C1232EE68730}" dt="2019-10-30T02:31:24.608" v="108"/>
          <ac:spMkLst>
            <pc:docMk/>
            <pc:sldMk cId="2149109575" sldId="300"/>
            <ac:spMk id="22531" creationId="{00000000-0000-0000-0000-000000000000}"/>
          </ac:spMkLst>
        </pc:spChg>
        <pc:cxnChg chg="add">
          <ac:chgData name="Wynne Jones (IMH)" userId="S::wynne.jones@uwtsd.ac.uk::69f52bfd-83ac-4820-bfdb-542bd333a274" providerId="AD" clId="Web-{AA46311E-C1E1-8FE5-CDF2-C1232EE68730}" dt="2019-10-30T02:31:24.608" v="108"/>
          <ac:cxnSpMkLst>
            <pc:docMk/>
            <pc:sldMk cId="2149109575" sldId="300"/>
            <ac:cxnSpMk id="74" creationId="{C8F75BF3-096E-451E-A222-96A7F0946814}"/>
          </ac:cxnSpMkLst>
        </pc:cxnChg>
      </pc:sldChg>
      <pc:sldChg chg="modSp mod modClrScheme chgLayout">
        <pc:chgData name="Wynne Jones (IMH)" userId="S::wynne.jones@uwtsd.ac.uk::69f52bfd-83ac-4820-bfdb-542bd333a274" providerId="AD" clId="Web-{AA46311E-C1E1-8FE5-CDF2-C1232EE68730}" dt="2019-10-30T02:15:13.913" v="13"/>
        <pc:sldMkLst>
          <pc:docMk/>
          <pc:sldMk cId="2273717857" sldId="301"/>
        </pc:sldMkLst>
        <pc:spChg chg="mod ord">
          <ac:chgData name="Wynne Jones (IMH)" userId="S::wynne.jones@uwtsd.ac.uk::69f52bfd-83ac-4820-bfdb-542bd333a274" providerId="AD" clId="Web-{AA46311E-C1E1-8FE5-CDF2-C1232EE68730}" dt="2019-10-30T02:15:13.913" v="13"/>
          <ac:spMkLst>
            <pc:docMk/>
            <pc:sldMk cId="2273717857" sldId="301"/>
            <ac:spMk id="7" creationId="{00000000-0000-0000-0000-000000000000}"/>
          </ac:spMkLst>
        </pc:spChg>
        <pc:graphicFrameChg chg="mod ord">
          <ac:chgData name="Wynne Jones (IMH)" userId="S::wynne.jones@uwtsd.ac.uk::69f52bfd-83ac-4820-bfdb-542bd333a274" providerId="AD" clId="Web-{AA46311E-C1E1-8FE5-CDF2-C1232EE68730}" dt="2019-10-30T02:15:13.913" v="13"/>
          <ac:graphicFrameMkLst>
            <pc:docMk/>
            <pc:sldMk cId="2273717857" sldId="301"/>
            <ac:graphicFrameMk id="15" creationId="{00000000-0000-0000-0000-000000000000}"/>
          </ac:graphicFrameMkLst>
        </pc:graphicFrameChg>
      </pc:sldChg>
      <pc:sldChg chg="modSp mod modClrScheme chgLayout">
        <pc:chgData name="Wynne Jones (IMH)" userId="S::wynne.jones@uwtsd.ac.uk::69f52bfd-83ac-4820-bfdb-542bd333a274" providerId="AD" clId="Web-{AA46311E-C1E1-8FE5-CDF2-C1232EE68730}" dt="2019-10-30T02:15:13.913" v="13"/>
        <pc:sldMkLst>
          <pc:docMk/>
          <pc:sldMk cId="2606394150" sldId="302"/>
        </pc:sldMkLst>
        <pc:spChg chg="mod ord">
          <ac:chgData name="Wynne Jones (IMH)" userId="S::wynne.jones@uwtsd.ac.uk::69f52bfd-83ac-4820-bfdb-542bd333a274" providerId="AD" clId="Web-{AA46311E-C1E1-8FE5-CDF2-C1232EE68730}" dt="2019-10-30T02:15:13.913" v="13"/>
          <ac:spMkLst>
            <pc:docMk/>
            <pc:sldMk cId="2606394150" sldId="302"/>
            <ac:spMk id="7" creationId="{00000000-0000-0000-0000-000000000000}"/>
          </ac:spMkLst>
        </pc:spChg>
        <pc:graphicFrameChg chg="mod ord">
          <ac:chgData name="Wynne Jones (IMH)" userId="S::wynne.jones@uwtsd.ac.uk::69f52bfd-83ac-4820-bfdb-542bd333a274" providerId="AD" clId="Web-{AA46311E-C1E1-8FE5-CDF2-C1232EE68730}" dt="2019-10-30T02:15:13.913" v="13"/>
          <ac:graphicFrameMkLst>
            <pc:docMk/>
            <pc:sldMk cId="2606394150" sldId="302"/>
            <ac:graphicFrameMk id="15" creationId="{00000000-0000-0000-0000-000000000000}"/>
          </ac:graphicFrameMkLst>
        </pc:graphicFrameChg>
      </pc:sldChg>
      <pc:sldChg chg="modSp mod modClrScheme chgLayout">
        <pc:chgData name="Wynne Jones (IMH)" userId="S::wynne.jones@uwtsd.ac.uk::69f52bfd-83ac-4820-bfdb-542bd333a274" providerId="AD" clId="Web-{AA46311E-C1E1-8FE5-CDF2-C1232EE68730}" dt="2019-10-30T02:15:13.913" v="13"/>
        <pc:sldMkLst>
          <pc:docMk/>
          <pc:sldMk cId="2219803519" sldId="303"/>
        </pc:sldMkLst>
        <pc:spChg chg="mod ord">
          <ac:chgData name="Wynne Jones (IMH)" userId="S::wynne.jones@uwtsd.ac.uk::69f52bfd-83ac-4820-bfdb-542bd333a274" providerId="AD" clId="Web-{AA46311E-C1E1-8FE5-CDF2-C1232EE68730}" dt="2019-10-30T02:15:13.913" v="13"/>
          <ac:spMkLst>
            <pc:docMk/>
            <pc:sldMk cId="2219803519" sldId="303"/>
            <ac:spMk id="7" creationId="{00000000-0000-0000-0000-000000000000}"/>
          </ac:spMkLst>
        </pc:spChg>
        <pc:graphicFrameChg chg="mod ord">
          <ac:chgData name="Wynne Jones (IMH)" userId="S::wynne.jones@uwtsd.ac.uk::69f52bfd-83ac-4820-bfdb-542bd333a274" providerId="AD" clId="Web-{AA46311E-C1E1-8FE5-CDF2-C1232EE68730}" dt="2019-10-30T02:15:13.913" v="13"/>
          <ac:graphicFrameMkLst>
            <pc:docMk/>
            <pc:sldMk cId="2219803519" sldId="303"/>
            <ac:graphicFrameMk id="15" creationId="{00000000-0000-0000-0000-000000000000}"/>
          </ac:graphicFrameMkLst>
        </pc:graphicFrameChg>
      </pc:sldChg>
      <pc:sldChg chg="addSp delSp modSp mod modClrScheme delDesignElem chgLayout">
        <pc:chgData name="Wynne Jones (IMH)" userId="S::wynne.jones@uwtsd.ac.uk::69f52bfd-83ac-4820-bfdb-542bd333a274" providerId="AD" clId="Web-{AA46311E-C1E1-8FE5-CDF2-C1232EE68730}" dt="2019-10-30T02:31:37.233" v="111" actId="20577"/>
        <pc:sldMkLst>
          <pc:docMk/>
          <pc:sldMk cId="1318542120" sldId="304"/>
        </pc:sldMkLst>
        <pc:spChg chg="add del">
          <ac:chgData name="Wynne Jones (IMH)" userId="S::wynne.jones@uwtsd.ac.uk::69f52bfd-83ac-4820-bfdb-542bd333a274" providerId="AD" clId="Web-{AA46311E-C1E1-8FE5-CDF2-C1232EE68730}" dt="2019-10-30T02:15:13.913" v="13"/>
          <ac:spMkLst>
            <pc:docMk/>
            <pc:sldMk cId="1318542120" sldId="304"/>
            <ac:spMk id="72" creationId="{5BBD3ED2-B0E6-45A2-ABD5-ECF31BC37C2E}"/>
          </ac:spMkLst>
        </pc:spChg>
        <pc:spChg chg="add del">
          <ac:chgData name="Wynne Jones (IMH)" userId="S::wynne.jones@uwtsd.ac.uk::69f52bfd-83ac-4820-bfdb-542bd333a274" providerId="AD" clId="Web-{AA46311E-C1E1-8FE5-CDF2-C1232EE68730}" dt="2019-10-30T02:15:13.913" v="13"/>
          <ac:spMkLst>
            <pc:docMk/>
            <pc:sldMk cId="1318542120" sldId="304"/>
            <ac:spMk id="74" creationId="{F2D2D1E8-4ABF-4B6B-B39D-40B080B61E49}"/>
          </ac:spMkLst>
        </pc:spChg>
        <pc:spChg chg="add del">
          <ac:chgData name="Wynne Jones (IMH)" userId="S::wynne.jones@uwtsd.ac.uk::69f52bfd-83ac-4820-bfdb-542bd333a274" providerId="AD" clId="Web-{AA46311E-C1E1-8FE5-CDF2-C1232EE68730}" dt="2019-10-30T02:15:13.913" v="13"/>
          <ac:spMkLst>
            <pc:docMk/>
            <pc:sldMk cId="1318542120" sldId="304"/>
            <ac:spMk id="76" creationId="{BC7AB4B5-66A5-48D1-BD88-C60A16ED971B}"/>
          </ac:spMkLst>
        </pc:spChg>
        <pc:spChg chg="mod ord">
          <ac:chgData name="Wynne Jones (IMH)" userId="S::wynne.jones@uwtsd.ac.uk::69f52bfd-83ac-4820-bfdb-542bd333a274" providerId="AD" clId="Web-{AA46311E-C1E1-8FE5-CDF2-C1232EE68730}" dt="2019-10-30T02:15:13.913" v="13"/>
          <ac:spMkLst>
            <pc:docMk/>
            <pc:sldMk cId="1318542120" sldId="304"/>
            <ac:spMk id="77826" creationId="{00000000-0000-0000-0000-000000000000}"/>
          </ac:spMkLst>
        </pc:spChg>
        <pc:spChg chg="mod ord">
          <ac:chgData name="Wynne Jones (IMH)" userId="S::wynne.jones@uwtsd.ac.uk::69f52bfd-83ac-4820-bfdb-542bd333a274" providerId="AD" clId="Web-{AA46311E-C1E1-8FE5-CDF2-C1232EE68730}" dt="2019-10-30T02:31:37.233" v="111" actId="20577"/>
          <ac:spMkLst>
            <pc:docMk/>
            <pc:sldMk cId="1318542120" sldId="304"/>
            <ac:spMk id="77827" creationId="{00000000-0000-0000-0000-000000000000}"/>
          </ac:spMkLst>
        </pc:spChg>
      </pc:sldChg>
      <pc:sldChg chg="modSp mod modClrScheme chgLayout">
        <pc:chgData name="Wynne Jones (IMH)" userId="S::wynne.jones@uwtsd.ac.uk::69f52bfd-83ac-4820-bfdb-542bd333a274" providerId="AD" clId="Web-{AA46311E-C1E1-8FE5-CDF2-C1232EE68730}" dt="2019-10-30T02:47:08.331" v="213" actId="20577"/>
        <pc:sldMkLst>
          <pc:docMk/>
          <pc:sldMk cId="736747134" sldId="305"/>
        </pc:sldMkLst>
        <pc:spChg chg="mod ord">
          <ac:chgData name="Wynne Jones (IMH)" userId="S::wynne.jones@uwtsd.ac.uk::69f52bfd-83ac-4820-bfdb-542bd333a274" providerId="AD" clId="Web-{AA46311E-C1E1-8FE5-CDF2-C1232EE68730}" dt="2019-10-30T02:47:08.331" v="213" actId="20577"/>
          <ac:spMkLst>
            <pc:docMk/>
            <pc:sldMk cId="736747134" sldId="305"/>
            <ac:spMk id="62466" creationId="{00000000-0000-0000-0000-000000000000}"/>
          </ac:spMkLst>
        </pc:spChg>
        <pc:spChg chg="mod ord">
          <ac:chgData name="Wynne Jones (IMH)" userId="S::wynne.jones@uwtsd.ac.uk::69f52bfd-83ac-4820-bfdb-542bd333a274" providerId="AD" clId="Web-{AA46311E-C1E1-8FE5-CDF2-C1232EE68730}" dt="2019-10-30T02:46:52.894" v="210" actId="20577"/>
          <ac:spMkLst>
            <pc:docMk/>
            <pc:sldMk cId="736747134" sldId="305"/>
            <ac:spMk id="62467" creationId="{00000000-0000-0000-0000-000000000000}"/>
          </ac:spMkLst>
        </pc:spChg>
      </pc:sldChg>
      <pc:sldChg chg="addSp modSp mod setBg modClrScheme chgLayout">
        <pc:chgData name="Wynne Jones (IMH)" userId="S::wynne.jones@uwtsd.ac.uk::69f52bfd-83ac-4820-bfdb-542bd333a274" providerId="AD" clId="Web-{AA46311E-C1E1-8FE5-CDF2-C1232EE68730}" dt="2019-10-30T02:47:46.222" v="224" actId="14100"/>
        <pc:sldMkLst>
          <pc:docMk/>
          <pc:sldMk cId="842835639" sldId="306"/>
        </pc:sldMkLst>
        <pc:spChg chg="mod ord">
          <ac:chgData name="Wynne Jones (IMH)" userId="S::wynne.jones@uwtsd.ac.uk::69f52bfd-83ac-4820-bfdb-542bd333a274" providerId="AD" clId="Web-{AA46311E-C1E1-8FE5-CDF2-C1232EE68730}" dt="2019-10-30T02:47:30.175" v="217" actId="20577"/>
          <ac:spMkLst>
            <pc:docMk/>
            <pc:sldMk cId="842835639" sldId="306"/>
            <ac:spMk id="54274" creationId="{00000000-0000-0000-0000-000000000000}"/>
          </ac:spMkLst>
        </pc:spChg>
        <pc:spChg chg="mod ord">
          <ac:chgData name="Wynne Jones (IMH)" userId="S::wynne.jones@uwtsd.ac.uk::69f52bfd-83ac-4820-bfdb-542bd333a274" providerId="AD" clId="Web-{AA46311E-C1E1-8FE5-CDF2-C1232EE68730}" dt="2019-10-30T02:47:46.222" v="224" actId="14100"/>
          <ac:spMkLst>
            <pc:docMk/>
            <pc:sldMk cId="842835639" sldId="306"/>
            <ac:spMk id="54275" creationId="{00000000-0000-0000-0000-000000000000}"/>
          </ac:spMkLst>
        </pc:spChg>
        <pc:picChg chg="add">
          <ac:chgData name="Wynne Jones (IMH)" userId="S::wynne.jones@uwtsd.ac.uk::69f52bfd-83ac-4820-bfdb-542bd333a274" providerId="AD" clId="Web-{AA46311E-C1E1-8FE5-CDF2-C1232EE68730}" dt="2019-10-30T02:47:20.441" v="216"/>
          <ac:picMkLst>
            <pc:docMk/>
            <pc:sldMk cId="842835639" sldId="306"/>
            <ac:picMk id="71" creationId="{4A618038-40D0-484D-974E-D4A4019823F1}"/>
          </ac:picMkLst>
        </pc:picChg>
      </pc:sldChg>
      <pc:sldChg chg="addSp modSp mod setBg modClrScheme chgLayout">
        <pc:chgData name="Wynne Jones (IMH)" userId="S::wynne.jones@uwtsd.ac.uk::69f52bfd-83ac-4820-bfdb-542bd333a274" providerId="AD" clId="Web-{AA46311E-C1E1-8FE5-CDF2-C1232EE68730}" dt="2019-10-30T02:49:07.820" v="254"/>
        <pc:sldMkLst>
          <pc:docMk/>
          <pc:sldMk cId="1482897413" sldId="307"/>
        </pc:sldMkLst>
        <pc:spChg chg="mod ord">
          <ac:chgData name="Wynne Jones (IMH)" userId="S::wynne.jones@uwtsd.ac.uk::69f52bfd-83ac-4820-bfdb-542bd333a274" providerId="AD" clId="Web-{AA46311E-C1E1-8FE5-CDF2-C1232EE68730}" dt="2019-10-30T02:49:07.820" v="254"/>
          <ac:spMkLst>
            <pc:docMk/>
            <pc:sldMk cId="1482897413" sldId="307"/>
            <ac:spMk id="64514" creationId="{00000000-0000-0000-0000-000000000000}"/>
          </ac:spMkLst>
        </pc:spChg>
        <pc:spChg chg="mod ord">
          <ac:chgData name="Wynne Jones (IMH)" userId="S::wynne.jones@uwtsd.ac.uk::69f52bfd-83ac-4820-bfdb-542bd333a274" providerId="AD" clId="Web-{AA46311E-C1E1-8FE5-CDF2-C1232EE68730}" dt="2019-10-30T02:49:07.820" v="254"/>
          <ac:spMkLst>
            <pc:docMk/>
            <pc:sldMk cId="1482897413" sldId="307"/>
            <ac:spMk id="64515" creationId="{00000000-0000-0000-0000-000000000000}"/>
          </ac:spMkLst>
        </pc:spChg>
        <pc:picChg chg="add">
          <ac:chgData name="Wynne Jones (IMH)" userId="S::wynne.jones@uwtsd.ac.uk::69f52bfd-83ac-4820-bfdb-542bd333a274" providerId="AD" clId="Web-{AA46311E-C1E1-8FE5-CDF2-C1232EE68730}" dt="2019-10-30T02:49:07.820" v="254"/>
          <ac:picMkLst>
            <pc:docMk/>
            <pc:sldMk cId="1482897413" sldId="307"/>
            <ac:picMk id="71" creationId="{4F6FDBD2-972A-45B1-BC8D-61C155C49A62}"/>
          </ac:picMkLst>
        </pc:picChg>
      </pc:sldChg>
      <pc:sldChg chg="addSp modSp del mod setBg modClrScheme chgLayout">
        <pc:chgData name="Wynne Jones (IMH)" userId="S::wynne.jones@uwtsd.ac.uk::69f52bfd-83ac-4820-bfdb-542bd333a274" providerId="AD" clId="Web-{AA46311E-C1E1-8FE5-CDF2-C1232EE68730}" dt="2019-10-30T02:49:59.711" v="255"/>
        <pc:sldMkLst>
          <pc:docMk/>
          <pc:sldMk cId="3730640998" sldId="308"/>
        </pc:sldMkLst>
        <pc:spChg chg="add">
          <ac:chgData name="Wynne Jones (IMH)" userId="S::wynne.jones@uwtsd.ac.uk::69f52bfd-83ac-4820-bfdb-542bd333a274" providerId="AD" clId="Web-{AA46311E-C1E1-8FE5-CDF2-C1232EE68730}" dt="2019-10-30T02:48:57.258" v="253"/>
          <ac:spMkLst>
            <pc:docMk/>
            <pc:sldMk cId="3730640998" sldId="308"/>
            <ac:spMk id="72" creationId="{375136A9-49F9-4DA0-A741-F065B0FA091D}"/>
          </ac:spMkLst>
        </pc:spChg>
        <pc:spChg chg="add">
          <ac:chgData name="Wynne Jones (IMH)" userId="S::wynne.jones@uwtsd.ac.uk::69f52bfd-83ac-4820-bfdb-542bd333a274" providerId="AD" clId="Web-{AA46311E-C1E1-8FE5-CDF2-C1232EE68730}" dt="2019-10-30T02:48:57.258" v="253"/>
          <ac:spMkLst>
            <pc:docMk/>
            <pc:sldMk cId="3730640998" sldId="308"/>
            <ac:spMk id="74" creationId="{B912F6C7-0423-4B6F-AECE-710C848918FD}"/>
          </ac:spMkLst>
        </pc:spChg>
        <pc:spChg chg="mod ord">
          <ac:chgData name="Wynne Jones (IMH)" userId="S::wynne.jones@uwtsd.ac.uk::69f52bfd-83ac-4820-bfdb-542bd333a274" providerId="AD" clId="Web-{AA46311E-C1E1-8FE5-CDF2-C1232EE68730}" dt="2019-10-30T02:48:57.258" v="253"/>
          <ac:spMkLst>
            <pc:docMk/>
            <pc:sldMk cId="3730640998" sldId="308"/>
            <ac:spMk id="53250" creationId="{00000000-0000-0000-0000-000000000000}"/>
          </ac:spMkLst>
        </pc:spChg>
        <pc:spChg chg="mod ord">
          <ac:chgData name="Wynne Jones (IMH)" userId="S::wynne.jones@uwtsd.ac.uk::69f52bfd-83ac-4820-bfdb-542bd333a274" providerId="AD" clId="Web-{AA46311E-C1E1-8FE5-CDF2-C1232EE68730}" dt="2019-10-30T02:48:57.258" v="253"/>
          <ac:spMkLst>
            <pc:docMk/>
            <pc:sldMk cId="3730640998" sldId="308"/>
            <ac:spMk id="53251" creationId="{00000000-0000-0000-0000-000000000000}"/>
          </ac:spMkLst>
        </pc:spChg>
        <pc:cxnChg chg="add">
          <ac:chgData name="Wynne Jones (IMH)" userId="S::wynne.jones@uwtsd.ac.uk::69f52bfd-83ac-4820-bfdb-542bd333a274" providerId="AD" clId="Web-{AA46311E-C1E1-8FE5-CDF2-C1232EE68730}" dt="2019-10-30T02:48:57.258" v="253"/>
          <ac:cxnSpMkLst>
            <pc:docMk/>
            <pc:sldMk cId="3730640998" sldId="308"/>
            <ac:cxnSpMk id="76" creationId="{A7208205-03EE-4EC8-9C34-59270C1880D8}"/>
          </ac:cxnSpMkLst>
        </pc:cxnChg>
      </pc:sldChg>
      <pc:sldChg chg="modSp del mod modClrScheme chgLayout">
        <pc:chgData name="Wynne Jones (IMH)" userId="S::wynne.jones@uwtsd.ac.uk::69f52bfd-83ac-4820-bfdb-542bd333a274" providerId="AD" clId="Web-{AA46311E-C1E1-8FE5-CDF2-C1232EE68730}" dt="2019-10-30T02:50:01.977" v="256"/>
        <pc:sldMkLst>
          <pc:docMk/>
          <pc:sldMk cId="1026902354" sldId="309"/>
        </pc:sldMkLst>
        <pc:spChg chg="mod ord">
          <ac:chgData name="Wynne Jones (IMH)" userId="S::wynne.jones@uwtsd.ac.uk::69f52bfd-83ac-4820-bfdb-542bd333a274" providerId="AD" clId="Web-{AA46311E-C1E1-8FE5-CDF2-C1232EE68730}" dt="2019-10-30T02:15:13.913" v="13"/>
          <ac:spMkLst>
            <pc:docMk/>
            <pc:sldMk cId="1026902354" sldId="309"/>
            <ac:spMk id="60418" creationId="{00000000-0000-0000-0000-000000000000}"/>
          </ac:spMkLst>
        </pc:spChg>
        <pc:spChg chg="mod ord">
          <ac:chgData name="Wynne Jones (IMH)" userId="S::wynne.jones@uwtsd.ac.uk::69f52bfd-83ac-4820-bfdb-542bd333a274" providerId="AD" clId="Web-{AA46311E-C1E1-8FE5-CDF2-C1232EE68730}" dt="2019-10-30T02:15:13.913" v="13"/>
          <ac:spMkLst>
            <pc:docMk/>
            <pc:sldMk cId="1026902354" sldId="309"/>
            <ac:spMk id="60419" creationId="{00000000-0000-0000-0000-000000000000}"/>
          </ac:spMkLst>
        </pc:spChg>
      </pc:sldChg>
      <pc:sldChg chg="addSp delSp modSp mod setBg modClrScheme chgLayout">
        <pc:chgData name="Wynne Jones (IMH)" userId="S::wynne.jones@uwtsd.ac.uk::69f52bfd-83ac-4820-bfdb-542bd333a274" providerId="AD" clId="Web-{AA46311E-C1E1-8FE5-CDF2-C1232EE68730}" dt="2019-10-30T04:45:13.151" v="1793" actId="14100"/>
        <pc:sldMkLst>
          <pc:docMk/>
          <pc:sldMk cId="77177322" sldId="310"/>
        </pc:sldMkLst>
        <pc:spChg chg="add">
          <ac:chgData name="Wynne Jones (IMH)" userId="S::wynne.jones@uwtsd.ac.uk::69f52bfd-83ac-4820-bfdb-542bd333a274" providerId="AD" clId="Web-{AA46311E-C1E1-8FE5-CDF2-C1232EE68730}" dt="2019-10-30T02:50:42.430" v="267"/>
          <ac:spMkLst>
            <pc:docMk/>
            <pc:sldMk cId="77177322" sldId="310"/>
            <ac:spMk id="74" creationId="{7E475056-B0EB-44BE-8568-61ABEFB2E99D}"/>
          </ac:spMkLst>
        </pc:spChg>
        <pc:spChg chg="add">
          <ac:chgData name="Wynne Jones (IMH)" userId="S::wynne.jones@uwtsd.ac.uk::69f52bfd-83ac-4820-bfdb-542bd333a274" providerId="AD" clId="Web-{AA46311E-C1E1-8FE5-CDF2-C1232EE68730}" dt="2019-10-30T02:50:42.430" v="267"/>
          <ac:spMkLst>
            <pc:docMk/>
            <pc:sldMk cId="77177322" sldId="310"/>
            <ac:spMk id="78" creationId="{E82ABBDC-7A44-4AE8-A04F-B5495481B9F2}"/>
          </ac:spMkLst>
        </pc:spChg>
        <pc:spChg chg="mod ord">
          <ac:chgData name="Wynne Jones (IMH)" userId="S::wynne.jones@uwtsd.ac.uk::69f52bfd-83ac-4820-bfdb-542bd333a274" providerId="AD" clId="Web-{AA46311E-C1E1-8FE5-CDF2-C1232EE68730}" dt="2019-10-30T02:50:42.430" v="267"/>
          <ac:spMkLst>
            <pc:docMk/>
            <pc:sldMk cId="77177322" sldId="310"/>
            <ac:spMk id="65538" creationId="{00000000-0000-0000-0000-000000000000}"/>
          </ac:spMkLst>
        </pc:spChg>
        <pc:spChg chg="del mod ord">
          <ac:chgData name="Wynne Jones (IMH)" userId="S::wynne.jones@uwtsd.ac.uk::69f52bfd-83ac-4820-bfdb-542bd333a274" providerId="AD" clId="Web-{AA46311E-C1E1-8FE5-CDF2-C1232EE68730}" dt="2019-10-30T02:50:42.430" v="267"/>
          <ac:spMkLst>
            <pc:docMk/>
            <pc:sldMk cId="77177322" sldId="310"/>
            <ac:spMk id="65539" creationId="{00000000-0000-0000-0000-000000000000}"/>
          </ac:spMkLst>
        </pc:spChg>
        <pc:graphicFrameChg chg="add mod modGraphic">
          <ac:chgData name="Wynne Jones (IMH)" userId="S::wynne.jones@uwtsd.ac.uk::69f52bfd-83ac-4820-bfdb-542bd333a274" providerId="AD" clId="Web-{AA46311E-C1E1-8FE5-CDF2-C1232EE68730}" dt="2019-10-30T04:45:13.151" v="1793" actId="14100"/>
          <ac:graphicFrameMkLst>
            <pc:docMk/>
            <pc:sldMk cId="77177322" sldId="310"/>
            <ac:graphicFrameMk id="65541" creationId="{1929FD85-DE73-4877-9C2E-CBFA71092F4B}"/>
          </ac:graphicFrameMkLst>
        </pc:graphicFrameChg>
        <pc:cxnChg chg="add">
          <ac:chgData name="Wynne Jones (IMH)" userId="S::wynne.jones@uwtsd.ac.uk::69f52bfd-83ac-4820-bfdb-542bd333a274" providerId="AD" clId="Web-{AA46311E-C1E1-8FE5-CDF2-C1232EE68730}" dt="2019-10-30T02:50:42.430" v="267"/>
          <ac:cxnSpMkLst>
            <pc:docMk/>
            <pc:sldMk cId="77177322" sldId="310"/>
            <ac:cxnSpMk id="76" creationId="{F2C8E2EC-73A4-48C2-B4D7-D7726BD908EE}"/>
          </ac:cxnSpMkLst>
        </pc:cxnChg>
      </pc:sldChg>
      <pc:sldChg chg="del mod modClrScheme chgLayout">
        <pc:chgData name="Wynne Jones (IMH)" userId="S::wynne.jones@uwtsd.ac.uk::69f52bfd-83ac-4820-bfdb-542bd333a274" providerId="AD" clId="Web-{AA46311E-C1E1-8FE5-CDF2-C1232EE68730}" dt="2019-10-30T02:51:01.696" v="268"/>
        <pc:sldMkLst>
          <pc:docMk/>
          <pc:sldMk cId="4155189233" sldId="311"/>
        </pc:sldMkLst>
      </pc:sldChg>
      <pc:sldChg chg="modSp del mod modClrScheme chgLayout">
        <pc:chgData name="Wynne Jones (IMH)" userId="S::wynne.jones@uwtsd.ac.uk::69f52bfd-83ac-4820-bfdb-542bd333a274" providerId="AD" clId="Web-{AA46311E-C1E1-8FE5-CDF2-C1232EE68730}" dt="2019-10-30T02:51:04.352" v="269"/>
        <pc:sldMkLst>
          <pc:docMk/>
          <pc:sldMk cId="1181186020" sldId="312"/>
        </pc:sldMkLst>
        <pc:spChg chg="mod ord">
          <ac:chgData name="Wynne Jones (IMH)" userId="S::wynne.jones@uwtsd.ac.uk::69f52bfd-83ac-4820-bfdb-542bd333a274" providerId="AD" clId="Web-{AA46311E-C1E1-8FE5-CDF2-C1232EE68730}" dt="2019-10-30T02:15:13.913" v="13"/>
          <ac:spMkLst>
            <pc:docMk/>
            <pc:sldMk cId="1181186020" sldId="312"/>
            <ac:spMk id="57346" creationId="{00000000-0000-0000-0000-000000000000}"/>
          </ac:spMkLst>
        </pc:spChg>
        <pc:spChg chg="mod ord">
          <ac:chgData name="Wynne Jones (IMH)" userId="S::wynne.jones@uwtsd.ac.uk::69f52bfd-83ac-4820-bfdb-542bd333a274" providerId="AD" clId="Web-{AA46311E-C1E1-8FE5-CDF2-C1232EE68730}" dt="2019-10-30T02:15:13.913" v="13"/>
          <ac:spMkLst>
            <pc:docMk/>
            <pc:sldMk cId="1181186020" sldId="312"/>
            <ac:spMk id="57347" creationId="{00000000-0000-0000-0000-000000000000}"/>
          </ac:spMkLst>
        </pc:spChg>
      </pc:sldChg>
      <pc:sldChg chg="modSp del mod modClrScheme chgLayout">
        <pc:chgData name="Wynne Jones (IMH)" userId="S::wynne.jones@uwtsd.ac.uk::69f52bfd-83ac-4820-bfdb-542bd333a274" providerId="AD" clId="Web-{AA46311E-C1E1-8FE5-CDF2-C1232EE68730}" dt="2019-10-30T02:51:07.321" v="270"/>
        <pc:sldMkLst>
          <pc:docMk/>
          <pc:sldMk cId="3281474934" sldId="313"/>
        </pc:sldMkLst>
        <pc:spChg chg="mod ord">
          <ac:chgData name="Wynne Jones (IMH)" userId="S::wynne.jones@uwtsd.ac.uk::69f52bfd-83ac-4820-bfdb-542bd333a274" providerId="AD" clId="Web-{AA46311E-C1E1-8FE5-CDF2-C1232EE68730}" dt="2019-10-30T02:15:13.913" v="13"/>
          <ac:spMkLst>
            <pc:docMk/>
            <pc:sldMk cId="3281474934" sldId="313"/>
            <ac:spMk id="6146" creationId="{00000000-0000-0000-0000-000000000000}"/>
          </ac:spMkLst>
        </pc:spChg>
        <pc:spChg chg="mod ord">
          <ac:chgData name="Wynne Jones (IMH)" userId="S::wynne.jones@uwtsd.ac.uk::69f52bfd-83ac-4820-bfdb-542bd333a274" providerId="AD" clId="Web-{AA46311E-C1E1-8FE5-CDF2-C1232EE68730}" dt="2019-10-30T02:15:13.913" v="13"/>
          <ac:spMkLst>
            <pc:docMk/>
            <pc:sldMk cId="3281474934" sldId="313"/>
            <ac:spMk id="6147" creationId="{00000000-0000-0000-0000-000000000000}"/>
          </ac:spMkLst>
        </pc:spChg>
      </pc:sldChg>
      <pc:sldChg chg="addSp delSp modSp mod setBg modClrScheme chgLayout">
        <pc:chgData name="Wynne Jones (IMH)" userId="S::wynne.jones@uwtsd.ac.uk::69f52bfd-83ac-4820-bfdb-542bd333a274" providerId="AD" clId="Web-{AA46311E-C1E1-8FE5-CDF2-C1232EE68730}" dt="2019-10-30T02:52:10.900" v="286"/>
        <pc:sldMkLst>
          <pc:docMk/>
          <pc:sldMk cId="3930606245" sldId="314"/>
        </pc:sldMkLst>
        <pc:spChg chg="add">
          <ac:chgData name="Wynne Jones (IMH)" userId="S::wynne.jones@uwtsd.ac.uk::69f52bfd-83ac-4820-bfdb-542bd333a274" providerId="AD" clId="Web-{AA46311E-C1E1-8FE5-CDF2-C1232EE68730}" dt="2019-10-30T02:52:10.900" v="286"/>
          <ac:spMkLst>
            <pc:docMk/>
            <pc:sldMk cId="3930606245" sldId="314"/>
            <ac:spMk id="74" creationId="{7E475056-B0EB-44BE-8568-61ABEFB2E99D}"/>
          </ac:spMkLst>
        </pc:spChg>
        <pc:spChg chg="add">
          <ac:chgData name="Wynne Jones (IMH)" userId="S::wynne.jones@uwtsd.ac.uk::69f52bfd-83ac-4820-bfdb-542bd333a274" providerId="AD" clId="Web-{AA46311E-C1E1-8FE5-CDF2-C1232EE68730}" dt="2019-10-30T02:52:10.900" v="286"/>
          <ac:spMkLst>
            <pc:docMk/>
            <pc:sldMk cId="3930606245" sldId="314"/>
            <ac:spMk id="78" creationId="{E82ABBDC-7A44-4AE8-A04F-B5495481B9F2}"/>
          </ac:spMkLst>
        </pc:spChg>
        <pc:spChg chg="mod ord">
          <ac:chgData name="Wynne Jones (IMH)" userId="S::wynne.jones@uwtsd.ac.uk::69f52bfd-83ac-4820-bfdb-542bd333a274" providerId="AD" clId="Web-{AA46311E-C1E1-8FE5-CDF2-C1232EE68730}" dt="2019-10-30T02:52:10.900" v="286"/>
          <ac:spMkLst>
            <pc:docMk/>
            <pc:sldMk cId="3930606245" sldId="314"/>
            <ac:spMk id="66562" creationId="{00000000-0000-0000-0000-000000000000}"/>
          </ac:spMkLst>
        </pc:spChg>
        <pc:spChg chg="del mod ord">
          <ac:chgData name="Wynne Jones (IMH)" userId="S::wynne.jones@uwtsd.ac.uk::69f52bfd-83ac-4820-bfdb-542bd333a274" providerId="AD" clId="Web-{AA46311E-C1E1-8FE5-CDF2-C1232EE68730}" dt="2019-10-30T02:52:10.900" v="286"/>
          <ac:spMkLst>
            <pc:docMk/>
            <pc:sldMk cId="3930606245" sldId="314"/>
            <ac:spMk id="66563" creationId="{00000000-0000-0000-0000-000000000000}"/>
          </ac:spMkLst>
        </pc:spChg>
        <pc:graphicFrameChg chg="add">
          <ac:chgData name="Wynne Jones (IMH)" userId="S::wynne.jones@uwtsd.ac.uk::69f52bfd-83ac-4820-bfdb-542bd333a274" providerId="AD" clId="Web-{AA46311E-C1E1-8FE5-CDF2-C1232EE68730}" dt="2019-10-30T02:52:10.900" v="286"/>
          <ac:graphicFrameMkLst>
            <pc:docMk/>
            <pc:sldMk cId="3930606245" sldId="314"/>
            <ac:graphicFrameMk id="66565" creationId="{2A460D9F-CC3E-4C58-AAD3-A01BFBFD7D93}"/>
          </ac:graphicFrameMkLst>
        </pc:graphicFrameChg>
        <pc:cxnChg chg="add">
          <ac:chgData name="Wynne Jones (IMH)" userId="S::wynne.jones@uwtsd.ac.uk::69f52bfd-83ac-4820-bfdb-542bd333a274" providerId="AD" clId="Web-{AA46311E-C1E1-8FE5-CDF2-C1232EE68730}" dt="2019-10-30T02:52:10.900" v="286"/>
          <ac:cxnSpMkLst>
            <pc:docMk/>
            <pc:sldMk cId="3930606245" sldId="314"/>
            <ac:cxnSpMk id="76" creationId="{F2C8E2EC-73A4-48C2-B4D7-D7726BD908EE}"/>
          </ac:cxnSpMkLst>
        </pc:cxnChg>
      </pc:sldChg>
      <pc:sldChg chg="addSp delSp modSp mod setBg modClrScheme chgLayout">
        <pc:chgData name="Wynne Jones (IMH)" userId="S::wynne.jones@uwtsd.ac.uk::69f52bfd-83ac-4820-bfdb-542bd333a274" providerId="AD" clId="Web-{AA46311E-C1E1-8FE5-CDF2-C1232EE68730}" dt="2019-10-30T02:53:23.763" v="304" actId="20577"/>
        <pc:sldMkLst>
          <pc:docMk/>
          <pc:sldMk cId="893027174" sldId="315"/>
        </pc:sldMkLst>
        <pc:spChg chg="add del">
          <ac:chgData name="Wynne Jones (IMH)" userId="S::wynne.jones@uwtsd.ac.uk::69f52bfd-83ac-4820-bfdb-542bd333a274" providerId="AD" clId="Web-{AA46311E-C1E1-8FE5-CDF2-C1232EE68730}" dt="2019-10-30T02:53:10.060" v="300"/>
          <ac:spMkLst>
            <pc:docMk/>
            <pc:sldMk cId="893027174" sldId="315"/>
            <ac:spMk id="72" creationId="{375136A9-49F9-4DA0-A741-F065B0FA091D}"/>
          </ac:spMkLst>
        </pc:spChg>
        <pc:spChg chg="add del">
          <ac:chgData name="Wynne Jones (IMH)" userId="S::wynne.jones@uwtsd.ac.uk::69f52bfd-83ac-4820-bfdb-542bd333a274" providerId="AD" clId="Web-{AA46311E-C1E1-8FE5-CDF2-C1232EE68730}" dt="2019-10-30T02:53:06.482" v="298"/>
          <ac:spMkLst>
            <pc:docMk/>
            <pc:sldMk cId="893027174" sldId="315"/>
            <ac:spMk id="74" creationId="{7E475056-B0EB-44BE-8568-61ABEFB2E99D}"/>
          </ac:spMkLst>
        </pc:spChg>
        <pc:spChg chg="add del">
          <ac:chgData name="Wynne Jones (IMH)" userId="S::wynne.jones@uwtsd.ac.uk::69f52bfd-83ac-4820-bfdb-542bd333a274" providerId="AD" clId="Web-{AA46311E-C1E1-8FE5-CDF2-C1232EE68730}" dt="2019-10-30T02:53:06.482" v="298"/>
          <ac:spMkLst>
            <pc:docMk/>
            <pc:sldMk cId="893027174" sldId="315"/>
            <ac:spMk id="78" creationId="{E82ABBDC-7A44-4AE8-A04F-B5495481B9F2}"/>
          </ac:spMkLst>
        </pc:spChg>
        <pc:spChg chg="mod ord">
          <ac:chgData name="Wynne Jones (IMH)" userId="S::wynne.jones@uwtsd.ac.uk::69f52bfd-83ac-4820-bfdb-542bd333a274" providerId="AD" clId="Web-{AA46311E-C1E1-8FE5-CDF2-C1232EE68730}" dt="2019-10-30T02:53:23.763" v="304" actId="20577"/>
          <ac:spMkLst>
            <pc:docMk/>
            <pc:sldMk cId="893027174" sldId="315"/>
            <ac:spMk id="59394" creationId="{00000000-0000-0000-0000-000000000000}"/>
          </ac:spMkLst>
        </pc:spChg>
        <pc:spChg chg="add del mod ord">
          <ac:chgData name="Wynne Jones (IMH)" userId="S::wynne.jones@uwtsd.ac.uk::69f52bfd-83ac-4820-bfdb-542bd333a274" providerId="AD" clId="Web-{AA46311E-C1E1-8FE5-CDF2-C1232EE68730}" dt="2019-10-30T02:53:10.169" v="301"/>
          <ac:spMkLst>
            <pc:docMk/>
            <pc:sldMk cId="893027174" sldId="315"/>
            <ac:spMk id="59395" creationId="{00000000-0000-0000-0000-000000000000}"/>
          </ac:spMkLst>
        </pc:spChg>
        <pc:spChg chg="add del">
          <ac:chgData name="Wynne Jones (IMH)" userId="S::wynne.jones@uwtsd.ac.uk::69f52bfd-83ac-4820-bfdb-542bd333a274" providerId="AD" clId="Web-{AA46311E-C1E1-8FE5-CDF2-C1232EE68730}" dt="2019-10-30T02:53:10.060" v="300"/>
          <ac:spMkLst>
            <pc:docMk/>
            <pc:sldMk cId="893027174" sldId="315"/>
            <ac:spMk id="59398" creationId="{B912F6C7-0423-4B6F-AECE-710C848918FD}"/>
          </ac:spMkLst>
        </pc:spChg>
        <pc:graphicFrameChg chg="add del">
          <ac:chgData name="Wynne Jones (IMH)" userId="S::wynne.jones@uwtsd.ac.uk::69f52bfd-83ac-4820-bfdb-542bd333a274" providerId="AD" clId="Web-{AA46311E-C1E1-8FE5-CDF2-C1232EE68730}" dt="2019-10-30T02:53:06.482" v="298"/>
          <ac:graphicFrameMkLst>
            <pc:docMk/>
            <pc:sldMk cId="893027174" sldId="315"/>
            <ac:graphicFrameMk id="59397" creationId="{80412277-A295-481A-B765-935881715970}"/>
          </ac:graphicFrameMkLst>
        </pc:graphicFrameChg>
        <pc:graphicFrameChg chg="add">
          <ac:chgData name="Wynne Jones (IMH)" userId="S::wynne.jones@uwtsd.ac.uk::69f52bfd-83ac-4820-bfdb-542bd333a274" providerId="AD" clId="Web-{AA46311E-C1E1-8FE5-CDF2-C1232EE68730}" dt="2019-10-30T02:53:10.169" v="301"/>
          <ac:graphicFrameMkLst>
            <pc:docMk/>
            <pc:sldMk cId="893027174" sldId="315"/>
            <ac:graphicFrameMk id="59400" creationId="{DEA3E891-CDA2-428C-A81C-435DB5DD3303}"/>
          </ac:graphicFrameMkLst>
        </pc:graphicFrameChg>
        <pc:cxnChg chg="add del">
          <ac:chgData name="Wynne Jones (IMH)" userId="S::wynne.jones@uwtsd.ac.uk::69f52bfd-83ac-4820-bfdb-542bd333a274" providerId="AD" clId="Web-{AA46311E-C1E1-8FE5-CDF2-C1232EE68730}" dt="2019-10-30T02:53:06.482" v="298"/>
          <ac:cxnSpMkLst>
            <pc:docMk/>
            <pc:sldMk cId="893027174" sldId="315"/>
            <ac:cxnSpMk id="76" creationId="{F2C8E2EC-73A4-48C2-B4D7-D7726BD908EE}"/>
          </ac:cxnSpMkLst>
        </pc:cxnChg>
        <pc:cxnChg chg="add del">
          <ac:chgData name="Wynne Jones (IMH)" userId="S::wynne.jones@uwtsd.ac.uk::69f52bfd-83ac-4820-bfdb-542bd333a274" providerId="AD" clId="Web-{AA46311E-C1E1-8FE5-CDF2-C1232EE68730}" dt="2019-10-30T02:53:10.060" v="300"/>
          <ac:cxnSpMkLst>
            <pc:docMk/>
            <pc:sldMk cId="893027174" sldId="315"/>
            <ac:cxnSpMk id="59399" creationId="{A7208205-03EE-4EC8-9C34-59270C1880D8}"/>
          </ac:cxnSpMkLst>
        </pc:cxnChg>
      </pc:sldChg>
      <pc:sldChg chg="addSp delSp modSp mod setBg modClrScheme chgLayout">
        <pc:chgData name="Wynne Jones (IMH)" userId="S::wynne.jones@uwtsd.ac.uk::69f52bfd-83ac-4820-bfdb-542bd333a274" providerId="AD" clId="Web-{AA46311E-C1E1-8FE5-CDF2-C1232EE68730}" dt="2019-10-30T04:43:01.048" v="1761" actId="14100"/>
        <pc:sldMkLst>
          <pc:docMk/>
          <pc:sldMk cId="2203748000" sldId="316"/>
        </pc:sldMkLst>
        <pc:spChg chg="add">
          <ac:chgData name="Wynne Jones (IMH)" userId="S::wynne.jones@uwtsd.ac.uk::69f52bfd-83ac-4820-bfdb-542bd333a274" providerId="AD" clId="Web-{AA46311E-C1E1-8FE5-CDF2-C1232EE68730}" dt="2019-10-30T02:54:10.420" v="309"/>
          <ac:spMkLst>
            <pc:docMk/>
            <pc:sldMk cId="2203748000" sldId="316"/>
            <ac:spMk id="74" creationId="{C9B44886-047B-4C3D-B24D-40372BAF672C}"/>
          </ac:spMkLst>
        </pc:spChg>
        <pc:spChg chg="add">
          <ac:chgData name="Wynne Jones (IMH)" userId="S::wynne.jones@uwtsd.ac.uk::69f52bfd-83ac-4820-bfdb-542bd333a274" providerId="AD" clId="Web-{AA46311E-C1E1-8FE5-CDF2-C1232EE68730}" dt="2019-10-30T02:54:10.420" v="309"/>
          <ac:spMkLst>
            <pc:docMk/>
            <pc:sldMk cId="2203748000" sldId="316"/>
            <ac:spMk id="76" creationId="{C69F3D2E-2D8E-4CC9-A453-44EB58CF1067}"/>
          </ac:spMkLst>
        </pc:spChg>
        <pc:spChg chg="add">
          <ac:chgData name="Wynne Jones (IMH)" userId="S::wynne.jones@uwtsd.ac.uk::69f52bfd-83ac-4820-bfdb-542bd333a274" providerId="AD" clId="Web-{AA46311E-C1E1-8FE5-CDF2-C1232EE68730}" dt="2019-10-30T02:54:10.420" v="309"/>
          <ac:spMkLst>
            <pc:docMk/>
            <pc:sldMk cId="2203748000" sldId="316"/>
            <ac:spMk id="80" creationId="{7D96F023-07C3-410F-8214-C77FAA8E7ED8}"/>
          </ac:spMkLst>
        </pc:spChg>
        <pc:spChg chg="mod ord">
          <ac:chgData name="Wynne Jones (IMH)" userId="S::wynne.jones@uwtsd.ac.uk::69f52bfd-83ac-4820-bfdb-542bd333a274" providerId="AD" clId="Web-{AA46311E-C1E1-8FE5-CDF2-C1232EE68730}" dt="2019-10-30T02:55:47.672" v="314" actId="20577"/>
          <ac:spMkLst>
            <pc:docMk/>
            <pc:sldMk cId="2203748000" sldId="316"/>
            <ac:spMk id="67586" creationId="{00000000-0000-0000-0000-000000000000}"/>
          </ac:spMkLst>
        </pc:spChg>
        <pc:spChg chg="add del mod ord">
          <ac:chgData name="Wynne Jones (IMH)" userId="S::wynne.jones@uwtsd.ac.uk::69f52bfd-83ac-4820-bfdb-542bd333a274" providerId="AD" clId="Web-{AA46311E-C1E1-8FE5-CDF2-C1232EE68730}" dt="2019-10-30T02:54:10.420" v="309"/>
          <ac:spMkLst>
            <pc:docMk/>
            <pc:sldMk cId="2203748000" sldId="316"/>
            <ac:spMk id="67587" creationId="{00000000-0000-0000-0000-000000000000}"/>
          </ac:spMkLst>
        </pc:spChg>
        <pc:graphicFrameChg chg="add del">
          <ac:chgData name="Wynne Jones (IMH)" userId="S::wynne.jones@uwtsd.ac.uk::69f52bfd-83ac-4820-bfdb-542bd333a274" providerId="AD" clId="Web-{AA46311E-C1E1-8FE5-CDF2-C1232EE68730}" dt="2019-10-30T02:54:10.310" v="308"/>
          <ac:graphicFrameMkLst>
            <pc:docMk/>
            <pc:sldMk cId="2203748000" sldId="316"/>
            <ac:graphicFrameMk id="67589" creationId="{A1DBFB9A-3A58-41CC-87CD-1F5C229B0751}"/>
          </ac:graphicFrameMkLst>
        </pc:graphicFrameChg>
        <pc:graphicFrameChg chg="add mod modGraphic">
          <ac:chgData name="Wynne Jones (IMH)" userId="S::wynne.jones@uwtsd.ac.uk::69f52bfd-83ac-4820-bfdb-542bd333a274" providerId="AD" clId="Web-{AA46311E-C1E1-8FE5-CDF2-C1232EE68730}" dt="2019-10-30T04:43:01.048" v="1761" actId="14100"/>
          <ac:graphicFrameMkLst>
            <pc:docMk/>
            <pc:sldMk cId="2203748000" sldId="316"/>
            <ac:graphicFrameMk id="67590" creationId="{BA0CF5A6-09A3-41D7-9102-B6351493E512}"/>
          </ac:graphicFrameMkLst>
        </pc:graphicFrameChg>
        <pc:cxnChg chg="add">
          <ac:chgData name="Wynne Jones (IMH)" userId="S::wynne.jones@uwtsd.ac.uk::69f52bfd-83ac-4820-bfdb-542bd333a274" providerId="AD" clId="Web-{AA46311E-C1E1-8FE5-CDF2-C1232EE68730}" dt="2019-10-30T02:54:10.420" v="309"/>
          <ac:cxnSpMkLst>
            <pc:docMk/>
            <pc:sldMk cId="2203748000" sldId="316"/>
            <ac:cxnSpMk id="78" creationId="{56319A8F-DEC0-498D-AD34-743F1F874155}"/>
          </ac:cxnSpMkLst>
        </pc:cxnChg>
      </pc:sldChg>
      <pc:sldChg chg="addSp delSp modSp mod setBg modClrScheme chgLayout">
        <pc:chgData name="Wynne Jones (IMH)" userId="S::wynne.jones@uwtsd.ac.uk::69f52bfd-83ac-4820-bfdb-542bd333a274" providerId="AD" clId="Web-{AA46311E-C1E1-8FE5-CDF2-C1232EE68730}" dt="2019-10-30T02:57:21.079" v="327" actId="20577"/>
        <pc:sldMkLst>
          <pc:docMk/>
          <pc:sldMk cId="1666518662" sldId="317"/>
        </pc:sldMkLst>
        <pc:spChg chg="add">
          <ac:chgData name="Wynne Jones (IMH)" userId="S::wynne.jones@uwtsd.ac.uk::69f52bfd-83ac-4820-bfdb-542bd333a274" providerId="AD" clId="Web-{AA46311E-C1E1-8FE5-CDF2-C1232EE68730}" dt="2019-10-30T02:56:55.704" v="319"/>
          <ac:spMkLst>
            <pc:docMk/>
            <pc:sldMk cId="1666518662" sldId="317"/>
            <ac:spMk id="72" creationId="{375136A9-49F9-4DA0-A741-F065B0FA091D}"/>
          </ac:spMkLst>
        </pc:spChg>
        <pc:spChg chg="add del">
          <ac:chgData name="Wynne Jones (IMH)" userId="S::wynne.jones@uwtsd.ac.uk::69f52bfd-83ac-4820-bfdb-542bd333a274" providerId="AD" clId="Web-{AA46311E-C1E1-8FE5-CDF2-C1232EE68730}" dt="2019-10-30T02:56:55.626" v="318"/>
          <ac:spMkLst>
            <pc:docMk/>
            <pc:sldMk cId="1666518662" sldId="317"/>
            <ac:spMk id="74" creationId="{C9B44886-047B-4C3D-B24D-40372BAF672C}"/>
          </ac:spMkLst>
        </pc:spChg>
        <pc:spChg chg="add del">
          <ac:chgData name="Wynne Jones (IMH)" userId="S::wynne.jones@uwtsd.ac.uk::69f52bfd-83ac-4820-bfdb-542bd333a274" providerId="AD" clId="Web-{AA46311E-C1E1-8FE5-CDF2-C1232EE68730}" dt="2019-10-30T02:56:55.626" v="318"/>
          <ac:spMkLst>
            <pc:docMk/>
            <pc:sldMk cId="1666518662" sldId="317"/>
            <ac:spMk id="76" creationId="{C69F3D2E-2D8E-4CC9-A453-44EB58CF1067}"/>
          </ac:spMkLst>
        </pc:spChg>
        <pc:spChg chg="add del">
          <ac:chgData name="Wynne Jones (IMH)" userId="S::wynne.jones@uwtsd.ac.uk::69f52bfd-83ac-4820-bfdb-542bd333a274" providerId="AD" clId="Web-{AA46311E-C1E1-8FE5-CDF2-C1232EE68730}" dt="2019-10-30T02:56:55.626" v="318"/>
          <ac:spMkLst>
            <pc:docMk/>
            <pc:sldMk cId="1666518662" sldId="317"/>
            <ac:spMk id="80" creationId="{7D96F023-07C3-410F-8214-C77FAA8E7ED8}"/>
          </ac:spMkLst>
        </pc:spChg>
        <pc:spChg chg="mod ord">
          <ac:chgData name="Wynne Jones (IMH)" userId="S::wynne.jones@uwtsd.ac.uk::69f52bfd-83ac-4820-bfdb-542bd333a274" providerId="AD" clId="Web-{AA46311E-C1E1-8FE5-CDF2-C1232EE68730}" dt="2019-10-30T02:57:08.142" v="322" actId="20577"/>
          <ac:spMkLst>
            <pc:docMk/>
            <pc:sldMk cId="1666518662" sldId="317"/>
            <ac:spMk id="58370" creationId="{00000000-0000-0000-0000-000000000000}"/>
          </ac:spMkLst>
        </pc:spChg>
        <pc:spChg chg="add del mod ord">
          <ac:chgData name="Wynne Jones (IMH)" userId="S::wynne.jones@uwtsd.ac.uk::69f52bfd-83ac-4820-bfdb-542bd333a274" providerId="AD" clId="Web-{AA46311E-C1E1-8FE5-CDF2-C1232EE68730}" dt="2019-10-30T02:57:21.079" v="327" actId="20577"/>
          <ac:spMkLst>
            <pc:docMk/>
            <pc:sldMk cId="1666518662" sldId="317"/>
            <ac:spMk id="58371" creationId="{00000000-0000-0000-0000-000000000000}"/>
          </ac:spMkLst>
        </pc:spChg>
        <pc:spChg chg="add">
          <ac:chgData name="Wynne Jones (IMH)" userId="S::wynne.jones@uwtsd.ac.uk::69f52bfd-83ac-4820-bfdb-542bd333a274" providerId="AD" clId="Web-{AA46311E-C1E1-8FE5-CDF2-C1232EE68730}" dt="2019-10-30T02:56:55.704" v="319"/>
          <ac:spMkLst>
            <pc:docMk/>
            <pc:sldMk cId="1666518662" sldId="317"/>
            <ac:spMk id="58374" creationId="{B912F6C7-0423-4B6F-AECE-710C848918FD}"/>
          </ac:spMkLst>
        </pc:spChg>
        <pc:graphicFrameChg chg="add del">
          <ac:chgData name="Wynne Jones (IMH)" userId="S::wynne.jones@uwtsd.ac.uk::69f52bfd-83ac-4820-bfdb-542bd333a274" providerId="AD" clId="Web-{AA46311E-C1E1-8FE5-CDF2-C1232EE68730}" dt="2019-10-30T02:56:55.626" v="318"/>
          <ac:graphicFrameMkLst>
            <pc:docMk/>
            <pc:sldMk cId="1666518662" sldId="317"/>
            <ac:graphicFrameMk id="58373" creationId="{F5759D30-35DC-48CE-8CEB-EFBE31F78CE3}"/>
          </ac:graphicFrameMkLst>
        </pc:graphicFrameChg>
        <pc:cxnChg chg="add del">
          <ac:chgData name="Wynne Jones (IMH)" userId="S::wynne.jones@uwtsd.ac.uk::69f52bfd-83ac-4820-bfdb-542bd333a274" providerId="AD" clId="Web-{AA46311E-C1E1-8FE5-CDF2-C1232EE68730}" dt="2019-10-30T02:56:55.626" v="318"/>
          <ac:cxnSpMkLst>
            <pc:docMk/>
            <pc:sldMk cId="1666518662" sldId="317"/>
            <ac:cxnSpMk id="78" creationId="{56319A8F-DEC0-498D-AD34-743F1F874155}"/>
          </ac:cxnSpMkLst>
        </pc:cxnChg>
        <pc:cxnChg chg="add">
          <ac:chgData name="Wynne Jones (IMH)" userId="S::wynne.jones@uwtsd.ac.uk::69f52bfd-83ac-4820-bfdb-542bd333a274" providerId="AD" clId="Web-{AA46311E-C1E1-8FE5-CDF2-C1232EE68730}" dt="2019-10-30T02:56:55.704" v="319"/>
          <ac:cxnSpMkLst>
            <pc:docMk/>
            <pc:sldMk cId="1666518662" sldId="317"/>
            <ac:cxnSpMk id="58375" creationId="{A7208205-03EE-4EC8-9C34-59270C1880D8}"/>
          </ac:cxnSpMkLst>
        </pc:cxnChg>
      </pc:sldChg>
      <pc:sldChg chg="addSp delSp modSp mod setBg modClrScheme chgLayout">
        <pc:chgData name="Wynne Jones (IMH)" userId="S::wynne.jones@uwtsd.ac.uk::69f52bfd-83ac-4820-bfdb-542bd333a274" providerId="AD" clId="Web-{AA46311E-C1E1-8FE5-CDF2-C1232EE68730}" dt="2019-10-30T04:45:46.416" v="1797" actId="14100"/>
        <pc:sldMkLst>
          <pc:docMk/>
          <pc:sldMk cId="371883437" sldId="318"/>
        </pc:sldMkLst>
        <pc:spChg chg="mod ord">
          <ac:chgData name="Wynne Jones (IMH)" userId="S::wynne.jones@uwtsd.ac.uk::69f52bfd-83ac-4820-bfdb-542bd333a274" providerId="AD" clId="Web-{AA46311E-C1E1-8FE5-CDF2-C1232EE68730}" dt="2019-10-30T02:58:09.477" v="333" actId="20577"/>
          <ac:spMkLst>
            <pc:docMk/>
            <pc:sldMk cId="371883437" sldId="318"/>
            <ac:spMk id="61442" creationId="{00000000-0000-0000-0000-000000000000}"/>
          </ac:spMkLst>
        </pc:spChg>
        <pc:spChg chg="del mod ord">
          <ac:chgData name="Wynne Jones (IMH)" userId="S::wynne.jones@uwtsd.ac.uk::69f52bfd-83ac-4820-bfdb-542bd333a274" providerId="AD" clId="Web-{AA46311E-C1E1-8FE5-CDF2-C1232EE68730}" dt="2019-10-30T02:57:54.361" v="330"/>
          <ac:spMkLst>
            <pc:docMk/>
            <pc:sldMk cId="371883437" sldId="318"/>
            <ac:spMk id="61443" creationId="{00000000-0000-0000-0000-000000000000}"/>
          </ac:spMkLst>
        </pc:spChg>
        <pc:graphicFrameChg chg="add mod">
          <ac:chgData name="Wynne Jones (IMH)" userId="S::wynne.jones@uwtsd.ac.uk::69f52bfd-83ac-4820-bfdb-542bd333a274" providerId="AD" clId="Web-{AA46311E-C1E1-8FE5-CDF2-C1232EE68730}" dt="2019-10-30T04:45:46.416" v="1797" actId="14100"/>
          <ac:graphicFrameMkLst>
            <pc:docMk/>
            <pc:sldMk cId="371883437" sldId="318"/>
            <ac:graphicFrameMk id="61445" creationId="{36C6397B-0151-43F7-AD55-EDFCC010F672}"/>
          </ac:graphicFrameMkLst>
        </pc:graphicFrameChg>
      </pc:sldChg>
      <pc:sldChg chg="addSp delSp modSp mod setBg modClrScheme chgLayout">
        <pc:chgData name="Wynne Jones (IMH)" userId="S::wynne.jones@uwtsd.ac.uk::69f52bfd-83ac-4820-bfdb-542bd333a274" providerId="AD" clId="Web-{AA46311E-C1E1-8FE5-CDF2-C1232EE68730}" dt="2019-10-30T03:01:19.779" v="359" actId="20577"/>
        <pc:sldMkLst>
          <pc:docMk/>
          <pc:sldMk cId="114662413" sldId="319"/>
        </pc:sldMkLst>
        <pc:spChg chg="add">
          <ac:chgData name="Wynne Jones (IMH)" userId="S::wynne.jones@uwtsd.ac.uk::69f52bfd-83ac-4820-bfdb-542bd333a274" providerId="AD" clId="Web-{AA46311E-C1E1-8FE5-CDF2-C1232EE68730}" dt="2019-10-30T02:59:27.431" v="336"/>
          <ac:spMkLst>
            <pc:docMk/>
            <pc:sldMk cId="114662413" sldId="319"/>
            <ac:spMk id="72" creationId="{5690F3EE-0CD1-4520-B020-4E1DF3141C74}"/>
          </ac:spMkLst>
        </pc:spChg>
        <pc:spChg chg="add">
          <ac:chgData name="Wynne Jones (IMH)" userId="S::wynne.jones@uwtsd.ac.uk::69f52bfd-83ac-4820-bfdb-542bd333a274" providerId="AD" clId="Web-{AA46311E-C1E1-8FE5-CDF2-C1232EE68730}" dt="2019-10-30T02:59:27.431" v="336"/>
          <ac:spMkLst>
            <pc:docMk/>
            <pc:sldMk cId="114662413" sldId="319"/>
            <ac:spMk id="74" creationId="{9EFDE1E9-7FE0-45CA-9DE2-237F77319A9F}"/>
          </ac:spMkLst>
        </pc:spChg>
        <pc:spChg chg="add">
          <ac:chgData name="Wynne Jones (IMH)" userId="S::wynne.jones@uwtsd.ac.uk::69f52bfd-83ac-4820-bfdb-542bd333a274" providerId="AD" clId="Web-{AA46311E-C1E1-8FE5-CDF2-C1232EE68730}" dt="2019-10-30T03:00:29.634" v="348"/>
          <ac:spMkLst>
            <pc:docMk/>
            <pc:sldMk cId="114662413" sldId="319"/>
            <ac:spMk id="78" creationId="{E82ABBDC-7A44-4AE8-A04F-B5495481B9F2}"/>
          </ac:spMkLst>
        </pc:spChg>
        <pc:spChg chg="mod ord">
          <ac:chgData name="Wynne Jones (IMH)" userId="S::wynne.jones@uwtsd.ac.uk::69f52bfd-83ac-4820-bfdb-542bd333a274" providerId="AD" clId="Web-{AA46311E-C1E1-8FE5-CDF2-C1232EE68730}" dt="2019-10-30T03:00:50.043" v="355" actId="20577"/>
          <ac:spMkLst>
            <pc:docMk/>
            <pc:sldMk cId="114662413" sldId="319"/>
            <ac:spMk id="68610" creationId="{00000000-0000-0000-0000-000000000000}"/>
          </ac:spMkLst>
        </pc:spChg>
        <pc:spChg chg="del mod ord">
          <ac:chgData name="Wynne Jones (IMH)" userId="S::wynne.jones@uwtsd.ac.uk::69f52bfd-83ac-4820-bfdb-542bd333a274" providerId="AD" clId="Web-{AA46311E-C1E1-8FE5-CDF2-C1232EE68730}" dt="2019-10-30T03:00:29.634" v="348"/>
          <ac:spMkLst>
            <pc:docMk/>
            <pc:sldMk cId="114662413" sldId="319"/>
            <ac:spMk id="68611" creationId="{00000000-0000-0000-0000-000000000000}"/>
          </ac:spMkLst>
        </pc:spChg>
        <pc:spChg chg="add">
          <ac:chgData name="Wynne Jones (IMH)" userId="S::wynne.jones@uwtsd.ac.uk::69f52bfd-83ac-4820-bfdb-542bd333a274" providerId="AD" clId="Web-{AA46311E-C1E1-8FE5-CDF2-C1232EE68730}" dt="2019-10-30T03:00:29.634" v="348"/>
          <ac:spMkLst>
            <pc:docMk/>
            <pc:sldMk cId="114662413" sldId="319"/>
            <ac:spMk id="68614" creationId="{7E475056-B0EB-44BE-8568-61ABEFB2E99D}"/>
          </ac:spMkLst>
        </pc:spChg>
        <pc:graphicFrameChg chg="add modGraphic">
          <ac:chgData name="Wynne Jones (IMH)" userId="S::wynne.jones@uwtsd.ac.uk::69f52bfd-83ac-4820-bfdb-542bd333a274" providerId="AD" clId="Web-{AA46311E-C1E1-8FE5-CDF2-C1232EE68730}" dt="2019-10-30T03:01:19.779" v="359" actId="20577"/>
          <ac:graphicFrameMkLst>
            <pc:docMk/>
            <pc:sldMk cId="114662413" sldId="319"/>
            <ac:graphicFrameMk id="68613" creationId="{4E4568C3-8D08-45FF-99E4-2C09B4D9C851}"/>
          </ac:graphicFrameMkLst>
        </pc:graphicFrameChg>
        <pc:cxnChg chg="add">
          <ac:chgData name="Wynne Jones (IMH)" userId="S::wynne.jones@uwtsd.ac.uk::69f52bfd-83ac-4820-bfdb-542bd333a274" providerId="AD" clId="Web-{AA46311E-C1E1-8FE5-CDF2-C1232EE68730}" dt="2019-10-30T03:00:29.634" v="348"/>
          <ac:cxnSpMkLst>
            <pc:docMk/>
            <pc:sldMk cId="114662413" sldId="319"/>
            <ac:cxnSpMk id="76" creationId="{F2C8E2EC-73A4-48C2-B4D7-D7726BD908EE}"/>
          </ac:cxnSpMkLst>
        </pc:cxnChg>
      </pc:sldChg>
      <pc:sldChg chg="addSp delSp modSp mod setBg modClrScheme chgLayout">
        <pc:chgData name="Wynne Jones (IMH)" userId="S::wynne.jones@uwtsd.ac.uk::69f52bfd-83ac-4820-bfdb-542bd333a274" providerId="AD" clId="Web-{AA46311E-C1E1-8FE5-CDF2-C1232EE68730}" dt="2019-10-30T03:03:11.764" v="375" actId="14100"/>
        <pc:sldMkLst>
          <pc:docMk/>
          <pc:sldMk cId="2616706661" sldId="320"/>
        </pc:sldMkLst>
        <pc:spChg chg="add">
          <ac:chgData name="Wynne Jones (IMH)" userId="S::wynne.jones@uwtsd.ac.uk::69f52bfd-83ac-4820-bfdb-542bd333a274" providerId="AD" clId="Web-{AA46311E-C1E1-8FE5-CDF2-C1232EE68730}" dt="2019-10-30T03:01:33.811" v="360"/>
          <ac:spMkLst>
            <pc:docMk/>
            <pc:sldMk cId="2616706661" sldId="320"/>
            <ac:spMk id="74" creationId="{7E475056-B0EB-44BE-8568-61ABEFB2E99D}"/>
          </ac:spMkLst>
        </pc:spChg>
        <pc:spChg chg="add">
          <ac:chgData name="Wynne Jones (IMH)" userId="S::wynne.jones@uwtsd.ac.uk::69f52bfd-83ac-4820-bfdb-542bd333a274" providerId="AD" clId="Web-{AA46311E-C1E1-8FE5-CDF2-C1232EE68730}" dt="2019-10-30T03:01:33.811" v="360"/>
          <ac:spMkLst>
            <pc:docMk/>
            <pc:sldMk cId="2616706661" sldId="320"/>
            <ac:spMk id="78" creationId="{E82ABBDC-7A44-4AE8-A04F-B5495481B9F2}"/>
          </ac:spMkLst>
        </pc:spChg>
        <pc:spChg chg="mod ord">
          <ac:chgData name="Wynne Jones (IMH)" userId="S::wynne.jones@uwtsd.ac.uk::69f52bfd-83ac-4820-bfdb-542bd333a274" providerId="AD" clId="Web-{AA46311E-C1E1-8FE5-CDF2-C1232EE68730}" dt="2019-10-30T03:02:32.295" v="370" actId="20577"/>
          <ac:spMkLst>
            <pc:docMk/>
            <pc:sldMk cId="2616706661" sldId="320"/>
            <ac:spMk id="69634" creationId="{00000000-0000-0000-0000-000000000000}"/>
          </ac:spMkLst>
        </pc:spChg>
        <pc:spChg chg="del mod ord">
          <ac:chgData name="Wynne Jones (IMH)" userId="S::wynne.jones@uwtsd.ac.uk::69f52bfd-83ac-4820-bfdb-542bd333a274" providerId="AD" clId="Web-{AA46311E-C1E1-8FE5-CDF2-C1232EE68730}" dt="2019-10-30T03:01:33.811" v="360"/>
          <ac:spMkLst>
            <pc:docMk/>
            <pc:sldMk cId="2616706661" sldId="320"/>
            <ac:spMk id="69635" creationId="{00000000-0000-0000-0000-000000000000}"/>
          </ac:spMkLst>
        </pc:spChg>
        <pc:graphicFrameChg chg="add mod">
          <ac:chgData name="Wynne Jones (IMH)" userId="S::wynne.jones@uwtsd.ac.uk::69f52bfd-83ac-4820-bfdb-542bd333a274" providerId="AD" clId="Web-{AA46311E-C1E1-8FE5-CDF2-C1232EE68730}" dt="2019-10-30T03:03:11.764" v="375" actId="14100"/>
          <ac:graphicFrameMkLst>
            <pc:docMk/>
            <pc:sldMk cId="2616706661" sldId="320"/>
            <ac:graphicFrameMk id="69637" creationId="{3D192E4C-163D-441E-95BD-106FD7656D97}"/>
          </ac:graphicFrameMkLst>
        </pc:graphicFrameChg>
        <pc:cxnChg chg="add">
          <ac:chgData name="Wynne Jones (IMH)" userId="S::wynne.jones@uwtsd.ac.uk::69f52bfd-83ac-4820-bfdb-542bd333a274" providerId="AD" clId="Web-{AA46311E-C1E1-8FE5-CDF2-C1232EE68730}" dt="2019-10-30T03:01:33.811" v="360"/>
          <ac:cxnSpMkLst>
            <pc:docMk/>
            <pc:sldMk cId="2616706661" sldId="320"/>
            <ac:cxnSpMk id="76" creationId="{F2C8E2EC-73A4-48C2-B4D7-D7726BD908EE}"/>
          </ac:cxnSpMkLst>
        </pc:cxnChg>
      </pc:sldChg>
      <pc:sldChg chg="modSp mod modClrScheme chgLayout">
        <pc:chgData name="Wynne Jones (IMH)" userId="S::wynne.jones@uwtsd.ac.uk::69f52bfd-83ac-4820-bfdb-542bd333a274" providerId="AD" clId="Web-{AA46311E-C1E1-8FE5-CDF2-C1232EE68730}" dt="2019-10-30T02:15:13.913" v="13"/>
        <pc:sldMkLst>
          <pc:docMk/>
          <pc:sldMk cId="3966391388" sldId="321"/>
        </pc:sldMkLst>
        <pc:spChg chg="mod ord">
          <ac:chgData name="Wynne Jones (IMH)" userId="S::wynne.jones@uwtsd.ac.uk::69f52bfd-83ac-4820-bfdb-542bd333a274" providerId="AD" clId="Web-{AA46311E-C1E1-8FE5-CDF2-C1232EE68730}" dt="2019-10-30T02:15:13.913" v="13"/>
          <ac:spMkLst>
            <pc:docMk/>
            <pc:sldMk cId="3966391388" sldId="321"/>
            <ac:spMk id="71682" creationId="{00000000-0000-0000-0000-000000000000}"/>
          </ac:spMkLst>
        </pc:spChg>
        <pc:spChg chg="mod ord">
          <ac:chgData name="Wynne Jones (IMH)" userId="S::wynne.jones@uwtsd.ac.uk::69f52bfd-83ac-4820-bfdb-542bd333a274" providerId="AD" clId="Web-{AA46311E-C1E1-8FE5-CDF2-C1232EE68730}" dt="2019-10-30T02:15:13.913" v="13"/>
          <ac:spMkLst>
            <pc:docMk/>
            <pc:sldMk cId="3966391388" sldId="321"/>
            <ac:spMk id="71683" creationId="{00000000-0000-0000-0000-000000000000}"/>
          </ac:spMkLst>
        </pc:spChg>
      </pc:sldChg>
      <pc:sldChg chg="modSp mod modClrScheme chgLayout">
        <pc:chgData name="Wynne Jones (IMH)" userId="S::wynne.jones@uwtsd.ac.uk::69f52bfd-83ac-4820-bfdb-542bd333a274" providerId="AD" clId="Web-{AA46311E-C1E1-8FE5-CDF2-C1232EE68730}" dt="2019-10-30T02:15:13.913" v="13"/>
        <pc:sldMkLst>
          <pc:docMk/>
          <pc:sldMk cId="1574070199" sldId="322"/>
        </pc:sldMkLst>
        <pc:spChg chg="mod ord">
          <ac:chgData name="Wynne Jones (IMH)" userId="S::wynne.jones@uwtsd.ac.uk::69f52bfd-83ac-4820-bfdb-542bd333a274" providerId="AD" clId="Web-{AA46311E-C1E1-8FE5-CDF2-C1232EE68730}" dt="2019-10-30T02:15:13.913" v="13"/>
          <ac:spMkLst>
            <pc:docMk/>
            <pc:sldMk cId="1574070199" sldId="322"/>
            <ac:spMk id="2" creationId="{22303CD7-DCFC-4502-966D-1E8D5B94FADB}"/>
          </ac:spMkLst>
        </pc:spChg>
        <pc:spChg chg="mod ord">
          <ac:chgData name="Wynne Jones (IMH)" userId="S::wynne.jones@uwtsd.ac.uk::69f52bfd-83ac-4820-bfdb-542bd333a274" providerId="AD" clId="Web-{AA46311E-C1E1-8FE5-CDF2-C1232EE68730}" dt="2019-10-30T02:15:13.913" v="13"/>
          <ac:spMkLst>
            <pc:docMk/>
            <pc:sldMk cId="1574070199" sldId="322"/>
            <ac:spMk id="3" creationId="{E326C8D7-B8F3-4E93-8618-A6666F7FBABB}"/>
          </ac:spMkLst>
        </pc:spChg>
      </pc:sldChg>
      <pc:sldChg chg="modSp mod modClrScheme chgLayout">
        <pc:chgData name="Wynne Jones (IMH)" userId="S::wynne.jones@uwtsd.ac.uk::69f52bfd-83ac-4820-bfdb-542bd333a274" providerId="AD" clId="Web-{AA46311E-C1E1-8FE5-CDF2-C1232EE68730}" dt="2019-10-30T02:31:55.186" v="112" actId="20577"/>
        <pc:sldMkLst>
          <pc:docMk/>
          <pc:sldMk cId="2945080699" sldId="323"/>
        </pc:sldMkLst>
        <pc:spChg chg="mod ord">
          <ac:chgData name="Wynne Jones (IMH)" userId="S::wynne.jones@uwtsd.ac.uk::69f52bfd-83ac-4820-bfdb-542bd333a274" providerId="AD" clId="Web-{AA46311E-C1E1-8FE5-CDF2-C1232EE68730}" dt="2019-10-30T02:15:13.913" v="13"/>
          <ac:spMkLst>
            <pc:docMk/>
            <pc:sldMk cId="2945080699" sldId="323"/>
            <ac:spMk id="2" creationId="{00000000-0000-0000-0000-000000000000}"/>
          </ac:spMkLst>
        </pc:spChg>
        <pc:spChg chg="mod ord">
          <ac:chgData name="Wynne Jones (IMH)" userId="S::wynne.jones@uwtsd.ac.uk::69f52bfd-83ac-4820-bfdb-542bd333a274" providerId="AD" clId="Web-{AA46311E-C1E1-8FE5-CDF2-C1232EE68730}" dt="2019-10-30T02:31:55.186" v="112" actId="20577"/>
          <ac:spMkLst>
            <pc:docMk/>
            <pc:sldMk cId="2945080699" sldId="323"/>
            <ac:spMk id="20483" creationId="{00000000-0000-0000-0000-000000000000}"/>
          </ac:spMkLst>
        </pc:spChg>
      </pc:sldChg>
      <pc:sldChg chg="addSp delSp modSp add mod ord replId setBg modClrScheme addAnim delAnim chgLayout">
        <pc:chgData name="Wynne Jones (IMH)" userId="S::wynne.jones@uwtsd.ac.uk::69f52bfd-83ac-4820-bfdb-542bd333a274" providerId="AD" clId="Web-{AA46311E-C1E1-8FE5-CDF2-C1232EE68730}" dt="2019-10-30T02:41:15.262" v="168"/>
        <pc:sldMkLst>
          <pc:docMk/>
          <pc:sldMk cId="2175387365" sldId="324"/>
        </pc:sldMkLst>
        <pc:spChg chg="mod ord">
          <ac:chgData name="Wynne Jones (IMH)" userId="S::wynne.jones@uwtsd.ac.uk::69f52bfd-83ac-4820-bfdb-542bd333a274" providerId="AD" clId="Web-{AA46311E-C1E1-8FE5-CDF2-C1232EE68730}" dt="2019-10-30T02:28:35.926" v="57" actId="14100"/>
          <ac:spMkLst>
            <pc:docMk/>
            <pc:sldMk cId="2175387365" sldId="324"/>
            <ac:spMk id="140290" creationId="{00000000-0000-0000-0000-000000000000}"/>
          </ac:spMkLst>
        </pc:spChg>
        <pc:spChg chg="mod ord">
          <ac:chgData name="Wynne Jones (IMH)" userId="S::wynne.jones@uwtsd.ac.uk::69f52bfd-83ac-4820-bfdb-542bd333a274" providerId="AD" clId="Web-{AA46311E-C1E1-8FE5-CDF2-C1232EE68730}" dt="2019-10-30T02:28:30.036" v="56" actId="14100"/>
          <ac:spMkLst>
            <pc:docMk/>
            <pc:sldMk cId="2175387365" sldId="324"/>
            <ac:spMk id="140291" creationId="{00000000-0000-0000-0000-000000000000}"/>
          </ac:spMkLst>
        </pc:spChg>
        <pc:spChg chg="add del mod">
          <ac:chgData name="Wynne Jones (IMH)" userId="S::wynne.jones@uwtsd.ac.uk::69f52bfd-83ac-4820-bfdb-542bd333a274" providerId="AD" clId="Web-{AA46311E-C1E1-8FE5-CDF2-C1232EE68730}" dt="2019-10-30T02:20:42.373" v="19"/>
          <ac:spMkLst>
            <pc:docMk/>
            <pc:sldMk cId="2175387365" sldId="324"/>
            <ac:spMk id="140292" creationId="{00000000-0000-0000-0000-000000000000}"/>
          </ac:spMkLst>
        </pc:spChg>
        <pc:picChg chg="add mod ord">
          <ac:chgData name="Wynne Jones (IMH)" userId="S::wynne.jones@uwtsd.ac.uk::69f52bfd-83ac-4820-bfdb-542bd333a274" providerId="AD" clId="Web-{AA46311E-C1E1-8FE5-CDF2-C1232EE68730}" dt="2019-10-30T02:21:18.201" v="28" actId="14100"/>
          <ac:picMkLst>
            <pc:docMk/>
            <pc:sldMk cId="2175387365" sldId="324"/>
            <ac:picMk id="2" creationId="{C72C67A4-EB88-4D17-8361-4464F6B1688C}"/>
          </ac:picMkLst>
        </pc:picChg>
      </pc:sldChg>
      <pc:sldChg chg="addSp modSp new mod ord setBg modClrScheme chgLayout">
        <pc:chgData name="Wynne Jones (IMH)" userId="S::wynne.jones@uwtsd.ac.uk::69f52bfd-83ac-4820-bfdb-542bd333a274" providerId="AD" clId="Web-{AA46311E-C1E1-8FE5-CDF2-C1232EE68730}" dt="2019-10-30T02:41:15.262" v="169"/>
        <pc:sldMkLst>
          <pc:docMk/>
          <pc:sldMk cId="3062287400" sldId="325"/>
        </pc:sldMkLst>
        <pc:spChg chg="add mod">
          <ac:chgData name="Wynne Jones (IMH)" userId="S::wynne.jones@uwtsd.ac.uk::69f52bfd-83ac-4820-bfdb-542bd333a274" providerId="AD" clId="Web-{AA46311E-C1E1-8FE5-CDF2-C1232EE68730}" dt="2019-10-30T02:28:13.052" v="50"/>
          <ac:spMkLst>
            <pc:docMk/>
            <pc:sldMk cId="3062287400" sldId="325"/>
            <ac:spMk id="2" creationId="{2DF16C92-3DDB-4F92-A0E5-14912E7B3868}"/>
          </ac:spMkLst>
        </pc:spChg>
        <pc:spChg chg="add">
          <ac:chgData name="Wynne Jones (IMH)" userId="S::wynne.jones@uwtsd.ac.uk::69f52bfd-83ac-4820-bfdb-542bd333a274" providerId="AD" clId="Web-{AA46311E-C1E1-8FE5-CDF2-C1232EE68730}" dt="2019-10-30T02:28:13.052" v="50"/>
          <ac:spMkLst>
            <pc:docMk/>
            <pc:sldMk cId="3062287400" sldId="325"/>
            <ac:spMk id="7" creationId="{BCA2EB72-13DC-4DC6-B461-3B036C55B925}"/>
          </ac:spMkLst>
        </pc:spChg>
        <pc:cxnChg chg="add">
          <ac:chgData name="Wynne Jones (IMH)" userId="S::wynne.jones@uwtsd.ac.uk::69f52bfd-83ac-4820-bfdb-542bd333a274" providerId="AD" clId="Web-{AA46311E-C1E1-8FE5-CDF2-C1232EE68730}" dt="2019-10-30T02:28:13.052" v="50"/>
          <ac:cxnSpMkLst>
            <pc:docMk/>
            <pc:sldMk cId="3062287400" sldId="325"/>
            <ac:cxnSpMk id="9" creationId="{C8F75BF3-096E-451E-A222-96A7F0946814}"/>
          </ac:cxnSpMkLst>
        </pc:cxnChg>
      </pc:sldChg>
      <pc:sldChg chg="addSp modSp new mod setBg modClrScheme chgLayout">
        <pc:chgData name="Wynne Jones (IMH)" userId="S::wynne.jones@uwtsd.ac.uk::69f52bfd-83ac-4820-bfdb-542bd333a274" providerId="AD" clId="Web-{AA46311E-C1E1-8FE5-CDF2-C1232EE68730}" dt="2019-10-30T02:31:04.061" v="106"/>
        <pc:sldMkLst>
          <pc:docMk/>
          <pc:sldMk cId="3014242575" sldId="326"/>
        </pc:sldMkLst>
        <pc:spChg chg="add mod">
          <ac:chgData name="Wynne Jones (IMH)" userId="S::wynne.jones@uwtsd.ac.uk::69f52bfd-83ac-4820-bfdb-542bd333a274" providerId="AD" clId="Web-{AA46311E-C1E1-8FE5-CDF2-C1232EE68730}" dt="2019-10-30T02:31:04.061" v="106"/>
          <ac:spMkLst>
            <pc:docMk/>
            <pc:sldMk cId="3014242575" sldId="326"/>
            <ac:spMk id="2" creationId="{F77EA382-2AFB-41C4-A769-88FBD598CD28}"/>
          </ac:spMkLst>
        </pc:spChg>
        <pc:spChg chg="add">
          <ac:chgData name="Wynne Jones (IMH)" userId="S::wynne.jones@uwtsd.ac.uk::69f52bfd-83ac-4820-bfdb-542bd333a274" providerId="AD" clId="Web-{AA46311E-C1E1-8FE5-CDF2-C1232EE68730}" dt="2019-10-30T02:31:04.061" v="106"/>
          <ac:spMkLst>
            <pc:docMk/>
            <pc:sldMk cId="3014242575" sldId="326"/>
            <ac:spMk id="7" creationId="{BCA2EB72-13DC-4DC6-B461-3B036C55B925}"/>
          </ac:spMkLst>
        </pc:spChg>
        <pc:cxnChg chg="add">
          <ac:chgData name="Wynne Jones (IMH)" userId="S::wynne.jones@uwtsd.ac.uk::69f52bfd-83ac-4820-bfdb-542bd333a274" providerId="AD" clId="Web-{AA46311E-C1E1-8FE5-CDF2-C1232EE68730}" dt="2019-10-30T02:31:04.061" v="106"/>
          <ac:cxnSpMkLst>
            <pc:docMk/>
            <pc:sldMk cId="3014242575" sldId="326"/>
            <ac:cxnSpMk id="9" creationId="{C8F75BF3-096E-451E-A222-96A7F0946814}"/>
          </ac:cxnSpMkLst>
        </pc:cxnChg>
      </pc:sldChg>
      <pc:sldChg chg="addSp modSp add mod replId setBg">
        <pc:chgData name="Wynne Jones (IMH)" userId="S::wynne.jones@uwtsd.ac.uk::69f52bfd-83ac-4820-bfdb-542bd333a274" providerId="AD" clId="Web-{AA46311E-C1E1-8FE5-CDF2-C1232EE68730}" dt="2019-10-30T02:36:27.426" v="142" actId="20577"/>
        <pc:sldMkLst>
          <pc:docMk/>
          <pc:sldMk cId="3756568141" sldId="327"/>
        </pc:sldMkLst>
        <pc:spChg chg="mod">
          <ac:chgData name="Wynne Jones (IMH)" userId="S::wynne.jones@uwtsd.ac.uk::69f52bfd-83ac-4820-bfdb-542bd333a274" providerId="AD" clId="Web-{AA46311E-C1E1-8FE5-CDF2-C1232EE68730}" dt="2019-10-30T02:36:17.223" v="141"/>
          <ac:spMkLst>
            <pc:docMk/>
            <pc:sldMk cId="3756568141" sldId="327"/>
            <ac:spMk id="2" creationId="{00000000-0000-0000-0000-000000000000}"/>
          </ac:spMkLst>
        </pc:spChg>
        <pc:spChg chg="mod">
          <ac:chgData name="Wynne Jones (IMH)" userId="S::wynne.jones@uwtsd.ac.uk::69f52bfd-83ac-4820-bfdb-542bd333a274" providerId="AD" clId="Web-{AA46311E-C1E1-8FE5-CDF2-C1232EE68730}" dt="2019-10-30T02:36:27.426" v="142" actId="20577"/>
          <ac:spMkLst>
            <pc:docMk/>
            <pc:sldMk cId="3756568141" sldId="327"/>
            <ac:spMk id="3" creationId="{00000000-0000-0000-0000-000000000000}"/>
          </ac:spMkLst>
        </pc:spChg>
        <pc:spChg chg="add">
          <ac:chgData name="Wynne Jones (IMH)" userId="S::wynne.jones@uwtsd.ac.uk::69f52bfd-83ac-4820-bfdb-542bd333a274" providerId="AD" clId="Web-{AA46311E-C1E1-8FE5-CDF2-C1232EE68730}" dt="2019-10-30T02:36:17.223" v="141"/>
          <ac:spMkLst>
            <pc:docMk/>
            <pc:sldMk cId="3756568141" sldId="327"/>
            <ac:spMk id="8" creationId="{375136A9-49F9-4DA0-A741-F065B0FA091D}"/>
          </ac:spMkLst>
        </pc:spChg>
        <pc:spChg chg="add">
          <ac:chgData name="Wynne Jones (IMH)" userId="S::wynne.jones@uwtsd.ac.uk::69f52bfd-83ac-4820-bfdb-542bd333a274" providerId="AD" clId="Web-{AA46311E-C1E1-8FE5-CDF2-C1232EE68730}" dt="2019-10-30T02:36:17.223" v="141"/>
          <ac:spMkLst>
            <pc:docMk/>
            <pc:sldMk cId="3756568141" sldId="327"/>
            <ac:spMk id="10" creationId="{B912F6C7-0423-4B6F-AECE-710C848918FD}"/>
          </ac:spMkLst>
        </pc:spChg>
        <pc:cxnChg chg="add">
          <ac:chgData name="Wynne Jones (IMH)" userId="S::wynne.jones@uwtsd.ac.uk::69f52bfd-83ac-4820-bfdb-542bd333a274" providerId="AD" clId="Web-{AA46311E-C1E1-8FE5-CDF2-C1232EE68730}" dt="2019-10-30T02:36:17.223" v="141"/>
          <ac:cxnSpMkLst>
            <pc:docMk/>
            <pc:sldMk cId="3756568141" sldId="327"/>
            <ac:cxnSpMk id="12" creationId="{A7208205-03EE-4EC8-9C34-59270C1880D8}"/>
          </ac:cxnSpMkLst>
        </pc:cxnChg>
      </pc:sldChg>
      <pc:sldChg chg="addSp delSp modSp new mod setBg">
        <pc:chgData name="Wynne Jones (IMH)" userId="S::wynne.jones@uwtsd.ac.uk::69f52bfd-83ac-4820-bfdb-542bd333a274" providerId="AD" clId="Web-{AA46311E-C1E1-8FE5-CDF2-C1232EE68730}" dt="2019-10-30T03:19:46.495" v="633" actId="20577"/>
        <pc:sldMkLst>
          <pc:docMk/>
          <pc:sldMk cId="770903342" sldId="328"/>
        </pc:sldMkLst>
        <pc:spChg chg="mod">
          <ac:chgData name="Wynne Jones (IMH)" userId="S::wynne.jones@uwtsd.ac.uk::69f52bfd-83ac-4820-bfdb-542bd333a274" providerId="AD" clId="Web-{AA46311E-C1E1-8FE5-CDF2-C1232EE68730}" dt="2019-10-30T03:19:46.495" v="633" actId="20577"/>
          <ac:spMkLst>
            <pc:docMk/>
            <pc:sldMk cId="770903342" sldId="328"/>
            <ac:spMk id="2" creationId="{83E8B8D2-98B8-49D0-8A7E-FEAFD6D9EC8E}"/>
          </ac:spMkLst>
        </pc:spChg>
        <pc:spChg chg="add del mod">
          <ac:chgData name="Wynne Jones (IMH)" userId="S::wynne.jones@uwtsd.ac.uk::69f52bfd-83ac-4820-bfdb-542bd333a274" providerId="AD" clId="Web-{AA46311E-C1E1-8FE5-CDF2-C1232EE68730}" dt="2019-10-30T03:13:53.285" v="614" actId="20577"/>
          <ac:spMkLst>
            <pc:docMk/>
            <pc:sldMk cId="770903342" sldId="328"/>
            <ac:spMk id="3" creationId="{75D1E8F1-336E-48CE-84F7-C0402C7EA800}"/>
          </ac:spMkLst>
        </pc:spChg>
        <pc:spChg chg="add del">
          <ac:chgData name="Wynne Jones (IMH)" userId="S::wynne.jones@uwtsd.ac.uk::69f52bfd-83ac-4820-bfdb-542bd333a274" providerId="AD" clId="Web-{AA46311E-C1E1-8FE5-CDF2-C1232EE68730}" dt="2019-10-30T03:13:39.316" v="610"/>
          <ac:spMkLst>
            <pc:docMk/>
            <pc:sldMk cId="770903342" sldId="328"/>
            <ac:spMk id="10" creationId="{7E475056-B0EB-44BE-8568-61ABEFB2E99D}"/>
          </ac:spMkLst>
        </pc:spChg>
        <pc:spChg chg="add del">
          <ac:chgData name="Wynne Jones (IMH)" userId="S::wynne.jones@uwtsd.ac.uk::69f52bfd-83ac-4820-bfdb-542bd333a274" providerId="AD" clId="Web-{AA46311E-C1E1-8FE5-CDF2-C1232EE68730}" dt="2019-10-30T03:13:39.316" v="610"/>
          <ac:spMkLst>
            <pc:docMk/>
            <pc:sldMk cId="770903342" sldId="328"/>
            <ac:spMk id="14" creationId="{E82ABBDC-7A44-4AE8-A04F-B5495481B9F2}"/>
          </ac:spMkLst>
        </pc:spChg>
        <pc:graphicFrameChg chg="add del">
          <ac:chgData name="Wynne Jones (IMH)" userId="S::wynne.jones@uwtsd.ac.uk::69f52bfd-83ac-4820-bfdb-542bd333a274" providerId="AD" clId="Web-{AA46311E-C1E1-8FE5-CDF2-C1232EE68730}" dt="2019-10-30T03:13:39.316" v="610"/>
          <ac:graphicFrameMkLst>
            <pc:docMk/>
            <pc:sldMk cId="770903342" sldId="328"/>
            <ac:graphicFrameMk id="5" creationId="{27033F31-CD79-4EF4-ABDC-EBED08520B37}"/>
          </ac:graphicFrameMkLst>
        </pc:graphicFrameChg>
        <pc:picChg chg="add mod">
          <ac:chgData name="Wynne Jones (IMH)" userId="S::wynne.jones@uwtsd.ac.uk::69f52bfd-83ac-4820-bfdb-542bd333a274" providerId="AD" clId="Web-{AA46311E-C1E1-8FE5-CDF2-C1232EE68730}" dt="2019-10-30T03:15:34.582" v="625" actId="1076"/>
          <ac:picMkLst>
            <pc:docMk/>
            <pc:sldMk cId="770903342" sldId="328"/>
            <ac:picMk id="7" creationId="{509C28A3-045D-4B4F-9EFD-F26D7806EF0F}"/>
          </ac:picMkLst>
        </pc:picChg>
        <pc:picChg chg="add mod">
          <ac:chgData name="Wynne Jones (IMH)" userId="S::wynne.jones@uwtsd.ac.uk::69f52bfd-83ac-4820-bfdb-542bd333a274" providerId="AD" clId="Web-{AA46311E-C1E1-8FE5-CDF2-C1232EE68730}" dt="2019-10-30T03:15:22.754" v="623" actId="1076"/>
          <ac:picMkLst>
            <pc:docMk/>
            <pc:sldMk cId="770903342" sldId="328"/>
            <ac:picMk id="18" creationId="{42E2282B-CDE6-496A-A7F5-42B2F7C86D6D}"/>
          </ac:picMkLst>
        </pc:picChg>
        <pc:cxnChg chg="add del">
          <ac:chgData name="Wynne Jones (IMH)" userId="S::wynne.jones@uwtsd.ac.uk::69f52bfd-83ac-4820-bfdb-542bd333a274" providerId="AD" clId="Web-{AA46311E-C1E1-8FE5-CDF2-C1232EE68730}" dt="2019-10-30T03:13:39.316" v="610"/>
          <ac:cxnSpMkLst>
            <pc:docMk/>
            <pc:sldMk cId="770903342" sldId="328"/>
            <ac:cxnSpMk id="12" creationId="{F2C8E2EC-73A4-48C2-B4D7-D7726BD908EE}"/>
          </ac:cxnSpMkLst>
        </pc:cxnChg>
      </pc:sldChg>
      <pc:sldChg chg="addSp delSp modSp new mod setBg">
        <pc:chgData name="Wynne Jones (IMH)" userId="S::wynne.jones@uwtsd.ac.uk::69f52bfd-83ac-4820-bfdb-542bd333a274" providerId="AD" clId="Web-{AA46311E-C1E1-8FE5-CDF2-C1232EE68730}" dt="2019-10-30T03:32:44.317" v="1130" actId="14100"/>
        <pc:sldMkLst>
          <pc:docMk/>
          <pc:sldMk cId="682968205" sldId="329"/>
        </pc:sldMkLst>
        <pc:spChg chg="mod">
          <ac:chgData name="Wynne Jones (IMH)" userId="S::wynne.jones@uwtsd.ac.uk::69f52bfd-83ac-4820-bfdb-542bd333a274" providerId="AD" clId="Web-{AA46311E-C1E1-8FE5-CDF2-C1232EE68730}" dt="2019-10-30T03:29:32.957" v="1025"/>
          <ac:spMkLst>
            <pc:docMk/>
            <pc:sldMk cId="682968205" sldId="329"/>
            <ac:spMk id="2" creationId="{38EB56F0-7320-4D7C-8E82-A0EAADC05EFD}"/>
          </ac:spMkLst>
        </pc:spChg>
        <pc:spChg chg="del mod">
          <ac:chgData name="Wynne Jones (IMH)" userId="S::wynne.jones@uwtsd.ac.uk::69f52bfd-83ac-4820-bfdb-542bd333a274" providerId="AD" clId="Web-{AA46311E-C1E1-8FE5-CDF2-C1232EE68730}" dt="2019-10-30T03:29:32.957" v="1025"/>
          <ac:spMkLst>
            <pc:docMk/>
            <pc:sldMk cId="682968205" sldId="329"/>
            <ac:spMk id="3" creationId="{6E5C8998-1E24-4B3B-BFFB-6A8F64F3B26B}"/>
          </ac:spMkLst>
        </pc:spChg>
        <pc:spChg chg="add">
          <ac:chgData name="Wynne Jones (IMH)" userId="S::wynne.jones@uwtsd.ac.uk::69f52bfd-83ac-4820-bfdb-542bd333a274" providerId="AD" clId="Web-{AA46311E-C1E1-8FE5-CDF2-C1232EE68730}" dt="2019-10-30T03:29:32.957" v="1025"/>
          <ac:spMkLst>
            <pc:docMk/>
            <pc:sldMk cId="682968205" sldId="329"/>
            <ac:spMk id="10" creationId="{7E475056-B0EB-44BE-8568-61ABEFB2E99D}"/>
          </ac:spMkLst>
        </pc:spChg>
        <pc:spChg chg="add">
          <ac:chgData name="Wynne Jones (IMH)" userId="S::wynne.jones@uwtsd.ac.uk::69f52bfd-83ac-4820-bfdb-542bd333a274" providerId="AD" clId="Web-{AA46311E-C1E1-8FE5-CDF2-C1232EE68730}" dt="2019-10-30T03:29:32.957" v="1025"/>
          <ac:spMkLst>
            <pc:docMk/>
            <pc:sldMk cId="682968205" sldId="329"/>
            <ac:spMk id="14" creationId="{E82ABBDC-7A44-4AE8-A04F-B5495481B9F2}"/>
          </ac:spMkLst>
        </pc:spChg>
        <pc:graphicFrameChg chg="add mod modGraphic">
          <ac:chgData name="Wynne Jones (IMH)" userId="S::wynne.jones@uwtsd.ac.uk::69f52bfd-83ac-4820-bfdb-542bd333a274" providerId="AD" clId="Web-{AA46311E-C1E1-8FE5-CDF2-C1232EE68730}" dt="2019-10-30T03:32:44.317" v="1130" actId="14100"/>
          <ac:graphicFrameMkLst>
            <pc:docMk/>
            <pc:sldMk cId="682968205" sldId="329"/>
            <ac:graphicFrameMk id="5" creationId="{86513D01-5E60-42B6-A7D2-FDD59980F9B2}"/>
          </ac:graphicFrameMkLst>
        </pc:graphicFrameChg>
        <pc:cxnChg chg="add">
          <ac:chgData name="Wynne Jones (IMH)" userId="S::wynne.jones@uwtsd.ac.uk::69f52bfd-83ac-4820-bfdb-542bd333a274" providerId="AD" clId="Web-{AA46311E-C1E1-8FE5-CDF2-C1232EE68730}" dt="2019-10-30T03:29:32.957" v="1025"/>
          <ac:cxnSpMkLst>
            <pc:docMk/>
            <pc:sldMk cId="682968205" sldId="329"/>
            <ac:cxnSpMk id="12" creationId="{F2C8E2EC-73A4-48C2-B4D7-D7726BD908EE}"/>
          </ac:cxnSpMkLst>
        </pc:cxnChg>
      </pc:sldChg>
      <pc:sldChg chg="addSp modSp new mod setBg">
        <pc:chgData name="Wynne Jones (IMH)" userId="S::wynne.jones@uwtsd.ac.uk::69f52bfd-83ac-4820-bfdb-542bd333a274" providerId="AD" clId="Web-{AA46311E-C1E1-8FE5-CDF2-C1232EE68730}" dt="2019-10-30T03:23:47.610" v="834" actId="1076"/>
        <pc:sldMkLst>
          <pc:docMk/>
          <pc:sldMk cId="466292454" sldId="330"/>
        </pc:sldMkLst>
        <pc:spChg chg="mod">
          <ac:chgData name="Wynne Jones (IMH)" userId="S::wynne.jones@uwtsd.ac.uk::69f52bfd-83ac-4820-bfdb-542bd333a274" providerId="AD" clId="Web-{AA46311E-C1E1-8FE5-CDF2-C1232EE68730}" dt="2019-10-30T03:23:31.719" v="830"/>
          <ac:spMkLst>
            <pc:docMk/>
            <pc:sldMk cId="466292454" sldId="330"/>
            <ac:spMk id="2" creationId="{850804DE-31ED-4836-BA48-FAB18D16D488}"/>
          </ac:spMkLst>
        </pc:spChg>
        <pc:spChg chg="mod">
          <ac:chgData name="Wynne Jones (IMH)" userId="S::wynne.jones@uwtsd.ac.uk::69f52bfd-83ac-4820-bfdb-542bd333a274" providerId="AD" clId="Web-{AA46311E-C1E1-8FE5-CDF2-C1232EE68730}" dt="2019-10-30T03:23:40.938" v="831" actId="20577"/>
          <ac:spMkLst>
            <pc:docMk/>
            <pc:sldMk cId="466292454" sldId="330"/>
            <ac:spMk id="3" creationId="{162F63B0-0D30-4D79-9C54-19E0B117DB96}"/>
          </ac:spMkLst>
        </pc:spChg>
        <pc:picChg chg="add mod">
          <ac:chgData name="Wynne Jones (IMH)" userId="S::wynne.jones@uwtsd.ac.uk::69f52bfd-83ac-4820-bfdb-542bd333a274" providerId="AD" clId="Web-{AA46311E-C1E1-8FE5-CDF2-C1232EE68730}" dt="2019-10-30T03:23:47.610" v="834" actId="1076"/>
          <ac:picMkLst>
            <pc:docMk/>
            <pc:sldMk cId="466292454" sldId="330"/>
            <ac:picMk id="7" creationId="{758B90BC-2695-49A9-B6A4-7595F9A08DB0}"/>
          </ac:picMkLst>
        </pc:picChg>
      </pc:sldChg>
      <pc:sldChg chg="addSp modSp new mod setBg">
        <pc:chgData name="Wynne Jones (IMH)" userId="S::wynne.jones@uwtsd.ac.uk::69f52bfd-83ac-4820-bfdb-542bd333a274" providerId="AD" clId="Web-{AA46311E-C1E1-8FE5-CDF2-C1232EE68730}" dt="2019-10-30T04:29:55.037" v="1269" actId="20577"/>
        <pc:sldMkLst>
          <pc:docMk/>
          <pc:sldMk cId="3128684577" sldId="331"/>
        </pc:sldMkLst>
        <pc:spChg chg="mod">
          <ac:chgData name="Wynne Jones (IMH)" userId="S::wynne.jones@uwtsd.ac.uk::69f52bfd-83ac-4820-bfdb-542bd333a274" providerId="AD" clId="Web-{AA46311E-C1E1-8FE5-CDF2-C1232EE68730}" dt="2019-10-30T03:35:57.912" v="1266"/>
          <ac:spMkLst>
            <pc:docMk/>
            <pc:sldMk cId="3128684577" sldId="331"/>
            <ac:spMk id="2" creationId="{6BF8D571-64DB-4102-A3E7-F3CA18BAB6EC}"/>
          </ac:spMkLst>
        </pc:spChg>
        <pc:spChg chg="mod">
          <ac:chgData name="Wynne Jones (IMH)" userId="S::wynne.jones@uwtsd.ac.uk::69f52bfd-83ac-4820-bfdb-542bd333a274" providerId="AD" clId="Web-{AA46311E-C1E1-8FE5-CDF2-C1232EE68730}" dt="2019-10-30T04:29:55.037" v="1269" actId="20577"/>
          <ac:spMkLst>
            <pc:docMk/>
            <pc:sldMk cId="3128684577" sldId="331"/>
            <ac:spMk id="3" creationId="{00D589D9-A801-4CC9-BE2E-2FF332546867}"/>
          </ac:spMkLst>
        </pc:spChg>
        <pc:picChg chg="add">
          <ac:chgData name="Wynne Jones (IMH)" userId="S::wynne.jones@uwtsd.ac.uk::69f52bfd-83ac-4820-bfdb-542bd333a274" providerId="AD" clId="Web-{AA46311E-C1E1-8FE5-CDF2-C1232EE68730}" dt="2019-10-30T03:35:57.912" v="1266"/>
          <ac:picMkLst>
            <pc:docMk/>
            <pc:sldMk cId="3128684577" sldId="331"/>
            <ac:picMk id="7" creationId="{170FCF7F-38E1-415B-864C-218FFB0E1D28}"/>
          </ac:picMkLst>
        </pc:picChg>
      </pc:sldChg>
      <pc:sldChg chg="modSp new">
        <pc:chgData name="Wynne Jones (IMH)" userId="S::wynne.jones@uwtsd.ac.uk::69f52bfd-83ac-4820-bfdb-542bd333a274" providerId="AD" clId="Web-{AA46311E-C1E1-8FE5-CDF2-C1232EE68730}" dt="2019-10-30T04:36:09.868" v="1751" actId="20577"/>
        <pc:sldMkLst>
          <pc:docMk/>
          <pc:sldMk cId="2981542354" sldId="332"/>
        </pc:sldMkLst>
        <pc:spChg chg="mod">
          <ac:chgData name="Wynne Jones (IMH)" userId="S::wynne.jones@uwtsd.ac.uk::69f52bfd-83ac-4820-bfdb-542bd333a274" providerId="AD" clId="Web-{AA46311E-C1E1-8FE5-CDF2-C1232EE68730}" dt="2019-10-30T04:36:09.868" v="1751" actId="20577"/>
          <ac:spMkLst>
            <pc:docMk/>
            <pc:sldMk cId="2981542354" sldId="332"/>
            <ac:spMk id="2" creationId="{86FBDE0E-A86F-4A7C-9833-55610AD74CC5}"/>
          </ac:spMkLst>
        </pc:spChg>
        <pc:spChg chg="mod">
          <ac:chgData name="Wynne Jones (IMH)" userId="S::wynne.jones@uwtsd.ac.uk::69f52bfd-83ac-4820-bfdb-542bd333a274" providerId="AD" clId="Web-{AA46311E-C1E1-8FE5-CDF2-C1232EE68730}" dt="2019-10-30T04:35:58.742" v="1736" actId="20577"/>
          <ac:spMkLst>
            <pc:docMk/>
            <pc:sldMk cId="2981542354" sldId="332"/>
            <ac:spMk id="3" creationId="{47710DAE-C9B9-4379-9087-5C3AFC0C48BB}"/>
          </ac:spMkLst>
        </pc:spChg>
      </pc:sldChg>
      <pc:sldChg chg="modSp new">
        <pc:chgData name="Wynne Jones (IMH)" userId="S::wynne.jones@uwtsd.ac.uk::69f52bfd-83ac-4820-bfdb-542bd333a274" providerId="AD" clId="Web-{AA46311E-C1E1-8FE5-CDF2-C1232EE68730}" dt="2019-10-30T04:50:10.645" v="2040" actId="20577"/>
        <pc:sldMkLst>
          <pc:docMk/>
          <pc:sldMk cId="1948370960" sldId="333"/>
        </pc:sldMkLst>
        <pc:spChg chg="mod">
          <ac:chgData name="Wynne Jones (IMH)" userId="S::wynne.jones@uwtsd.ac.uk::69f52bfd-83ac-4820-bfdb-542bd333a274" providerId="AD" clId="Web-{AA46311E-C1E1-8FE5-CDF2-C1232EE68730}" dt="2019-10-30T04:49:42.129" v="2001" actId="20577"/>
          <ac:spMkLst>
            <pc:docMk/>
            <pc:sldMk cId="1948370960" sldId="333"/>
            <ac:spMk id="2" creationId="{11D5D034-04C7-4228-9262-DAA713ACC64C}"/>
          </ac:spMkLst>
        </pc:spChg>
        <pc:spChg chg="mod">
          <ac:chgData name="Wynne Jones (IMH)" userId="S::wynne.jones@uwtsd.ac.uk::69f52bfd-83ac-4820-bfdb-542bd333a274" providerId="AD" clId="Web-{AA46311E-C1E1-8FE5-CDF2-C1232EE68730}" dt="2019-10-30T04:50:10.645" v="2040" actId="20577"/>
          <ac:spMkLst>
            <pc:docMk/>
            <pc:sldMk cId="1948370960" sldId="333"/>
            <ac:spMk id="3" creationId="{2A33D8F3-7311-49FE-8D4F-2B5F9663C600}"/>
          </ac:spMkLst>
        </pc:spChg>
      </pc:sldChg>
      <pc:sldChg chg="modSp new">
        <pc:chgData name="Wynne Jones (IMH)" userId="S::wynne.jones@uwtsd.ac.uk::69f52bfd-83ac-4820-bfdb-542bd333a274" providerId="AD" clId="Web-{AA46311E-C1E1-8FE5-CDF2-C1232EE68730}" dt="2019-10-30T04:54:41.876" v="2043" actId="20577"/>
        <pc:sldMkLst>
          <pc:docMk/>
          <pc:sldMk cId="1114179761" sldId="334"/>
        </pc:sldMkLst>
        <pc:spChg chg="mod">
          <ac:chgData name="Wynne Jones (IMH)" userId="S::wynne.jones@uwtsd.ac.uk::69f52bfd-83ac-4820-bfdb-542bd333a274" providerId="AD" clId="Web-{AA46311E-C1E1-8FE5-CDF2-C1232EE68730}" dt="2019-10-30T04:54:41.876" v="2043" actId="20577"/>
          <ac:spMkLst>
            <pc:docMk/>
            <pc:sldMk cId="1114179761" sldId="334"/>
            <ac:spMk id="2" creationId="{B9CF2F92-2FE2-4DF0-84B6-A92BB899F3AF}"/>
          </ac:spMkLst>
        </pc:spChg>
      </pc:sldChg>
      <pc:sldMasterChg chg="add del addSldLayout delSldLayout">
        <pc:chgData name="Wynne Jones (IMH)" userId="S::wynne.jones@uwtsd.ac.uk::69f52bfd-83ac-4820-bfdb-542bd333a274" providerId="AD" clId="Web-{AA46311E-C1E1-8FE5-CDF2-C1232EE68730}" dt="2019-10-30T02:15:13.913" v="13"/>
        <pc:sldMasterMkLst>
          <pc:docMk/>
          <pc:sldMasterMk cId="1244146581" sldId="2147483696"/>
        </pc:sldMasterMkLst>
        <pc:sldLayoutChg chg="add del">
          <pc:chgData name="Wynne Jones (IMH)" userId="S::wynne.jones@uwtsd.ac.uk::69f52bfd-83ac-4820-bfdb-542bd333a274" providerId="AD" clId="Web-{AA46311E-C1E1-8FE5-CDF2-C1232EE68730}" dt="2019-10-30T02:15:13.913" v="13"/>
          <pc:sldLayoutMkLst>
            <pc:docMk/>
            <pc:sldMasterMk cId="1244146581" sldId="2147483696"/>
            <pc:sldLayoutMk cId="2754656105" sldId="2147483697"/>
          </pc:sldLayoutMkLst>
        </pc:sldLayoutChg>
        <pc:sldLayoutChg chg="add del">
          <pc:chgData name="Wynne Jones (IMH)" userId="S::wynne.jones@uwtsd.ac.uk::69f52bfd-83ac-4820-bfdb-542bd333a274" providerId="AD" clId="Web-{AA46311E-C1E1-8FE5-CDF2-C1232EE68730}" dt="2019-10-30T02:15:13.913" v="13"/>
          <pc:sldLayoutMkLst>
            <pc:docMk/>
            <pc:sldMasterMk cId="1244146581" sldId="2147483696"/>
            <pc:sldLayoutMk cId="1329694443" sldId="2147483698"/>
          </pc:sldLayoutMkLst>
        </pc:sldLayoutChg>
        <pc:sldLayoutChg chg="add del">
          <pc:chgData name="Wynne Jones (IMH)" userId="S::wynne.jones@uwtsd.ac.uk::69f52bfd-83ac-4820-bfdb-542bd333a274" providerId="AD" clId="Web-{AA46311E-C1E1-8FE5-CDF2-C1232EE68730}" dt="2019-10-30T02:15:13.913" v="13"/>
          <pc:sldLayoutMkLst>
            <pc:docMk/>
            <pc:sldMasterMk cId="1244146581" sldId="2147483696"/>
            <pc:sldLayoutMk cId="1127395650" sldId="2147483699"/>
          </pc:sldLayoutMkLst>
        </pc:sldLayoutChg>
        <pc:sldLayoutChg chg="add del">
          <pc:chgData name="Wynne Jones (IMH)" userId="S::wynne.jones@uwtsd.ac.uk::69f52bfd-83ac-4820-bfdb-542bd333a274" providerId="AD" clId="Web-{AA46311E-C1E1-8FE5-CDF2-C1232EE68730}" dt="2019-10-30T02:15:13.913" v="13"/>
          <pc:sldLayoutMkLst>
            <pc:docMk/>
            <pc:sldMasterMk cId="1244146581" sldId="2147483696"/>
            <pc:sldLayoutMk cId="2079946468" sldId="2147483700"/>
          </pc:sldLayoutMkLst>
        </pc:sldLayoutChg>
        <pc:sldLayoutChg chg="add del">
          <pc:chgData name="Wynne Jones (IMH)" userId="S::wynne.jones@uwtsd.ac.uk::69f52bfd-83ac-4820-bfdb-542bd333a274" providerId="AD" clId="Web-{AA46311E-C1E1-8FE5-CDF2-C1232EE68730}" dt="2019-10-30T02:15:13.913" v="13"/>
          <pc:sldLayoutMkLst>
            <pc:docMk/>
            <pc:sldMasterMk cId="1244146581" sldId="2147483696"/>
            <pc:sldLayoutMk cId="2249673516" sldId="2147483701"/>
          </pc:sldLayoutMkLst>
        </pc:sldLayoutChg>
        <pc:sldLayoutChg chg="add del">
          <pc:chgData name="Wynne Jones (IMH)" userId="S::wynne.jones@uwtsd.ac.uk::69f52bfd-83ac-4820-bfdb-542bd333a274" providerId="AD" clId="Web-{AA46311E-C1E1-8FE5-CDF2-C1232EE68730}" dt="2019-10-30T02:15:13.913" v="13"/>
          <pc:sldLayoutMkLst>
            <pc:docMk/>
            <pc:sldMasterMk cId="1244146581" sldId="2147483696"/>
            <pc:sldLayoutMk cId="187418157" sldId="2147483702"/>
          </pc:sldLayoutMkLst>
        </pc:sldLayoutChg>
        <pc:sldLayoutChg chg="add del">
          <pc:chgData name="Wynne Jones (IMH)" userId="S::wynne.jones@uwtsd.ac.uk::69f52bfd-83ac-4820-bfdb-542bd333a274" providerId="AD" clId="Web-{AA46311E-C1E1-8FE5-CDF2-C1232EE68730}" dt="2019-10-30T02:15:13.913" v="13"/>
          <pc:sldLayoutMkLst>
            <pc:docMk/>
            <pc:sldMasterMk cId="1244146581" sldId="2147483696"/>
            <pc:sldLayoutMk cId="3254129157" sldId="2147483703"/>
          </pc:sldLayoutMkLst>
        </pc:sldLayoutChg>
        <pc:sldLayoutChg chg="add del">
          <pc:chgData name="Wynne Jones (IMH)" userId="S::wynne.jones@uwtsd.ac.uk::69f52bfd-83ac-4820-bfdb-542bd333a274" providerId="AD" clId="Web-{AA46311E-C1E1-8FE5-CDF2-C1232EE68730}" dt="2019-10-30T02:15:13.913" v="13"/>
          <pc:sldLayoutMkLst>
            <pc:docMk/>
            <pc:sldMasterMk cId="1244146581" sldId="2147483696"/>
            <pc:sldLayoutMk cId="747246921" sldId="2147483704"/>
          </pc:sldLayoutMkLst>
        </pc:sldLayoutChg>
        <pc:sldLayoutChg chg="add del">
          <pc:chgData name="Wynne Jones (IMH)" userId="S::wynne.jones@uwtsd.ac.uk::69f52bfd-83ac-4820-bfdb-542bd333a274" providerId="AD" clId="Web-{AA46311E-C1E1-8FE5-CDF2-C1232EE68730}" dt="2019-10-30T02:15:13.913" v="13"/>
          <pc:sldLayoutMkLst>
            <pc:docMk/>
            <pc:sldMasterMk cId="1244146581" sldId="2147483696"/>
            <pc:sldLayoutMk cId="1129693338" sldId="2147483705"/>
          </pc:sldLayoutMkLst>
        </pc:sldLayoutChg>
        <pc:sldLayoutChg chg="add del">
          <pc:chgData name="Wynne Jones (IMH)" userId="S::wynne.jones@uwtsd.ac.uk::69f52bfd-83ac-4820-bfdb-542bd333a274" providerId="AD" clId="Web-{AA46311E-C1E1-8FE5-CDF2-C1232EE68730}" dt="2019-10-30T02:15:13.913" v="13"/>
          <pc:sldLayoutMkLst>
            <pc:docMk/>
            <pc:sldMasterMk cId="1244146581" sldId="2147483696"/>
            <pc:sldLayoutMk cId="4188779589" sldId="2147483706"/>
          </pc:sldLayoutMkLst>
        </pc:sldLayoutChg>
        <pc:sldLayoutChg chg="add del">
          <pc:chgData name="Wynne Jones (IMH)" userId="S::wynne.jones@uwtsd.ac.uk::69f52bfd-83ac-4820-bfdb-542bd333a274" providerId="AD" clId="Web-{AA46311E-C1E1-8FE5-CDF2-C1232EE68730}" dt="2019-10-30T02:15:13.913" v="13"/>
          <pc:sldLayoutMkLst>
            <pc:docMk/>
            <pc:sldMasterMk cId="1244146581" sldId="2147483696"/>
            <pc:sldLayoutMk cId="681477705" sldId="2147483707"/>
          </pc:sldLayoutMkLst>
        </pc:sldLayoutChg>
        <pc:sldLayoutChg chg="add del">
          <pc:chgData name="Wynne Jones (IMH)" userId="S::wynne.jones@uwtsd.ac.uk::69f52bfd-83ac-4820-bfdb-542bd333a274" providerId="AD" clId="Web-{AA46311E-C1E1-8FE5-CDF2-C1232EE68730}" dt="2019-10-30T02:15:13.913" v="13"/>
          <pc:sldLayoutMkLst>
            <pc:docMk/>
            <pc:sldMasterMk cId="1244146581" sldId="2147483696"/>
            <pc:sldLayoutMk cId="4237210363" sldId="2147483708"/>
          </pc:sldLayoutMkLst>
        </pc:sldLayoutChg>
        <pc:sldLayoutChg chg="add del">
          <pc:chgData name="Wynne Jones (IMH)" userId="S::wynne.jones@uwtsd.ac.uk::69f52bfd-83ac-4820-bfdb-542bd333a274" providerId="AD" clId="Web-{AA46311E-C1E1-8FE5-CDF2-C1232EE68730}" dt="2019-10-30T02:15:13.913" v="13"/>
          <pc:sldLayoutMkLst>
            <pc:docMk/>
            <pc:sldMasterMk cId="1244146581" sldId="2147483696"/>
            <pc:sldLayoutMk cId="174353118" sldId="2147483709"/>
          </pc:sldLayoutMkLst>
        </pc:sldLayoutChg>
        <pc:sldLayoutChg chg="add del">
          <pc:chgData name="Wynne Jones (IMH)" userId="S::wynne.jones@uwtsd.ac.uk::69f52bfd-83ac-4820-bfdb-542bd333a274" providerId="AD" clId="Web-{AA46311E-C1E1-8FE5-CDF2-C1232EE68730}" dt="2019-10-30T02:15:13.913" v="13"/>
          <pc:sldLayoutMkLst>
            <pc:docMk/>
            <pc:sldMasterMk cId="1244146581" sldId="2147483696"/>
            <pc:sldLayoutMk cId="1227122298" sldId="2147483710"/>
          </pc:sldLayoutMkLst>
        </pc:sldLayoutChg>
        <pc:sldLayoutChg chg="add del">
          <pc:chgData name="Wynne Jones (IMH)" userId="S::wynne.jones@uwtsd.ac.uk::69f52bfd-83ac-4820-bfdb-542bd333a274" providerId="AD" clId="Web-{AA46311E-C1E1-8FE5-CDF2-C1232EE68730}" dt="2019-10-30T02:15:13.913" v="13"/>
          <pc:sldLayoutMkLst>
            <pc:docMk/>
            <pc:sldMasterMk cId="1244146581" sldId="2147483696"/>
            <pc:sldLayoutMk cId="3641096400" sldId="2147483711"/>
          </pc:sldLayoutMkLst>
        </pc:sldLayoutChg>
        <pc:sldLayoutChg chg="add del">
          <pc:chgData name="Wynne Jones (IMH)" userId="S::wynne.jones@uwtsd.ac.uk::69f52bfd-83ac-4820-bfdb-542bd333a274" providerId="AD" clId="Web-{AA46311E-C1E1-8FE5-CDF2-C1232EE68730}" dt="2019-10-30T02:15:13.913" v="13"/>
          <pc:sldLayoutMkLst>
            <pc:docMk/>
            <pc:sldMasterMk cId="1244146581" sldId="2147483696"/>
            <pc:sldLayoutMk cId="1046098142" sldId="2147483712"/>
          </pc:sldLayoutMkLst>
        </pc:sldLayoutChg>
        <pc:sldLayoutChg chg="add del">
          <pc:chgData name="Wynne Jones (IMH)" userId="S::wynne.jones@uwtsd.ac.uk::69f52bfd-83ac-4820-bfdb-542bd333a274" providerId="AD" clId="Web-{AA46311E-C1E1-8FE5-CDF2-C1232EE68730}" dt="2019-10-30T02:15:13.913" v="13"/>
          <pc:sldLayoutMkLst>
            <pc:docMk/>
            <pc:sldMasterMk cId="1244146581" sldId="2147483696"/>
            <pc:sldLayoutMk cId="1247929256" sldId="2147483713"/>
          </pc:sldLayoutMkLst>
        </pc:sldLayoutChg>
      </pc:sldMasterChg>
      <pc:sldMasterChg chg="add del addSldLayout delSldLayout modSldLayout">
        <pc:chgData name="Wynne Jones (IMH)" userId="S::wynne.jones@uwtsd.ac.uk::69f52bfd-83ac-4820-bfdb-542bd333a274" providerId="AD" clId="Web-{AA46311E-C1E1-8FE5-CDF2-C1232EE68730}" dt="2019-10-30T02:15:13.913" v="13"/>
        <pc:sldMasterMkLst>
          <pc:docMk/>
          <pc:sldMasterMk cId="2579838620" sldId="2147483714"/>
        </pc:sldMasterMkLst>
        <pc:sldLayoutChg chg="add del mod replId">
          <pc:chgData name="Wynne Jones (IMH)" userId="S::wynne.jones@uwtsd.ac.uk::69f52bfd-83ac-4820-bfdb-542bd333a274" providerId="AD" clId="Web-{AA46311E-C1E1-8FE5-CDF2-C1232EE68730}" dt="2019-10-30T02:15:13.913" v="13"/>
          <pc:sldLayoutMkLst>
            <pc:docMk/>
            <pc:sldMasterMk cId="2579838620" sldId="2147483714"/>
            <pc:sldLayoutMk cId="1997552500" sldId="2147483715"/>
          </pc:sldLayoutMkLst>
        </pc:sldLayoutChg>
        <pc:sldLayoutChg chg="add del mod replId">
          <pc:chgData name="Wynne Jones (IMH)" userId="S::wynne.jones@uwtsd.ac.uk::69f52bfd-83ac-4820-bfdb-542bd333a274" providerId="AD" clId="Web-{AA46311E-C1E1-8FE5-CDF2-C1232EE68730}" dt="2019-10-30T02:15:13.913" v="13"/>
          <pc:sldLayoutMkLst>
            <pc:docMk/>
            <pc:sldMasterMk cId="2579838620" sldId="2147483714"/>
            <pc:sldLayoutMk cId="4117901501" sldId="2147483716"/>
          </pc:sldLayoutMkLst>
        </pc:sldLayoutChg>
        <pc:sldLayoutChg chg="add del mod replId">
          <pc:chgData name="Wynne Jones (IMH)" userId="S::wynne.jones@uwtsd.ac.uk::69f52bfd-83ac-4820-bfdb-542bd333a274" providerId="AD" clId="Web-{AA46311E-C1E1-8FE5-CDF2-C1232EE68730}" dt="2019-10-30T02:15:13.913" v="13"/>
          <pc:sldLayoutMkLst>
            <pc:docMk/>
            <pc:sldMasterMk cId="2579838620" sldId="2147483714"/>
            <pc:sldLayoutMk cId="4093751605" sldId="2147483717"/>
          </pc:sldLayoutMkLst>
        </pc:sldLayoutChg>
        <pc:sldLayoutChg chg="add del mod replId">
          <pc:chgData name="Wynne Jones (IMH)" userId="S::wynne.jones@uwtsd.ac.uk::69f52bfd-83ac-4820-bfdb-542bd333a274" providerId="AD" clId="Web-{AA46311E-C1E1-8FE5-CDF2-C1232EE68730}" dt="2019-10-30T02:15:13.913" v="13"/>
          <pc:sldLayoutMkLst>
            <pc:docMk/>
            <pc:sldMasterMk cId="2579838620" sldId="2147483714"/>
            <pc:sldLayoutMk cId="4117977734" sldId="2147483718"/>
          </pc:sldLayoutMkLst>
        </pc:sldLayoutChg>
        <pc:sldLayoutChg chg="add del mod replId">
          <pc:chgData name="Wynne Jones (IMH)" userId="S::wynne.jones@uwtsd.ac.uk::69f52bfd-83ac-4820-bfdb-542bd333a274" providerId="AD" clId="Web-{AA46311E-C1E1-8FE5-CDF2-C1232EE68730}" dt="2019-10-30T02:15:13.913" v="13"/>
          <pc:sldLayoutMkLst>
            <pc:docMk/>
            <pc:sldMasterMk cId="2579838620" sldId="2147483714"/>
            <pc:sldLayoutMk cId="2359629578" sldId="2147483719"/>
          </pc:sldLayoutMkLst>
        </pc:sldLayoutChg>
        <pc:sldLayoutChg chg="add del mod replId">
          <pc:chgData name="Wynne Jones (IMH)" userId="S::wynne.jones@uwtsd.ac.uk::69f52bfd-83ac-4820-bfdb-542bd333a274" providerId="AD" clId="Web-{AA46311E-C1E1-8FE5-CDF2-C1232EE68730}" dt="2019-10-30T02:15:13.913" v="13"/>
          <pc:sldLayoutMkLst>
            <pc:docMk/>
            <pc:sldMasterMk cId="2579838620" sldId="2147483714"/>
            <pc:sldLayoutMk cId="2475930956" sldId="2147483720"/>
          </pc:sldLayoutMkLst>
        </pc:sldLayoutChg>
        <pc:sldLayoutChg chg="add del mod replId">
          <pc:chgData name="Wynne Jones (IMH)" userId="S::wynne.jones@uwtsd.ac.uk::69f52bfd-83ac-4820-bfdb-542bd333a274" providerId="AD" clId="Web-{AA46311E-C1E1-8FE5-CDF2-C1232EE68730}" dt="2019-10-30T02:15:13.913" v="13"/>
          <pc:sldLayoutMkLst>
            <pc:docMk/>
            <pc:sldMasterMk cId="2579838620" sldId="2147483714"/>
            <pc:sldLayoutMk cId="376750191" sldId="2147483721"/>
          </pc:sldLayoutMkLst>
        </pc:sldLayoutChg>
        <pc:sldLayoutChg chg="add del mod replId">
          <pc:chgData name="Wynne Jones (IMH)" userId="S::wynne.jones@uwtsd.ac.uk::69f52bfd-83ac-4820-bfdb-542bd333a274" providerId="AD" clId="Web-{AA46311E-C1E1-8FE5-CDF2-C1232EE68730}" dt="2019-10-30T02:15:13.913" v="13"/>
          <pc:sldLayoutMkLst>
            <pc:docMk/>
            <pc:sldMasterMk cId="2579838620" sldId="2147483714"/>
            <pc:sldLayoutMk cId="3602045791" sldId="2147483722"/>
          </pc:sldLayoutMkLst>
        </pc:sldLayoutChg>
        <pc:sldLayoutChg chg="add del mod replId">
          <pc:chgData name="Wynne Jones (IMH)" userId="S::wynne.jones@uwtsd.ac.uk::69f52bfd-83ac-4820-bfdb-542bd333a274" providerId="AD" clId="Web-{AA46311E-C1E1-8FE5-CDF2-C1232EE68730}" dt="2019-10-30T02:15:13.913" v="13"/>
          <pc:sldLayoutMkLst>
            <pc:docMk/>
            <pc:sldMasterMk cId="2579838620" sldId="2147483714"/>
            <pc:sldLayoutMk cId="825443858" sldId="2147483723"/>
          </pc:sldLayoutMkLst>
        </pc:sldLayoutChg>
        <pc:sldLayoutChg chg="add del mod replId">
          <pc:chgData name="Wynne Jones (IMH)" userId="S::wynne.jones@uwtsd.ac.uk::69f52bfd-83ac-4820-bfdb-542bd333a274" providerId="AD" clId="Web-{AA46311E-C1E1-8FE5-CDF2-C1232EE68730}" dt="2019-10-30T02:15:13.913" v="13"/>
          <pc:sldLayoutMkLst>
            <pc:docMk/>
            <pc:sldMasterMk cId="2579838620" sldId="2147483714"/>
            <pc:sldLayoutMk cId="2321038644" sldId="2147483724"/>
          </pc:sldLayoutMkLst>
        </pc:sldLayoutChg>
        <pc:sldLayoutChg chg="add del mod replId">
          <pc:chgData name="Wynne Jones (IMH)" userId="S::wynne.jones@uwtsd.ac.uk::69f52bfd-83ac-4820-bfdb-542bd333a274" providerId="AD" clId="Web-{AA46311E-C1E1-8FE5-CDF2-C1232EE68730}" dt="2019-10-30T02:15:13.913" v="13"/>
          <pc:sldLayoutMkLst>
            <pc:docMk/>
            <pc:sldMasterMk cId="2579838620" sldId="2147483714"/>
            <pc:sldLayoutMk cId="282514924" sldId="2147483725"/>
          </pc:sldLayoutMkLst>
        </pc:sldLayoutChg>
      </pc:sldMasterChg>
    </pc:docChg>
  </pc:docChgLst>
  <pc:docChgLst>
    <pc:chgData name="Wynne Jones (IMH)" userId="S::wynne.jones@uwtsd.ac.uk::69f52bfd-83ac-4820-bfdb-542bd333a274" providerId="AD" clId="Web-{DFBE3880-6D5C-59DC-441E-F570A4AE8E3D}"/>
    <pc:docChg chg="addSld delSld modSld sldOrd addMainMaster delMainMaster">
      <pc:chgData name="Wynne Jones (IMH)" userId="S::wynne.jones@uwtsd.ac.uk::69f52bfd-83ac-4820-bfdb-542bd333a274" providerId="AD" clId="Web-{DFBE3880-6D5C-59DC-441E-F570A4AE8E3D}" dt="2019-10-29T11:06:14.998" v="672"/>
      <pc:docMkLst>
        <pc:docMk/>
      </pc:docMkLst>
      <pc:sldChg chg="addSp delSp modSp del">
        <pc:chgData name="Wynne Jones (IMH)" userId="S::wynne.jones@uwtsd.ac.uk::69f52bfd-83ac-4820-bfdb-542bd333a274" providerId="AD" clId="Web-{DFBE3880-6D5C-59DC-441E-F570A4AE8E3D}" dt="2019-10-29T10:22:05.587" v="6"/>
        <pc:sldMkLst>
          <pc:docMk/>
          <pc:sldMk cId="1668294051" sldId="257"/>
        </pc:sldMkLst>
        <pc:spChg chg="add del mod">
          <ac:chgData name="Wynne Jones (IMH)" userId="S::wynne.jones@uwtsd.ac.uk::69f52bfd-83ac-4820-bfdb-542bd333a274" providerId="AD" clId="Web-{DFBE3880-6D5C-59DC-441E-F570A4AE8E3D}" dt="2019-10-29T10:20:25.307" v="3"/>
          <ac:spMkLst>
            <pc:docMk/>
            <pc:sldMk cId="1668294051" sldId="257"/>
            <ac:spMk id="4" creationId="{FA4D5A61-25DE-4D7A-8EBF-C59F7AC6AAF4}"/>
          </ac:spMkLst>
        </pc:spChg>
      </pc:sldChg>
      <pc:sldChg chg="addSp delSp modSp mod setBg modClrScheme setClrOvrMap chgLayout">
        <pc:chgData name="Wynne Jones (IMH)" userId="S::wynne.jones@uwtsd.ac.uk::69f52bfd-83ac-4820-bfdb-542bd333a274" providerId="AD" clId="Web-{DFBE3880-6D5C-59DC-441E-F570A4AE8E3D}" dt="2019-10-29T10:34:39.434" v="105" actId="20577"/>
        <pc:sldMkLst>
          <pc:docMk/>
          <pc:sldMk cId="4203325993" sldId="258"/>
        </pc:sldMkLst>
        <pc:spChg chg="mod ord">
          <ac:chgData name="Wynne Jones (IMH)" userId="S::wynne.jones@uwtsd.ac.uk::69f52bfd-83ac-4820-bfdb-542bd333a274" providerId="AD" clId="Web-{DFBE3880-6D5C-59DC-441E-F570A4AE8E3D}" dt="2019-10-29T10:34:31.856" v="104"/>
          <ac:spMkLst>
            <pc:docMk/>
            <pc:sldMk cId="4203325993" sldId="258"/>
            <ac:spMk id="2" creationId="{00000000-0000-0000-0000-000000000000}"/>
          </ac:spMkLst>
        </pc:spChg>
        <pc:spChg chg="add del">
          <ac:chgData name="Wynne Jones (IMH)" userId="S::wynne.jones@uwtsd.ac.uk::69f52bfd-83ac-4820-bfdb-542bd333a274" providerId="AD" clId="Web-{DFBE3880-6D5C-59DC-441E-F570A4AE8E3D}" dt="2019-10-29T10:34:26.888" v="101"/>
          <ac:spMkLst>
            <pc:docMk/>
            <pc:sldMk cId="4203325993" sldId="258"/>
            <ac:spMk id="72" creationId="{5690F3EE-0CD1-4520-B020-4E1DF3141C74}"/>
          </ac:spMkLst>
        </pc:spChg>
        <pc:spChg chg="add del">
          <ac:chgData name="Wynne Jones (IMH)" userId="S::wynne.jones@uwtsd.ac.uk::69f52bfd-83ac-4820-bfdb-542bd333a274" providerId="AD" clId="Web-{DFBE3880-6D5C-59DC-441E-F570A4AE8E3D}" dt="2019-10-29T10:34:26.888" v="101"/>
          <ac:spMkLst>
            <pc:docMk/>
            <pc:sldMk cId="4203325993" sldId="258"/>
            <ac:spMk id="74" creationId="{9EFDE1E9-7FE0-45CA-9DE2-237F77319A9F}"/>
          </ac:spMkLst>
        </pc:spChg>
        <pc:spChg chg="mod ord">
          <ac:chgData name="Wynne Jones (IMH)" userId="S::wynne.jones@uwtsd.ac.uk::69f52bfd-83ac-4820-bfdb-542bd333a274" providerId="AD" clId="Web-{DFBE3880-6D5C-59DC-441E-F570A4AE8E3D}" dt="2019-10-29T10:34:39.434" v="105" actId="20577"/>
          <ac:spMkLst>
            <pc:docMk/>
            <pc:sldMk cId="4203325993" sldId="258"/>
            <ac:spMk id="9219" creationId="{00000000-0000-0000-0000-000000000000}"/>
          </ac:spMkLst>
        </pc:spChg>
        <pc:spChg chg="add del">
          <ac:chgData name="Wynne Jones (IMH)" userId="S::wynne.jones@uwtsd.ac.uk::69f52bfd-83ac-4820-bfdb-542bd333a274" providerId="AD" clId="Web-{DFBE3880-6D5C-59DC-441E-F570A4AE8E3D}" dt="2019-10-29T10:34:31.841" v="103"/>
          <ac:spMkLst>
            <pc:docMk/>
            <pc:sldMk cId="4203325993" sldId="258"/>
            <ac:spMk id="9221" creationId="{375136A9-49F9-4DA0-A741-F065B0FA091D}"/>
          </ac:spMkLst>
        </pc:spChg>
        <pc:spChg chg="add del">
          <ac:chgData name="Wynne Jones (IMH)" userId="S::wynne.jones@uwtsd.ac.uk::69f52bfd-83ac-4820-bfdb-542bd333a274" providerId="AD" clId="Web-{DFBE3880-6D5C-59DC-441E-F570A4AE8E3D}" dt="2019-10-29T10:34:31.841" v="103"/>
          <ac:spMkLst>
            <pc:docMk/>
            <pc:sldMk cId="4203325993" sldId="258"/>
            <ac:spMk id="9222" creationId="{B912F6C7-0423-4B6F-AECE-710C848918FD}"/>
          </ac:spMkLst>
        </pc:spChg>
        <pc:spChg chg="add">
          <ac:chgData name="Wynne Jones (IMH)" userId="S::wynne.jones@uwtsd.ac.uk::69f52bfd-83ac-4820-bfdb-542bd333a274" providerId="AD" clId="Web-{DFBE3880-6D5C-59DC-441E-F570A4AE8E3D}" dt="2019-10-29T10:34:31.856" v="104"/>
          <ac:spMkLst>
            <pc:docMk/>
            <pc:sldMk cId="4203325993" sldId="258"/>
            <ac:spMk id="9223" creationId="{5690F3EE-0CD1-4520-B020-4E1DF3141C74}"/>
          </ac:spMkLst>
        </pc:spChg>
        <pc:spChg chg="add">
          <ac:chgData name="Wynne Jones (IMH)" userId="S::wynne.jones@uwtsd.ac.uk::69f52bfd-83ac-4820-bfdb-542bd333a274" providerId="AD" clId="Web-{DFBE3880-6D5C-59DC-441E-F570A4AE8E3D}" dt="2019-10-29T10:34:31.856" v="104"/>
          <ac:spMkLst>
            <pc:docMk/>
            <pc:sldMk cId="4203325993" sldId="258"/>
            <ac:spMk id="9224" creationId="{9EFDE1E9-7FE0-45CA-9DE2-237F77319A9F}"/>
          </ac:spMkLst>
        </pc:spChg>
        <pc:cxnChg chg="add del">
          <ac:chgData name="Wynne Jones (IMH)" userId="S::wynne.jones@uwtsd.ac.uk::69f52bfd-83ac-4820-bfdb-542bd333a274" providerId="AD" clId="Web-{DFBE3880-6D5C-59DC-441E-F570A4AE8E3D}" dt="2019-10-29T10:34:31.841" v="103"/>
          <ac:cxnSpMkLst>
            <pc:docMk/>
            <pc:sldMk cId="4203325993" sldId="258"/>
            <ac:cxnSpMk id="76" creationId="{A7208205-03EE-4EC8-9C34-59270C1880D8}"/>
          </ac:cxnSpMkLst>
        </pc:cxnChg>
      </pc:sldChg>
      <pc:sldChg chg="addSp modSp mod setBg modClrScheme setClrOvrMap chgLayout">
        <pc:chgData name="Wynne Jones (IMH)" userId="S::wynne.jones@uwtsd.ac.uk::69f52bfd-83ac-4820-bfdb-542bd333a274" providerId="AD" clId="Web-{DFBE3880-6D5C-59DC-441E-F570A4AE8E3D}" dt="2019-10-29T10:34:51.168" v="108"/>
        <pc:sldMkLst>
          <pc:docMk/>
          <pc:sldMk cId="1880502244" sldId="259"/>
        </pc:sldMkLst>
        <pc:spChg chg="mod ord">
          <ac:chgData name="Wynne Jones (IMH)" userId="S::wynne.jones@uwtsd.ac.uk::69f52bfd-83ac-4820-bfdb-542bd333a274" providerId="AD" clId="Web-{DFBE3880-6D5C-59DC-441E-F570A4AE8E3D}" dt="2019-10-29T10:34:51.168" v="108"/>
          <ac:spMkLst>
            <pc:docMk/>
            <pc:sldMk cId="1880502244" sldId="259"/>
            <ac:spMk id="2" creationId="{00000000-0000-0000-0000-000000000000}"/>
          </ac:spMkLst>
        </pc:spChg>
        <pc:spChg chg="add">
          <ac:chgData name="Wynne Jones (IMH)" userId="S::wynne.jones@uwtsd.ac.uk::69f52bfd-83ac-4820-bfdb-542bd333a274" providerId="AD" clId="Web-{DFBE3880-6D5C-59DC-441E-F570A4AE8E3D}" dt="2019-10-29T10:34:51.168" v="108"/>
          <ac:spMkLst>
            <pc:docMk/>
            <pc:sldMk cId="1880502244" sldId="259"/>
            <ac:spMk id="72" creationId="{5690F3EE-0CD1-4520-B020-4E1DF3141C74}"/>
          </ac:spMkLst>
        </pc:spChg>
        <pc:spChg chg="add">
          <ac:chgData name="Wynne Jones (IMH)" userId="S::wynne.jones@uwtsd.ac.uk::69f52bfd-83ac-4820-bfdb-542bd333a274" providerId="AD" clId="Web-{DFBE3880-6D5C-59DC-441E-F570A4AE8E3D}" dt="2019-10-29T10:34:51.168" v="108"/>
          <ac:spMkLst>
            <pc:docMk/>
            <pc:sldMk cId="1880502244" sldId="259"/>
            <ac:spMk id="74" creationId="{9EFDE1E9-7FE0-45CA-9DE2-237F77319A9F}"/>
          </ac:spMkLst>
        </pc:spChg>
        <pc:spChg chg="mod ord">
          <ac:chgData name="Wynne Jones (IMH)" userId="S::wynne.jones@uwtsd.ac.uk::69f52bfd-83ac-4820-bfdb-542bd333a274" providerId="AD" clId="Web-{DFBE3880-6D5C-59DC-441E-F570A4AE8E3D}" dt="2019-10-29T10:34:51.168" v="108"/>
          <ac:spMkLst>
            <pc:docMk/>
            <pc:sldMk cId="1880502244" sldId="259"/>
            <ac:spMk id="10243" creationId="{00000000-0000-0000-0000-000000000000}"/>
          </ac:spMkLst>
        </pc:spChg>
      </pc:sldChg>
      <pc:sldChg chg="addSp modSp mod setBg modClrScheme setClrOvrMap chgLayout">
        <pc:chgData name="Wynne Jones (IMH)" userId="S::wynne.jones@uwtsd.ac.uk::69f52bfd-83ac-4820-bfdb-542bd333a274" providerId="AD" clId="Web-{DFBE3880-6D5C-59DC-441E-F570A4AE8E3D}" dt="2019-10-29T10:34:57.403" v="109"/>
        <pc:sldMkLst>
          <pc:docMk/>
          <pc:sldMk cId="3386457331" sldId="260"/>
        </pc:sldMkLst>
        <pc:spChg chg="mod ord">
          <ac:chgData name="Wynne Jones (IMH)" userId="S::wynne.jones@uwtsd.ac.uk::69f52bfd-83ac-4820-bfdb-542bd333a274" providerId="AD" clId="Web-{DFBE3880-6D5C-59DC-441E-F570A4AE8E3D}" dt="2019-10-29T10:34:57.403" v="109"/>
          <ac:spMkLst>
            <pc:docMk/>
            <pc:sldMk cId="3386457331" sldId="260"/>
            <ac:spMk id="2" creationId="{00000000-0000-0000-0000-000000000000}"/>
          </ac:spMkLst>
        </pc:spChg>
        <pc:spChg chg="add">
          <ac:chgData name="Wynne Jones (IMH)" userId="S::wynne.jones@uwtsd.ac.uk::69f52bfd-83ac-4820-bfdb-542bd333a274" providerId="AD" clId="Web-{DFBE3880-6D5C-59DC-441E-F570A4AE8E3D}" dt="2019-10-29T10:34:57.403" v="109"/>
          <ac:spMkLst>
            <pc:docMk/>
            <pc:sldMk cId="3386457331" sldId="260"/>
            <ac:spMk id="72" creationId="{5690F3EE-0CD1-4520-B020-4E1DF3141C74}"/>
          </ac:spMkLst>
        </pc:spChg>
        <pc:spChg chg="add">
          <ac:chgData name="Wynne Jones (IMH)" userId="S::wynne.jones@uwtsd.ac.uk::69f52bfd-83ac-4820-bfdb-542bd333a274" providerId="AD" clId="Web-{DFBE3880-6D5C-59DC-441E-F570A4AE8E3D}" dt="2019-10-29T10:34:57.403" v="109"/>
          <ac:spMkLst>
            <pc:docMk/>
            <pc:sldMk cId="3386457331" sldId="260"/>
            <ac:spMk id="74" creationId="{9EFDE1E9-7FE0-45CA-9DE2-237F77319A9F}"/>
          </ac:spMkLst>
        </pc:spChg>
        <pc:spChg chg="mod ord">
          <ac:chgData name="Wynne Jones (IMH)" userId="S::wynne.jones@uwtsd.ac.uk::69f52bfd-83ac-4820-bfdb-542bd333a274" providerId="AD" clId="Web-{DFBE3880-6D5C-59DC-441E-F570A4AE8E3D}" dt="2019-10-29T10:34:57.403" v="109"/>
          <ac:spMkLst>
            <pc:docMk/>
            <pc:sldMk cId="3386457331" sldId="260"/>
            <ac:spMk id="11267" creationId="{00000000-0000-0000-0000-000000000000}"/>
          </ac:spMkLst>
        </pc:spChg>
      </pc:sldChg>
      <pc:sldChg chg="addSp modSp mod setBg modClrScheme setClrOvrMap chgLayout">
        <pc:chgData name="Wynne Jones (IMH)" userId="S::wynne.jones@uwtsd.ac.uk::69f52bfd-83ac-4820-bfdb-542bd333a274" providerId="AD" clId="Web-{DFBE3880-6D5C-59DC-441E-F570A4AE8E3D}" dt="2019-10-29T10:35:09.965" v="111" actId="20577"/>
        <pc:sldMkLst>
          <pc:docMk/>
          <pc:sldMk cId="366509482" sldId="261"/>
        </pc:sldMkLst>
        <pc:spChg chg="mod ord">
          <ac:chgData name="Wynne Jones (IMH)" userId="S::wynne.jones@uwtsd.ac.uk::69f52bfd-83ac-4820-bfdb-542bd333a274" providerId="AD" clId="Web-{DFBE3880-6D5C-59DC-441E-F570A4AE8E3D}" dt="2019-10-29T10:35:02.824" v="110"/>
          <ac:spMkLst>
            <pc:docMk/>
            <pc:sldMk cId="366509482" sldId="261"/>
            <ac:spMk id="2" creationId="{00000000-0000-0000-0000-000000000000}"/>
          </ac:spMkLst>
        </pc:spChg>
        <pc:spChg chg="add">
          <ac:chgData name="Wynne Jones (IMH)" userId="S::wynne.jones@uwtsd.ac.uk::69f52bfd-83ac-4820-bfdb-542bd333a274" providerId="AD" clId="Web-{DFBE3880-6D5C-59DC-441E-F570A4AE8E3D}" dt="2019-10-29T10:35:02.824" v="110"/>
          <ac:spMkLst>
            <pc:docMk/>
            <pc:sldMk cId="366509482" sldId="261"/>
            <ac:spMk id="72" creationId="{5690F3EE-0CD1-4520-B020-4E1DF3141C74}"/>
          </ac:spMkLst>
        </pc:spChg>
        <pc:spChg chg="add">
          <ac:chgData name="Wynne Jones (IMH)" userId="S::wynne.jones@uwtsd.ac.uk::69f52bfd-83ac-4820-bfdb-542bd333a274" providerId="AD" clId="Web-{DFBE3880-6D5C-59DC-441E-F570A4AE8E3D}" dt="2019-10-29T10:35:02.824" v="110"/>
          <ac:spMkLst>
            <pc:docMk/>
            <pc:sldMk cId="366509482" sldId="261"/>
            <ac:spMk id="74" creationId="{9EFDE1E9-7FE0-45CA-9DE2-237F77319A9F}"/>
          </ac:spMkLst>
        </pc:spChg>
        <pc:spChg chg="mod ord">
          <ac:chgData name="Wynne Jones (IMH)" userId="S::wynne.jones@uwtsd.ac.uk::69f52bfd-83ac-4820-bfdb-542bd333a274" providerId="AD" clId="Web-{DFBE3880-6D5C-59DC-441E-F570A4AE8E3D}" dt="2019-10-29T10:35:09.965" v="111" actId="20577"/>
          <ac:spMkLst>
            <pc:docMk/>
            <pc:sldMk cId="366509482" sldId="261"/>
            <ac:spMk id="12291" creationId="{00000000-0000-0000-0000-000000000000}"/>
          </ac:spMkLst>
        </pc:spChg>
      </pc:sldChg>
      <pc:sldChg chg="addSp modSp mod setBg modClrScheme setClrOvrMap chgLayout">
        <pc:chgData name="Wynne Jones (IMH)" userId="S::wynne.jones@uwtsd.ac.uk::69f52bfd-83ac-4820-bfdb-542bd333a274" providerId="AD" clId="Web-{DFBE3880-6D5C-59DC-441E-F570A4AE8E3D}" dt="2019-10-29T10:35:23.480" v="115" actId="20577"/>
        <pc:sldMkLst>
          <pc:docMk/>
          <pc:sldMk cId="2135237174" sldId="262"/>
        </pc:sldMkLst>
        <pc:spChg chg="mod ord">
          <ac:chgData name="Wynne Jones (IMH)" userId="S::wynne.jones@uwtsd.ac.uk::69f52bfd-83ac-4820-bfdb-542bd333a274" providerId="AD" clId="Web-{DFBE3880-6D5C-59DC-441E-F570A4AE8E3D}" dt="2019-10-29T10:35:16.996" v="114"/>
          <ac:spMkLst>
            <pc:docMk/>
            <pc:sldMk cId="2135237174" sldId="262"/>
            <ac:spMk id="2" creationId="{00000000-0000-0000-0000-000000000000}"/>
          </ac:spMkLst>
        </pc:spChg>
        <pc:spChg chg="add">
          <ac:chgData name="Wynne Jones (IMH)" userId="S::wynne.jones@uwtsd.ac.uk::69f52bfd-83ac-4820-bfdb-542bd333a274" providerId="AD" clId="Web-{DFBE3880-6D5C-59DC-441E-F570A4AE8E3D}" dt="2019-10-29T10:35:16.996" v="114"/>
          <ac:spMkLst>
            <pc:docMk/>
            <pc:sldMk cId="2135237174" sldId="262"/>
            <ac:spMk id="72" creationId="{5690F3EE-0CD1-4520-B020-4E1DF3141C74}"/>
          </ac:spMkLst>
        </pc:spChg>
        <pc:spChg chg="add">
          <ac:chgData name="Wynne Jones (IMH)" userId="S::wynne.jones@uwtsd.ac.uk::69f52bfd-83ac-4820-bfdb-542bd333a274" providerId="AD" clId="Web-{DFBE3880-6D5C-59DC-441E-F570A4AE8E3D}" dt="2019-10-29T10:35:16.996" v="114"/>
          <ac:spMkLst>
            <pc:docMk/>
            <pc:sldMk cId="2135237174" sldId="262"/>
            <ac:spMk id="74" creationId="{9EFDE1E9-7FE0-45CA-9DE2-237F77319A9F}"/>
          </ac:spMkLst>
        </pc:spChg>
        <pc:spChg chg="mod ord">
          <ac:chgData name="Wynne Jones (IMH)" userId="S::wynne.jones@uwtsd.ac.uk::69f52bfd-83ac-4820-bfdb-542bd333a274" providerId="AD" clId="Web-{DFBE3880-6D5C-59DC-441E-F570A4AE8E3D}" dt="2019-10-29T10:35:23.480" v="115" actId="20577"/>
          <ac:spMkLst>
            <pc:docMk/>
            <pc:sldMk cId="2135237174" sldId="262"/>
            <ac:spMk id="13315" creationId="{00000000-0000-0000-0000-000000000000}"/>
          </ac:spMkLst>
        </pc:spChg>
      </pc:sldChg>
      <pc:sldChg chg="addSp modSp mod setBg modClrScheme setClrOvrMap chgLayout">
        <pc:chgData name="Wynne Jones (IMH)" userId="S::wynne.jones@uwtsd.ac.uk::69f52bfd-83ac-4820-bfdb-542bd333a274" providerId="AD" clId="Web-{DFBE3880-6D5C-59DC-441E-F570A4AE8E3D}" dt="2019-10-29T10:35:35.808" v="119" actId="20577"/>
        <pc:sldMkLst>
          <pc:docMk/>
          <pc:sldMk cId="3575554182" sldId="263"/>
        </pc:sldMkLst>
        <pc:spChg chg="mod ord">
          <ac:chgData name="Wynne Jones (IMH)" userId="S::wynne.jones@uwtsd.ac.uk::69f52bfd-83ac-4820-bfdb-542bd333a274" providerId="AD" clId="Web-{DFBE3880-6D5C-59DC-441E-F570A4AE8E3D}" dt="2019-10-29T10:35:29.715" v="118"/>
          <ac:spMkLst>
            <pc:docMk/>
            <pc:sldMk cId="3575554182" sldId="263"/>
            <ac:spMk id="2" creationId="{00000000-0000-0000-0000-000000000000}"/>
          </ac:spMkLst>
        </pc:spChg>
        <pc:spChg chg="add">
          <ac:chgData name="Wynne Jones (IMH)" userId="S::wynne.jones@uwtsd.ac.uk::69f52bfd-83ac-4820-bfdb-542bd333a274" providerId="AD" clId="Web-{DFBE3880-6D5C-59DC-441E-F570A4AE8E3D}" dt="2019-10-29T10:35:29.715" v="118"/>
          <ac:spMkLst>
            <pc:docMk/>
            <pc:sldMk cId="3575554182" sldId="263"/>
            <ac:spMk id="72" creationId="{5690F3EE-0CD1-4520-B020-4E1DF3141C74}"/>
          </ac:spMkLst>
        </pc:spChg>
        <pc:spChg chg="add">
          <ac:chgData name="Wynne Jones (IMH)" userId="S::wynne.jones@uwtsd.ac.uk::69f52bfd-83ac-4820-bfdb-542bd333a274" providerId="AD" clId="Web-{DFBE3880-6D5C-59DC-441E-F570A4AE8E3D}" dt="2019-10-29T10:35:29.715" v="118"/>
          <ac:spMkLst>
            <pc:docMk/>
            <pc:sldMk cId="3575554182" sldId="263"/>
            <ac:spMk id="74" creationId="{9EFDE1E9-7FE0-45CA-9DE2-237F77319A9F}"/>
          </ac:spMkLst>
        </pc:spChg>
        <pc:spChg chg="mod ord">
          <ac:chgData name="Wynne Jones (IMH)" userId="S::wynne.jones@uwtsd.ac.uk::69f52bfd-83ac-4820-bfdb-542bd333a274" providerId="AD" clId="Web-{DFBE3880-6D5C-59DC-441E-F570A4AE8E3D}" dt="2019-10-29T10:35:35.808" v="119" actId="20577"/>
          <ac:spMkLst>
            <pc:docMk/>
            <pc:sldMk cId="3575554182" sldId="263"/>
            <ac:spMk id="14339" creationId="{00000000-0000-0000-0000-000000000000}"/>
          </ac:spMkLst>
        </pc:spChg>
      </pc:sldChg>
      <pc:sldChg chg="addSp delSp modSp mod setBg modClrScheme setClrOvrMap chgLayout">
        <pc:chgData name="Wynne Jones (IMH)" userId="S::wynne.jones@uwtsd.ac.uk::69f52bfd-83ac-4820-bfdb-542bd333a274" providerId="AD" clId="Web-{DFBE3880-6D5C-59DC-441E-F570A4AE8E3D}" dt="2019-10-29T10:36:18.620" v="126" actId="20577"/>
        <pc:sldMkLst>
          <pc:docMk/>
          <pc:sldMk cId="3518047564" sldId="264"/>
        </pc:sldMkLst>
        <pc:spChg chg="mod ord">
          <ac:chgData name="Wynne Jones (IMH)" userId="S::wynne.jones@uwtsd.ac.uk::69f52bfd-83ac-4820-bfdb-542bd333a274" providerId="AD" clId="Web-{DFBE3880-6D5C-59DC-441E-F570A4AE8E3D}" dt="2019-10-29T10:36:12.292" v="124"/>
          <ac:spMkLst>
            <pc:docMk/>
            <pc:sldMk cId="3518047564" sldId="264"/>
            <ac:spMk id="2" creationId="{00000000-0000-0000-0000-000000000000}"/>
          </ac:spMkLst>
        </pc:spChg>
        <pc:spChg chg="add del mod ord">
          <ac:chgData name="Wynne Jones (IMH)" userId="S::wynne.jones@uwtsd.ac.uk::69f52bfd-83ac-4820-bfdb-542bd333a274" providerId="AD" clId="Web-{DFBE3880-6D5C-59DC-441E-F570A4AE8E3D}" dt="2019-10-29T10:36:18.620" v="126" actId="20577"/>
          <ac:spMkLst>
            <pc:docMk/>
            <pc:sldMk cId="3518047564" sldId="264"/>
            <ac:spMk id="3" creationId="{00000000-0000-0000-0000-000000000000}"/>
          </ac:spMkLst>
        </pc:spChg>
        <pc:spChg chg="add">
          <ac:chgData name="Wynne Jones (IMH)" userId="S::wynne.jones@uwtsd.ac.uk::69f52bfd-83ac-4820-bfdb-542bd333a274" providerId="AD" clId="Web-{DFBE3880-6D5C-59DC-441E-F570A4AE8E3D}" dt="2019-10-29T10:36:12.292" v="124"/>
          <ac:spMkLst>
            <pc:docMk/>
            <pc:sldMk cId="3518047564" sldId="264"/>
            <ac:spMk id="8" creationId="{5690F3EE-0CD1-4520-B020-4E1DF3141C74}"/>
          </ac:spMkLst>
        </pc:spChg>
        <pc:spChg chg="add">
          <ac:chgData name="Wynne Jones (IMH)" userId="S::wynne.jones@uwtsd.ac.uk::69f52bfd-83ac-4820-bfdb-542bd333a274" providerId="AD" clId="Web-{DFBE3880-6D5C-59DC-441E-F570A4AE8E3D}" dt="2019-10-29T10:36:12.292" v="124"/>
          <ac:spMkLst>
            <pc:docMk/>
            <pc:sldMk cId="3518047564" sldId="264"/>
            <ac:spMk id="10" creationId="{9EFDE1E9-7FE0-45CA-9DE2-237F77319A9F}"/>
          </ac:spMkLst>
        </pc:spChg>
        <pc:graphicFrameChg chg="add del">
          <ac:chgData name="Wynne Jones (IMH)" userId="S::wynne.jones@uwtsd.ac.uk::69f52bfd-83ac-4820-bfdb-542bd333a274" providerId="AD" clId="Web-{DFBE3880-6D5C-59DC-441E-F570A4AE8E3D}" dt="2019-10-29T10:36:12.276" v="123"/>
          <ac:graphicFrameMkLst>
            <pc:docMk/>
            <pc:sldMk cId="3518047564" sldId="264"/>
            <ac:graphicFrameMk id="5" creationId="{2669B9E7-5E21-45D5-BFF9-524581A17AD4}"/>
          </ac:graphicFrameMkLst>
        </pc:graphicFrameChg>
      </pc:sldChg>
      <pc:sldChg chg="addSp modSp mod setBg modClrScheme setClrOvrMap chgLayout">
        <pc:chgData name="Wynne Jones (IMH)" userId="S::wynne.jones@uwtsd.ac.uk::69f52bfd-83ac-4820-bfdb-542bd333a274" providerId="AD" clId="Web-{DFBE3880-6D5C-59DC-441E-F570A4AE8E3D}" dt="2019-10-29T10:36:35.401" v="129" actId="20577"/>
        <pc:sldMkLst>
          <pc:docMk/>
          <pc:sldMk cId="1124849250" sldId="265"/>
        </pc:sldMkLst>
        <pc:spChg chg="mod ord">
          <ac:chgData name="Wynne Jones (IMH)" userId="S::wynne.jones@uwtsd.ac.uk::69f52bfd-83ac-4820-bfdb-542bd333a274" providerId="AD" clId="Web-{DFBE3880-6D5C-59DC-441E-F570A4AE8E3D}" dt="2019-10-29T10:36:30.292" v="128"/>
          <ac:spMkLst>
            <pc:docMk/>
            <pc:sldMk cId="1124849250" sldId="265"/>
            <ac:spMk id="2" creationId="{00000000-0000-0000-0000-000000000000}"/>
          </ac:spMkLst>
        </pc:spChg>
        <pc:spChg chg="add">
          <ac:chgData name="Wynne Jones (IMH)" userId="S::wynne.jones@uwtsd.ac.uk::69f52bfd-83ac-4820-bfdb-542bd333a274" providerId="AD" clId="Web-{DFBE3880-6D5C-59DC-441E-F570A4AE8E3D}" dt="2019-10-29T10:36:30.292" v="128"/>
          <ac:spMkLst>
            <pc:docMk/>
            <pc:sldMk cId="1124849250" sldId="265"/>
            <ac:spMk id="72" creationId="{5690F3EE-0CD1-4520-B020-4E1DF3141C74}"/>
          </ac:spMkLst>
        </pc:spChg>
        <pc:spChg chg="add">
          <ac:chgData name="Wynne Jones (IMH)" userId="S::wynne.jones@uwtsd.ac.uk::69f52bfd-83ac-4820-bfdb-542bd333a274" providerId="AD" clId="Web-{DFBE3880-6D5C-59DC-441E-F570A4AE8E3D}" dt="2019-10-29T10:36:30.292" v="128"/>
          <ac:spMkLst>
            <pc:docMk/>
            <pc:sldMk cId="1124849250" sldId="265"/>
            <ac:spMk id="74" creationId="{9EFDE1E9-7FE0-45CA-9DE2-237F77319A9F}"/>
          </ac:spMkLst>
        </pc:spChg>
        <pc:spChg chg="mod ord">
          <ac:chgData name="Wynne Jones (IMH)" userId="S::wynne.jones@uwtsd.ac.uk::69f52bfd-83ac-4820-bfdb-542bd333a274" providerId="AD" clId="Web-{DFBE3880-6D5C-59DC-441E-F570A4AE8E3D}" dt="2019-10-29T10:36:35.401" v="129" actId="20577"/>
          <ac:spMkLst>
            <pc:docMk/>
            <pc:sldMk cId="1124849250" sldId="265"/>
            <ac:spMk id="16387" creationId="{00000000-0000-0000-0000-000000000000}"/>
          </ac:spMkLst>
        </pc:spChg>
      </pc:sldChg>
      <pc:sldChg chg="addSp delSp modSp mod setBg modClrScheme setClrOvrMap chgLayout">
        <pc:chgData name="Wynne Jones (IMH)" userId="S::wynne.jones@uwtsd.ac.uk::69f52bfd-83ac-4820-bfdb-542bd333a274" providerId="AD" clId="Web-{DFBE3880-6D5C-59DC-441E-F570A4AE8E3D}" dt="2019-10-29T10:37:28.260" v="137" actId="20577"/>
        <pc:sldMkLst>
          <pc:docMk/>
          <pc:sldMk cId="1135800813" sldId="266"/>
        </pc:sldMkLst>
        <pc:spChg chg="mod ord">
          <ac:chgData name="Wynne Jones (IMH)" userId="S::wynne.jones@uwtsd.ac.uk::69f52bfd-83ac-4820-bfdb-542bd333a274" providerId="AD" clId="Web-{DFBE3880-6D5C-59DC-441E-F570A4AE8E3D}" dt="2019-10-29T10:37:18.822" v="136"/>
          <ac:spMkLst>
            <pc:docMk/>
            <pc:sldMk cId="1135800813" sldId="266"/>
            <ac:spMk id="2" creationId="{00000000-0000-0000-0000-000000000000}"/>
          </ac:spMkLst>
        </pc:spChg>
        <pc:spChg chg="add">
          <ac:chgData name="Wynne Jones (IMH)" userId="S::wynne.jones@uwtsd.ac.uk::69f52bfd-83ac-4820-bfdb-542bd333a274" providerId="AD" clId="Web-{DFBE3880-6D5C-59DC-441E-F570A4AE8E3D}" dt="2019-10-29T10:37:18.822" v="136"/>
          <ac:spMkLst>
            <pc:docMk/>
            <pc:sldMk cId="1135800813" sldId="266"/>
            <ac:spMk id="72" creationId="{5690F3EE-0CD1-4520-B020-4E1DF3141C74}"/>
          </ac:spMkLst>
        </pc:spChg>
        <pc:spChg chg="add del">
          <ac:chgData name="Wynne Jones (IMH)" userId="S::wynne.jones@uwtsd.ac.uk::69f52bfd-83ac-4820-bfdb-542bd333a274" providerId="AD" clId="Web-{DFBE3880-6D5C-59DC-441E-F570A4AE8E3D}" dt="2019-10-29T10:36:49.042" v="133"/>
          <ac:spMkLst>
            <pc:docMk/>
            <pc:sldMk cId="1135800813" sldId="266"/>
            <ac:spMk id="74" creationId="{D0672142-94D6-400E-B188-309B101D8BEB}"/>
          </ac:spMkLst>
        </pc:spChg>
        <pc:spChg chg="add del">
          <ac:chgData name="Wynne Jones (IMH)" userId="S::wynne.jones@uwtsd.ac.uk::69f52bfd-83ac-4820-bfdb-542bd333a274" providerId="AD" clId="Web-{DFBE3880-6D5C-59DC-441E-F570A4AE8E3D}" dt="2019-10-29T10:36:49.042" v="133"/>
          <ac:spMkLst>
            <pc:docMk/>
            <pc:sldMk cId="1135800813" sldId="266"/>
            <ac:spMk id="76" creationId="{C127259A-B804-4AD2-9BC6-66F7BB218575}"/>
          </ac:spMkLst>
        </pc:spChg>
        <pc:spChg chg="add del mod ord">
          <ac:chgData name="Wynne Jones (IMH)" userId="S::wynne.jones@uwtsd.ac.uk::69f52bfd-83ac-4820-bfdb-542bd333a274" providerId="AD" clId="Web-{DFBE3880-6D5C-59DC-441E-F570A4AE8E3D}" dt="2019-10-29T10:37:28.260" v="137" actId="20577"/>
          <ac:spMkLst>
            <pc:docMk/>
            <pc:sldMk cId="1135800813" sldId="266"/>
            <ac:spMk id="17411" creationId="{00000000-0000-0000-0000-000000000000}"/>
          </ac:spMkLst>
        </pc:spChg>
        <pc:spChg chg="add del">
          <ac:chgData name="Wynne Jones (IMH)" userId="S::wynne.jones@uwtsd.ac.uk::69f52bfd-83ac-4820-bfdb-542bd333a274" providerId="AD" clId="Web-{DFBE3880-6D5C-59DC-441E-F570A4AE8E3D}" dt="2019-10-29T10:37:18.807" v="135"/>
          <ac:spMkLst>
            <pc:docMk/>
            <pc:sldMk cId="1135800813" sldId="266"/>
            <ac:spMk id="17414" creationId="{7E475056-B0EB-44BE-8568-61ABEFB2E99D}"/>
          </ac:spMkLst>
        </pc:spChg>
        <pc:spChg chg="add del">
          <ac:chgData name="Wynne Jones (IMH)" userId="S::wynne.jones@uwtsd.ac.uk::69f52bfd-83ac-4820-bfdb-542bd333a274" providerId="AD" clId="Web-{DFBE3880-6D5C-59DC-441E-F570A4AE8E3D}" dt="2019-10-29T10:37:18.807" v="135"/>
          <ac:spMkLst>
            <pc:docMk/>
            <pc:sldMk cId="1135800813" sldId="266"/>
            <ac:spMk id="17416" creationId="{E82ABBDC-7A44-4AE8-A04F-B5495481B9F2}"/>
          </ac:spMkLst>
        </pc:spChg>
        <pc:spChg chg="add">
          <ac:chgData name="Wynne Jones (IMH)" userId="S::wynne.jones@uwtsd.ac.uk::69f52bfd-83ac-4820-bfdb-542bd333a274" providerId="AD" clId="Web-{DFBE3880-6D5C-59DC-441E-F570A4AE8E3D}" dt="2019-10-29T10:37:18.822" v="136"/>
          <ac:spMkLst>
            <pc:docMk/>
            <pc:sldMk cId="1135800813" sldId="266"/>
            <ac:spMk id="17418" creationId="{9EFDE1E9-7FE0-45CA-9DE2-237F77319A9F}"/>
          </ac:spMkLst>
        </pc:spChg>
        <pc:graphicFrameChg chg="add del">
          <ac:chgData name="Wynne Jones (IMH)" userId="S::wynne.jones@uwtsd.ac.uk::69f52bfd-83ac-4820-bfdb-542bd333a274" providerId="AD" clId="Web-{DFBE3880-6D5C-59DC-441E-F570A4AE8E3D}" dt="2019-10-29T10:36:49.042" v="133"/>
          <ac:graphicFrameMkLst>
            <pc:docMk/>
            <pc:sldMk cId="1135800813" sldId="266"/>
            <ac:graphicFrameMk id="17413" creationId="{526163C2-9AF8-4609-B179-142F36580058}"/>
          </ac:graphicFrameMkLst>
        </pc:graphicFrameChg>
        <pc:graphicFrameChg chg="add del">
          <ac:chgData name="Wynne Jones (IMH)" userId="S::wynne.jones@uwtsd.ac.uk::69f52bfd-83ac-4820-bfdb-542bd333a274" providerId="AD" clId="Web-{DFBE3880-6D5C-59DC-441E-F570A4AE8E3D}" dt="2019-10-29T10:37:18.807" v="135"/>
          <ac:graphicFrameMkLst>
            <pc:docMk/>
            <pc:sldMk cId="1135800813" sldId="266"/>
            <ac:graphicFrameMk id="17417" creationId="{08E7F833-886D-4962-8395-7DFB6DF3F8A5}"/>
          </ac:graphicFrameMkLst>
        </pc:graphicFrameChg>
        <pc:cxnChg chg="add del">
          <ac:chgData name="Wynne Jones (IMH)" userId="S::wynne.jones@uwtsd.ac.uk::69f52bfd-83ac-4820-bfdb-542bd333a274" providerId="AD" clId="Web-{DFBE3880-6D5C-59DC-441E-F570A4AE8E3D}" dt="2019-10-29T10:36:49.042" v="133"/>
          <ac:cxnSpMkLst>
            <pc:docMk/>
            <pc:sldMk cId="1135800813" sldId="266"/>
            <ac:cxnSpMk id="78" creationId="{39B4E8A7-8505-4752-9B81-C739116CE02E}"/>
          </ac:cxnSpMkLst>
        </pc:cxnChg>
        <pc:cxnChg chg="add del">
          <ac:chgData name="Wynne Jones (IMH)" userId="S::wynne.jones@uwtsd.ac.uk::69f52bfd-83ac-4820-bfdb-542bd333a274" providerId="AD" clId="Web-{DFBE3880-6D5C-59DC-441E-F570A4AE8E3D}" dt="2019-10-29T10:37:18.807" v="135"/>
          <ac:cxnSpMkLst>
            <pc:docMk/>
            <pc:sldMk cId="1135800813" sldId="266"/>
            <ac:cxnSpMk id="17415" creationId="{F2C8E2EC-73A4-48C2-B4D7-D7726BD908EE}"/>
          </ac:cxnSpMkLst>
        </pc:cxnChg>
      </pc:sldChg>
      <pc:sldChg chg="addSp delSp modSp mod setBg modClrScheme chgLayout">
        <pc:chgData name="Wynne Jones (IMH)" userId="S::wynne.jones@uwtsd.ac.uk::69f52bfd-83ac-4820-bfdb-542bd333a274" providerId="AD" clId="Web-{DFBE3880-6D5C-59DC-441E-F570A4AE8E3D}" dt="2019-10-29T10:37:37.931" v="140"/>
        <pc:sldMkLst>
          <pc:docMk/>
          <pc:sldMk cId="1447794897" sldId="267"/>
        </pc:sldMkLst>
        <pc:spChg chg="mod ord">
          <ac:chgData name="Wynne Jones (IMH)" userId="S::wynne.jones@uwtsd.ac.uk::69f52bfd-83ac-4820-bfdb-542bd333a274" providerId="AD" clId="Web-{DFBE3880-6D5C-59DC-441E-F570A4AE8E3D}" dt="2019-10-29T10:37:37.931" v="140"/>
          <ac:spMkLst>
            <pc:docMk/>
            <pc:sldMk cId="1447794897" sldId="267"/>
            <ac:spMk id="2" creationId="{00000000-0000-0000-0000-000000000000}"/>
          </ac:spMkLst>
        </pc:spChg>
        <pc:spChg chg="del mod ord">
          <ac:chgData name="Wynne Jones (IMH)" userId="S::wynne.jones@uwtsd.ac.uk::69f52bfd-83ac-4820-bfdb-542bd333a274" providerId="AD" clId="Web-{DFBE3880-6D5C-59DC-441E-F570A4AE8E3D}" dt="2019-10-29T10:37:37.931" v="140"/>
          <ac:spMkLst>
            <pc:docMk/>
            <pc:sldMk cId="1447794897" sldId="267"/>
            <ac:spMk id="18435" creationId="{00000000-0000-0000-0000-000000000000}"/>
          </ac:spMkLst>
        </pc:spChg>
        <pc:graphicFrameChg chg="add">
          <ac:chgData name="Wynne Jones (IMH)" userId="S::wynne.jones@uwtsd.ac.uk::69f52bfd-83ac-4820-bfdb-542bd333a274" providerId="AD" clId="Web-{DFBE3880-6D5C-59DC-441E-F570A4AE8E3D}" dt="2019-10-29T10:37:37.931" v="140"/>
          <ac:graphicFrameMkLst>
            <pc:docMk/>
            <pc:sldMk cId="1447794897" sldId="267"/>
            <ac:graphicFrameMk id="18437" creationId="{598FDCC2-5B0F-4524-96A3-23D014C72619}"/>
          </ac:graphicFrameMkLst>
        </pc:graphicFrameChg>
      </pc:sldChg>
      <pc:sldChg chg="addSp delSp modSp mod setBg modClrScheme chgLayout">
        <pc:chgData name="Wynne Jones (IMH)" userId="S::wynne.jones@uwtsd.ac.uk::69f52bfd-83ac-4820-bfdb-542bd333a274" providerId="AD" clId="Web-{DFBE3880-6D5C-59DC-441E-F570A4AE8E3D}" dt="2019-10-29T10:38:18.134" v="141"/>
        <pc:sldMkLst>
          <pc:docMk/>
          <pc:sldMk cId="2520205376" sldId="268"/>
        </pc:sldMkLst>
        <pc:spChg chg="mod ord">
          <ac:chgData name="Wynne Jones (IMH)" userId="S::wynne.jones@uwtsd.ac.uk::69f52bfd-83ac-4820-bfdb-542bd333a274" providerId="AD" clId="Web-{DFBE3880-6D5C-59DC-441E-F570A4AE8E3D}" dt="2019-10-29T10:38:18.134" v="141"/>
          <ac:spMkLst>
            <pc:docMk/>
            <pc:sldMk cId="2520205376" sldId="268"/>
            <ac:spMk id="2" creationId="{00000000-0000-0000-0000-000000000000}"/>
          </ac:spMkLst>
        </pc:spChg>
        <pc:spChg chg="add">
          <ac:chgData name="Wynne Jones (IMH)" userId="S::wynne.jones@uwtsd.ac.uk::69f52bfd-83ac-4820-bfdb-542bd333a274" providerId="AD" clId="Web-{DFBE3880-6D5C-59DC-441E-F570A4AE8E3D}" dt="2019-10-29T10:38:18.134" v="141"/>
          <ac:spMkLst>
            <pc:docMk/>
            <pc:sldMk cId="2520205376" sldId="268"/>
            <ac:spMk id="74" creationId="{C9B44886-047B-4C3D-B24D-40372BAF672C}"/>
          </ac:spMkLst>
        </pc:spChg>
        <pc:spChg chg="add">
          <ac:chgData name="Wynne Jones (IMH)" userId="S::wynne.jones@uwtsd.ac.uk::69f52bfd-83ac-4820-bfdb-542bd333a274" providerId="AD" clId="Web-{DFBE3880-6D5C-59DC-441E-F570A4AE8E3D}" dt="2019-10-29T10:38:18.134" v="141"/>
          <ac:spMkLst>
            <pc:docMk/>
            <pc:sldMk cId="2520205376" sldId="268"/>
            <ac:spMk id="76" creationId="{C69F3D2E-2D8E-4CC9-A453-44EB58CF1067}"/>
          </ac:spMkLst>
        </pc:spChg>
        <pc:spChg chg="add">
          <ac:chgData name="Wynne Jones (IMH)" userId="S::wynne.jones@uwtsd.ac.uk::69f52bfd-83ac-4820-bfdb-542bd333a274" providerId="AD" clId="Web-{DFBE3880-6D5C-59DC-441E-F570A4AE8E3D}" dt="2019-10-29T10:38:18.134" v="141"/>
          <ac:spMkLst>
            <pc:docMk/>
            <pc:sldMk cId="2520205376" sldId="268"/>
            <ac:spMk id="80" creationId="{7D96F023-07C3-410F-8214-C77FAA8E7ED8}"/>
          </ac:spMkLst>
        </pc:spChg>
        <pc:spChg chg="del mod ord">
          <ac:chgData name="Wynne Jones (IMH)" userId="S::wynne.jones@uwtsd.ac.uk::69f52bfd-83ac-4820-bfdb-542bd333a274" providerId="AD" clId="Web-{DFBE3880-6D5C-59DC-441E-F570A4AE8E3D}" dt="2019-10-29T10:38:18.134" v="141"/>
          <ac:spMkLst>
            <pc:docMk/>
            <pc:sldMk cId="2520205376" sldId="268"/>
            <ac:spMk id="19459" creationId="{00000000-0000-0000-0000-000000000000}"/>
          </ac:spMkLst>
        </pc:spChg>
        <pc:graphicFrameChg chg="add">
          <ac:chgData name="Wynne Jones (IMH)" userId="S::wynne.jones@uwtsd.ac.uk::69f52bfd-83ac-4820-bfdb-542bd333a274" providerId="AD" clId="Web-{DFBE3880-6D5C-59DC-441E-F570A4AE8E3D}" dt="2019-10-29T10:38:18.134" v="141"/>
          <ac:graphicFrameMkLst>
            <pc:docMk/>
            <pc:sldMk cId="2520205376" sldId="268"/>
            <ac:graphicFrameMk id="19461" creationId="{D7732F2D-7327-4575-9733-FD7D5656463C}"/>
          </ac:graphicFrameMkLst>
        </pc:graphicFrameChg>
        <pc:cxnChg chg="add">
          <ac:chgData name="Wynne Jones (IMH)" userId="S::wynne.jones@uwtsd.ac.uk::69f52bfd-83ac-4820-bfdb-542bd333a274" providerId="AD" clId="Web-{DFBE3880-6D5C-59DC-441E-F570A4AE8E3D}" dt="2019-10-29T10:38:18.134" v="141"/>
          <ac:cxnSpMkLst>
            <pc:docMk/>
            <pc:sldMk cId="2520205376" sldId="268"/>
            <ac:cxnSpMk id="78" creationId="{56319A8F-DEC0-498D-AD34-743F1F874155}"/>
          </ac:cxnSpMkLst>
        </pc:cxnChg>
      </pc:sldChg>
      <pc:sldChg chg="addSp delSp modSp mod setBg modClrScheme chgLayout">
        <pc:chgData name="Wynne Jones (IMH)" userId="S::wynne.jones@uwtsd.ac.uk::69f52bfd-83ac-4820-bfdb-542bd333a274" providerId="AD" clId="Web-{DFBE3880-6D5C-59DC-441E-F570A4AE8E3D}" dt="2019-10-29T11:06:14.998" v="672"/>
        <pc:sldMkLst>
          <pc:docMk/>
          <pc:sldMk cId="2813787342" sldId="269"/>
        </pc:sldMkLst>
        <pc:spChg chg="mod ord">
          <ac:chgData name="Wynne Jones (IMH)" userId="S::wynne.jones@uwtsd.ac.uk::69f52bfd-83ac-4820-bfdb-542bd333a274" providerId="AD" clId="Web-{DFBE3880-6D5C-59DC-441E-F570A4AE8E3D}" dt="2019-10-29T11:06:14.998" v="672"/>
          <ac:spMkLst>
            <pc:docMk/>
            <pc:sldMk cId="2813787342" sldId="269"/>
            <ac:spMk id="2" creationId="{00000000-0000-0000-0000-000000000000}"/>
          </ac:spMkLst>
        </pc:spChg>
        <pc:spChg chg="del mod ord">
          <ac:chgData name="Wynne Jones (IMH)" userId="S::wynne.jones@uwtsd.ac.uk::69f52bfd-83ac-4820-bfdb-542bd333a274" providerId="AD" clId="Web-{DFBE3880-6D5C-59DC-441E-F570A4AE8E3D}" dt="2019-10-29T11:06:14.998" v="672"/>
          <ac:spMkLst>
            <pc:docMk/>
            <pc:sldMk cId="2813787342" sldId="269"/>
            <ac:spMk id="20483" creationId="{00000000-0000-0000-0000-000000000000}"/>
          </ac:spMkLst>
        </pc:spChg>
        <pc:picChg chg="add">
          <ac:chgData name="Wynne Jones (IMH)" userId="S::wynne.jones@uwtsd.ac.uk::69f52bfd-83ac-4820-bfdb-542bd333a274" providerId="AD" clId="Web-{DFBE3880-6D5C-59DC-441E-F570A4AE8E3D}" dt="2019-10-29T11:06:14.998" v="672"/>
          <ac:picMkLst>
            <pc:docMk/>
            <pc:sldMk cId="2813787342" sldId="269"/>
            <ac:picMk id="71" creationId="{F2DCBD26-683A-4902-B617-8D8177D0E67E}"/>
          </ac:picMkLst>
        </pc:picChg>
      </pc:sldChg>
      <pc:sldChg chg="modSp mod modClrScheme chgLayout">
        <pc:chgData name="Wynne Jones (IMH)" userId="S::wynne.jones@uwtsd.ac.uk::69f52bfd-83ac-4820-bfdb-542bd333a274" providerId="AD" clId="Web-{DFBE3880-6D5C-59DC-441E-F570A4AE8E3D}" dt="2019-10-29T10:25:43.349" v="22"/>
        <pc:sldMkLst>
          <pc:docMk/>
          <pc:sldMk cId="1617685077" sldId="270"/>
        </pc:sldMkLst>
        <pc:spChg chg="mod ord">
          <ac:chgData name="Wynne Jones (IMH)" userId="S::wynne.jones@uwtsd.ac.uk::69f52bfd-83ac-4820-bfdb-542bd333a274" providerId="AD" clId="Web-{DFBE3880-6D5C-59DC-441E-F570A4AE8E3D}" dt="2019-10-29T10:25:43.349" v="22"/>
          <ac:spMkLst>
            <pc:docMk/>
            <pc:sldMk cId="1617685077" sldId="270"/>
            <ac:spMk id="2" creationId="{00000000-0000-0000-0000-000000000000}"/>
          </ac:spMkLst>
        </pc:spChg>
        <pc:spChg chg="mod ord">
          <ac:chgData name="Wynne Jones (IMH)" userId="S::wynne.jones@uwtsd.ac.uk::69f52bfd-83ac-4820-bfdb-542bd333a274" providerId="AD" clId="Web-{DFBE3880-6D5C-59DC-441E-F570A4AE8E3D}" dt="2019-10-29T10:25:43.349" v="22"/>
          <ac:spMkLst>
            <pc:docMk/>
            <pc:sldMk cId="1617685077" sldId="270"/>
            <ac:spMk id="21507" creationId="{00000000-0000-0000-0000-000000000000}"/>
          </ac:spMkLst>
        </pc:spChg>
      </pc:sldChg>
      <pc:sldChg chg="modSp mod modClrScheme chgLayout">
        <pc:chgData name="Wynne Jones (IMH)" userId="S::wynne.jones@uwtsd.ac.uk::69f52bfd-83ac-4820-bfdb-542bd333a274" providerId="AD" clId="Web-{DFBE3880-6D5C-59DC-441E-F570A4AE8E3D}" dt="2019-10-29T10:25:43.349" v="22"/>
        <pc:sldMkLst>
          <pc:docMk/>
          <pc:sldMk cId="144990766" sldId="271"/>
        </pc:sldMkLst>
        <pc:spChg chg="mod ord">
          <ac:chgData name="Wynne Jones (IMH)" userId="S::wynne.jones@uwtsd.ac.uk::69f52bfd-83ac-4820-bfdb-542bd333a274" providerId="AD" clId="Web-{DFBE3880-6D5C-59DC-441E-F570A4AE8E3D}" dt="2019-10-29T10:25:43.349" v="22"/>
          <ac:spMkLst>
            <pc:docMk/>
            <pc:sldMk cId="144990766" sldId="271"/>
            <ac:spMk id="2" creationId="{00000000-0000-0000-0000-000000000000}"/>
          </ac:spMkLst>
        </pc:spChg>
        <pc:spChg chg="mod ord">
          <ac:chgData name="Wynne Jones (IMH)" userId="S::wynne.jones@uwtsd.ac.uk::69f52bfd-83ac-4820-bfdb-542bd333a274" providerId="AD" clId="Web-{DFBE3880-6D5C-59DC-441E-F570A4AE8E3D}" dt="2019-10-29T10:25:43.349" v="22"/>
          <ac:spMkLst>
            <pc:docMk/>
            <pc:sldMk cId="144990766" sldId="271"/>
            <ac:spMk id="3" creationId="{00000000-0000-0000-0000-000000000000}"/>
          </ac:spMkLst>
        </pc:spChg>
      </pc:sldChg>
      <pc:sldChg chg="modSp mod modClrScheme chgLayout">
        <pc:chgData name="Wynne Jones (IMH)" userId="S::wynne.jones@uwtsd.ac.uk::69f52bfd-83ac-4820-bfdb-542bd333a274" providerId="AD" clId="Web-{DFBE3880-6D5C-59DC-441E-F570A4AE8E3D}" dt="2019-10-29T10:25:43.349" v="22"/>
        <pc:sldMkLst>
          <pc:docMk/>
          <pc:sldMk cId="689462203" sldId="272"/>
        </pc:sldMkLst>
        <pc:spChg chg="mod ord">
          <ac:chgData name="Wynne Jones (IMH)" userId="S::wynne.jones@uwtsd.ac.uk::69f52bfd-83ac-4820-bfdb-542bd333a274" providerId="AD" clId="Web-{DFBE3880-6D5C-59DC-441E-F570A4AE8E3D}" dt="2019-10-29T10:25:43.349" v="22"/>
          <ac:spMkLst>
            <pc:docMk/>
            <pc:sldMk cId="689462203" sldId="272"/>
            <ac:spMk id="2" creationId="{00000000-0000-0000-0000-000000000000}"/>
          </ac:spMkLst>
        </pc:spChg>
        <pc:spChg chg="mod ord">
          <ac:chgData name="Wynne Jones (IMH)" userId="S::wynne.jones@uwtsd.ac.uk::69f52bfd-83ac-4820-bfdb-542bd333a274" providerId="AD" clId="Web-{DFBE3880-6D5C-59DC-441E-F570A4AE8E3D}" dt="2019-10-29T10:25:43.349" v="22"/>
          <ac:spMkLst>
            <pc:docMk/>
            <pc:sldMk cId="689462203" sldId="272"/>
            <ac:spMk id="3" creationId="{00000000-0000-0000-0000-000000000000}"/>
          </ac:spMkLst>
        </pc:spChg>
      </pc:sldChg>
      <pc:sldChg chg="modSp mod modClrScheme chgLayout">
        <pc:chgData name="Wynne Jones (IMH)" userId="S::wynne.jones@uwtsd.ac.uk::69f52bfd-83ac-4820-bfdb-542bd333a274" providerId="AD" clId="Web-{DFBE3880-6D5C-59DC-441E-F570A4AE8E3D}" dt="2019-10-29T10:25:43.349" v="22"/>
        <pc:sldMkLst>
          <pc:docMk/>
          <pc:sldMk cId="3299042337" sldId="273"/>
        </pc:sldMkLst>
        <pc:spChg chg="mod ord">
          <ac:chgData name="Wynne Jones (IMH)" userId="S::wynne.jones@uwtsd.ac.uk::69f52bfd-83ac-4820-bfdb-542bd333a274" providerId="AD" clId="Web-{DFBE3880-6D5C-59DC-441E-F570A4AE8E3D}" dt="2019-10-29T10:25:43.349" v="22"/>
          <ac:spMkLst>
            <pc:docMk/>
            <pc:sldMk cId="3299042337" sldId="273"/>
            <ac:spMk id="2" creationId="{00000000-0000-0000-0000-000000000000}"/>
          </ac:spMkLst>
        </pc:spChg>
        <pc:spChg chg="mod ord">
          <ac:chgData name="Wynne Jones (IMH)" userId="S::wynne.jones@uwtsd.ac.uk::69f52bfd-83ac-4820-bfdb-542bd333a274" providerId="AD" clId="Web-{DFBE3880-6D5C-59DC-441E-F570A4AE8E3D}" dt="2019-10-29T10:25:43.349" v="22"/>
          <ac:spMkLst>
            <pc:docMk/>
            <pc:sldMk cId="3299042337" sldId="273"/>
            <ac:spMk id="24579" creationId="{00000000-0000-0000-0000-000000000000}"/>
          </ac:spMkLst>
        </pc:spChg>
      </pc:sldChg>
      <pc:sldChg chg="modSp mod modClrScheme chgLayout">
        <pc:chgData name="Wynne Jones (IMH)" userId="S::wynne.jones@uwtsd.ac.uk::69f52bfd-83ac-4820-bfdb-542bd333a274" providerId="AD" clId="Web-{DFBE3880-6D5C-59DC-441E-F570A4AE8E3D}" dt="2019-10-29T10:25:43.349" v="22"/>
        <pc:sldMkLst>
          <pc:docMk/>
          <pc:sldMk cId="517149034" sldId="274"/>
        </pc:sldMkLst>
        <pc:spChg chg="mod ord">
          <ac:chgData name="Wynne Jones (IMH)" userId="S::wynne.jones@uwtsd.ac.uk::69f52bfd-83ac-4820-bfdb-542bd333a274" providerId="AD" clId="Web-{DFBE3880-6D5C-59DC-441E-F570A4AE8E3D}" dt="2019-10-29T10:25:43.349" v="22"/>
          <ac:spMkLst>
            <pc:docMk/>
            <pc:sldMk cId="517149034" sldId="274"/>
            <ac:spMk id="2" creationId="{00000000-0000-0000-0000-000000000000}"/>
          </ac:spMkLst>
        </pc:spChg>
        <pc:picChg chg="mod ord">
          <ac:chgData name="Wynne Jones (IMH)" userId="S::wynne.jones@uwtsd.ac.uk::69f52bfd-83ac-4820-bfdb-542bd333a274" providerId="AD" clId="Web-{DFBE3880-6D5C-59DC-441E-F570A4AE8E3D}" dt="2019-10-29T10:25:43.349" v="22"/>
          <ac:picMkLst>
            <pc:docMk/>
            <pc:sldMk cId="517149034" sldId="274"/>
            <ac:picMk id="4" creationId="{00000000-0000-0000-0000-000000000000}"/>
          </ac:picMkLst>
        </pc:picChg>
      </pc:sldChg>
      <pc:sldChg chg="modSp mod modClrScheme chgLayout">
        <pc:chgData name="Wynne Jones (IMH)" userId="S::wynne.jones@uwtsd.ac.uk::69f52bfd-83ac-4820-bfdb-542bd333a274" providerId="AD" clId="Web-{DFBE3880-6D5C-59DC-441E-F570A4AE8E3D}" dt="2019-10-29T10:25:43.349" v="22"/>
        <pc:sldMkLst>
          <pc:docMk/>
          <pc:sldMk cId="800395012" sldId="275"/>
        </pc:sldMkLst>
        <pc:spChg chg="mod ord">
          <ac:chgData name="Wynne Jones (IMH)" userId="S::wynne.jones@uwtsd.ac.uk::69f52bfd-83ac-4820-bfdb-542bd333a274" providerId="AD" clId="Web-{DFBE3880-6D5C-59DC-441E-F570A4AE8E3D}" dt="2019-10-29T10:25:43.349" v="22"/>
          <ac:spMkLst>
            <pc:docMk/>
            <pc:sldMk cId="800395012" sldId="275"/>
            <ac:spMk id="2" creationId="{00000000-0000-0000-0000-000000000000}"/>
          </ac:spMkLst>
        </pc:spChg>
        <pc:spChg chg="mod ord">
          <ac:chgData name="Wynne Jones (IMH)" userId="S::wynne.jones@uwtsd.ac.uk::69f52bfd-83ac-4820-bfdb-542bd333a274" providerId="AD" clId="Web-{DFBE3880-6D5C-59DC-441E-F570A4AE8E3D}" dt="2019-10-29T10:25:43.349" v="22"/>
          <ac:spMkLst>
            <pc:docMk/>
            <pc:sldMk cId="800395012" sldId="275"/>
            <ac:spMk id="26627" creationId="{00000000-0000-0000-0000-000000000000}"/>
          </ac:spMkLst>
        </pc:spChg>
      </pc:sldChg>
      <pc:sldChg chg="modSp mod modClrScheme chgLayout">
        <pc:chgData name="Wynne Jones (IMH)" userId="S::wynne.jones@uwtsd.ac.uk::69f52bfd-83ac-4820-bfdb-542bd333a274" providerId="AD" clId="Web-{DFBE3880-6D5C-59DC-441E-F570A4AE8E3D}" dt="2019-10-29T10:25:43.349" v="22"/>
        <pc:sldMkLst>
          <pc:docMk/>
          <pc:sldMk cId="1612987456" sldId="276"/>
        </pc:sldMkLst>
        <pc:spChg chg="mod ord">
          <ac:chgData name="Wynne Jones (IMH)" userId="S::wynne.jones@uwtsd.ac.uk::69f52bfd-83ac-4820-bfdb-542bd333a274" providerId="AD" clId="Web-{DFBE3880-6D5C-59DC-441E-F570A4AE8E3D}" dt="2019-10-29T10:25:43.349" v="22"/>
          <ac:spMkLst>
            <pc:docMk/>
            <pc:sldMk cId="1612987456" sldId="276"/>
            <ac:spMk id="2" creationId="{00000000-0000-0000-0000-000000000000}"/>
          </ac:spMkLst>
        </pc:spChg>
        <pc:spChg chg="mod ord">
          <ac:chgData name="Wynne Jones (IMH)" userId="S::wynne.jones@uwtsd.ac.uk::69f52bfd-83ac-4820-bfdb-542bd333a274" providerId="AD" clId="Web-{DFBE3880-6D5C-59DC-441E-F570A4AE8E3D}" dt="2019-10-29T10:25:43.349" v="22"/>
          <ac:spMkLst>
            <pc:docMk/>
            <pc:sldMk cId="1612987456" sldId="276"/>
            <ac:spMk id="27651" creationId="{00000000-0000-0000-0000-000000000000}"/>
          </ac:spMkLst>
        </pc:spChg>
      </pc:sldChg>
      <pc:sldChg chg="modSp mod modClrScheme chgLayout">
        <pc:chgData name="Wynne Jones (IMH)" userId="S::wynne.jones@uwtsd.ac.uk::69f52bfd-83ac-4820-bfdb-542bd333a274" providerId="AD" clId="Web-{DFBE3880-6D5C-59DC-441E-F570A4AE8E3D}" dt="2019-10-29T10:25:43.349" v="22"/>
        <pc:sldMkLst>
          <pc:docMk/>
          <pc:sldMk cId="3974880740" sldId="277"/>
        </pc:sldMkLst>
        <pc:spChg chg="mod ord">
          <ac:chgData name="Wynne Jones (IMH)" userId="S::wynne.jones@uwtsd.ac.uk::69f52bfd-83ac-4820-bfdb-542bd333a274" providerId="AD" clId="Web-{DFBE3880-6D5C-59DC-441E-F570A4AE8E3D}" dt="2019-10-29T10:25:43.349" v="22"/>
          <ac:spMkLst>
            <pc:docMk/>
            <pc:sldMk cId="3974880740" sldId="277"/>
            <ac:spMk id="2" creationId="{00000000-0000-0000-0000-000000000000}"/>
          </ac:spMkLst>
        </pc:spChg>
        <pc:spChg chg="mod ord">
          <ac:chgData name="Wynne Jones (IMH)" userId="S::wynne.jones@uwtsd.ac.uk::69f52bfd-83ac-4820-bfdb-542bd333a274" providerId="AD" clId="Web-{DFBE3880-6D5C-59DC-441E-F570A4AE8E3D}" dt="2019-10-29T10:25:43.349" v="22"/>
          <ac:spMkLst>
            <pc:docMk/>
            <pc:sldMk cId="3974880740" sldId="277"/>
            <ac:spMk id="3" creationId="{00000000-0000-0000-0000-000000000000}"/>
          </ac:spMkLst>
        </pc:spChg>
      </pc:sldChg>
      <pc:sldChg chg="modSp mod modClrScheme chgLayout">
        <pc:chgData name="Wynne Jones (IMH)" userId="S::wynne.jones@uwtsd.ac.uk::69f52bfd-83ac-4820-bfdb-542bd333a274" providerId="AD" clId="Web-{DFBE3880-6D5C-59DC-441E-F570A4AE8E3D}" dt="2019-10-29T10:25:43.349" v="22"/>
        <pc:sldMkLst>
          <pc:docMk/>
          <pc:sldMk cId="2506398968" sldId="278"/>
        </pc:sldMkLst>
        <pc:spChg chg="mod ord">
          <ac:chgData name="Wynne Jones (IMH)" userId="S::wynne.jones@uwtsd.ac.uk::69f52bfd-83ac-4820-bfdb-542bd333a274" providerId="AD" clId="Web-{DFBE3880-6D5C-59DC-441E-F570A4AE8E3D}" dt="2019-10-29T10:25:43.349" v="22"/>
          <ac:spMkLst>
            <pc:docMk/>
            <pc:sldMk cId="2506398968" sldId="278"/>
            <ac:spMk id="2" creationId="{00000000-0000-0000-0000-000000000000}"/>
          </ac:spMkLst>
        </pc:spChg>
        <pc:spChg chg="mod ord">
          <ac:chgData name="Wynne Jones (IMH)" userId="S::wynne.jones@uwtsd.ac.uk::69f52bfd-83ac-4820-bfdb-542bd333a274" providerId="AD" clId="Web-{DFBE3880-6D5C-59DC-441E-F570A4AE8E3D}" dt="2019-10-29T10:25:43.349" v="22"/>
          <ac:spMkLst>
            <pc:docMk/>
            <pc:sldMk cId="2506398968" sldId="278"/>
            <ac:spMk id="29699" creationId="{00000000-0000-0000-0000-000000000000}"/>
          </ac:spMkLst>
        </pc:spChg>
      </pc:sldChg>
      <pc:sldChg chg="modSp mod modClrScheme chgLayout">
        <pc:chgData name="Wynne Jones (IMH)" userId="S::wynne.jones@uwtsd.ac.uk::69f52bfd-83ac-4820-bfdb-542bd333a274" providerId="AD" clId="Web-{DFBE3880-6D5C-59DC-441E-F570A4AE8E3D}" dt="2019-10-29T10:25:43.349" v="22"/>
        <pc:sldMkLst>
          <pc:docMk/>
          <pc:sldMk cId="857998536" sldId="279"/>
        </pc:sldMkLst>
        <pc:spChg chg="mod ord">
          <ac:chgData name="Wynne Jones (IMH)" userId="S::wynne.jones@uwtsd.ac.uk::69f52bfd-83ac-4820-bfdb-542bd333a274" providerId="AD" clId="Web-{DFBE3880-6D5C-59DC-441E-F570A4AE8E3D}" dt="2019-10-29T10:25:43.349" v="22"/>
          <ac:spMkLst>
            <pc:docMk/>
            <pc:sldMk cId="857998536" sldId="279"/>
            <ac:spMk id="2" creationId="{00000000-0000-0000-0000-000000000000}"/>
          </ac:spMkLst>
        </pc:spChg>
        <pc:spChg chg="mod ord">
          <ac:chgData name="Wynne Jones (IMH)" userId="S::wynne.jones@uwtsd.ac.uk::69f52bfd-83ac-4820-bfdb-542bd333a274" providerId="AD" clId="Web-{DFBE3880-6D5C-59DC-441E-F570A4AE8E3D}" dt="2019-10-29T10:25:43.349" v="22"/>
          <ac:spMkLst>
            <pc:docMk/>
            <pc:sldMk cId="857998536" sldId="279"/>
            <ac:spMk id="30723" creationId="{00000000-0000-0000-0000-000000000000}"/>
          </ac:spMkLst>
        </pc:spChg>
      </pc:sldChg>
      <pc:sldChg chg="addSp delSp modSp mod ord setBg modClrScheme chgLayout">
        <pc:chgData name="Wynne Jones (IMH)" userId="S::wynne.jones@uwtsd.ac.uk::69f52bfd-83ac-4820-bfdb-542bd333a274" providerId="AD" clId="Web-{DFBE3880-6D5C-59DC-441E-F570A4AE8E3D}" dt="2019-10-29T10:39:37.930" v="174"/>
        <pc:sldMkLst>
          <pc:docMk/>
          <pc:sldMk cId="239210290" sldId="280"/>
        </pc:sldMkLst>
        <pc:spChg chg="mod ord">
          <ac:chgData name="Wynne Jones (IMH)" userId="S::wynne.jones@uwtsd.ac.uk::69f52bfd-83ac-4820-bfdb-542bd333a274" providerId="AD" clId="Web-{DFBE3880-6D5C-59DC-441E-F570A4AE8E3D}" dt="2019-10-29T10:39:31.414" v="173"/>
          <ac:spMkLst>
            <pc:docMk/>
            <pc:sldMk cId="239210290" sldId="280"/>
            <ac:spMk id="2050" creationId="{00000000-0000-0000-0000-000000000000}"/>
          </ac:spMkLst>
        </pc:spChg>
        <pc:spChg chg="del mod ord">
          <ac:chgData name="Wynne Jones (IMH)" userId="S::wynne.jones@uwtsd.ac.uk::69f52bfd-83ac-4820-bfdb-542bd333a274" providerId="AD" clId="Web-{DFBE3880-6D5C-59DC-441E-F570A4AE8E3D}" dt="2019-10-29T10:39:37.930" v="174"/>
          <ac:spMkLst>
            <pc:docMk/>
            <pc:sldMk cId="239210290" sldId="280"/>
            <ac:spMk id="2051" creationId="{00000000-0000-0000-0000-000000000000}"/>
          </ac:spMkLst>
        </pc:spChg>
        <pc:picChg chg="add">
          <ac:chgData name="Wynne Jones (IMH)" userId="S::wynne.jones@uwtsd.ac.uk::69f52bfd-83ac-4820-bfdb-542bd333a274" providerId="AD" clId="Web-{DFBE3880-6D5C-59DC-441E-F570A4AE8E3D}" dt="2019-10-29T10:39:31.414" v="173"/>
          <ac:picMkLst>
            <pc:docMk/>
            <pc:sldMk cId="239210290" sldId="280"/>
            <ac:picMk id="2053" creationId="{07CE4CA5-83B8-478B-9DFB-1805719597B1}"/>
          </ac:picMkLst>
        </pc:picChg>
      </pc:sldChg>
      <pc:sldChg chg="addSp modSp mod ord setBg modClrScheme chgLayout">
        <pc:chgData name="Wynne Jones (IMH)" userId="S::wynne.jones@uwtsd.ac.uk::69f52bfd-83ac-4820-bfdb-542bd333a274" providerId="AD" clId="Web-{DFBE3880-6D5C-59DC-441E-F570A4AE8E3D}" dt="2019-10-29T10:42:11.021" v="206" actId="20577"/>
        <pc:sldMkLst>
          <pc:docMk/>
          <pc:sldMk cId="117176592" sldId="281"/>
        </pc:sldMkLst>
        <pc:spChg chg="add">
          <ac:chgData name="Wynne Jones (IMH)" userId="S::wynne.jones@uwtsd.ac.uk::69f52bfd-83ac-4820-bfdb-542bd333a274" providerId="AD" clId="Web-{DFBE3880-6D5C-59DC-441E-F570A4AE8E3D}" dt="2019-10-29T10:41:07.709" v="184"/>
          <ac:spMkLst>
            <pc:docMk/>
            <pc:sldMk cId="117176592" sldId="281"/>
            <ac:spMk id="72" creationId="{375136A9-49F9-4DA0-A741-F065B0FA091D}"/>
          </ac:spMkLst>
        </pc:spChg>
        <pc:spChg chg="add">
          <ac:chgData name="Wynne Jones (IMH)" userId="S::wynne.jones@uwtsd.ac.uk::69f52bfd-83ac-4820-bfdb-542bd333a274" providerId="AD" clId="Web-{DFBE3880-6D5C-59DC-441E-F570A4AE8E3D}" dt="2019-10-29T10:41:07.709" v="184"/>
          <ac:spMkLst>
            <pc:docMk/>
            <pc:sldMk cId="117176592" sldId="281"/>
            <ac:spMk id="74" creationId="{B912F6C7-0423-4B6F-AECE-710C848918FD}"/>
          </ac:spMkLst>
        </pc:spChg>
        <pc:spChg chg="mod ord">
          <ac:chgData name="Wynne Jones (IMH)" userId="S::wynne.jones@uwtsd.ac.uk::69f52bfd-83ac-4820-bfdb-542bd333a274" providerId="AD" clId="Web-{DFBE3880-6D5C-59DC-441E-F570A4AE8E3D}" dt="2019-10-29T10:41:07.709" v="184"/>
          <ac:spMkLst>
            <pc:docMk/>
            <pc:sldMk cId="117176592" sldId="281"/>
            <ac:spMk id="3074" creationId="{00000000-0000-0000-0000-000000000000}"/>
          </ac:spMkLst>
        </pc:spChg>
        <pc:spChg chg="mod ord">
          <ac:chgData name="Wynne Jones (IMH)" userId="S::wynne.jones@uwtsd.ac.uk::69f52bfd-83ac-4820-bfdb-542bd333a274" providerId="AD" clId="Web-{DFBE3880-6D5C-59DC-441E-F570A4AE8E3D}" dt="2019-10-29T10:42:11.021" v="206" actId="20577"/>
          <ac:spMkLst>
            <pc:docMk/>
            <pc:sldMk cId="117176592" sldId="281"/>
            <ac:spMk id="3075" creationId="{00000000-0000-0000-0000-000000000000}"/>
          </ac:spMkLst>
        </pc:spChg>
        <pc:cxnChg chg="add">
          <ac:chgData name="Wynne Jones (IMH)" userId="S::wynne.jones@uwtsd.ac.uk::69f52bfd-83ac-4820-bfdb-542bd333a274" providerId="AD" clId="Web-{DFBE3880-6D5C-59DC-441E-F570A4AE8E3D}" dt="2019-10-29T10:41:07.709" v="184"/>
          <ac:cxnSpMkLst>
            <pc:docMk/>
            <pc:sldMk cId="117176592" sldId="281"/>
            <ac:cxnSpMk id="76" creationId="{A7208205-03EE-4EC8-9C34-59270C1880D8}"/>
          </ac:cxnSpMkLst>
        </pc:cxnChg>
      </pc:sldChg>
      <pc:sldChg chg="addSp delSp modSp mod ord setBg modClrScheme chgLayout">
        <pc:chgData name="Wynne Jones (IMH)" userId="S::wynne.jones@uwtsd.ac.uk::69f52bfd-83ac-4820-bfdb-542bd333a274" providerId="AD" clId="Web-{DFBE3880-6D5C-59DC-441E-F570A4AE8E3D}" dt="2019-10-29T10:43:23.817" v="211" actId="14100"/>
        <pc:sldMkLst>
          <pc:docMk/>
          <pc:sldMk cId="212531284" sldId="282"/>
        </pc:sldMkLst>
        <pc:spChg chg="add">
          <ac:chgData name="Wynne Jones (IMH)" userId="S::wynne.jones@uwtsd.ac.uk::69f52bfd-83ac-4820-bfdb-542bd333a274" providerId="AD" clId="Web-{DFBE3880-6D5C-59DC-441E-F570A4AE8E3D}" dt="2019-10-29T10:42:54.645" v="209"/>
          <ac:spMkLst>
            <pc:docMk/>
            <pc:sldMk cId="212531284" sldId="282"/>
            <ac:spMk id="74" creationId="{C9B44886-047B-4C3D-B24D-40372BAF672C}"/>
          </ac:spMkLst>
        </pc:spChg>
        <pc:spChg chg="add">
          <ac:chgData name="Wynne Jones (IMH)" userId="S::wynne.jones@uwtsd.ac.uk::69f52bfd-83ac-4820-bfdb-542bd333a274" providerId="AD" clId="Web-{DFBE3880-6D5C-59DC-441E-F570A4AE8E3D}" dt="2019-10-29T10:42:54.645" v="209"/>
          <ac:spMkLst>
            <pc:docMk/>
            <pc:sldMk cId="212531284" sldId="282"/>
            <ac:spMk id="76" creationId="{C69F3D2E-2D8E-4CC9-A453-44EB58CF1067}"/>
          </ac:spMkLst>
        </pc:spChg>
        <pc:spChg chg="add">
          <ac:chgData name="Wynne Jones (IMH)" userId="S::wynne.jones@uwtsd.ac.uk::69f52bfd-83ac-4820-bfdb-542bd333a274" providerId="AD" clId="Web-{DFBE3880-6D5C-59DC-441E-F570A4AE8E3D}" dt="2019-10-29T10:42:54.645" v="209"/>
          <ac:spMkLst>
            <pc:docMk/>
            <pc:sldMk cId="212531284" sldId="282"/>
            <ac:spMk id="80" creationId="{7D96F023-07C3-410F-8214-C77FAA8E7ED8}"/>
          </ac:spMkLst>
        </pc:spChg>
        <pc:spChg chg="mod ord">
          <ac:chgData name="Wynne Jones (IMH)" userId="S::wynne.jones@uwtsd.ac.uk::69f52bfd-83ac-4820-bfdb-542bd333a274" providerId="AD" clId="Web-{DFBE3880-6D5C-59DC-441E-F570A4AE8E3D}" dt="2019-10-29T10:42:54.645" v="209"/>
          <ac:spMkLst>
            <pc:docMk/>
            <pc:sldMk cId="212531284" sldId="282"/>
            <ac:spMk id="4098" creationId="{00000000-0000-0000-0000-000000000000}"/>
          </ac:spMkLst>
        </pc:spChg>
        <pc:spChg chg="add del mod ord">
          <ac:chgData name="Wynne Jones (IMH)" userId="S::wynne.jones@uwtsd.ac.uk::69f52bfd-83ac-4820-bfdb-542bd333a274" providerId="AD" clId="Web-{DFBE3880-6D5C-59DC-441E-F570A4AE8E3D}" dt="2019-10-29T10:42:54.645" v="209"/>
          <ac:spMkLst>
            <pc:docMk/>
            <pc:sldMk cId="212531284" sldId="282"/>
            <ac:spMk id="4099" creationId="{00000000-0000-0000-0000-000000000000}"/>
          </ac:spMkLst>
        </pc:spChg>
        <pc:graphicFrameChg chg="add del">
          <ac:chgData name="Wynne Jones (IMH)" userId="S::wynne.jones@uwtsd.ac.uk::69f52bfd-83ac-4820-bfdb-542bd333a274" providerId="AD" clId="Web-{DFBE3880-6D5C-59DC-441E-F570A4AE8E3D}" dt="2019-10-29T10:42:54.505" v="208"/>
          <ac:graphicFrameMkLst>
            <pc:docMk/>
            <pc:sldMk cId="212531284" sldId="282"/>
            <ac:graphicFrameMk id="4101" creationId="{C55D7829-DEEB-432F-929F-B21C928160C8}"/>
          </ac:graphicFrameMkLst>
        </pc:graphicFrameChg>
        <pc:graphicFrameChg chg="add mod">
          <ac:chgData name="Wynne Jones (IMH)" userId="S::wynne.jones@uwtsd.ac.uk::69f52bfd-83ac-4820-bfdb-542bd333a274" providerId="AD" clId="Web-{DFBE3880-6D5C-59DC-441E-F570A4AE8E3D}" dt="2019-10-29T10:43:23.817" v="211" actId="14100"/>
          <ac:graphicFrameMkLst>
            <pc:docMk/>
            <pc:sldMk cId="212531284" sldId="282"/>
            <ac:graphicFrameMk id="4102" creationId="{5612C143-7B8A-40A0-AD13-B777BA16A736}"/>
          </ac:graphicFrameMkLst>
        </pc:graphicFrameChg>
        <pc:cxnChg chg="add">
          <ac:chgData name="Wynne Jones (IMH)" userId="S::wynne.jones@uwtsd.ac.uk::69f52bfd-83ac-4820-bfdb-542bd333a274" providerId="AD" clId="Web-{DFBE3880-6D5C-59DC-441E-F570A4AE8E3D}" dt="2019-10-29T10:42:54.645" v="209"/>
          <ac:cxnSpMkLst>
            <pc:docMk/>
            <pc:sldMk cId="212531284" sldId="282"/>
            <ac:cxnSpMk id="78" creationId="{56319A8F-DEC0-498D-AD34-743F1F874155}"/>
          </ac:cxnSpMkLst>
        </pc:cxnChg>
      </pc:sldChg>
      <pc:sldChg chg="addSp delSp modSp mod ord setBg modClrScheme chgLayout">
        <pc:chgData name="Wynne Jones (IMH)" userId="S::wynne.jones@uwtsd.ac.uk::69f52bfd-83ac-4820-bfdb-542bd333a274" providerId="AD" clId="Web-{DFBE3880-6D5C-59DC-441E-F570A4AE8E3D}" dt="2019-10-29T10:44:04.269" v="221" actId="20577"/>
        <pc:sldMkLst>
          <pc:docMk/>
          <pc:sldMk cId="2562979466" sldId="283"/>
        </pc:sldMkLst>
        <pc:spChg chg="mod ord">
          <ac:chgData name="Wynne Jones (IMH)" userId="S::wynne.jones@uwtsd.ac.uk::69f52bfd-83ac-4820-bfdb-542bd333a274" providerId="AD" clId="Web-{DFBE3880-6D5C-59DC-441E-F570A4AE8E3D}" dt="2019-10-29T10:44:04.269" v="221" actId="20577"/>
          <ac:spMkLst>
            <pc:docMk/>
            <pc:sldMk cId="2562979466" sldId="283"/>
            <ac:spMk id="5122" creationId="{00000000-0000-0000-0000-000000000000}"/>
          </ac:spMkLst>
        </pc:spChg>
        <pc:spChg chg="del mod ord">
          <ac:chgData name="Wynne Jones (IMH)" userId="S::wynne.jones@uwtsd.ac.uk::69f52bfd-83ac-4820-bfdb-542bd333a274" providerId="AD" clId="Web-{DFBE3880-6D5C-59DC-441E-F570A4AE8E3D}" dt="2019-10-29T10:43:39.238" v="212"/>
          <ac:spMkLst>
            <pc:docMk/>
            <pc:sldMk cId="2562979466" sldId="283"/>
            <ac:spMk id="5123" creationId="{00000000-0000-0000-0000-000000000000}"/>
          </ac:spMkLst>
        </pc:spChg>
        <pc:graphicFrameChg chg="add">
          <ac:chgData name="Wynne Jones (IMH)" userId="S::wynne.jones@uwtsd.ac.uk::69f52bfd-83ac-4820-bfdb-542bd333a274" providerId="AD" clId="Web-{DFBE3880-6D5C-59DC-441E-F570A4AE8E3D}" dt="2019-10-29T10:43:39.238" v="212"/>
          <ac:graphicFrameMkLst>
            <pc:docMk/>
            <pc:sldMk cId="2562979466" sldId="283"/>
            <ac:graphicFrameMk id="5125" creationId="{62EA1497-FE9B-4954-9254-1FB357720321}"/>
          </ac:graphicFrameMkLst>
        </pc:graphicFrameChg>
      </pc:sldChg>
      <pc:sldChg chg="addSp modSp mod ord setBg modClrScheme chgLayout">
        <pc:chgData name="Wynne Jones (IMH)" userId="S::wynne.jones@uwtsd.ac.uk::69f52bfd-83ac-4820-bfdb-542bd333a274" providerId="AD" clId="Web-{DFBE3880-6D5C-59DC-441E-F570A4AE8E3D}" dt="2019-10-29T10:44:50.190" v="232" actId="14100"/>
        <pc:sldMkLst>
          <pc:docMk/>
          <pc:sldMk cId="163343123" sldId="284"/>
        </pc:sldMkLst>
        <pc:spChg chg="add">
          <ac:chgData name="Wynne Jones (IMH)" userId="S::wynne.jones@uwtsd.ac.uk::69f52bfd-83ac-4820-bfdb-542bd333a274" providerId="AD" clId="Web-{DFBE3880-6D5C-59DC-441E-F570A4AE8E3D}" dt="2019-10-29T10:44:31.253" v="227"/>
          <ac:spMkLst>
            <pc:docMk/>
            <pc:sldMk cId="163343123" sldId="284"/>
            <ac:spMk id="72" creationId="{F00DA2F2-A105-4C8A-9115-73802E6FC34F}"/>
          </ac:spMkLst>
        </pc:spChg>
        <pc:spChg chg="add">
          <ac:chgData name="Wynne Jones (IMH)" userId="S::wynne.jones@uwtsd.ac.uk::69f52bfd-83ac-4820-bfdb-542bd333a274" providerId="AD" clId="Web-{DFBE3880-6D5C-59DC-441E-F570A4AE8E3D}" dt="2019-10-29T10:44:31.253" v="227"/>
          <ac:spMkLst>
            <pc:docMk/>
            <pc:sldMk cId="163343123" sldId="284"/>
            <ac:spMk id="74" creationId="{61B5CBDF-A2C6-4862-A096-2D7D9D287350}"/>
          </ac:spMkLst>
        </pc:spChg>
        <pc:spChg chg="add">
          <ac:chgData name="Wynne Jones (IMH)" userId="S::wynne.jones@uwtsd.ac.uk::69f52bfd-83ac-4820-bfdb-542bd333a274" providerId="AD" clId="Web-{DFBE3880-6D5C-59DC-441E-F570A4AE8E3D}" dt="2019-10-29T10:44:31.253" v="227"/>
          <ac:spMkLst>
            <pc:docMk/>
            <pc:sldMk cId="163343123" sldId="284"/>
            <ac:spMk id="76" creationId="{14C7473D-9E4B-4DB8-9EB0-359033F37AAB}"/>
          </ac:spMkLst>
        </pc:spChg>
        <pc:spChg chg="mod ord">
          <ac:chgData name="Wynne Jones (IMH)" userId="S::wynne.jones@uwtsd.ac.uk::69f52bfd-83ac-4820-bfdb-542bd333a274" providerId="AD" clId="Web-{DFBE3880-6D5C-59DC-441E-F570A4AE8E3D}" dt="2019-10-29T10:44:31.253" v="227"/>
          <ac:spMkLst>
            <pc:docMk/>
            <pc:sldMk cId="163343123" sldId="284"/>
            <ac:spMk id="6146" creationId="{00000000-0000-0000-0000-000000000000}"/>
          </ac:spMkLst>
        </pc:spChg>
        <pc:spChg chg="mod ord">
          <ac:chgData name="Wynne Jones (IMH)" userId="S::wynne.jones@uwtsd.ac.uk::69f52bfd-83ac-4820-bfdb-542bd333a274" providerId="AD" clId="Web-{DFBE3880-6D5C-59DC-441E-F570A4AE8E3D}" dt="2019-10-29T10:44:50.190" v="232" actId="14100"/>
          <ac:spMkLst>
            <pc:docMk/>
            <pc:sldMk cId="163343123" sldId="284"/>
            <ac:spMk id="6147" creationId="{00000000-0000-0000-0000-000000000000}"/>
          </ac:spMkLst>
        </pc:spChg>
      </pc:sldChg>
      <pc:sldChg chg="addSp modSp mod ord setBg modClrScheme chgLayout">
        <pc:chgData name="Wynne Jones (IMH)" userId="S::wynne.jones@uwtsd.ac.uk::69f52bfd-83ac-4820-bfdb-542bd333a274" providerId="AD" clId="Web-{DFBE3880-6D5C-59DC-441E-F570A4AE8E3D}" dt="2019-10-29T10:44:56.737" v="233"/>
        <pc:sldMkLst>
          <pc:docMk/>
          <pc:sldMk cId="753460184" sldId="285"/>
        </pc:sldMkLst>
        <pc:spChg chg="add">
          <ac:chgData name="Wynne Jones (IMH)" userId="S::wynne.jones@uwtsd.ac.uk::69f52bfd-83ac-4820-bfdb-542bd333a274" providerId="AD" clId="Web-{DFBE3880-6D5C-59DC-441E-F570A4AE8E3D}" dt="2019-10-29T10:44:56.737" v="233"/>
          <ac:spMkLst>
            <pc:docMk/>
            <pc:sldMk cId="753460184" sldId="285"/>
            <ac:spMk id="72" creationId="{375136A9-49F9-4DA0-A741-F065B0FA091D}"/>
          </ac:spMkLst>
        </pc:spChg>
        <pc:spChg chg="add">
          <ac:chgData name="Wynne Jones (IMH)" userId="S::wynne.jones@uwtsd.ac.uk::69f52bfd-83ac-4820-bfdb-542bd333a274" providerId="AD" clId="Web-{DFBE3880-6D5C-59DC-441E-F570A4AE8E3D}" dt="2019-10-29T10:44:56.737" v="233"/>
          <ac:spMkLst>
            <pc:docMk/>
            <pc:sldMk cId="753460184" sldId="285"/>
            <ac:spMk id="74" creationId="{B912F6C7-0423-4B6F-AECE-710C848918FD}"/>
          </ac:spMkLst>
        </pc:spChg>
        <pc:spChg chg="mod ord">
          <ac:chgData name="Wynne Jones (IMH)" userId="S::wynne.jones@uwtsd.ac.uk::69f52bfd-83ac-4820-bfdb-542bd333a274" providerId="AD" clId="Web-{DFBE3880-6D5C-59DC-441E-F570A4AE8E3D}" dt="2019-10-29T10:44:56.737" v="233"/>
          <ac:spMkLst>
            <pc:docMk/>
            <pc:sldMk cId="753460184" sldId="285"/>
            <ac:spMk id="7170" creationId="{00000000-0000-0000-0000-000000000000}"/>
          </ac:spMkLst>
        </pc:spChg>
        <pc:spChg chg="mod ord">
          <ac:chgData name="Wynne Jones (IMH)" userId="S::wynne.jones@uwtsd.ac.uk::69f52bfd-83ac-4820-bfdb-542bd333a274" providerId="AD" clId="Web-{DFBE3880-6D5C-59DC-441E-F570A4AE8E3D}" dt="2019-10-29T10:44:56.737" v="233"/>
          <ac:spMkLst>
            <pc:docMk/>
            <pc:sldMk cId="753460184" sldId="285"/>
            <ac:spMk id="7171" creationId="{00000000-0000-0000-0000-000000000000}"/>
          </ac:spMkLst>
        </pc:spChg>
        <pc:cxnChg chg="add">
          <ac:chgData name="Wynne Jones (IMH)" userId="S::wynne.jones@uwtsd.ac.uk::69f52bfd-83ac-4820-bfdb-542bd333a274" providerId="AD" clId="Web-{DFBE3880-6D5C-59DC-441E-F570A4AE8E3D}" dt="2019-10-29T10:44:56.737" v="233"/>
          <ac:cxnSpMkLst>
            <pc:docMk/>
            <pc:sldMk cId="753460184" sldId="285"/>
            <ac:cxnSpMk id="76" creationId="{A7208205-03EE-4EC8-9C34-59270C1880D8}"/>
          </ac:cxnSpMkLst>
        </pc:cxnChg>
      </pc:sldChg>
      <pc:sldChg chg="addSp modSp mod ord setBg modClrScheme chgLayout">
        <pc:chgData name="Wynne Jones (IMH)" userId="S::wynne.jones@uwtsd.ac.uk::69f52bfd-83ac-4820-bfdb-542bd333a274" providerId="AD" clId="Web-{DFBE3880-6D5C-59DC-441E-F570A4AE8E3D}" dt="2019-10-29T10:45:57.595" v="262" actId="20577"/>
        <pc:sldMkLst>
          <pc:docMk/>
          <pc:sldMk cId="3704247047" sldId="286"/>
        </pc:sldMkLst>
        <pc:spChg chg="add">
          <ac:chgData name="Wynne Jones (IMH)" userId="S::wynne.jones@uwtsd.ac.uk::69f52bfd-83ac-4820-bfdb-542bd333a274" providerId="AD" clId="Web-{DFBE3880-6D5C-59DC-441E-F570A4AE8E3D}" dt="2019-10-29T10:45:09.487" v="234"/>
          <ac:spMkLst>
            <pc:docMk/>
            <pc:sldMk cId="3704247047" sldId="286"/>
            <ac:spMk id="72" creationId="{375136A9-49F9-4DA0-A741-F065B0FA091D}"/>
          </ac:spMkLst>
        </pc:spChg>
        <pc:spChg chg="add">
          <ac:chgData name="Wynne Jones (IMH)" userId="S::wynne.jones@uwtsd.ac.uk::69f52bfd-83ac-4820-bfdb-542bd333a274" providerId="AD" clId="Web-{DFBE3880-6D5C-59DC-441E-F570A4AE8E3D}" dt="2019-10-29T10:45:09.487" v="234"/>
          <ac:spMkLst>
            <pc:docMk/>
            <pc:sldMk cId="3704247047" sldId="286"/>
            <ac:spMk id="74" creationId="{B912F6C7-0423-4B6F-AECE-710C848918FD}"/>
          </ac:spMkLst>
        </pc:spChg>
        <pc:spChg chg="mod ord">
          <ac:chgData name="Wynne Jones (IMH)" userId="S::wynne.jones@uwtsd.ac.uk::69f52bfd-83ac-4820-bfdb-542bd333a274" providerId="AD" clId="Web-{DFBE3880-6D5C-59DC-441E-F570A4AE8E3D}" dt="2019-10-29T10:45:09.487" v="234"/>
          <ac:spMkLst>
            <pc:docMk/>
            <pc:sldMk cId="3704247047" sldId="286"/>
            <ac:spMk id="8194" creationId="{00000000-0000-0000-0000-000000000000}"/>
          </ac:spMkLst>
        </pc:spChg>
        <pc:spChg chg="mod ord">
          <ac:chgData name="Wynne Jones (IMH)" userId="S::wynne.jones@uwtsd.ac.uk::69f52bfd-83ac-4820-bfdb-542bd333a274" providerId="AD" clId="Web-{DFBE3880-6D5C-59DC-441E-F570A4AE8E3D}" dt="2019-10-29T10:45:57.595" v="262" actId="20577"/>
          <ac:spMkLst>
            <pc:docMk/>
            <pc:sldMk cId="3704247047" sldId="286"/>
            <ac:spMk id="8195" creationId="{00000000-0000-0000-0000-000000000000}"/>
          </ac:spMkLst>
        </pc:spChg>
        <pc:cxnChg chg="add">
          <ac:chgData name="Wynne Jones (IMH)" userId="S::wynne.jones@uwtsd.ac.uk::69f52bfd-83ac-4820-bfdb-542bd333a274" providerId="AD" clId="Web-{DFBE3880-6D5C-59DC-441E-F570A4AE8E3D}" dt="2019-10-29T10:45:09.487" v="234"/>
          <ac:cxnSpMkLst>
            <pc:docMk/>
            <pc:sldMk cId="3704247047" sldId="286"/>
            <ac:cxnSpMk id="76" creationId="{A7208205-03EE-4EC8-9C34-59270C1880D8}"/>
          </ac:cxnSpMkLst>
        </pc:cxnChg>
      </pc:sldChg>
      <pc:sldChg chg="addSp modSp mod ord setBg modClrScheme chgLayout">
        <pc:chgData name="Wynne Jones (IMH)" userId="S::wynne.jones@uwtsd.ac.uk::69f52bfd-83ac-4820-bfdb-542bd333a274" providerId="AD" clId="Web-{DFBE3880-6D5C-59DC-441E-F570A4AE8E3D}" dt="2019-10-29T10:46:08.439" v="264"/>
        <pc:sldMkLst>
          <pc:docMk/>
          <pc:sldMk cId="3577158124" sldId="287"/>
        </pc:sldMkLst>
        <pc:spChg chg="add">
          <ac:chgData name="Wynne Jones (IMH)" userId="S::wynne.jones@uwtsd.ac.uk::69f52bfd-83ac-4820-bfdb-542bd333a274" providerId="AD" clId="Web-{DFBE3880-6D5C-59DC-441E-F570A4AE8E3D}" dt="2019-10-29T10:46:08.439" v="264"/>
          <ac:spMkLst>
            <pc:docMk/>
            <pc:sldMk cId="3577158124" sldId="287"/>
            <ac:spMk id="72" creationId="{375136A9-49F9-4DA0-A741-F065B0FA091D}"/>
          </ac:spMkLst>
        </pc:spChg>
        <pc:spChg chg="add">
          <ac:chgData name="Wynne Jones (IMH)" userId="S::wynne.jones@uwtsd.ac.uk::69f52bfd-83ac-4820-bfdb-542bd333a274" providerId="AD" clId="Web-{DFBE3880-6D5C-59DC-441E-F570A4AE8E3D}" dt="2019-10-29T10:46:08.439" v="264"/>
          <ac:spMkLst>
            <pc:docMk/>
            <pc:sldMk cId="3577158124" sldId="287"/>
            <ac:spMk id="74" creationId="{B912F6C7-0423-4B6F-AECE-710C848918FD}"/>
          </ac:spMkLst>
        </pc:spChg>
        <pc:spChg chg="mod ord">
          <ac:chgData name="Wynne Jones (IMH)" userId="S::wynne.jones@uwtsd.ac.uk::69f52bfd-83ac-4820-bfdb-542bd333a274" providerId="AD" clId="Web-{DFBE3880-6D5C-59DC-441E-F570A4AE8E3D}" dt="2019-10-29T10:46:08.439" v="264"/>
          <ac:spMkLst>
            <pc:docMk/>
            <pc:sldMk cId="3577158124" sldId="287"/>
            <ac:spMk id="9218" creationId="{00000000-0000-0000-0000-000000000000}"/>
          </ac:spMkLst>
        </pc:spChg>
        <pc:spChg chg="mod ord">
          <ac:chgData name="Wynne Jones (IMH)" userId="S::wynne.jones@uwtsd.ac.uk::69f52bfd-83ac-4820-bfdb-542bd333a274" providerId="AD" clId="Web-{DFBE3880-6D5C-59DC-441E-F570A4AE8E3D}" dt="2019-10-29T10:46:08.439" v="264"/>
          <ac:spMkLst>
            <pc:docMk/>
            <pc:sldMk cId="3577158124" sldId="287"/>
            <ac:spMk id="9219" creationId="{00000000-0000-0000-0000-000000000000}"/>
          </ac:spMkLst>
        </pc:spChg>
        <pc:cxnChg chg="add">
          <ac:chgData name="Wynne Jones (IMH)" userId="S::wynne.jones@uwtsd.ac.uk::69f52bfd-83ac-4820-bfdb-542bd333a274" providerId="AD" clId="Web-{DFBE3880-6D5C-59DC-441E-F570A4AE8E3D}" dt="2019-10-29T10:46:08.439" v="264"/>
          <ac:cxnSpMkLst>
            <pc:docMk/>
            <pc:sldMk cId="3577158124" sldId="287"/>
            <ac:cxnSpMk id="76" creationId="{A7208205-03EE-4EC8-9C34-59270C1880D8}"/>
          </ac:cxnSpMkLst>
        </pc:cxnChg>
      </pc:sldChg>
      <pc:sldChg chg="addSp modSp mod ord setBg modClrScheme chgLayout">
        <pc:chgData name="Wynne Jones (IMH)" userId="S::wynne.jones@uwtsd.ac.uk::69f52bfd-83ac-4820-bfdb-542bd333a274" providerId="AD" clId="Web-{DFBE3880-6D5C-59DC-441E-F570A4AE8E3D}" dt="2019-10-29T10:46:19.455" v="265"/>
        <pc:sldMkLst>
          <pc:docMk/>
          <pc:sldMk cId="1556708863" sldId="288"/>
        </pc:sldMkLst>
        <pc:spChg chg="add">
          <ac:chgData name="Wynne Jones (IMH)" userId="S::wynne.jones@uwtsd.ac.uk::69f52bfd-83ac-4820-bfdb-542bd333a274" providerId="AD" clId="Web-{DFBE3880-6D5C-59DC-441E-F570A4AE8E3D}" dt="2019-10-29T10:46:19.455" v="265"/>
          <ac:spMkLst>
            <pc:docMk/>
            <pc:sldMk cId="1556708863" sldId="288"/>
            <ac:spMk id="72" creationId="{375136A9-49F9-4DA0-A741-F065B0FA091D}"/>
          </ac:spMkLst>
        </pc:spChg>
        <pc:spChg chg="add">
          <ac:chgData name="Wynne Jones (IMH)" userId="S::wynne.jones@uwtsd.ac.uk::69f52bfd-83ac-4820-bfdb-542bd333a274" providerId="AD" clId="Web-{DFBE3880-6D5C-59DC-441E-F570A4AE8E3D}" dt="2019-10-29T10:46:19.455" v="265"/>
          <ac:spMkLst>
            <pc:docMk/>
            <pc:sldMk cId="1556708863" sldId="288"/>
            <ac:spMk id="74" creationId="{B912F6C7-0423-4B6F-AECE-710C848918FD}"/>
          </ac:spMkLst>
        </pc:spChg>
        <pc:spChg chg="mod ord">
          <ac:chgData name="Wynne Jones (IMH)" userId="S::wynne.jones@uwtsd.ac.uk::69f52bfd-83ac-4820-bfdb-542bd333a274" providerId="AD" clId="Web-{DFBE3880-6D5C-59DC-441E-F570A4AE8E3D}" dt="2019-10-29T10:46:19.455" v="265"/>
          <ac:spMkLst>
            <pc:docMk/>
            <pc:sldMk cId="1556708863" sldId="288"/>
            <ac:spMk id="10242" creationId="{00000000-0000-0000-0000-000000000000}"/>
          </ac:spMkLst>
        </pc:spChg>
        <pc:spChg chg="mod ord">
          <ac:chgData name="Wynne Jones (IMH)" userId="S::wynne.jones@uwtsd.ac.uk::69f52bfd-83ac-4820-bfdb-542bd333a274" providerId="AD" clId="Web-{DFBE3880-6D5C-59DC-441E-F570A4AE8E3D}" dt="2019-10-29T10:46:19.455" v="265"/>
          <ac:spMkLst>
            <pc:docMk/>
            <pc:sldMk cId="1556708863" sldId="288"/>
            <ac:spMk id="10243" creationId="{00000000-0000-0000-0000-000000000000}"/>
          </ac:spMkLst>
        </pc:spChg>
        <pc:cxnChg chg="add">
          <ac:chgData name="Wynne Jones (IMH)" userId="S::wynne.jones@uwtsd.ac.uk::69f52bfd-83ac-4820-bfdb-542bd333a274" providerId="AD" clId="Web-{DFBE3880-6D5C-59DC-441E-F570A4AE8E3D}" dt="2019-10-29T10:46:19.455" v="265"/>
          <ac:cxnSpMkLst>
            <pc:docMk/>
            <pc:sldMk cId="1556708863" sldId="288"/>
            <ac:cxnSpMk id="76" creationId="{A7208205-03EE-4EC8-9C34-59270C1880D8}"/>
          </ac:cxnSpMkLst>
        </pc:cxnChg>
      </pc:sldChg>
      <pc:sldChg chg="addSp modSp mod ord setBg modClrScheme chgLayout">
        <pc:chgData name="Wynne Jones (IMH)" userId="S::wynne.jones@uwtsd.ac.uk::69f52bfd-83ac-4820-bfdb-542bd333a274" providerId="AD" clId="Web-{DFBE3880-6D5C-59DC-441E-F570A4AE8E3D}" dt="2019-10-29T10:48:55.249" v="266"/>
        <pc:sldMkLst>
          <pc:docMk/>
          <pc:sldMk cId="3454028564" sldId="289"/>
        </pc:sldMkLst>
        <pc:spChg chg="add">
          <ac:chgData name="Wynne Jones (IMH)" userId="S::wynne.jones@uwtsd.ac.uk::69f52bfd-83ac-4820-bfdb-542bd333a274" providerId="AD" clId="Web-{DFBE3880-6D5C-59DC-441E-F570A4AE8E3D}" dt="2019-10-29T10:48:55.249" v="266"/>
          <ac:spMkLst>
            <pc:docMk/>
            <pc:sldMk cId="3454028564" sldId="289"/>
            <ac:spMk id="72" creationId="{375136A9-49F9-4DA0-A741-F065B0FA091D}"/>
          </ac:spMkLst>
        </pc:spChg>
        <pc:spChg chg="add">
          <ac:chgData name="Wynne Jones (IMH)" userId="S::wynne.jones@uwtsd.ac.uk::69f52bfd-83ac-4820-bfdb-542bd333a274" providerId="AD" clId="Web-{DFBE3880-6D5C-59DC-441E-F570A4AE8E3D}" dt="2019-10-29T10:48:55.249" v="266"/>
          <ac:spMkLst>
            <pc:docMk/>
            <pc:sldMk cId="3454028564" sldId="289"/>
            <ac:spMk id="74" creationId="{B912F6C7-0423-4B6F-AECE-710C848918FD}"/>
          </ac:spMkLst>
        </pc:spChg>
        <pc:spChg chg="mod ord">
          <ac:chgData name="Wynne Jones (IMH)" userId="S::wynne.jones@uwtsd.ac.uk::69f52bfd-83ac-4820-bfdb-542bd333a274" providerId="AD" clId="Web-{DFBE3880-6D5C-59DC-441E-F570A4AE8E3D}" dt="2019-10-29T10:48:55.249" v="266"/>
          <ac:spMkLst>
            <pc:docMk/>
            <pc:sldMk cId="3454028564" sldId="289"/>
            <ac:spMk id="11266" creationId="{00000000-0000-0000-0000-000000000000}"/>
          </ac:spMkLst>
        </pc:spChg>
        <pc:spChg chg="mod ord">
          <ac:chgData name="Wynne Jones (IMH)" userId="S::wynne.jones@uwtsd.ac.uk::69f52bfd-83ac-4820-bfdb-542bd333a274" providerId="AD" clId="Web-{DFBE3880-6D5C-59DC-441E-F570A4AE8E3D}" dt="2019-10-29T10:48:55.249" v="266"/>
          <ac:spMkLst>
            <pc:docMk/>
            <pc:sldMk cId="3454028564" sldId="289"/>
            <ac:spMk id="11267" creationId="{00000000-0000-0000-0000-000000000000}"/>
          </ac:spMkLst>
        </pc:spChg>
        <pc:cxnChg chg="add">
          <ac:chgData name="Wynne Jones (IMH)" userId="S::wynne.jones@uwtsd.ac.uk::69f52bfd-83ac-4820-bfdb-542bd333a274" providerId="AD" clId="Web-{DFBE3880-6D5C-59DC-441E-F570A4AE8E3D}" dt="2019-10-29T10:48:55.249" v="266"/>
          <ac:cxnSpMkLst>
            <pc:docMk/>
            <pc:sldMk cId="3454028564" sldId="289"/>
            <ac:cxnSpMk id="76" creationId="{A7208205-03EE-4EC8-9C34-59270C1880D8}"/>
          </ac:cxnSpMkLst>
        </pc:cxnChg>
      </pc:sldChg>
      <pc:sldChg chg="addSp modSp mod ord setBg modClrScheme chgLayout">
        <pc:chgData name="Wynne Jones (IMH)" userId="S::wynne.jones@uwtsd.ac.uk::69f52bfd-83ac-4820-bfdb-542bd333a274" providerId="AD" clId="Web-{DFBE3880-6D5C-59DC-441E-F570A4AE8E3D}" dt="2019-10-29T10:49:06.874" v="267"/>
        <pc:sldMkLst>
          <pc:docMk/>
          <pc:sldMk cId="3354167498" sldId="290"/>
        </pc:sldMkLst>
        <pc:spChg chg="add">
          <ac:chgData name="Wynne Jones (IMH)" userId="S::wynne.jones@uwtsd.ac.uk::69f52bfd-83ac-4820-bfdb-542bd333a274" providerId="AD" clId="Web-{DFBE3880-6D5C-59DC-441E-F570A4AE8E3D}" dt="2019-10-29T10:49:06.874" v="267"/>
          <ac:spMkLst>
            <pc:docMk/>
            <pc:sldMk cId="3354167498" sldId="290"/>
            <ac:spMk id="72" creationId="{5BBD3ED2-B0E6-45A2-ABD5-ECF31BC37C2E}"/>
          </ac:spMkLst>
        </pc:spChg>
        <pc:spChg chg="add">
          <ac:chgData name="Wynne Jones (IMH)" userId="S::wynne.jones@uwtsd.ac.uk::69f52bfd-83ac-4820-bfdb-542bd333a274" providerId="AD" clId="Web-{DFBE3880-6D5C-59DC-441E-F570A4AE8E3D}" dt="2019-10-29T10:49:06.874" v="267"/>
          <ac:spMkLst>
            <pc:docMk/>
            <pc:sldMk cId="3354167498" sldId="290"/>
            <ac:spMk id="74" creationId="{F2D2D1E8-4ABF-4B6B-B39D-40B080B61E49}"/>
          </ac:spMkLst>
        </pc:spChg>
        <pc:spChg chg="add">
          <ac:chgData name="Wynne Jones (IMH)" userId="S::wynne.jones@uwtsd.ac.uk::69f52bfd-83ac-4820-bfdb-542bd333a274" providerId="AD" clId="Web-{DFBE3880-6D5C-59DC-441E-F570A4AE8E3D}" dt="2019-10-29T10:49:06.874" v="267"/>
          <ac:spMkLst>
            <pc:docMk/>
            <pc:sldMk cId="3354167498" sldId="290"/>
            <ac:spMk id="76" creationId="{BC7AB4B5-66A5-48D1-BD88-C60A16ED971B}"/>
          </ac:spMkLst>
        </pc:spChg>
        <pc:spChg chg="mod ord">
          <ac:chgData name="Wynne Jones (IMH)" userId="S::wynne.jones@uwtsd.ac.uk::69f52bfd-83ac-4820-bfdb-542bd333a274" providerId="AD" clId="Web-{DFBE3880-6D5C-59DC-441E-F570A4AE8E3D}" dt="2019-10-29T10:49:06.874" v="267"/>
          <ac:spMkLst>
            <pc:docMk/>
            <pc:sldMk cId="3354167498" sldId="290"/>
            <ac:spMk id="12290" creationId="{00000000-0000-0000-0000-000000000000}"/>
          </ac:spMkLst>
        </pc:spChg>
        <pc:spChg chg="mod ord">
          <ac:chgData name="Wynne Jones (IMH)" userId="S::wynne.jones@uwtsd.ac.uk::69f52bfd-83ac-4820-bfdb-542bd333a274" providerId="AD" clId="Web-{DFBE3880-6D5C-59DC-441E-F570A4AE8E3D}" dt="2019-10-29T10:49:06.874" v="267"/>
          <ac:spMkLst>
            <pc:docMk/>
            <pc:sldMk cId="3354167498" sldId="290"/>
            <ac:spMk id="12291" creationId="{00000000-0000-0000-0000-000000000000}"/>
          </ac:spMkLst>
        </pc:spChg>
      </pc:sldChg>
      <pc:sldChg chg="addSp modSp mod ord setBg modClrScheme chgLayout">
        <pc:chgData name="Wynne Jones (IMH)" userId="S::wynne.jones@uwtsd.ac.uk::69f52bfd-83ac-4820-bfdb-542bd333a274" providerId="AD" clId="Web-{DFBE3880-6D5C-59DC-441E-F570A4AE8E3D}" dt="2019-10-29T10:49:22.608" v="268"/>
        <pc:sldMkLst>
          <pc:docMk/>
          <pc:sldMk cId="4229065391" sldId="291"/>
        </pc:sldMkLst>
        <pc:spChg chg="add">
          <ac:chgData name="Wynne Jones (IMH)" userId="S::wynne.jones@uwtsd.ac.uk::69f52bfd-83ac-4820-bfdb-542bd333a274" providerId="AD" clId="Web-{DFBE3880-6D5C-59DC-441E-F570A4AE8E3D}" dt="2019-10-29T10:49:22.608" v="268"/>
          <ac:spMkLst>
            <pc:docMk/>
            <pc:sldMk cId="4229065391" sldId="291"/>
            <ac:spMk id="72" creationId="{5BBD3ED2-B0E6-45A2-ABD5-ECF31BC37C2E}"/>
          </ac:spMkLst>
        </pc:spChg>
        <pc:spChg chg="add">
          <ac:chgData name="Wynne Jones (IMH)" userId="S::wynne.jones@uwtsd.ac.uk::69f52bfd-83ac-4820-bfdb-542bd333a274" providerId="AD" clId="Web-{DFBE3880-6D5C-59DC-441E-F570A4AE8E3D}" dt="2019-10-29T10:49:22.608" v="268"/>
          <ac:spMkLst>
            <pc:docMk/>
            <pc:sldMk cId="4229065391" sldId="291"/>
            <ac:spMk id="74" creationId="{F2D2D1E8-4ABF-4B6B-B39D-40B080B61E49}"/>
          </ac:spMkLst>
        </pc:spChg>
        <pc:spChg chg="add">
          <ac:chgData name="Wynne Jones (IMH)" userId="S::wynne.jones@uwtsd.ac.uk::69f52bfd-83ac-4820-bfdb-542bd333a274" providerId="AD" clId="Web-{DFBE3880-6D5C-59DC-441E-F570A4AE8E3D}" dt="2019-10-29T10:49:22.608" v="268"/>
          <ac:spMkLst>
            <pc:docMk/>
            <pc:sldMk cId="4229065391" sldId="291"/>
            <ac:spMk id="76" creationId="{BC7AB4B5-66A5-48D1-BD88-C60A16ED971B}"/>
          </ac:spMkLst>
        </pc:spChg>
        <pc:spChg chg="mod ord">
          <ac:chgData name="Wynne Jones (IMH)" userId="S::wynne.jones@uwtsd.ac.uk::69f52bfd-83ac-4820-bfdb-542bd333a274" providerId="AD" clId="Web-{DFBE3880-6D5C-59DC-441E-F570A4AE8E3D}" dt="2019-10-29T10:49:22.608" v="268"/>
          <ac:spMkLst>
            <pc:docMk/>
            <pc:sldMk cId="4229065391" sldId="291"/>
            <ac:spMk id="13314" creationId="{00000000-0000-0000-0000-000000000000}"/>
          </ac:spMkLst>
        </pc:spChg>
        <pc:spChg chg="mod ord">
          <ac:chgData name="Wynne Jones (IMH)" userId="S::wynne.jones@uwtsd.ac.uk::69f52bfd-83ac-4820-bfdb-542bd333a274" providerId="AD" clId="Web-{DFBE3880-6D5C-59DC-441E-F570A4AE8E3D}" dt="2019-10-29T10:49:22.608" v="268"/>
          <ac:spMkLst>
            <pc:docMk/>
            <pc:sldMk cId="4229065391" sldId="291"/>
            <ac:spMk id="13315" creationId="{00000000-0000-0000-0000-000000000000}"/>
          </ac:spMkLst>
        </pc:spChg>
      </pc:sldChg>
      <pc:sldChg chg="addSp modSp mod ord setBg modClrScheme chgLayout">
        <pc:chgData name="Wynne Jones (IMH)" userId="S::wynne.jones@uwtsd.ac.uk::69f52bfd-83ac-4820-bfdb-542bd333a274" providerId="AD" clId="Web-{DFBE3880-6D5C-59DC-441E-F570A4AE8E3D}" dt="2019-10-29T11:02:36.971" v="555" actId="20577"/>
        <pc:sldMkLst>
          <pc:docMk/>
          <pc:sldMk cId="1158490719" sldId="292"/>
        </pc:sldMkLst>
        <pc:spChg chg="add">
          <ac:chgData name="Wynne Jones (IMH)" userId="S::wynne.jones@uwtsd.ac.uk::69f52bfd-83ac-4820-bfdb-542bd333a274" providerId="AD" clId="Web-{DFBE3880-6D5C-59DC-441E-F570A4AE8E3D}" dt="2019-10-29T10:49:58.967" v="269"/>
          <ac:spMkLst>
            <pc:docMk/>
            <pc:sldMk cId="1158490719" sldId="292"/>
            <ac:spMk id="135" creationId="{5BBD3ED2-B0E6-45A2-ABD5-ECF31BC37C2E}"/>
          </ac:spMkLst>
        </pc:spChg>
        <pc:spChg chg="add">
          <ac:chgData name="Wynne Jones (IMH)" userId="S::wynne.jones@uwtsd.ac.uk::69f52bfd-83ac-4820-bfdb-542bd333a274" providerId="AD" clId="Web-{DFBE3880-6D5C-59DC-441E-F570A4AE8E3D}" dt="2019-10-29T10:49:58.967" v="269"/>
          <ac:spMkLst>
            <pc:docMk/>
            <pc:sldMk cId="1158490719" sldId="292"/>
            <ac:spMk id="137" creationId="{F2D2D1E8-4ABF-4B6B-B39D-40B080B61E49}"/>
          </ac:spMkLst>
        </pc:spChg>
        <pc:spChg chg="add">
          <ac:chgData name="Wynne Jones (IMH)" userId="S::wynne.jones@uwtsd.ac.uk::69f52bfd-83ac-4820-bfdb-542bd333a274" providerId="AD" clId="Web-{DFBE3880-6D5C-59DC-441E-F570A4AE8E3D}" dt="2019-10-29T10:49:58.967" v="269"/>
          <ac:spMkLst>
            <pc:docMk/>
            <pc:sldMk cId="1158490719" sldId="292"/>
            <ac:spMk id="139" creationId="{BC7AB4B5-66A5-48D1-BD88-C60A16ED971B}"/>
          </ac:spMkLst>
        </pc:spChg>
        <pc:spChg chg="mod">
          <ac:chgData name="Wynne Jones (IMH)" userId="S::wynne.jones@uwtsd.ac.uk::69f52bfd-83ac-4820-bfdb-542bd333a274" providerId="AD" clId="Web-{DFBE3880-6D5C-59DC-441E-F570A4AE8E3D}" dt="2019-10-29T11:02:36.971" v="555" actId="20577"/>
          <ac:spMkLst>
            <pc:docMk/>
            <pc:sldMk cId="1158490719" sldId="292"/>
            <ac:spMk id="14339" creationId="{00000000-0000-0000-0000-000000000000}"/>
          </ac:spMkLst>
        </pc:spChg>
        <pc:spChg chg="mod ord">
          <ac:chgData name="Wynne Jones (IMH)" userId="S::wynne.jones@uwtsd.ac.uk::69f52bfd-83ac-4820-bfdb-542bd333a274" providerId="AD" clId="Web-{DFBE3880-6D5C-59DC-441E-F570A4AE8E3D}" dt="2019-10-29T10:58:39.083" v="507" actId="20577"/>
          <ac:spMkLst>
            <pc:docMk/>
            <pc:sldMk cId="1158490719" sldId="292"/>
            <ac:spMk id="642050" creationId="{00000000-0000-0000-0000-000000000000}"/>
          </ac:spMkLst>
        </pc:spChg>
      </pc:sldChg>
      <pc:sldChg chg="modSp mod ord modClrScheme chgLayout">
        <pc:chgData name="Wynne Jones (IMH)" userId="S::wynne.jones@uwtsd.ac.uk::69f52bfd-83ac-4820-bfdb-542bd333a274" providerId="AD" clId="Web-{DFBE3880-6D5C-59DC-441E-F570A4AE8E3D}" dt="2019-10-29T11:00:15.472" v="521" actId="20577"/>
        <pc:sldMkLst>
          <pc:docMk/>
          <pc:sldMk cId="2827632043" sldId="293"/>
        </pc:sldMkLst>
        <pc:spChg chg="mod ord">
          <ac:chgData name="Wynne Jones (IMH)" userId="S::wynne.jones@uwtsd.ac.uk::69f52bfd-83ac-4820-bfdb-542bd333a274" providerId="AD" clId="Web-{DFBE3880-6D5C-59DC-441E-F570A4AE8E3D}" dt="2019-10-29T11:00:15.472" v="521" actId="20577"/>
          <ac:spMkLst>
            <pc:docMk/>
            <pc:sldMk cId="2827632043" sldId="293"/>
            <ac:spMk id="140290" creationId="{00000000-0000-0000-0000-000000000000}"/>
          </ac:spMkLst>
        </pc:spChg>
        <pc:spChg chg="mod ord">
          <ac:chgData name="Wynne Jones (IMH)" userId="S::wynne.jones@uwtsd.ac.uk::69f52bfd-83ac-4820-bfdb-542bd333a274" providerId="AD" clId="Web-{DFBE3880-6D5C-59DC-441E-F570A4AE8E3D}" dt="2019-10-29T10:59:21.645" v="511" actId="20577"/>
          <ac:spMkLst>
            <pc:docMk/>
            <pc:sldMk cId="2827632043" sldId="293"/>
            <ac:spMk id="140291" creationId="{00000000-0000-0000-0000-000000000000}"/>
          </ac:spMkLst>
        </pc:spChg>
        <pc:spChg chg="mod ord">
          <ac:chgData name="Wynne Jones (IMH)" userId="S::wynne.jones@uwtsd.ac.uk::69f52bfd-83ac-4820-bfdb-542bd333a274" providerId="AD" clId="Web-{DFBE3880-6D5C-59DC-441E-F570A4AE8E3D}" dt="2019-10-29T10:59:27.864" v="515" actId="20577"/>
          <ac:spMkLst>
            <pc:docMk/>
            <pc:sldMk cId="2827632043" sldId="293"/>
            <ac:spMk id="140292" creationId="{00000000-0000-0000-0000-000000000000}"/>
          </ac:spMkLst>
        </pc:spChg>
      </pc:sldChg>
      <pc:sldChg chg="modSp mod ord modClrScheme chgLayout">
        <pc:chgData name="Wynne Jones (IMH)" userId="S::wynne.jones@uwtsd.ac.uk::69f52bfd-83ac-4820-bfdb-542bd333a274" providerId="AD" clId="Web-{DFBE3880-6D5C-59DC-441E-F570A4AE8E3D}" dt="2019-10-29T11:01:06.300" v="530" actId="20577"/>
        <pc:sldMkLst>
          <pc:docMk/>
          <pc:sldMk cId="688896440" sldId="294"/>
        </pc:sldMkLst>
        <pc:spChg chg="mod">
          <ac:chgData name="Wynne Jones (IMH)" userId="S::wynne.jones@uwtsd.ac.uk::69f52bfd-83ac-4820-bfdb-542bd333a274" providerId="AD" clId="Web-{DFBE3880-6D5C-59DC-441E-F570A4AE8E3D}" dt="2019-10-29T11:00:46.050" v="524" actId="20577"/>
          <ac:spMkLst>
            <pc:docMk/>
            <pc:sldMk cId="688896440" sldId="294"/>
            <ac:spMk id="16387" creationId="{00000000-0000-0000-0000-000000000000}"/>
          </ac:spMkLst>
        </pc:spChg>
        <pc:spChg chg="mod">
          <ac:chgData name="Wynne Jones (IMH)" userId="S::wynne.jones@uwtsd.ac.uk::69f52bfd-83ac-4820-bfdb-542bd333a274" providerId="AD" clId="Web-{DFBE3880-6D5C-59DC-441E-F570A4AE8E3D}" dt="2019-10-29T11:01:06.300" v="530" actId="20577"/>
          <ac:spMkLst>
            <pc:docMk/>
            <pc:sldMk cId="688896440" sldId="294"/>
            <ac:spMk id="646146" creationId="{00000000-0000-0000-0000-000000000000}"/>
          </ac:spMkLst>
        </pc:spChg>
      </pc:sldChg>
      <pc:sldChg chg="mod ord modClrScheme chgLayout">
        <pc:chgData name="Wynne Jones (IMH)" userId="S::wynne.jones@uwtsd.ac.uk::69f52bfd-83ac-4820-bfdb-542bd333a274" providerId="AD" clId="Web-{DFBE3880-6D5C-59DC-441E-F570A4AE8E3D}" dt="2019-10-29T10:39:10.680" v="151"/>
        <pc:sldMkLst>
          <pc:docMk/>
          <pc:sldMk cId="2560142389" sldId="295"/>
        </pc:sldMkLst>
      </pc:sldChg>
      <pc:sldChg chg="mod ord modClrScheme chgLayout">
        <pc:chgData name="Wynne Jones (IMH)" userId="S::wynne.jones@uwtsd.ac.uk::69f52bfd-83ac-4820-bfdb-542bd333a274" providerId="AD" clId="Web-{DFBE3880-6D5C-59DC-441E-F570A4AE8E3D}" dt="2019-10-29T10:39:10.664" v="150"/>
        <pc:sldMkLst>
          <pc:docMk/>
          <pc:sldMk cId="266581524" sldId="296"/>
        </pc:sldMkLst>
      </pc:sldChg>
      <pc:sldChg chg="mod ord modClrScheme chgLayout">
        <pc:chgData name="Wynne Jones (IMH)" userId="S::wynne.jones@uwtsd.ac.uk::69f52bfd-83ac-4820-bfdb-542bd333a274" providerId="AD" clId="Web-{DFBE3880-6D5C-59DC-441E-F570A4AE8E3D}" dt="2019-10-29T10:39:10.664" v="149"/>
        <pc:sldMkLst>
          <pc:docMk/>
          <pc:sldMk cId="362505632" sldId="297"/>
        </pc:sldMkLst>
      </pc:sldChg>
      <pc:sldChg chg="delSp modSp mod ord modClrScheme chgLayout">
        <pc:chgData name="Wynne Jones (IMH)" userId="S::wynne.jones@uwtsd.ac.uk::69f52bfd-83ac-4820-bfdb-542bd333a274" providerId="AD" clId="Web-{DFBE3880-6D5C-59DC-441E-F570A4AE8E3D}" dt="2019-10-29T11:02:03.127" v="536"/>
        <pc:sldMkLst>
          <pc:docMk/>
          <pc:sldMk cId="3444739466" sldId="298"/>
        </pc:sldMkLst>
        <pc:spChg chg="del">
          <ac:chgData name="Wynne Jones (IMH)" userId="S::wynne.jones@uwtsd.ac.uk::69f52bfd-83ac-4820-bfdb-542bd333a274" providerId="AD" clId="Web-{DFBE3880-6D5C-59DC-441E-F570A4AE8E3D}" dt="2019-10-29T11:02:03.127" v="536"/>
          <ac:spMkLst>
            <pc:docMk/>
            <pc:sldMk cId="3444739466" sldId="298"/>
            <ac:spMk id="20483" creationId="{00000000-0000-0000-0000-000000000000}"/>
          </ac:spMkLst>
        </pc:spChg>
        <pc:spChg chg="mod ord">
          <ac:chgData name="Wynne Jones (IMH)" userId="S::wynne.jones@uwtsd.ac.uk::69f52bfd-83ac-4820-bfdb-542bd333a274" providerId="AD" clId="Web-{DFBE3880-6D5C-59DC-441E-F570A4AE8E3D}" dt="2019-10-29T11:01:58.283" v="533" actId="20577"/>
          <ac:spMkLst>
            <pc:docMk/>
            <pc:sldMk cId="3444739466" sldId="298"/>
            <ac:spMk id="31747" creationId="{00000000-0000-0000-0000-000000000000}"/>
          </ac:spMkLst>
        </pc:spChg>
      </pc:sldChg>
      <pc:sldChg chg="mod ord modClrScheme chgLayout">
        <pc:chgData name="Wynne Jones (IMH)" userId="S::wynne.jones@uwtsd.ac.uk::69f52bfd-83ac-4820-bfdb-542bd333a274" providerId="AD" clId="Web-{DFBE3880-6D5C-59DC-441E-F570A4AE8E3D}" dt="2019-10-29T10:39:10.664" v="147"/>
        <pc:sldMkLst>
          <pc:docMk/>
          <pc:sldMk cId="1620001415" sldId="299"/>
        </pc:sldMkLst>
      </pc:sldChg>
      <pc:sldChg chg="delSp modSp mod ord modClrScheme chgLayout">
        <pc:chgData name="Wynne Jones (IMH)" userId="S::wynne.jones@uwtsd.ac.uk::69f52bfd-83ac-4820-bfdb-542bd333a274" providerId="AD" clId="Web-{DFBE3880-6D5C-59DC-441E-F570A4AE8E3D}" dt="2019-10-29T11:03:53.547" v="558"/>
        <pc:sldMkLst>
          <pc:docMk/>
          <pc:sldMk cId="2149109575" sldId="300"/>
        </pc:sldMkLst>
        <pc:spChg chg="del">
          <ac:chgData name="Wynne Jones (IMH)" userId="S::wynne.jones@uwtsd.ac.uk::69f52bfd-83ac-4820-bfdb-542bd333a274" providerId="AD" clId="Web-{DFBE3880-6D5C-59DC-441E-F570A4AE8E3D}" dt="2019-10-29T11:03:53.547" v="558"/>
          <ac:spMkLst>
            <pc:docMk/>
            <pc:sldMk cId="2149109575" sldId="300"/>
            <ac:spMk id="22530" creationId="{00000000-0000-0000-0000-000000000000}"/>
          </ac:spMkLst>
        </pc:spChg>
        <pc:spChg chg="mod ord">
          <ac:chgData name="Wynne Jones (IMH)" userId="S::wynne.jones@uwtsd.ac.uk::69f52bfd-83ac-4820-bfdb-542bd333a274" providerId="AD" clId="Web-{DFBE3880-6D5C-59DC-441E-F570A4AE8E3D}" dt="2019-10-29T10:25:43.349" v="22"/>
          <ac:spMkLst>
            <pc:docMk/>
            <pc:sldMk cId="2149109575" sldId="300"/>
            <ac:spMk id="22531" creationId="{00000000-0000-0000-0000-000000000000}"/>
          </ac:spMkLst>
        </pc:spChg>
      </pc:sldChg>
      <pc:sldChg chg="modSp mod ord modClrScheme chgLayout">
        <pc:chgData name="Wynne Jones (IMH)" userId="S::wynne.jones@uwtsd.ac.uk::69f52bfd-83ac-4820-bfdb-542bd333a274" providerId="AD" clId="Web-{DFBE3880-6D5C-59DC-441E-F570A4AE8E3D}" dt="2019-10-29T11:04:38.734" v="580" actId="14100"/>
        <pc:sldMkLst>
          <pc:docMk/>
          <pc:sldMk cId="2273717857" sldId="301"/>
        </pc:sldMkLst>
        <pc:spChg chg="mod ord">
          <ac:chgData name="Wynne Jones (IMH)" userId="S::wynne.jones@uwtsd.ac.uk::69f52bfd-83ac-4820-bfdb-542bd333a274" providerId="AD" clId="Web-{DFBE3880-6D5C-59DC-441E-F570A4AE8E3D}" dt="2019-10-29T11:04:20.500" v="576" actId="20577"/>
          <ac:spMkLst>
            <pc:docMk/>
            <pc:sldMk cId="2273717857" sldId="301"/>
            <ac:spMk id="7" creationId="{00000000-0000-0000-0000-000000000000}"/>
          </ac:spMkLst>
        </pc:spChg>
        <pc:graphicFrameChg chg="mod ord">
          <ac:chgData name="Wynne Jones (IMH)" userId="S::wynne.jones@uwtsd.ac.uk::69f52bfd-83ac-4820-bfdb-542bd333a274" providerId="AD" clId="Web-{DFBE3880-6D5C-59DC-441E-F570A4AE8E3D}" dt="2019-10-29T11:04:38.734" v="580" actId="14100"/>
          <ac:graphicFrameMkLst>
            <pc:docMk/>
            <pc:sldMk cId="2273717857" sldId="301"/>
            <ac:graphicFrameMk id="15" creationId="{00000000-0000-0000-0000-000000000000}"/>
          </ac:graphicFrameMkLst>
        </pc:graphicFrameChg>
      </pc:sldChg>
      <pc:sldChg chg="modSp mod ord modClrScheme chgLayout">
        <pc:chgData name="Wynne Jones (IMH)" userId="S::wynne.jones@uwtsd.ac.uk::69f52bfd-83ac-4820-bfdb-542bd333a274" providerId="AD" clId="Web-{DFBE3880-6D5C-59DC-441E-F570A4AE8E3D}" dt="2019-10-29T11:05:02.796" v="587" actId="20577"/>
        <pc:sldMkLst>
          <pc:docMk/>
          <pc:sldMk cId="2606394150" sldId="302"/>
        </pc:sldMkLst>
        <pc:spChg chg="mod ord">
          <ac:chgData name="Wynne Jones (IMH)" userId="S::wynne.jones@uwtsd.ac.uk::69f52bfd-83ac-4820-bfdb-542bd333a274" providerId="AD" clId="Web-{DFBE3880-6D5C-59DC-441E-F570A4AE8E3D}" dt="2019-10-29T11:05:02.796" v="587" actId="20577"/>
          <ac:spMkLst>
            <pc:docMk/>
            <pc:sldMk cId="2606394150" sldId="302"/>
            <ac:spMk id="7" creationId="{00000000-0000-0000-0000-000000000000}"/>
          </ac:spMkLst>
        </pc:spChg>
        <pc:graphicFrameChg chg="mod ord">
          <ac:chgData name="Wynne Jones (IMH)" userId="S::wynne.jones@uwtsd.ac.uk::69f52bfd-83ac-4820-bfdb-542bd333a274" providerId="AD" clId="Web-{DFBE3880-6D5C-59DC-441E-F570A4AE8E3D}" dt="2019-10-29T10:25:43.349" v="22"/>
          <ac:graphicFrameMkLst>
            <pc:docMk/>
            <pc:sldMk cId="2606394150" sldId="302"/>
            <ac:graphicFrameMk id="15" creationId="{00000000-0000-0000-0000-000000000000}"/>
          </ac:graphicFrameMkLst>
        </pc:graphicFrameChg>
      </pc:sldChg>
      <pc:sldChg chg="modSp mod ord modClrScheme chgLayout">
        <pc:chgData name="Wynne Jones (IMH)" userId="S::wynne.jones@uwtsd.ac.uk::69f52bfd-83ac-4820-bfdb-542bd333a274" providerId="AD" clId="Web-{DFBE3880-6D5C-59DC-441E-F570A4AE8E3D}" dt="2019-10-29T11:05:16.140" v="604" actId="20577"/>
        <pc:sldMkLst>
          <pc:docMk/>
          <pc:sldMk cId="2219803519" sldId="303"/>
        </pc:sldMkLst>
        <pc:spChg chg="mod ord">
          <ac:chgData name="Wynne Jones (IMH)" userId="S::wynne.jones@uwtsd.ac.uk::69f52bfd-83ac-4820-bfdb-542bd333a274" providerId="AD" clId="Web-{DFBE3880-6D5C-59DC-441E-F570A4AE8E3D}" dt="2019-10-29T11:05:16.140" v="604" actId="20577"/>
          <ac:spMkLst>
            <pc:docMk/>
            <pc:sldMk cId="2219803519" sldId="303"/>
            <ac:spMk id="7" creationId="{00000000-0000-0000-0000-000000000000}"/>
          </ac:spMkLst>
        </pc:spChg>
        <pc:graphicFrameChg chg="mod ord">
          <ac:chgData name="Wynne Jones (IMH)" userId="S::wynne.jones@uwtsd.ac.uk::69f52bfd-83ac-4820-bfdb-542bd333a274" providerId="AD" clId="Web-{DFBE3880-6D5C-59DC-441E-F570A4AE8E3D}" dt="2019-10-29T10:25:43.349" v="22"/>
          <ac:graphicFrameMkLst>
            <pc:docMk/>
            <pc:sldMk cId="2219803519" sldId="303"/>
            <ac:graphicFrameMk id="15" creationId="{00000000-0000-0000-0000-000000000000}"/>
          </ac:graphicFrameMkLst>
        </pc:graphicFrameChg>
      </pc:sldChg>
      <pc:sldChg chg="addSp modSp mod ord setBg modClrScheme chgLayout">
        <pc:chgData name="Wynne Jones (IMH)" userId="S::wynne.jones@uwtsd.ac.uk::69f52bfd-83ac-4820-bfdb-542bd333a274" providerId="AD" clId="Web-{DFBE3880-6D5C-59DC-441E-F570A4AE8E3D}" dt="2019-10-29T11:05:30.030" v="606"/>
        <pc:sldMkLst>
          <pc:docMk/>
          <pc:sldMk cId="1318542120" sldId="304"/>
        </pc:sldMkLst>
        <pc:spChg chg="add">
          <ac:chgData name="Wynne Jones (IMH)" userId="S::wynne.jones@uwtsd.ac.uk::69f52bfd-83ac-4820-bfdb-542bd333a274" providerId="AD" clId="Web-{DFBE3880-6D5C-59DC-441E-F570A4AE8E3D}" dt="2019-10-29T11:05:30.030" v="606"/>
          <ac:spMkLst>
            <pc:docMk/>
            <pc:sldMk cId="1318542120" sldId="304"/>
            <ac:spMk id="72" creationId="{5BBD3ED2-B0E6-45A2-ABD5-ECF31BC37C2E}"/>
          </ac:spMkLst>
        </pc:spChg>
        <pc:spChg chg="add">
          <ac:chgData name="Wynne Jones (IMH)" userId="S::wynne.jones@uwtsd.ac.uk::69f52bfd-83ac-4820-bfdb-542bd333a274" providerId="AD" clId="Web-{DFBE3880-6D5C-59DC-441E-F570A4AE8E3D}" dt="2019-10-29T11:05:30.030" v="606"/>
          <ac:spMkLst>
            <pc:docMk/>
            <pc:sldMk cId="1318542120" sldId="304"/>
            <ac:spMk id="74" creationId="{F2D2D1E8-4ABF-4B6B-B39D-40B080B61E49}"/>
          </ac:spMkLst>
        </pc:spChg>
        <pc:spChg chg="add">
          <ac:chgData name="Wynne Jones (IMH)" userId="S::wynne.jones@uwtsd.ac.uk::69f52bfd-83ac-4820-bfdb-542bd333a274" providerId="AD" clId="Web-{DFBE3880-6D5C-59DC-441E-F570A4AE8E3D}" dt="2019-10-29T11:05:30.030" v="606"/>
          <ac:spMkLst>
            <pc:docMk/>
            <pc:sldMk cId="1318542120" sldId="304"/>
            <ac:spMk id="76" creationId="{BC7AB4B5-66A5-48D1-BD88-C60A16ED971B}"/>
          </ac:spMkLst>
        </pc:spChg>
        <pc:spChg chg="mod ord">
          <ac:chgData name="Wynne Jones (IMH)" userId="S::wynne.jones@uwtsd.ac.uk::69f52bfd-83ac-4820-bfdb-542bd333a274" providerId="AD" clId="Web-{DFBE3880-6D5C-59DC-441E-F570A4AE8E3D}" dt="2019-10-29T11:05:30.030" v="606"/>
          <ac:spMkLst>
            <pc:docMk/>
            <pc:sldMk cId="1318542120" sldId="304"/>
            <ac:spMk id="77826" creationId="{00000000-0000-0000-0000-000000000000}"/>
          </ac:spMkLst>
        </pc:spChg>
        <pc:spChg chg="mod ord">
          <ac:chgData name="Wynne Jones (IMH)" userId="S::wynne.jones@uwtsd.ac.uk::69f52bfd-83ac-4820-bfdb-542bd333a274" providerId="AD" clId="Web-{DFBE3880-6D5C-59DC-441E-F570A4AE8E3D}" dt="2019-10-29T11:05:30.030" v="606"/>
          <ac:spMkLst>
            <pc:docMk/>
            <pc:sldMk cId="1318542120" sldId="304"/>
            <ac:spMk id="77827" creationId="{00000000-0000-0000-0000-000000000000}"/>
          </ac:spMkLst>
        </pc:spChg>
      </pc:sldChg>
      <pc:sldChg chg="modSp mod modClrScheme chgLayout">
        <pc:chgData name="Wynne Jones (IMH)" userId="S::wynne.jones@uwtsd.ac.uk::69f52bfd-83ac-4820-bfdb-542bd333a274" providerId="AD" clId="Web-{DFBE3880-6D5C-59DC-441E-F570A4AE8E3D}" dt="2019-10-29T10:25:43.349" v="22"/>
        <pc:sldMkLst>
          <pc:docMk/>
          <pc:sldMk cId="736747134" sldId="305"/>
        </pc:sldMkLst>
        <pc:spChg chg="mod ord">
          <ac:chgData name="Wynne Jones (IMH)" userId="S::wynne.jones@uwtsd.ac.uk::69f52bfd-83ac-4820-bfdb-542bd333a274" providerId="AD" clId="Web-{DFBE3880-6D5C-59DC-441E-F570A4AE8E3D}" dt="2019-10-29T10:25:43.349" v="22"/>
          <ac:spMkLst>
            <pc:docMk/>
            <pc:sldMk cId="736747134" sldId="305"/>
            <ac:spMk id="62466" creationId="{00000000-0000-0000-0000-000000000000}"/>
          </ac:spMkLst>
        </pc:spChg>
        <pc:spChg chg="mod ord">
          <ac:chgData name="Wynne Jones (IMH)" userId="S::wynne.jones@uwtsd.ac.uk::69f52bfd-83ac-4820-bfdb-542bd333a274" providerId="AD" clId="Web-{DFBE3880-6D5C-59DC-441E-F570A4AE8E3D}" dt="2019-10-29T10:25:43.349" v="22"/>
          <ac:spMkLst>
            <pc:docMk/>
            <pc:sldMk cId="736747134" sldId="305"/>
            <ac:spMk id="62467" creationId="{00000000-0000-0000-0000-000000000000}"/>
          </ac:spMkLst>
        </pc:spChg>
      </pc:sldChg>
      <pc:sldChg chg="modSp mod modClrScheme chgLayout">
        <pc:chgData name="Wynne Jones (IMH)" userId="S::wynne.jones@uwtsd.ac.uk::69f52bfd-83ac-4820-bfdb-542bd333a274" providerId="AD" clId="Web-{DFBE3880-6D5C-59DC-441E-F570A4AE8E3D}" dt="2019-10-29T10:25:43.349" v="22"/>
        <pc:sldMkLst>
          <pc:docMk/>
          <pc:sldMk cId="842835639" sldId="306"/>
        </pc:sldMkLst>
        <pc:spChg chg="mod ord">
          <ac:chgData name="Wynne Jones (IMH)" userId="S::wynne.jones@uwtsd.ac.uk::69f52bfd-83ac-4820-bfdb-542bd333a274" providerId="AD" clId="Web-{DFBE3880-6D5C-59DC-441E-F570A4AE8E3D}" dt="2019-10-29T10:25:43.349" v="22"/>
          <ac:spMkLst>
            <pc:docMk/>
            <pc:sldMk cId="842835639" sldId="306"/>
            <ac:spMk id="54274" creationId="{00000000-0000-0000-0000-000000000000}"/>
          </ac:spMkLst>
        </pc:spChg>
        <pc:spChg chg="mod ord">
          <ac:chgData name="Wynne Jones (IMH)" userId="S::wynne.jones@uwtsd.ac.uk::69f52bfd-83ac-4820-bfdb-542bd333a274" providerId="AD" clId="Web-{DFBE3880-6D5C-59DC-441E-F570A4AE8E3D}" dt="2019-10-29T10:25:43.349" v="22"/>
          <ac:spMkLst>
            <pc:docMk/>
            <pc:sldMk cId="842835639" sldId="306"/>
            <ac:spMk id="54275" creationId="{00000000-0000-0000-0000-000000000000}"/>
          </ac:spMkLst>
        </pc:spChg>
      </pc:sldChg>
      <pc:sldChg chg="modSp mod modClrScheme chgLayout">
        <pc:chgData name="Wynne Jones (IMH)" userId="S::wynne.jones@uwtsd.ac.uk::69f52bfd-83ac-4820-bfdb-542bd333a274" providerId="AD" clId="Web-{DFBE3880-6D5C-59DC-441E-F570A4AE8E3D}" dt="2019-10-29T10:25:43.349" v="22"/>
        <pc:sldMkLst>
          <pc:docMk/>
          <pc:sldMk cId="1482897413" sldId="307"/>
        </pc:sldMkLst>
        <pc:spChg chg="mod ord">
          <ac:chgData name="Wynne Jones (IMH)" userId="S::wynne.jones@uwtsd.ac.uk::69f52bfd-83ac-4820-bfdb-542bd333a274" providerId="AD" clId="Web-{DFBE3880-6D5C-59DC-441E-F570A4AE8E3D}" dt="2019-10-29T10:25:43.349" v="22"/>
          <ac:spMkLst>
            <pc:docMk/>
            <pc:sldMk cId="1482897413" sldId="307"/>
            <ac:spMk id="64514" creationId="{00000000-0000-0000-0000-000000000000}"/>
          </ac:spMkLst>
        </pc:spChg>
        <pc:spChg chg="mod ord">
          <ac:chgData name="Wynne Jones (IMH)" userId="S::wynne.jones@uwtsd.ac.uk::69f52bfd-83ac-4820-bfdb-542bd333a274" providerId="AD" clId="Web-{DFBE3880-6D5C-59DC-441E-F570A4AE8E3D}" dt="2019-10-29T10:25:43.349" v="22"/>
          <ac:spMkLst>
            <pc:docMk/>
            <pc:sldMk cId="1482897413" sldId="307"/>
            <ac:spMk id="64515" creationId="{00000000-0000-0000-0000-000000000000}"/>
          </ac:spMkLst>
        </pc:spChg>
      </pc:sldChg>
      <pc:sldChg chg="modSp mod modClrScheme chgLayout">
        <pc:chgData name="Wynne Jones (IMH)" userId="S::wynne.jones@uwtsd.ac.uk::69f52bfd-83ac-4820-bfdb-542bd333a274" providerId="AD" clId="Web-{DFBE3880-6D5C-59DC-441E-F570A4AE8E3D}" dt="2019-10-29T10:25:43.349" v="22"/>
        <pc:sldMkLst>
          <pc:docMk/>
          <pc:sldMk cId="3730640998" sldId="308"/>
        </pc:sldMkLst>
        <pc:spChg chg="mod ord">
          <ac:chgData name="Wynne Jones (IMH)" userId="S::wynne.jones@uwtsd.ac.uk::69f52bfd-83ac-4820-bfdb-542bd333a274" providerId="AD" clId="Web-{DFBE3880-6D5C-59DC-441E-F570A4AE8E3D}" dt="2019-10-29T10:25:43.349" v="22"/>
          <ac:spMkLst>
            <pc:docMk/>
            <pc:sldMk cId="3730640998" sldId="308"/>
            <ac:spMk id="53250" creationId="{00000000-0000-0000-0000-000000000000}"/>
          </ac:spMkLst>
        </pc:spChg>
        <pc:spChg chg="mod ord">
          <ac:chgData name="Wynne Jones (IMH)" userId="S::wynne.jones@uwtsd.ac.uk::69f52bfd-83ac-4820-bfdb-542bd333a274" providerId="AD" clId="Web-{DFBE3880-6D5C-59DC-441E-F570A4AE8E3D}" dt="2019-10-29T10:25:43.349" v="22"/>
          <ac:spMkLst>
            <pc:docMk/>
            <pc:sldMk cId="3730640998" sldId="308"/>
            <ac:spMk id="53251" creationId="{00000000-0000-0000-0000-000000000000}"/>
          </ac:spMkLst>
        </pc:spChg>
      </pc:sldChg>
      <pc:sldChg chg="modSp mod modClrScheme chgLayout">
        <pc:chgData name="Wynne Jones (IMH)" userId="S::wynne.jones@uwtsd.ac.uk::69f52bfd-83ac-4820-bfdb-542bd333a274" providerId="AD" clId="Web-{DFBE3880-6D5C-59DC-441E-F570A4AE8E3D}" dt="2019-10-29T10:25:43.349" v="22"/>
        <pc:sldMkLst>
          <pc:docMk/>
          <pc:sldMk cId="1026902354" sldId="309"/>
        </pc:sldMkLst>
        <pc:spChg chg="mod ord">
          <ac:chgData name="Wynne Jones (IMH)" userId="S::wynne.jones@uwtsd.ac.uk::69f52bfd-83ac-4820-bfdb-542bd333a274" providerId="AD" clId="Web-{DFBE3880-6D5C-59DC-441E-F570A4AE8E3D}" dt="2019-10-29T10:25:43.349" v="22"/>
          <ac:spMkLst>
            <pc:docMk/>
            <pc:sldMk cId="1026902354" sldId="309"/>
            <ac:spMk id="60418" creationId="{00000000-0000-0000-0000-000000000000}"/>
          </ac:spMkLst>
        </pc:spChg>
        <pc:spChg chg="mod ord">
          <ac:chgData name="Wynne Jones (IMH)" userId="S::wynne.jones@uwtsd.ac.uk::69f52bfd-83ac-4820-bfdb-542bd333a274" providerId="AD" clId="Web-{DFBE3880-6D5C-59DC-441E-F570A4AE8E3D}" dt="2019-10-29T10:25:43.349" v="22"/>
          <ac:spMkLst>
            <pc:docMk/>
            <pc:sldMk cId="1026902354" sldId="309"/>
            <ac:spMk id="60419" creationId="{00000000-0000-0000-0000-000000000000}"/>
          </ac:spMkLst>
        </pc:spChg>
      </pc:sldChg>
      <pc:sldChg chg="modSp mod modClrScheme chgLayout">
        <pc:chgData name="Wynne Jones (IMH)" userId="S::wynne.jones@uwtsd.ac.uk::69f52bfd-83ac-4820-bfdb-542bd333a274" providerId="AD" clId="Web-{DFBE3880-6D5C-59DC-441E-F570A4AE8E3D}" dt="2019-10-29T10:25:43.349" v="22"/>
        <pc:sldMkLst>
          <pc:docMk/>
          <pc:sldMk cId="77177322" sldId="310"/>
        </pc:sldMkLst>
        <pc:spChg chg="mod ord">
          <ac:chgData name="Wynne Jones (IMH)" userId="S::wynne.jones@uwtsd.ac.uk::69f52bfd-83ac-4820-bfdb-542bd333a274" providerId="AD" clId="Web-{DFBE3880-6D5C-59DC-441E-F570A4AE8E3D}" dt="2019-10-29T10:25:43.349" v="22"/>
          <ac:spMkLst>
            <pc:docMk/>
            <pc:sldMk cId="77177322" sldId="310"/>
            <ac:spMk id="65538" creationId="{00000000-0000-0000-0000-000000000000}"/>
          </ac:spMkLst>
        </pc:spChg>
        <pc:spChg chg="mod ord">
          <ac:chgData name="Wynne Jones (IMH)" userId="S::wynne.jones@uwtsd.ac.uk::69f52bfd-83ac-4820-bfdb-542bd333a274" providerId="AD" clId="Web-{DFBE3880-6D5C-59DC-441E-F570A4AE8E3D}" dt="2019-10-29T10:25:43.349" v="22"/>
          <ac:spMkLst>
            <pc:docMk/>
            <pc:sldMk cId="77177322" sldId="310"/>
            <ac:spMk id="65539" creationId="{00000000-0000-0000-0000-000000000000}"/>
          </ac:spMkLst>
        </pc:spChg>
      </pc:sldChg>
      <pc:sldChg chg="mod modClrScheme chgLayout">
        <pc:chgData name="Wynne Jones (IMH)" userId="S::wynne.jones@uwtsd.ac.uk::69f52bfd-83ac-4820-bfdb-542bd333a274" providerId="AD" clId="Web-{DFBE3880-6D5C-59DC-441E-F570A4AE8E3D}" dt="2019-10-29T10:25:43.349" v="22"/>
        <pc:sldMkLst>
          <pc:docMk/>
          <pc:sldMk cId="4155189233" sldId="311"/>
        </pc:sldMkLst>
      </pc:sldChg>
      <pc:sldChg chg="modSp mod modClrScheme chgLayout">
        <pc:chgData name="Wynne Jones (IMH)" userId="S::wynne.jones@uwtsd.ac.uk::69f52bfd-83ac-4820-bfdb-542bd333a274" providerId="AD" clId="Web-{DFBE3880-6D5C-59DC-441E-F570A4AE8E3D}" dt="2019-10-29T10:25:43.349" v="22"/>
        <pc:sldMkLst>
          <pc:docMk/>
          <pc:sldMk cId="1181186020" sldId="312"/>
        </pc:sldMkLst>
        <pc:spChg chg="mod ord">
          <ac:chgData name="Wynne Jones (IMH)" userId="S::wynne.jones@uwtsd.ac.uk::69f52bfd-83ac-4820-bfdb-542bd333a274" providerId="AD" clId="Web-{DFBE3880-6D5C-59DC-441E-F570A4AE8E3D}" dt="2019-10-29T10:25:43.349" v="22"/>
          <ac:spMkLst>
            <pc:docMk/>
            <pc:sldMk cId="1181186020" sldId="312"/>
            <ac:spMk id="57346" creationId="{00000000-0000-0000-0000-000000000000}"/>
          </ac:spMkLst>
        </pc:spChg>
        <pc:spChg chg="mod ord">
          <ac:chgData name="Wynne Jones (IMH)" userId="S::wynne.jones@uwtsd.ac.uk::69f52bfd-83ac-4820-bfdb-542bd333a274" providerId="AD" clId="Web-{DFBE3880-6D5C-59DC-441E-F570A4AE8E3D}" dt="2019-10-29T10:25:43.349" v="22"/>
          <ac:spMkLst>
            <pc:docMk/>
            <pc:sldMk cId="1181186020" sldId="312"/>
            <ac:spMk id="57347" creationId="{00000000-0000-0000-0000-000000000000}"/>
          </ac:spMkLst>
        </pc:spChg>
      </pc:sldChg>
      <pc:sldChg chg="modSp mod modClrScheme chgLayout">
        <pc:chgData name="Wynne Jones (IMH)" userId="S::wynne.jones@uwtsd.ac.uk::69f52bfd-83ac-4820-bfdb-542bd333a274" providerId="AD" clId="Web-{DFBE3880-6D5C-59DC-441E-F570A4AE8E3D}" dt="2019-10-29T10:25:43.349" v="22"/>
        <pc:sldMkLst>
          <pc:docMk/>
          <pc:sldMk cId="3281474934" sldId="313"/>
        </pc:sldMkLst>
        <pc:spChg chg="mod ord">
          <ac:chgData name="Wynne Jones (IMH)" userId="S::wynne.jones@uwtsd.ac.uk::69f52bfd-83ac-4820-bfdb-542bd333a274" providerId="AD" clId="Web-{DFBE3880-6D5C-59DC-441E-F570A4AE8E3D}" dt="2019-10-29T10:25:43.349" v="22"/>
          <ac:spMkLst>
            <pc:docMk/>
            <pc:sldMk cId="3281474934" sldId="313"/>
            <ac:spMk id="6146" creationId="{00000000-0000-0000-0000-000000000000}"/>
          </ac:spMkLst>
        </pc:spChg>
        <pc:spChg chg="mod ord">
          <ac:chgData name="Wynne Jones (IMH)" userId="S::wynne.jones@uwtsd.ac.uk::69f52bfd-83ac-4820-bfdb-542bd333a274" providerId="AD" clId="Web-{DFBE3880-6D5C-59DC-441E-F570A4AE8E3D}" dt="2019-10-29T10:25:43.349" v="22"/>
          <ac:spMkLst>
            <pc:docMk/>
            <pc:sldMk cId="3281474934" sldId="313"/>
            <ac:spMk id="6147" creationId="{00000000-0000-0000-0000-000000000000}"/>
          </ac:spMkLst>
        </pc:spChg>
      </pc:sldChg>
      <pc:sldChg chg="modSp mod modClrScheme chgLayout">
        <pc:chgData name="Wynne Jones (IMH)" userId="S::wynne.jones@uwtsd.ac.uk::69f52bfd-83ac-4820-bfdb-542bd333a274" providerId="AD" clId="Web-{DFBE3880-6D5C-59DC-441E-F570A4AE8E3D}" dt="2019-10-29T10:25:43.349" v="22"/>
        <pc:sldMkLst>
          <pc:docMk/>
          <pc:sldMk cId="3930606245" sldId="314"/>
        </pc:sldMkLst>
        <pc:spChg chg="mod ord">
          <ac:chgData name="Wynne Jones (IMH)" userId="S::wynne.jones@uwtsd.ac.uk::69f52bfd-83ac-4820-bfdb-542bd333a274" providerId="AD" clId="Web-{DFBE3880-6D5C-59DC-441E-F570A4AE8E3D}" dt="2019-10-29T10:25:43.349" v="22"/>
          <ac:spMkLst>
            <pc:docMk/>
            <pc:sldMk cId="3930606245" sldId="314"/>
            <ac:spMk id="66562" creationId="{00000000-0000-0000-0000-000000000000}"/>
          </ac:spMkLst>
        </pc:spChg>
        <pc:spChg chg="mod ord">
          <ac:chgData name="Wynne Jones (IMH)" userId="S::wynne.jones@uwtsd.ac.uk::69f52bfd-83ac-4820-bfdb-542bd333a274" providerId="AD" clId="Web-{DFBE3880-6D5C-59DC-441E-F570A4AE8E3D}" dt="2019-10-29T10:25:43.349" v="22"/>
          <ac:spMkLst>
            <pc:docMk/>
            <pc:sldMk cId="3930606245" sldId="314"/>
            <ac:spMk id="66563" creationId="{00000000-0000-0000-0000-000000000000}"/>
          </ac:spMkLst>
        </pc:spChg>
      </pc:sldChg>
      <pc:sldChg chg="modSp mod modClrScheme chgLayout">
        <pc:chgData name="Wynne Jones (IMH)" userId="S::wynne.jones@uwtsd.ac.uk::69f52bfd-83ac-4820-bfdb-542bd333a274" providerId="AD" clId="Web-{DFBE3880-6D5C-59DC-441E-F570A4AE8E3D}" dt="2019-10-29T10:25:43.349" v="22"/>
        <pc:sldMkLst>
          <pc:docMk/>
          <pc:sldMk cId="893027174" sldId="315"/>
        </pc:sldMkLst>
        <pc:spChg chg="mod ord">
          <ac:chgData name="Wynne Jones (IMH)" userId="S::wynne.jones@uwtsd.ac.uk::69f52bfd-83ac-4820-bfdb-542bd333a274" providerId="AD" clId="Web-{DFBE3880-6D5C-59DC-441E-F570A4AE8E3D}" dt="2019-10-29T10:25:43.349" v="22"/>
          <ac:spMkLst>
            <pc:docMk/>
            <pc:sldMk cId="893027174" sldId="315"/>
            <ac:spMk id="59394" creationId="{00000000-0000-0000-0000-000000000000}"/>
          </ac:spMkLst>
        </pc:spChg>
        <pc:spChg chg="mod ord">
          <ac:chgData name="Wynne Jones (IMH)" userId="S::wynne.jones@uwtsd.ac.uk::69f52bfd-83ac-4820-bfdb-542bd333a274" providerId="AD" clId="Web-{DFBE3880-6D5C-59DC-441E-F570A4AE8E3D}" dt="2019-10-29T10:25:43.349" v="22"/>
          <ac:spMkLst>
            <pc:docMk/>
            <pc:sldMk cId="893027174" sldId="315"/>
            <ac:spMk id="59395" creationId="{00000000-0000-0000-0000-000000000000}"/>
          </ac:spMkLst>
        </pc:spChg>
      </pc:sldChg>
      <pc:sldChg chg="modSp mod modClrScheme chgLayout">
        <pc:chgData name="Wynne Jones (IMH)" userId="S::wynne.jones@uwtsd.ac.uk::69f52bfd-83ac-4820-bfdb-542bd333a274" providerId="AD" clId="Web-{DFBE3880-6D5C-59DC-441E-F570A4AE8E3D}" dt="2019-10-29T10:25:43.349" v="22"/>
        <pc:sldMkLst>
          <pc:docMk/>
          <pc:sldMk cId="2203748000" sldId="316"/>
        </pc:sldMkLst>
        <pc:spChg chg="mod ord">
          <ac:chgData name="Wynne Jones (IMH)" userId="S::wynne.jones@uwtsd.ac.uk::69f52bfd-83ac-4820-bfdb-542bd333a274" providerId="AD" clId="Web-{DFBE3880-6D5C-59DC-441E-F570A4AE8E3D}" dt="2019-10-29T10:25:43.349" v="22"/>
          <ac:spMkLst>
            <pc:docMk/>
            <pc:sldMk cId="2203748000" sldId="316"/>
            <ac:spMk id="67586" creationId="{00000000-0000-0000-0000-000000000000}"/>
          </ac:spMkLst>
        </pc:spChg>
        <pc:spChg chg="mod ord">
          <ac:chgData name="Wynne Jones (IMH)" userId="S::wynne.jones@uwtsd.ac.uk::69f52bfd-83ac-4820-bfdb-542bd333a274" providerId="AD" clId="Web-{DFBE3880-6D5C-59DC-441E-F570A4AE8E3D}" dt="2019-10-29T10:25:43.349" v="22"/>
          <ac:spMkLst>
            <pc:docMk/>
            <pc:sldMk cId="2203748000" sldId="316"/>
            <ac:spMk id="67587" creationId="{00000000-0000-0000-0000-000000000000}"/>
          </ac:spMkLst>
        </pc:spChg>
      </pc:sldChg>
      <pc:sldChg chg="modSp mod modClrScheme chgLayout">
        <pc:chgData name="Wynne Jones (IMH)" userId="S::wynne.jones@uwtsd.ac.uk::69f52bfd-83ac-4820-bfdb-542bd333a274" providerId="AD" clId="Web-{DFBE3880-6D5C-59DC-441E-F570A4AE8E3D}" dt="2019-10-29T10:25:43.349" v="22"/>
        <pc:sldMkLst>
          <pc:docMk/>
          <pc:sldMk cId="1666518662" sldId="317"/>
        </pc:sldMkLst>
        <pc:spChg chg="mod ord">
          <ac:chgData name="Wynne Jones (IMH)" userId="S::wynne.jones@uwtsd.ac.uk::69f52bfd-83ac-4820-bfdb-542bd333a274" providerId="AD" clId="Web-{DFBE3880-6D5C-59DC-441E-F570A4AE8E3D}" dt="2019-10-29T10:25:43.349" v="22"/>
          <ac:spMkLst>
            <pc:docMk/>
            <pc:sldMk cId="1666518662" sldId="317"/>
            <ac:spMk id="58370" creationId="{00000000-0000-0000-0000-000000000000}"/>
          </ac:spMkLst>
        </pc:spChg>
        <pc:spChg chg="mod ord">
          <ac:chgData name="Wynne Jones (IMH)" userId="S::wynne.jones@uwtsd.ac.uk::69f52bfd-83ac-4820-bfdb-542bd333a274" providerId="AD" clId="Web-{DFBE3880-6D5C-59DC-441E-F570A4AE8E3D}" dt="2019-10-29T10:25:43.349" v="22"/>
          <ac:spMkLst>
            <pc:docMk/>
            <pc:sldMk cId="1666518662" sldId="317"/>
            <ac:spMk id="58371" creationId="{00000000-0000-0000-0000-000000000000}"/>
          </ac:spMkLst>
        </pc:spChg>
      </pc:sldChg>
      <pc:sldChg chg="modSp mod modClrScheme chgLayout">
        <pc:chgData name="Wynne Jones (IMH)" userId="S::wynne.jones@uwtsd.ac.uk::69f52bfd-83ac-4820-bfdb-542bd333a274" providerId="AD" clId="Web-{DFBE3880-6D5C-59DC-441E-F570A4AE8E3D}" dt="2019-10-29T10:25:43.349" v="22"/>
        <pc:sldMkLst>
          <pc:docMk/>
          <pc:sldMk cId="371883437" sldId="318"/>
        </pc:sldMkLst>
        <pc:spChg chg="mod ord">
          <ac:chgData name="Wynne Jones (IMH)" userId="S::wynne.jones@uwtsd.ac.uk::69f52bfd-83ac-4820-bfdb-542bd333a274" providerId="AD" clId="Web-{DFBE3880-6D5C-59DC-441E-F570A4AE8E3D}" dt="2019-10-29T10:25:43.349" v="22"/>
          <ac:spMkLst>
            <pc:docMk/>
            <pc:sldMk cId="371883437" sldId="318"/>
            <ac:spMk id="61442" creationId="{00000000-0000-0000-0000-000000000000}"/>
          </ac:spMkLst>
        </pc:spChg>
        <pc:spChg chg="mod ord">
          <ac:chgData name="Wynne Jones (IMH)" userId="S::wynne.jones@uwtsd.ac.uk::69f52bfd-83ac-4820-bfdb-542bd333a274" providerId="AD" clId="Web-{DFBE3880-6D5C-59DC-441E-F570A4AE8E3D}" dt="2019-10-29T10:25:43.349" v="22"/>
          <ac:spMkLst>
            <pc:docMk/>
            <pc:sldMk cId="371883437" sldId="318"/>
            <ac:spMk id="61443" creationId="{00000000-0000-0000-0000-000000000000}"/>
          </ac:spMkLst>
        </pc:spChg>
      </pc:sldChg>
      <pc:sldChg chg="modSp mod modClrScheme chgLayout">
        <pc:chgData name="Wynne Jones (IMH)" userId="S::wynne.jones@uwtsd.ac.uk::69f52bfd-83ac-4820-bfdb-542bd333a274" providerId="AD" clId="Web-{DFBE3880-6D5C-59DC-441E-F570A4AE8E3D}" dt="2019-10-29T10:25:43.349" v="22"/>
        <pc:sldMkLst>
          <pc:docMk/>
          <pc:sldMk cId="114662413" sldId="319"/>
        </pc:sldMkLst>
        <pc:spChg chg="mod ord">
          <ac:chgData name="Wynne Jones (IMH)" userId="S::wynne.jones@uwtsd.ac.uk::69f52bfd-83ac-4820-bfdb-542bd333a274" providerId="AD" clId="Web-{DFBE3880-6D5C-59DC-441E-F570A4AE8E3D}" dt="2019-10-29T10:25:43.349" v="22"/>
          <ac:spMkLst>
            <pc:docMk/>
            <pc:sldMk cId="114662413" sldId="319"/>
            <ac:spMk id="68610" creationId="{00000000-0000-0000-0000-000000000000}"/>
          </ac:spMkLst>
        </pc:spChg>
        <pc:spChg chg="mod ord">
          <ac:chgData name="Wynne Jones (IMH)" userId="S::wynne.jones@uwtsd.ac.uk::69f52bfd-83ac-4820-bfdb-542bd333a274" providerId="AD" clId="Web-{DFBE3880-6D5C-59DC-441E-F570A4AE8E3D}" dt="2019-10-29T10:25:43.349" v="22"/>
          <ac:spMkLst>
            <pc:docMk/>
            <pc:sldMk cId="114662413" sldId="319"/>
            <ac:spMk id="68611" creationId="{00000000-0000-0000-0000-000000000000}"/>
          </ac:spMkLst>
        </pc:spChg>
      </pc:sldChg>
      <pc:sldChg chg="modSp mod modClrScheme chgLayout">
        <pc:chgData name="Wynne Jones (IMH)" userId="S::wynne.jones@uwtsd.ac.uk::69f52bfd-83ac-4820-bfdb-542bd333a274" providerId="AD" clId="Web-{DFBE3880-6D5C-59DC-441E-F570A4AE8E3D}" dt="2019-10-29T10:25:43.349" v="22"/>
        <pc:sldMkLst>
          <pc:docMk/>
          <pc:sldMk cId="2616706661" sldId="320"/>
        </pc:sldMkLst>
        <pc:spChg chg="mod ord">
          <ac:chgData name="Wynne Jones (IMH)" userId="S::wynne.jones@uwtsd.ac.uk::69f52bfd-83ac-4820-bfdb-542bd333a274" providerId="AD" clId="Web-{DFBE3880-6D5C-59DC-441E-F570A4AE8E3D}" dt="2019-10-29T10:25:43.349" v="22"/>
          <ac:spMkLst>
            <pc:docMk/>
            <pc:sldMk cId="2616706661" sldId="320"/>
            <ac:spMk id="69634" creationId="{00000000-0000-0000-0000-000000000000}"/>
          </ac:spMkLst>
        </pc:spChg>
        <pc:spChg chg="mod ord">
          <ac:chgData name="Wynne Jones (IMH)" userId="S::wynne.jones@uwtsd.ac.uk::69f52bfd-83ac-4820-bfdb-542bd333a274" providerId="AD" clId="Web-{DFBE3880-6D5C-59DC-441E-F570A4AE8E3D}" dt="2019-10-29T10:25:43.349" v="22"/>
          <ac:spMkLst>
            <pc:docMk/>
            <pc:sldMk cId="2616706661" sldId="320"/>
            <ac:spMk id="69635" creationId="{00000000-0000-0000-0000-000000000000}"/>
          </ac:spMkLst>
        </pc:spChg>
      </pc:sldChg>
      <pc:sldChg chg="modSp mod modClrScheme chgLayout">
        <pc:chgData name="Wynne Jones (IMH)" userId="S::wynne.jones@uwtsd.ac.uk::69f52bfd-83ac-4820-bfdb-542bd333a274" providerId="AD" clId="Web-{DFBE3880-6D5C-59DC-441E-F570A4AE8E3D}" dt="2019-10-29T10:25:43.349" v="22"/>
        <pc:sldMkLst>
          <pc:docMk/>
          <pc:sldMk cId="3966391388" sldId="321"/>
        </pc:sldMkLst>
        <pc:spChg chg="mod ord">
          <ac:chgData name="Wynne Jones (IMH)" userId="S::wynne.jones@uwtsd.ac.uk::69f52bfd-83ac-4820-bfdb-542bd333a274" providerId="AD" clId="Web-{DFBE3880-6D5C-59DC-441E-F570A4AE8E3D}" dt="2019-10-29T10:25:43.349" v="22"/>
          <ac:spMkLst>
            <pc:docMk/>
            <pc:sldMk cId="3966391388" sldId="321"/>
            <ac:spMk id="71682" creationId="{00000000-0000-0000-0000-000000000000}"/>
          </ac:spMkLst>
        </pc:spChg>
        <pc:spChg chg="mod ord">
          <ac:chgData name="Wynne Jones (IMH)" userId="S::wynne.jones@uwtsd.ac.uk::69f52bfd-83ac-4820-bfdb-542bd333a274" providerId="AD" clId="Web-{DFBE3880-6D5C-59DC-441E-F570A4AE8E3D}" dt="2019-10-29T10:25:43.349" v="22"/>
          <ac:spMkLst>
            <pc:docMk/>
            <pc:sldMk cId="3966391388" sldId="321"/>
            <ac:spMk id="71683" creationId="{00000000-0000-0000-0000-000000000000}"/>
          </ac:spMkLst>
        </pc:spChg>
      </pc:sldChg>
      <pc:sldChg chg="modSp add mod modClrScheme chgLayout">
        <pc:chgData name="Wynne Jones (IMH)" userId="S::wynne.jones@uwtsd.ac.uk::69f52bfd-83ac-4820-bfdb-542bd333a274" providerId="AD" clId="Web-{DFBE3880-6D5C-59DC-441E-F570A4AE8E3D}" dt="2019-10-29T10:25:43.349" v="22"/>
        <pc:sldMkLst>
          <pc:docMk/>
          <pc:sldMk cId="1574070199" sldId="322"/>
        </pc:sldMkLst>
        <pc:spChg chg="mod ord">
          <ac:chgData name="Wynne Jones (IMH)" userId="S::wynne.jones@uwtsd.ac.uk::69f52bfd-83ac-4820-bfdb-542bd333a274" providerId="AD" clId="Web-{DFBE3880-6D5C-59DC-441E-F570A4AE8E3D}" dt="2019-10-29T10:25:43.349" v="22"/>
          <ac:spMkLst>
            <pc:docMk/>
            <pc:sldMk cId="1574070199" sldId="322"/>
            <ac:spMk id="2" creationId="{22303CD7-DCFC-4502-966D-1E8D5B94FADB}"/>
          </ac:spMkLst>
        </pc:spChg>
        <pc:spChg chg="mod ord">
          <ac:chgData name="Wynne Jones (IMH)" userId="S::wynne.jones@uwtsd.ac.uk::69f52bfd-83ac-4820-bfdb-542bd333a274" providerId="AD" clId="Web-{DFBE3880-6D5C-59DC-441E-F570A4AE8E3D}" dt="2019-10-29T10:25:43.349" v="22"/>
          <ac:spMkLst>
            <pc:docMk/>
            <pc:sldMk cId="1574070199" sldId="322"/>
            <ac:spMk id="3" creationId="{E326C8D7-B8F3-4E93-8618-A6666F7FBABB}"/>
          </ac:spMkLst>
        </pc:spChg>
      </pc:sldChg>
      <pc:sldChg chg="addSp delSp modSp add del">
        <pc:chgData name="Wynne Jones (IMH)" userId="S::wynne.jones@uwtsd.ac.uk::69f52bfd-83ac-4820-bfdb-542bd333a274" providerId="AD" clId="Web-{DFBE3880-6D5C-59DC-441E-F570A4AE8E3D}" dt="2019-10-29T10:24:58.225" v="21"/>
        <pc:sldMkLst>
          <pc:docMk/>
          <pc:sldMk cId="1581530406" sldId="323"/>
        </pc:sldMkLst>
        <pc:spChg chg="add mod">
          <ac:chgData name="Wynne Jones (IMH)" userId="S::wynne.jones@uwtsd.ac.uk::69f52bfd-83ac-4820-bfdb-542bd333a274" providerId="AD" clId="Web-{DFBE3880-6D5C-59DC-441E-F570A4AE8E3D}" dt="2019-10-29T10:23:31.570" v="13"/>
          <ac:spMkLst>
            <pc:docMk/>
            <pc:sldMk cId="1581530406" sldId="323"/>
            <ac:spMk id="16" creationId="{0C5BB5F9-B6D3-4BAF-A03E-77BF624004DB}"/>
          </ac:spMkLst>
        </pc:spChg>
        <pc:graphicFrameChg chg="del">
          <ac:chgData name="Wynne Jones (IMH)" userId="S::wynne.jones@uwtsd.ac.uk::69f52bfd-83ac-4820-bfdb-542bd333a274" providerId="AD" clId="Web-{DFBE3880-6D5C-59DC-441E-F570A4AE8E3D}" dt="2019-10-29T10:23:31.570" v="13"/>
          <ac:graphicFrameMkLst>
            <pc:docMk/>
            <pc:sldMk cId="1581530406" sldId="323"/>
            <ac:graphicFrameMk id="5" creationId="{C5AEECDB-4F02-4320-9A0F-415D6845D3E1}"/>
          </ac:graphicFrameMkLst>
        </pc:graphicFrameChg>
      </pc:sldChg>
      <pc:sldChg chg="add replId">
        <pc:chgData name="Wynne Jones (IMH)" userId="S::wynne.jones@uwtsd.ac.uk::69f52bfd-83ac-4820-bfdb-542bd333a274" providerId="AD" clId="Web-{DFBE3880-6D5C-59DC-441E-F570A4AE8E3D}" dt="2019-10-29T11:05:46.795" v="607"/>
        <pc:sldMkLst>
          <pc:docMk/>
          <pc:sldMk cId="2945080699" sldId="323"/>
        </pc:sldMkLst>
      </pc:sldChg>
      <pc:sldChg chg="addSp modSp new del mod modClrScheme chgLayout">
        <pc:chgData name="Wynne Jones (IMH)" userId="S::wynne.jones@uwtsd.ac.uk::69f52bfd-83ac-4820-bfdb-542bd333a274" providerId="AD" clId="Web-{DFBE3880-6D5C-59DC-441E-F570A4AE8E3D}" dt="2019-10-29T10:24:56.068" v="20"/>
        <pc:sldMkLst>
          <pc:docMk/>
          <pc:sldMk cId="1029194906" sldId="324"/>
        </pc:sldMkLst>
        <pc:spChg chg="mod ord">
          <ac:chgData name="Wynne Jones (IMH)" userId="S::wynne.jones@uwtsd.ac.uk::69f52bfd-83ac-4820-bfdb-542bd333a274" providerId="AD" clId="Web-{DFBE3880-6D5C-59DC-441E-F570A4AE8E3D}" dt="2019-10-29T10:24:05.194" v="15"/>
          <ac:spMkLst>
            <pc:docMk/>
            <pc:sldMk cId="1029194906" sldId="324"/>
            <ac:spMk id="2" creationId="{70221ED7-7B31-4014-AFC1-029F3FBEBE67}"/>
          </ac:spMkLst>
        </pc:spChg>
        <pc:spChg chg="mod ord">
          <ac:chgData name="Wynne Jones (IMH)" userId="S::wynne.jones@uwtsd.ac.uk::69f52bfd-83ac-4820-bfdb-542bd333a274" providerId="AD" clId="Web-{DFBE3880-6D5C-59DC-441E-F570A4AE8E3D}" dt="2019-10-29T10:24:05.194" v="15"/>
          <ac:spMkLst>
            <pc:docMk/>
            <pc:sldMk cId="1029194906" sldId="324"/>
            <ac:spMk id="3" creationId="{4A7E3CBC-AC6E-4CA8-8B43-11A39A9EC460}"/>
          </ac:spMkLst>
        </pc:spChg>
        <pc:spChg chg="add mod ord">
          <ac:chgData name="Wynne Jones (IMH)" userId="S::wynne.jones@uwtsd.ac.uk::69f52bfd-83ac-4820-bfdb-542bd333a274" providerId="AD" clId="Web-{DFBE3880-6D5C-59DC-441E-F570A4AE8E3D}" dt="2019-10-29T10:24:05.194" v="15"/>
          <ac:spMkLst>
            <pc:docMk/>
            <pc:sldMk cId="1029194906" sldId="324"/>
            <ac:spMk id="4" creationId="{92F1DCD8-5A7E-4BF7-8A5E-44031F4A0D8D}"/>
          </ac:spMkLst>
        </pc:spChg>
        <pc:graphicFrameChg chg="add mod">
          <ac:chgData name="Wynne Jones (IMH)" userId="S::wynne.jones@uwtsd.ac.uk::69f52bfd-83ac-4820-bfdb-542bd333a274" providerId="AD" clId="Web-{DFBE3880-6D5C-59DC-441E-F570A4AE8E3D}" dt="2019-10-29T10:24:31.022" v="19" actId="1076"/>
          <ac:graphicFrameMkLst>
            <pc:docMk/>
            <pc:sldMk cId="1029194906" sldId="324"/>
            <ac:graphicFrameMk id="5" creationId="{8F1E08B6-C4AD-49B2-B66C-309F2B6D1F05}"/>
          </ac:graphicFrameMkLst>
        </pc:graphicFrameChg>
      </pc:sldChg>
      <pc:sldMasterChg chg="del delSldLayout">
        <pc:chgData name="Wynne Jones (IMH)" userId="S::wynne.jones@uwtsd.ac.uk::69f52bfd-83ac-4820-bfdb-542bd333a274" providerId="AD" clId="Web-{DFBE3880-6D5C-59DC-441E-F570A4AE8E3D}" dt="2019-10-29T10:25:43.349" v="22"/>
        <pc:sldMasterMkLst>
          <pc:docMk/>
          <pc:sldMasterMk cId="1989441285" sldId="2147483660"/>
        </pc:sldMasterMkLst>
        <pc:sldLayoutChg chg="del">
          <pc:chgData name="Wynne Jones (IMH)" userId="S::wynne.jones@uwtsd.ac.uk::69f52bfd-83ac-4820-bfdb-542bd333a274" providerId="AD" clId="Web-{DFBE3880-6D5C-59DC-441E-F570A4AE8E3D}" dt="2019-10-29T10:25:43.349" v="22"/>
          <pc:sldLayoutMkLst>
            <pc:docMk/>
            <pc:sldMasterMk cId="1989441285" sldId="2147483660"/>
            <pc:sldLayoutMk cId="2245645393" sldId="2147483661"/>
          </pc:sldLayoutMkLst>
        </pc:sldLayoutChg>
        <pc:sldLayoutChg chg="del">
          <pc:chgData name="Wynne Jones (IMH)" userId="S::wynne.jones@uwtsd.ac.uk::69f52bfd-83ac-4820-bfdb-542bd333a274" providerId="AD" clId="Web-{DFBE3880-6D5C-59DC-441E-F570A4AE8E3D}" dt="2019-10-29T10:25:43.349" v="22"/>
          <pc:sldLayoutMkLst>
            <pc:docMk/>
            <pc:sldMasterMk cId="1989441285" sldId="2147483660"/>
            <pc:sldLayoutMk cId="2312913722" sldId="2147483662"/>
          </pc:sldLayoutMkLst>
        </pc:sldLayoutChg>
        <pc:sldLayoutChg chg="del">
          <pc:chgData name="Wynne Jones (IMH)" userId="S::wynne.jones@uwtsd.ac.uk::69f52bfd-83ac-4820-bfdb-542bd333a274" providerId="AD" clId="Web-{DFBE3880-6D5C-59DC-441E-F570A4AE8E3D}" dt="2019-10-29T10:25:43.349" v="22"/>
          <pc:sldLayoutMkLst>
            <pc:docMk/>
            <pc:sldMasterMk cId="1989441285" sldId="2147483660"/>
            <pc:sldLayoutMk cId="1111262811" sldId="2147483663"/>
          </pc:sldLayoutMkLst>
        </pc:sldLayoutChg>
        <pc:sldLayoutChg chg="del">
          <pc:chgData name="Wynne Jones (IMH)" userId="S::wynne.jones@uwtsd.ac.uk::69f52bfd-83ac-4820-bfdb-542bd333a274" providerId="AD" clId="Web-{DFBE3880-6D5C-59DC-441E-F570A4AE8E3D}" dt="2019-10-29T10:25:43.349" v="22"/>
          <pc:sldLayoutMkLst>
            <pc:docMk/>
            <pc:sldMasterMk cId="1989441285" sldId="2147483660"/>
            <pc:sldLayoutMk cId="1169411781" sldId="2147483664"/>
          </pc:sldLayoutMkLst>
        </pc:sldLayoutChg>
        <pc:sldLayoutChg chg="del">
          <pc:chgData name="Wynne Jones (IMH)" userId="S::wynne.jones@uwtsd.ac.uk::69f52bfd-83ac-4820-bfdb-542bd333a274" providerId="AD" clId="Web-{DFBE3880-6D5C-59DC-441E-F570A4AE8E3D}" dt="2019-10-29T10:25:43.349" v="22"/>
          <pc:sldLayoutMkLst>
            <pc:docMk/>
            <pc:sldMasterMk cId="1989441285" sldId="2147483660"/>
            <pc:sldLayoutMk cId="318115891" sldId="2147483665"/>
          </pc:sldLayoutMkLst>
        </pc:sldLayoutChg>
        <pc:sldLayoutChg chg="del">
          <pc:chgData name="Wynne Jones (IMH)" userId="S::wynne.jones@uwtsd.ac.uk::69f52bfd-83ac-4820-bfdb-542bd333a274" providerId="AD" clId="Web-{DFBE3880-6D5C-59DC-441E-F570A4AE8E3D}" dt="2019-10-29T10:25:43.349" v="22"/>
          <pc:sldLayoutMkLst>
            <pc:docMk/>
            <pc:sldMasterMk cId="1989441285" sldId="2147483660"/>
            <pc:sldLayoutMk cId="3955058481" sldId="2147483666"/>
          </pc:sldLayoutMkLst>
        </pc:sldLayoutChg>
        <pc:sldLayoutChg chg="del">
          <pc:chgData name="Wynne Jones (IMH)" userId="S::wynne.jones@uwtsd.ac.uk::69f52bfd-83ac-4820-bfdb-542bd333a274" providerId="AD" clId="Web-{DFBE3880-6D5C-59DC-441E-F570A4AE8E3D}" dt="2019-10-29T10:25:43.349" v="22"/>
          <pc:sldLayoutMkLst>
            <pc:docMk/>
            <pc:sldMasterMk cId="1989441285" sldId="2147483660"/>
            <pc:sldLayoutMk cId="3424177897" sldId="2147483667"/>
          </pc:sldLayoutMkLst>
        </pc:sldLayoutChg>
        <pc:sldLayoutChg chg="del">
          <pc:chgData name="Wynne Jones (IMH)" userId="S::wynne.jones@uwtsd.ac.uk::69f52bfd-83ac-4820-bfdb-542bd333a274" providerId="AD" clId="Web-{DFBE3880-6D5C-59DC-441E-F570A4AE8E3D}" dt="2019-10-29T10:25:43.349" v="22"/>
          <pc:sldLayoutMkLst>
            <pc:docMk/>
            <pc:sldMasterMk cId="1989441285" sldId="2147483660"/>
            <pc:sldLayoutMk cId="4243744813" sldId="2147483668"/>
          </pc:sldLayoutMkLst>
        </pc:sldLayoutChg>
        <pc:sldLayoutChg chg="del">
          <pc:chgData name="Wynne Jones (IMH)" userId="S::wynne.jones@uwtsd.ac.uk::69f52bfd-83ac-4820-bfdb-542bd333a274" providerId="AD" clId="Web-{DFBE3880-6D5C-59DC-441E-F570A4AE8E3D}" dt="2019-10-29T10:25:43.349" v="22"/>
          <pc:sldLayoutMkLst>
            <pc:docMk/>
            <pc:sldMasterMk cId="1989441285" sldId="2147483660"/>
            <pc:sldLayoutMk cId="4071672167" sldId="2147483669"/>
          </pc:sldLayoutMkLst>
        </pc:sldLayoutChg>
        <pc:sldLayoutChg chg="del">
          <pc:chgData name="Wynne Jones (IMH)" userId="S::wynne.jones@uwtsd.ac.uk::69f52bfd-83ac-4820-bfdb-542bd333a274" providerId="AD" clId="Web-{DFBE3880-6D5C-59DC-441E-F570A4AE8E3D}" dt="2019-10-29T10:25:43.349" v="22"/>
          <pc:sldLayoutMkLst>
            <pc:docMk/>
            <pc:sldMasterMk cId="1989441285" sldId="2147483660"/>
            <pc:sldLayoutMk cId="3615984348" sldId="2147483670"/>
          </pc:sldLayoutMkLst>
        </pc:sldLayoutChg>
        <pc:sldLayoutChg chg="del">
          <pc:chgData name="Wynne Jones (IMH)" userId="S::wynne.jones@uwtsd.ac.uk::69f52bfd-83ac-4820-bfdb-542bd333a274" providerId="AD" clId="Web-{DFBE3880-6D5C-59DC-441E-F570A4AE8E3D}" dt="2019-10-29T10:25:43.349" v="22"/>
          <pc:sldLayoutMkLst>
            <pc:docMk/>
            <pc:sldMasterMk cId="1989441285" sldId="2147483660"/>
            <pc:sldLayoutMk cId="2111558813" sldId="2147483671"/>
          </pc:sldLayoutMkLst>
        </pc:sldLayoutChg>
      </pc:sldMasterChg>
      <pc:sldMasterChg chg="del delSldLayout">
        <pc:chgData name="Wynne Jones (IMH)" userId="S::wynne.jones@uwtsd.ac.uk::69f52bfd-83ac-4820-bfdb-542bd333a274" providerId="AD" clId="Web-{DFBE3880-6D5C-59DC-441E-F570A4AE8E3D}" dt="2019-10-29T10:25:43.349" v="22"/>
        <pc:sldMasterMkLst>
          <pc:docMk/>
          <pc:sldMasterMk cId="470705357" sldId="2147483672"/>
        </pc:sldMasterMkLst>
        <pc:sldLayoutChg chg="del">
          <pc:chgData name="Wynne Jones (IMH)" userId="S::wynne.jones@uwtsd.ac.uk::69f52bfd-83ac-4820-bfdb-542bd333a274" providerId="AD" clId="Web-{DFBE3880-6D5C-59DC-441E-F570A4AE8E3D}" dt="2019-10-29T10:25:43.349" v="22"/>
          <pc:sldLayoutMkLst>
            <pc:docMk/>
            <pc:sldMasterMk cId="470705357" sldId="2147483672"/>
            <pc:sldLayoutMk cId="2548865014" sldId="2147483673"/>
          </pc:sldLayoutMkLst>
        </pc:sldLayoutChg>
        <pc:sldLayoutChg chg="del">
          <pc:chgData name="Wynne Jones (IMH)" userId="S::wynne.jones@uwtsd.ac.uk::69f52bfd-83ac-4820-bfdb-542bd333a274" providerId="AD" clId="Web-{DFBE3880-6D5C-59DC-441E-F570A4AE8E3D}" dt="2019-10-29T10:25:43.349" v="22"/>
          <pc:sldLayoutMkLst>
            <pc:docMk/>
            <pc:sldMasterMk cId="470705357" sldId="2147483672"/>
            <pc:sldLayoutMk cId="2546760099" sldId="2147483674"/>
          </pc:sldLayoutMkLst>
        </pc:sldLayoutChg>
        <pc:sldLayoutChg chg="del">
          <pc:chgData name="Wynne Jones (IMH)" userId="S::wynne.jones@uwtsd.ac.uk::69f52bfd-83ac-4820-bfdb-542bd333a274" providerId="AD" clId="Web-{DFBE3880-6D5C-59DC-441E-F570A4AE8E3D}" dt="2019-10-29T10:25:43.349" v="22"/>
          <pc:sldLayoutMkLst>
            <pc:docMk/>
            <pc:sldMasterMk cId="470705357" sldId="2147483672"/>
            <pc:sldLayoutMk cId="3195050422" sldId="2147483675"/>
          </pc:sldLayoutMkLst>
        </pc:sldLayoutChg>
        <pc:sldLayoutChg chg="del">
          <pc:chgData name="Wynne Jones (IMH)" userId="S::wynne.jones@uwtsd.ac.uk::69f52bfd-83ac-4820-bfdb-542bd333a274" providerId="AD" clId="Web-{DFBE3880-6D5C-59DC-441E-F570A4AE8E3D}" dt="2019-10-29T10:25:43.349" v="22"/>
          <pc:sldLayoutMkLst>
            <pc:docMk/>
            <pc:sldMasterMk cId="470705357" sldId="2147483672"/>
            <pc:sldLayoutMk cId="1879098625" sldId="2147483676"/>
          </pc:sldLayoutMkLst>
        </pc:sldLayoutChg>
        <pc:sldLayoutChg chg="del">
          <pc:chgData name="Wynne Jones (IMH)" userId="S::wynne.jones@uwtsd.ac.uk::69f52bfd-83ac-4820-bfdb-542bd333a274" providerId="AD" clId="Web-{DFBE3880-6D5C-59DC-441E-F570A4AE8E3D}" dt="2019-10-29T10:25:43.349" v="22"/>
          <pc:sldLayoutMkLst>
            <pc:docMk/>
            <pc:sldMasterMk cId="470705357" sldId="2147483672"/>
            <pc:sldLayoutMk cId="1438469339" sldId="2147483677"/>
          </pc:sldLayoutMkLst>
        </pc:sldLayoutChg>
        <pc:sldLayoutChg chg="del">
          <pc:chgData name="Wynne Jones (IMH)" userId="S::wynne.jones@uwtsd.ac.uk::69f52bfd-83ac-4820-bfdb-542bd333a274" providerId="AD" clId="Web-{DFBE3880-6D5C-59DC-441E-F570A4AE8E3D}" dt="2019-10-29T10:25:43.349" v="22"/>
          <pc:sldLayoutMkLst>
            <pc:docMk/>
            <pc:sldMasterMk cId="470705357" sldId="2147483672"/>
            <pc:sldLayoutMk cId="674789381" sldId="2147483678"/>
          </pc:sldLayoutMkLst>
        </pc:sldLayoutChg>
        <pc:sldLayoutChg chg="del">
          <pc:chgData name="Wynne Jones (IMH)" userId="S::wynne.jones@uwtsd.ac.uk::69f52bfd-83ac-4820-bfdb-542bd333a274" providerId="AD" clId="Web-{DFBE3880-6D5C-59DC-441E-F570A4AE8E3D}" dt="2019-10-29T10:25:43.349" v="22"/>
          <pc:sldLayoutMkLst>
            <pc:docMk/>
            <pc:sldMasterMk cId="470705357" sldId="2147483672"/>
            <pc:sldLayoutMk cId="339621404" sldId="2147483679"/>
          </pc:sldLayoutMkLst>
        </pc:sldLayoutChg>
        <pc:sldLayoutChg chg="del">
          <pc:chgData name="Wynne Jones (IMH)" userId="S::wynne.jones@uwtsd.ac.uk::69f52bfd-83ac-4820-bfdb-542bd333a274" providerId="AD" clId="Web-{DFBE3880-6D5C-59DC-441E-F570A4AE8E3D}" dt="2019-10-29T10:25:43.349" v="22"/>
          <pc:sldLayoutMkLst>
            <pc:docMk/>
            <pc:sldMasterMk cId="470705357" sldId="2147483672"/>
            <pc:sldLayoutMk cId="1212474277" sldId="2147483680"/>
          </pc:sldLayoutMkLst>
        </pc:sldLayoutChg>
        <pc:sldLayoutChg chg="del">
          <pc:chgData name="Wynne Jones (IMH)" userId="S::wynne.jones@uwtsd.ac.uk::69f52bfd-83ac-4820-bfdb-542bd333a274" providerId="AD" clId="Web-{DFBE3880-6D5C-59DC-441E-F570A4AE8E3D}" dt="2019-10-29T10:25:43.349" v="22"/>
          <pc:sldLayoutMkLst>
            <pc:docMk/>
            <pc:sldMasterMk cId="470705357" sldId="2147483672"/>
            <pc:sldLayoutMk cId="799537520" sldId="2147483681"/>
          </pc:sldLayoutMkLst>
        </pc:sldLayoutChg>
        <pc:sldLayoutChg chg="del">
          <pc:chgData name="Wynne Jones (IMH)" userId="S::wynne.jones@uwtsd.ac.uk::69f52bfd-83ac-4820-bfdb-542bd333a274" providerId="AD" clId="Web-{DFBE3880-6D5C-59DC-441E-F570A4AE8E3D}" dt="2019-10-29T10:25:43.349" v="22"/>
          <pc:sldLayoutMkLst>
            <pc:docMk/>
            <pc:sldMasterMk cId="470705357" sldId="2147483672"/>
            <pc:sldLayoutMk cId="1021122408" sldId="2147483682"/>
          </pc:sldLayoutMkLst>
        </pc:sldLayoutChg>
        <pc:sldLayoutChg chg="del">
          <pc:chgData name="Wynne Jones (IMH)" userId="S::wynne.jones@uwtsd.ac.uk::69f52bfd-83ac-4820-bfdb-542bd333a274" providerId="AD" clId="Web-{DFBE3880-6D5C-59DC-441E-F570A4AE8E3D}" dt="2019-10-29T10:25:43.349" v="22"/>
          <pc:sldLayoutMkLst>
            <pc:docMk/>
            <pc:sldMasterMk cId="470705357" sldId="2147483672"/>
            <pc:sldLayoutMk cId="3569548451" sldId="2147483683"/>
          </pc:sldLayoutMkLst>
        </pc:sldLayoutChg>
      </pc:sldMasterChg>
      <pc:sldMasterChg chg="del delSldLayout">
        <pc:chgData name="Wynne Jones (IMH)" userId="S::wynne.jones@uwtsd.ac.uk::69f52bfd-83ac-4820-bfdb-542bd333a274" providerId="AD" clId="Web-{DFBE3880-6D5C-59DC-441E-F570A4AE8E3D}" dt="2019-10-29T10:25:43.349" v="22"/>
        <pc:sldMasterMkLst>
          <pc:docMk/>
          <pc:sldMasterMk cId="2914087534" sldId="2147483684"/>
        </pc:sldMasterMkLst>
        <pc:sldLayoutChg chg="del">
          <pc:chgData name="Wynne Jones (IMH)" userId="S::wynne.jones@uwtsd.ac.uk::69f52bfd-83ac-4820-bfdb-542bd333a274" providerId="AD" clId="Web-{DFBE3880-6D5C-59DC-441E-F570A4AE8E3D}" dt="2019-10-29T10:25:43.349" v="22"/>
          <pc:sldLayoutMkLst>
            <pc:docMk/>
            <pc:sldMasterMk cId="2914087534" sldId="2147483684"/>
            <pc:sldLayoutMk cId="1572074077" sldId="2147483685"/>
          </pc:sldLayoutMkLst>
        </pc:sldLayoutChg>
        <pc:sldLayoutChg chg="del">
          <pc:chgData name="Wynne Jones (IMH)" userId="S::wynne.jones@uwtsd.ac.uk::69f52bfd-83ac-4820-bfdb-542bd333a274" providerId="AD" clId="Web-{DFBE3880-6D5C-59DC-441E-F570A4AE8E3D}" dt="2019-10-29T10:25:43.349" v="22"/>
          <pc:sldLayoutMkLst>
            <pc:docMk/>
            <pc:sldMasterMk cId="2914087534" sldId="2147483684"/>
            <pc:sldLayoutMk cId="3836380637" sldId="2147483686"/>
          </pc:sldLayoutMkLst>
        </pc:sldLayoutChg>
        <pc:sldLayoutChg chg="del">
          <pc:chgData name="Wynne Jones (IMH)" userId="S::wynne.jones@uwtsd.ac.uk::69f52bfd-83ac-4820-bfdb-542bd333a274" providerId="AD" clId="Web-{DFBE3880-6D5C-59DC-441E-F570A4AE8E3D}" dt="2019-10-29T10:25:43.349" v="22"/>
          <pc:sldLayoutMkLst>
            <pc:docMk/>
            <pc:sldMasterMk cId="2914087534" sldId="2147483684"/>
            <pc:sldLayoutMk cId="1344175355" sldId="2147483687"/>
          </pc:sldLayoutMkLst>
        </pc:sldLayoutChg>
        <pc:sldLayoutChg chg="del">
          <pc:chgData name="Wynne Jones (IMH)" userId="S::wynne.jones@uwtsd.ac.uk::69f52bfd-83ac-4820-bfdb-542bd333a274" providerId="AD" clId="Web-{DFBE3880-6D5C-59DC-441E-F570A4AE8E3D}" dt="2019-10-29T10:25:43.349" v="22"/>
          <pc:sldLayoutMkLst>
            <pc:docMk/>
            <pc:sldMasterMk cId="2914087534" sldId="2147483684"/>
            <pc:sldLayoutMk cId="401030176" sldId="2147483688"/>
          </pc:sldLayoutMkLst>
        </pc:sldLayoutChg>
        <pc:sldLayoutChg chg="del">
          <pc:chgData name="Wynne Jones (IMH)" userId="S::wynne.jones@uwtsd.ac.uk::69f52bfd-83ac-4820-bfdb-542bd333a274" providerId="AD" clId="Web-{DFBE3880-6D5C-59DC-441E-F570A4AE8E3D}" dt="2019-10-29T10:25:43.349" v="22"/>
          <pc:sldLayoutMkLst>
            <pc:docMk/>
            <pc:sldMasterMk cId="2914087534" sldId="2147483684"/>
            <pc:sldLayoutMk cId="3245220255" sldId="2147483689"/>
          </pc:sldLayoutMkLst>
        </pc:sldLayoutChg>
        <pc:sldLayoutChg chg="del">
          <pc:chgData name="Wynne Jones (IMH)" userId="S::wynne.jones@uwtsd.ac.uk::69f52bfd-83ac-4820-bfdb-542bd333a274" providerId="AD" clId="Web-{DFBE3880-6D5C-59DC-441E-F570A4AE8E3D}" dt="2019-10-29T10:25:43.349" v="22"/>
          <pc:sldLayoutMkLst>
            <pc:docMk/>
            <pc:sldMasterMk cId="2914087534" sldId="2147483684"/>
            <pc:sldLayoutMk cId="2124772467" sldId="2147483690"/>
          </pc:sldLayoutMkLst>
        </pc:sldLayoutChg>
        <pc:sldLayoutChg chg="del">
          <pc:chgData name="Wynne Jones (IMH)" userId="S::wynne.jones@uwtsd.ac.uk::69f52bfd-83ac-4820-bfdb-542bd333a274" providerId="AD" clId="Web-{DFBE3880-6D5C-59DC-441E-F570A4AE8E3D}" dt="2019-10-29T10:25:43.349" v="22"/>
          <pc:sldLayoutMkLst>
            <pc:docMk/>
            <pc:sldMasterMk cId="2914087534" sldId="2147483684"/>
            <pc:sldLayoutMk cId="1410882365" sldId="2147483691"/>
          </pc:sldLayoutMkLst>
        </pc:sldLayoutChg>
        <pc:sldLayoutChg chg="del">
          <pc:chgData name="Wynne Jones (IMH)" userId="S::wynne.jones@uwtsd.ac.uk::69f52bfd-83ac-4820-bfdb-542bd333a274" providerId="AD" clId="Web-{DFBE3880-6D5C-59DC-441E-F570A4AE8E3D}" dt="2019-10-29T10:25:43.349" v="22"/>
          <pc:sldLayoutMkLst>
            <pc:docMk/>
            <pc:sldMasterMk cId="2914087534" sldId="2147483684"/>
            <pc:sldLayoutMk cId="687725594" sldId="2147483692"/>
          </pc:sldLayoutMkLst>
        </pc:sldLayoutChg>
        <pc:sldLayoutChg chg="del">
          <pc:chgData name="Wynne Jones (IMH)" userId="S::wynne.jones@uwtsd.ac.uk::69f52bfd-83ac-4820-bfdb-542bd333a274" providerId="AD" clId="Web-{DFBE3880-6D5C-59DC-441E-F570A4AE8E3D}" dt="2019-10-29T10:25:43.349" v="22"/>
          <pc:sldLayoutMkLst>
            <pc:docMk/>
            <pc:sldMasterMk cId="2914087534" sldId="2147483684"/>
            <pc:sldLayoutMk cId="2172765068" sldId="2147483693"/>
          </pc:sldLayoutMkLst>
        </pc:sldLayoutChg>
        <pc:sldLayoutChg chg="del">
          <pc:chgData name="Wynne Jones (IMH)" userId="S::wynne.jones@uwtsd.ac.uk::69f52bfd-83ac-4820-bfdb-542bd333a274" providerId="AD" clId="Web-{DFBE3880-6D5C-59DC-441E-F570A4AE8E3D}" dt="2019-10-29T10:25:43.349" v="22"/>
          <pc:sldLayoutMkLst>
            <pc:docMk/>
            <pc:sldMasterMk cId="2914087534" sldId="2147483684"/>
            <pc:sldLayoutMk cId="3336804658" sldId="2147483694"/>
          </pc:sldLayoutMkLst>
        </pc:sldLayoutChg>
        <pc:sldLayoutChg chg="del">
          <pc:chgData name="Wynne Jones (IMH)" userId="S::wynne.jones@uwtsd.ac.uk::69f52bfd-83ac-4820-bfdb-542bd333a274" providerId="AD" clId="Web-{DFBE3880-6D5C-59DC-441E-F570A4AE8E3D}" dt="2019-10-29T10:25:43.349" v="22"/>
          <pc:sldLayoutMkLst>
            <pc:docMk/>
            <pc:sldMasterMk cId="2914087534" sldId="2147483684"/>
            <pc:sldLayoutMk cId="498546406" sldId="2147483695"/>
          </pc:sldLayoutMkLst>
        </pc:sldLayoutChg>
      </pc:sldMasterChg>
      <pc:sldMasterChg chg="add addSldLayout modSldLayout">
        <pc:chgData name="Wynne Jones (IMH)" userId="S::wynne.jones@uwtsd.ac.uk::69f52bfd-83ac-4820-bfdb-542bd333a274" providerId="AD" clId="Web-{DFBE3880-6D5C-59DC-441E-F570A4AE8E3D}" dt="2019-10-29T10:25:43.349" v="22"/>
        <pc:sldMasterMkLst>
          <pc:docMk/>
          <pc:sldMasterMk cId="1244146581" sldId="2147483696"/>
        </pc:sldMasterMkLst>
        <pc:sldLayoutChg chg="add mod replId">
          <pc:chgData name="Wynne Jones (IMH)" userId="S::wynne.jones@uwtsd.ac.uk::69f52bfd-83ac-4820-bfdb-542bd333a274" providerId="AD" clId="Web-{DFBE3880-6D5C-59DC-441E-F570A4AE8E3D}" dt="2019-10-29T10:25:43.349" v="22"/>
          <pc:sldLayoutMkLst>
            <pc:docMk/>
            <pc:sldMasterMk cId="1244146581" sldId="2147483696"/>
            <pc:sldLayoutMk cId="2754656105" sldId="2147483697"/>
          </pc:sldLayoutMkLst>
        </pc:sldLayoutChg>
        <pc:sldLayoutChg chg="add mod replId">
          <pc:chgData name="Wynne Jones (IMH)" userId="S::wynne.jones@uwtsd.ac.uk::69f52bfd-83ac-4820-bfdb-542bd333a274" providerId="AD" clId="Web-{DFBE3880-6D5C-59DC-441E-F570A4AE8E3D}" dt="2019-10-29T10:25:43.349" v="22"/>
          <pc:sldLayoutMkLst>
            <pc:docMk/>
            <pc:sldMasterMk cId="1244146581" sldId="2147483696"/>
            <pc:sldLayoutMk cId="1329694443" sldId="2147483698"/>
          </pc:sldLayoutMkLst>
        </pc:sldLayoutChg>
        <pc:sldLayoutChg chg="add mod replId">
          <pc:chgData name="Wynne Jones (IMH)" userId="S::wynne.jones@uwtsd.ac.uk::69f52bfd-83ac-4820-bfdb-542bd333a274" providerId="AD" clId="Web-{DFBE3880-6D5C-59DC-441E-F570A4AE8E3D}" dt="2019-10-29T10:25:43.349" v="22"/>
          <pc:sldLayoutMkLst>
            <pc:docMk/>
            <pc:sldMasterMk cId="1244146581" sldId="2147483696"/>
            <pc:sldLayoutMk cId="1127395650" sldId="2147483699"/>
          </pc:sldLayoutMkLst>
        </pc:sldLayoutChg>
        <pc:sldLayoutChg chg="add mod replId">
          <pc:chgData name="Wynne Jones (IMH)" userId="S::wynne.jones@uwtsd.ac.uk::69f52bfd-83ac-4820-bfdb-542bd333a274" providerId="AD" clId="Web-{DFBE3880-6D5C-59DC-441E-F570A4AE8E3D}" dt="2019-10-29T10:25:43.349" v="22"/>
          <pc:sldLayoutMkLst>
            <pc:docMk/>
            <pc:sldMasterMk cId="1244146581" sldId="2147483696"/>
            <pc:sldLayoutMk cId="2079946468" sldId="2147483700"/>
          </pc:sldLayoutMkLst>
        </pc:sldLayoutChg>
        <pc:sldLayoutChg chg="add mod replId">
          <pc:chgData name="Wynne Jones (IMH)" userId="S::wynne.jones@uwtsd.ac.uk::69f52bfd-83ac-4820-bfdb-542bd333a274" providerId="AD" clId="Web-{DFBE3880-6D5C-59DC-441E-F570A4AE8E3D}" dt="2019-10-29T10:25:43.349" v="22"/>
          <pc:sldLayoutMkLst>
            <pc:docMk/>
            <pc:sldMasterMk cId="1244146581" sldId="2147483696"/>
            <pc:sldLayoutMk cId="2249673516" sldId="2147483701"/>
          </pc:sldLayoutMkLst>
        </pc:sldLayoutChg>
        <pc:sldLayoutChg chg="add mod replId">
          <pc:chgData name="Wynne Jones (IMH)" userId="S::wynne.jones@uwtsd.ac.uk::69f52bfd-83ac-4820-bfdb-542bd333a274" providerId="AD" clId="Web-{DFBE3880-6D5C-59DC-441E-F570A4AE8E3D}" dt="2019-10-29T10:25:43.349" v="22"/>
          <pc:sldLayoutMkLst>
            <pc:docMk/>
            <pc:sldMasterMk cId="1244146581" sldId="2147483696"/>
            <pc:sldLayoutMk cId="187418157" sldId="2147483702"/>
          </pc:sldLayoutMkLst>
        </pc:sldLayoutChg>
        <pc:sldLayoutChg chg="add mod replId">
          <pc:chgData name="Wynne Jones (IMH)" userId="S::wynne.jones@uwtsd.ac.uk::69f52bfd-83ac-4820-bfdb-542bd333a274" providerId="AD" clId="Web-{DFBE3880-6D5C-59DC-441E-F570A4AE8E3D}" dt="2019-10-29T10:25:43.349" v="22"/>
          <pc:sldLayoutMkLst>
            <pc:docMk/>
            <pc:sldMasterMk cId="1244146581" sldId="2147483696"/>
            <pc:sldLayoutMk cId="3254129157" sldId="2147483703"/>
          </pc:sldLayoutMkLst>
        </pc:sldLayoutChg>
        <pc:sldLayoutChg chg="add mod replId">
          <pc:chgData name="Wynne Jones (IMH)" userId="S::wynne.jones@uwtsd.ac.uk::69f52bfd-83ac-4820-bfdb-542bd333a274" providerId="AD" clId="Web-{DFBE3880-6D5C-59DC-441E-F570A4AE8E3D}" dt="2019-10-29T10:25:43.349" v="22"/>
          <pc:sldLayoutMkLst>
            <pc:docMk/>
            <pc:sldMasterMk cId="1244146581" sldId="2147483696"/>
            <pc:sldLayoutMk cId="747246921" sldId="2147483704"/>
          </pc:sldLayoutMkLst>
        </pc:sldLayoutChg>
        <pc:sldLayoutChg chg="add mod replId">
          <pc:chgData name="Wynne Jones (IMH)" userId="S::wynne.jones@uwtsd.ac.uk::69f52bfd-83ac-4820-bfdb-542bd333a274" providerId="AD" clId="Web-{DFBE3880-6D5C-59DC-441E-F570A4AE8E3D}" dt="2019-10-29T10:25:43.349" v="22"/>
          <pc:sldLayoutMkLst>
            <pc:docMk/>
            <pc:sldMasterMk cId="1244146581" sldId="2147483696"/>
            <pc:sldLayoutMk cId="1129693338" sldId="2147483705"/>
          </pc:sldLayoutMkLst>
        </pc:sldLayoutChg>
        <pc:sldLayoutChg chg="add mod replId">
          <pc:chgData name="Wynne Jones (IMH)" userId="S::wynne.jones@uwtsd.ac.uk::69f52bfd-83ac-4820-bfdb-542bd333a274" providerId="AD" clId="Web-{DFBE3880-6D5C-59DC-441E-F570A4AE8E3D}" dt="2019-10-29T10:25:43.349" v="22"/>
          <pc:sldLayoutMkLst>
            <pc:docMk/>
            <pc:sldMasterMk cId="1244146581" sldId="2147483696"/>
            <pc:sldLayoutMk cId="4188779589" sldId="2147483706"/>
          </pc:sldLayoutMkLst>
        </pc:sldLayoutChg>
        <pc:sldLayoutChg chg="add mod replId">
          <pc:chgData name="Wynne Jones (IMH)" userId="S::wynne.jones@uwtsd.ac.uk::69f52bfd-83ac-4820-bfdb-542bd333a274" providerId="AD" clId="Web-{DFBE3880-6D5C-59DC-441E-F570A4AE8E3D}" dt="2019-10-29T10:25:43.349" v="22"/>
          <pc:sldLayoutMkLst>
            <pc:docMk/>
            <pc:sldMasterMk cId="1244146581" sldId="2147483696"/>
            <pc:sldLayoutMk cId="681477705" sldId="2147483707"/>
          </pc:sldLayoutMkLst>
        </pc:sldLayoutChg>
        <pc:sldLayoutChg chg="add mod replId">
          <pc:chgData name="Wynne Jones (IMH)" userId="S::wynne.jones@uwtsd.ac.uk::69f52bfd-83ac-4820-bfdb-542bd333a274" providerId="AD" clId="Web-{DFBE3880-6D5C-59DC-441E-F570A4AE8E3D}" dt="2019-10-29T10:25:43.349" v="22"/>
          <pc:sldLayoutMkLst>
            <pc:docMk/>
            <pc:sldMasterMk cId="1244146581" sldId="2147483696"/>
            <pc:sldLayoutMk cId="4237210363" sldId="2147483708"/>
          </pc:sldLayoutMkLst>
        </pc:sldLayoutChg>
        <pc:sldLayoutChg chg="add mod replId">
          <pc:chgData name="Wynne Jones (IMH)" userId="S::wynne.jones@uwtsd.ac.uk::69f52bfd-83ac-4820-bfdb-542bd333a274" providerId="AD" clId="Web-{DFBE3880-6D5C-59DC-441E-F570A4AE8E3D}" dt="2019-10-29T10:25:43.349" v="22"/>
          <pc:sldLayoutMkLst>
            <pc:docMk/>
            <pc:sldMasterMk cId="1244146581" sldId="2147483696"/>
            <pc:sldLayoutMk cId="174353118" sldId="2147483709"/>
          </pc:sldLayoutMkLst>
        </pc:sldLayoutChg>
        <pc:sldLayoutChg chg="add mod replId">
          <pc:chgData name="Wynne Jones (IMH)" userId="S::wynne.jones@uwtsd.ac.uk::69f52bfd-83ac-4820-bfdb-542bd333a274" providerId="AD" clId="Web-{DFBE3880-6D5C-59DC-441E-F570A4AE8E3D}" dt="2019-10-29T10:25:43.349" v="22"/>
          <pc:sldLayoutMkLst>
            <pc:docMk/>
            <pc:sldMasterMk cId="1244146581" sldId="2147483696"/>
            <pc:sldLayoutMk cId="1227122298" sldId="2147483710"/>
          </pc:sldLayoutMkLst>
        </pc:sldLayoutChg>
        <pc:sldLayoutChg chg="add mod replId">
          <pc:chgData name="Wynne Jones (IMH)" userId="S::wynne.jones@uwtsd.ac.uk::69f52bfd-83ac-4820-bfdb-542bd333a274" providerId="AD" clId="Web-{DFBE3880-6D5C-59DC-441E-F570A4AE8E3D}" dt="2019-10-29T10:25:43.349" v="22"/>
          <pc:sldLayoutMkLst>
            <pc:docMk/>
            <pc:sldMasterMk cId="1244146581" sldId="2147483696"/>
            <pc:sldLayoutMk cId="3641096400" sldId="2147483711"/>
          </pc:sldLayoutMkLst>
        </pc:sldLayoutChg>
        <pc:sldLayoutChg chg="add mod replId">
          <pc:chgData name="Wynne Jones (IMH)" userId="S::wynne.jones@uwtsd.ac.uk::69f52bfd-83ac-4820-bfdb-542bd333a274" providerId="AD" clId="Web-{DFBE3880-6D5C-59DC-441E-F570A4AE8E3D}" dt="2019-10-29T10:25:43.349" v="22"/>
          <pc:sldLayoutMkLst>
            <pc:docMk/>
            <pc:sldMasterMk cId="1244146581" sldId="2147483696"/>
            <pc:sldLayoutMk cId="1046098142" sldId="2147483712"/>
          </pc:sldLayoutMkLst>
        </pc:sldLayoutChg>
        <pc:sldLayoutChg chg="add mod replId">
          <pc:chgData name="Wynne Jones (IMH)" userId="S::wynne.jones@uwtsd.ac.uk::69f52bfd-83ac-4820-bfdb-542bd333a274" providerId="AD" clId="Web-{DFBE3880-6D5C-59DC-441E-F570A4AE8E3D}" dt="2019-10-29T10:25:43.349" v="22"/>
          <pc:sldLayoutMkLst>
            <pc:docMk/>
            <pc:sldMasterMk cId="1244146581" sldId="2147483696"/>
            <pc:sldLayoutMk cId="1247929256" sldId="2147483713"/>
          </pc:sldLayoutMkLst>
        </pc:sldLayoutChg>
      </pc:sldMasterChg>
    </pc:docChg>
  </pc:docChgLst>
</pc:chgInfo>
</file>

<file path=ppt/diagrams/_rels/data9.xml.rels><?xml version="1.0" encoding="UTF-8" standalone="yes"?>
<Relationships xmlns="http://schemas.openxmlformats.org/package/2006/relationships"><Relationship Id="rId8" Type="http://schemas.openxmlformats.org/officeDocument/2006/relationships/image" Target="../media/image23.svg"/><Relationship Id="rId3" Type="http://schemas.openxmlformats.org/officeDocument/2006/relationships/image" Target="../media/image18.png"/><Relationship Id="rId7" Type="http://schemas.openxmlformats.org/officeDocument/2006/relationships/image" Target="../media/image22.png"/><Relationship Id="rId12" Type="http://schemas.openxmlformats.org/officeDocument/2006/relationships/image" Target="../media/image27.svg"/><Relationship Id="rId2" Type="http://schemas.openxmlformats.org/officeDocument/2006/relationships/image" Target="../media/image17.svg"/><Relationship Id="rId1" Type="http://schemas.openxmlformats.org/officeDocument/2006/relationships/image" Target="../media/image16.png"/><Relationship Id="rId6" Type="http://schemas.openxmlformats.org/officeDocument/2006/relationships/image" Target="../media/image21.svg"/><Relationship Id="rId11" Type="http://schemas.openxmlformats.org/officeDocument/2006/relationships/image" Target="../media/image26.png"/><Relationship Id="rId5" Type="http://schemas.openxmlformats.org/officeDocument/2006/relationships/image" Target="../media/image20.png"/><Relationship Id="rId10" Type="http://schemas.openxmlformats.org/officeDocument/2006/relationships/image" Target="../media/image25.svg"/><Relationship Id="rId4" Type="http://schemas.openxmlformats.org/officeDocument/2006/relationships/image" Target="../media/image19.svg"/><Relationship Id="rId9" Type="http://schemas.openxmlformats.org/officeDocument/2006/relationships/image" Target="../media/image24.png"/></Relationships>
</file>

<file path=ppt/diagrams/_rels/data1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svg"/><Relationship Id="rId1" Type="http://schemas.openxmlformats.org/officeDocument/2006/relationships/image" Target="../media/image28.png"/><Relationship Id="rId6" Type="http://schemas.openxmlformats.org/officeDocument/2006/relationships/image" Target="../media/image33.svg"/><Relationship Id="rId5" Type="http://schemas.openxmlformats.org/officeDocument/2006/relationships/image" Target="../media/image32.png"/><Relationship Id="rId4" Type="http://schemas.openxmlformats.org/officeDocument/2006/relationships/image" Target="../media/image31.svg"/></Relationships>
</file>

<file path=ppt/diagrams/_rels/data1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svg"/><Relationship Id="rId1" Type="http://schemas.openxmlformats.org/officeDocument/2006/relationships/image" Target="../media/image34.png"/><Relationship Id="rId4" Type="http://schemas.openxmlformats.org/officeDocument/2006/relationships/image" Target="../media/image37.svg"/></Relationships>
</file>

<file path=ppt/diagrams/_rels/data15.xml.rels><?xml version="1.0" encoding="UTF-8" standalone="yes"?>
<Relationships xmlns="http://schemas.openxmlformats.org/package/2006/relationships"><Relationship Id="rId8" Type="http://schemas.openxmlformats.org/officeDocument/2006/relationships/image" Target="../media/image29.svg"/><Relationship Id="rId3" Type="http://schemas.openxmlformats.org/officeDocument/2006/relationships/image" Target="../media/image40.png"/><Relationship Id="rId7" Type="http://schemas.openxmlformats.org/officeDocument/2006/relationships/image" Target="../media/image28.png"/><Relationship Id="rId12" Type="http://schemas.openxmlformats.org/officeDocument/2006/relationships/image" Target="../media/image47.svg"/><Relationship Id="rId2" Type="http://schemas.openxmlformats.org/officeDocument/2006/relationships/image" Target="../media/image39.svg"/><Relationship Id="rId1" Type="http://schemas.openxmlformats.org/officeDocument/2006/relationships/image" Target="../media/image38.png"/><Relationship Id="rId6" Type="http://schemas.openxmlformats.org/officeDocument/2006/relationships/image" Target="../media/image43.svg"/><Relationship Id="rId11" Type="http://schemas.openxmlformats.org/officeDocument/2006/relationships/image" Target="../media/image46.png"/><Relationship Id="rId5" Type="http://schemas.openxmlformats.org/officeDocument/2006/relationships/image" Target="../media/image42.png"/><Relationship Id="rId10" Type="http://schemas.openxmlformats.org/officeDocument/2006/relationships/image" Target="../media/image45.svg"/><Relationship Id="rId4" Type="http://schemas.openxmlformats.org/officeDocument/2006/relationships/image" Target="../media/image41.svg"/><Relationship Id="rId9" Type="http://schemas.openxmlformats.org/officeDocument/2006/relationships/image" Target="../media/image44.png"/></Relationships>
</file>

<file path=ppt/diagrams/_rels/data16.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39.svg"/><Relationship Id="rId1" Type="http://schemas.openxmlformats.org/officeDocument/2006/relationships/image" Target="../media/image38.png"/><Relationship Id="rId4" Type="http://schemas.openxmlformats.org/officeDocument/2006/relationships/image" Target="../media/image50.svg"/></Relationships>
</file>

<file path=ppt/diagrams/_rels/drawing9.xml.rels><?xml version="1.0" encoding="UTF-8" standalone="yes"?>
<Relationships xmlns="http://schemas.openxmlformats.org/package/2006/relationships"><Relationship Id="rId8" Type="http://schemas.openxmlformats.org/officeDocument/2006/relationships/image" Target="../media/image23.svg"/><Relationship Id="rId3" Type="http://schemas.openxmlformats.org/officeDocument/2006/relationships/image" Target="../media/image18.png"/><Relationship Id="rId7" Type="http://schemas.openxmlformats.org/officeDocument/2006/relationships/image" Target="../media/image22.png"/><Relationship Id="rId12" Type="http://schemas.openxmlformats.org/officeDocument/2006/relationships/image" Target="../media/image27.svg"/><Relationship Id="rId2" Type="http://schemas.openxmlformats.org/officeDocument/2006/relationships/image" Target="../media/image17.svg"/><Relationship Id="rId1" Type="http://schemas.openxmlformats.org/officeDocument/2006/relationships/image" Target="../media/image16.png"/><Relationship Id="rId6" Type="http://schemas.openxmlformats.org/officeDocument/2006/relationships/image" Target="../media/image21.svg"/><Relationship Id="rId11" Type="http://schemas.openxmlformats.org/officeDocument/2006/relationships/image" Target="../media/image26.png"/><Relationship Id="rId5" Type="http://schemas.openxmlformats.org/officeDocument/2006/relationships/image" Target="../media/image20.png"/><Relationship Id="rId10" Type="http://schemas.openxmlformats.org/officeDocument/2006/relationships/image" Target="../media/image25.svg"/><Relationship Id="rId4" Type="http://schemas.openxmlformats.org/officeDocument/2006/relationships/image" Target="../media/image19.svg"/><Relationship Id="rId9" Type="http://schemas.openxmlformats.org/officeDocument/2006/relationships/image" Target="../media/image24.png"/></Relationships>
</file>

<file path=ppt/diagrams/_rels/drawing1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svg"/><Relationship Id="rId1" Type="http://schemas.openxmlformats.org/officeDocument/2006/relationships/image" Target="../media/image28.png"/><Relationship Id="rId6" Type="http://schemas.openxmlformats.org/officeDocument/2006/relationships/image" Target="../media/image33.svg"/><Relationship Id="rId5" Type="http://schemas.openxmlformats.org/officeDocument/2006/relationships/image" Target="../media/image32.png"/><Relationship Id="rId4" Type="http://schemas.openxmlformats.org/officeDocument/2006/relationships/image" Target="../media/image31.svg"/></Relationships>
</file>

<file path=ppt/diagrams/_rels/drawing1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svg"/><Relationship Id="rId1" Type="http://schemas.openxmlformats.org/officeDocument/2006/relationships/image" Target="../media/image34.png"/><Relationship Id="rId4" Type="http://schemas.openxmlformats.org/officeDocument/2006/relationships/image" Target="../media/image37.svg"/></Relationships>
</file>

<file path=ppt/diagrams/_rels/drawing15.xml.rels><?xml version="1.0" encoding="UTF-8" standalone="yes"?>
<Relationships xmlns="http://schemas.openxmlformats.org/package/2006/relationships"><Relationship Id="rId8" Type="http://schemas.openxmlformats.org/officeDocument/2006/relationships/image" Target="../media/image29.svg"/><Relationship Id="rId3" Type="http://schemas.openxmlformats.org/officeDocument/2006/relationships/image" Target="../media/image40.png"/><Relationship Id="rId7" Type="http://schemas.openxmlformats.org/officeDocument/2006/relationships/image" Target="../media/image28.png"/><Relationship Id="rId12" Type="http://schemas.openxmlformats.org/officeDocument/2006/relationships/image" Target="../media/image47.svg"/><Relationship Id="rId2" Type="http://schemas.openxmlformats.org/officeDocument/2006/relationships/image" Target="../media/image39.svg"/><Relationship Id="rId1" Type="http://schemas.openxmlformats.org/officeDocument/2006/relationships/image" Target="../media/image38.png"/><Relationship Id="rId6" Type="http://schemas.openxmlformats.org/officeDocument/2006/relationships/image" Target="../media/image43.svg"/><Relationship Id="rId11" Type="http://schemas.openxmlformats.org/officeDocument/2006/relationships/image" Target="../media/image46.png"/><Relationship Id="rId5" Type="http://schemas.openxmlformats.org/officeDocument/2006/relationships/image" Target="../media/image42.png"/><Relationship Id="rId10" Type="http://schemas.openxmlformats.org/officeDocument/2006/relationships/image" Target="../media/image45.svg"/><Relationship Id="rId4" Type="http://schemas.openxmlformats.org/officeDocument/2006/relationships/image" Target="../media/image41.svg"/><Relationship Id="rId9" Type="http://schemas.openxmlformats.org/officeDocument/2006/relationships/image" Target="../media/image44.png"/></Relationships>
</file>

<file path=ppt/diagrams/_rels/drawing16.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39.svg"/><Relationship Id="rId1" Type="http://schemas.openxmlformats.org/officeDocument/2006/relationships/image" Target="../media/image38.png"/><Relationship Id="rId4" Type="http://schemas.openxmlformats.org/officeDocument/2006/relationships/image" Target="../media/image50.svg"/></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data1.xml><?xml version="1.0" encoding="utf-8"?>
<dgm:dataModel xmlns:dgm="http://schemas.openxmlformats.org/drawingml/2006/diagram" xmlns:a="http://schemas.openxmlformats.org/drawingml/2006/main">
  <dgm:ptLst>
    <dgm:pt modelId="{DAA8C002-AFEB-46D7-A2F0-00BDE38C334E}" type="doc">
      <dgm:prSet loTypeId="urn:microsoft.com/office/officeart/2005/8/layout/hierarchy1" loCatId="hierarchy" qsTypeId="urn:microsoft.com/office/officeart/2005/8/quickstyle/simple4" qsCatId="simple" csTypeId="urn:microsoft.com/office/officeart/2005/8/colors/colorful5" csCatId="colorful"/>
      <dgm:spPr/>
      <dgm:t>
        <a:bodyPr/>
        <a:lstStyle/>
        <a:p>
          <a:endParaRPr lang="en-US"/>
        </a:p>
      </dgm:t>
    </dgm:pt>
    <dgm:pt modelId="{12FED7F7-03F8-4583-98CC-2820DDDE1E9E}">
      <dgm:prSet/>
      <dgm:spPr/>
      <dgm:t>
        <a:bodyPr/>
        <a:lstStyle/>
        <a:p>
          <a:r>
            <a:rPr lang="en-GB"/>
            <a:t>Overreaction?</a:t>
          </a:r>
          <a:endParaRPr lang="en-US"/>
        </a:p>
      </dgm:t>
    </dgm:pt>
    <dgm:pt modelId="{24EB95CA-32AA-466D-858A-16DA2F6661E1}" type="parTrans" cxnId="{0BFECD1B-E523-4043-A4B7-3F74FEDB5565}">
      <dgm:prSet/>
      <dgm:spPr/>
      <dgm:t>
        <a:bodyPr/>
        <a:lstStyle/>
        <a:p>
          <a:endParaRPr lang="en-US"/>
        </a:p>
      </dgm:t>
    </dgm:pt>
    <dgm:pt modelId="{63F41C55-2D76-49B1-BB34-C5B66506A40C}" type="sibTrans" cxnId="{0BFECD1B-E523-4043-A4B7-3F74FEDB5565}">
      <dgm:prSet/>
      <dgm:spPr/>
      <dgm:t>
        <a:bodyPr/>
        <a:lstStyle/>
        <a:p>
          <a:endParaRPr lang="en-US"/>
        </a:p>
      </dgm:t>
    </dgm:pt>
    <dgm:pt modelId="{3078D0CE-33A4-4085-9263-4600D26A13E3}">
      <dgm:prSet/>
      <dgm:spPr/>
      <dgm:t>
        <a:bodyPr/>
        <a:lstStyle/>
        <a:p>
          <a:r>
            <a:rPr lang="en-GB"/>
            <a:t>Over reliance on military force?</a:t>
          </a:r>
          <a:endParaRPr lang="en-US"/>
        </a:p>
      </dgm:t>
    </dgm:pt>
    <dgm:pt modelId="{1360AD7B-0991-4336-A429-22610324B207}" type="parTrans" cxnId="{C12AE3FB-2DBF-4AC7-B6C2-60731D3876C3}">
      <dgm:prSet/>
      <dgm:spPr/>
      <dgm:t>
        <a:bodyPr/>
        <a:lstStyle/>
        <a:p>
          <a:endParaRPr lang="en-US"/>
        </a:p>
      </dgm:t>
    </dgm:pt>
    <dgm:pt modelId="{C3473F76-2E0B-4AE3-B2FB-CF173D72581D}" type="sibTrans" cxnId="{C12AE3FB-2DBF-4AC7-B6C2-60731D3876C3}">
      <dgm:prSet/>
      <dgm:spPr/>
      <dgm:t>
        <a:bodyPr/>
        <a:lstStyle/>
        <a:p>
          <a:endParaRPr lang="en-US"/>
        </a:p>
      </dgm:t>
    </dgm:pt>
    <dgm:pt modelId="{DA7711C3-FC00-4CF0-9921-30AEFA501F7A}">
      <dgm:prSet/>
      <dgm:spPr/>
      <dgm:t>
        <a:bodyPr/>
        <a:lstStyle/>
        <a:p>
          <a:r>
            <a:rPr lang="en-GB"/>
            <a:t>Curtailment of democracy, Human rights and the Rule of law?</a:t>
          </a:r>
          <a:endParaRPr lang="en-US"/>
        </a:p>
      </dgm:t>
    </dgm:pt>
    <dgm:pt modelId="{070B5E6A-8F7E-48C0-A03F-E6EBC4619734}" type="parTrans" cxnId="{B89E8D9C-1F87-497C-920D-917FA785168E}">
      <dgm:prSet/>
      <dgm:spPr/>
      <dgm:t>
        <a:bodyPr/>
        <a:lstStyle/>
        <a:p>
          <a:endParaRPr lang="en-US"/>
        </a:p>
      </dgm:t>
    </dgm:pt>
    <dgm:pt modelId="{1A48D0FA-203D-4E4F-8DF3-BB3D0AA91498}" type="sibTrans" cxnId="{B89E8D9C-1F87-497C-920D-917FA785168E}">
      <dgm:prSet/>
      <dgm:spPr/>
      <dgm:t>
        <a:bodyPr/>
        <a:lstStyle/>
        <a:p>
          <a:endParaRPr lang="en-US"/>
        </a:p>
      </dgm:t>
    </dgm:pt>
    <dgm:pt modelId="{08659409-6D1D-4855-83A6-E7C347D071FD}" type="pres">
      <dgm:prSet presAssocID="{DAA8C002-AFEB-46D7-A2F0-00BDE38C334E}" presName="hierChild1" presStyleCnt="0">
        <dgm:presLayoutVars>
          <dgm:chPref val="1"/>
          <dgm:dir/>
          <dgm:animOne val="branch"/>
          <dgm:animLvl val="lvl"/>
          <dgm:resizeHandles/>
        </dgm:presLayoutVars>
      </dgm:prSet>
      <dgm:spPr/>
    </dgm:pt>
    <dgm:pt modelId="{1D8CB8A9-C40F-4652-B2AE-DAA3678E1B24}" type="pres">
      <dgm:prSet presAssocID="{12FED7F7-03F8-4583-98CC-2820DDDE1E9E}" presName="hierRoot1" presStyleCnt="0"/>
      <dgm:spPr/>
    </dgm:pt>
    <dgm:pt modelId="{6355DE91-8C5F-47FC-AEA8-5777397649E0}" type="pres">
      <dgm:prSet presAssocID="{12FED7F7-03F8-4583-98CC-2820DDDE1E9E}" presName="composite" presStyleCnt="0"/>
      <dgm:spPr/>
    </dgm:pt>
    <dgm:pt modelId="{4C086D2F-E8B6-46F0-8A61-82807CE9429A}" type="pres">
      <dgm:prSet presAssocID="{12FED7F7-03F8-4583-98CC-2820DDDE1E9E}" presName="background" presStyleLbl="node0" presStyleIdx="0" presStyleCnt="3"/>
      <dgm:spPr/>
    </dgm:pt>
    <dgm:pt modelId="{ADCD6742-5144-4969-A1E3-1A1D0E8D1A07}" type="pres">
      <dgm:prSet presAssocID="{12FED7F7-03F8-4583-98CC-2820DDDE1E9E}" presName="text" presStyleLbl="fgAcc0" presStyleIdx="0" presStyleCnt="3">
        <dgm:presLayoutVars>
          <dgm:chPref val="3"/>
        </dgm:presLayoutVars>
      </dgm:prSet>
      <dgm:spPr/>
    </dgm:pt>
    <dgm:pt modelId="{D4EEEA09-0540-4CE4-AAE6-A1476B518627}" type="pres">
      <dgm:prSet presAssocID="{12FED7F7-03F8-4583-98CC-2820DDDE1E9E}" presName="hierChild2" presStyleCnt="0"/>
      <dgm:spPr/>
    </dgm:pt>
    <dgm:pt modelId="{B8D5B151-DCAA-42CB-986A-750B1221023F}" type="pres">
      <dgm:prSet presAssocID="{3078D0CE-33A4-4085-9263-4600D26A13E3}" presName="hierRoot1" presStyleCnt="0"/>
      <dgm:spPr/>
    </dgm:pt>
    <dgm:pt modelId="{05F84EAB-87BB-4F5C-8A9B-0BCCE5F8CD7C}" type="pres">
      <dgm:prSet presAssocID="{3078D0CE-33A4-4085-9263-4600D26A13E3}" presName="composite" presStyleCnt="0"/>
      <dgm:spPr/>
    </dgm:pt>
    <dgm:pt modelId="{62DF8865-9D77-4FA5-B9EA-F88E0F229D37}" type="pres">
      <dgm:prSet presAssocID="{3078D0CE-33A4-4085-9263-4600D26A13E3}" presName="background" presStyleLbl="node0" presStyleIdx="1" presStyleCnt="3"/>
      <dgm:spPr/>
    </dgm:pt>
    <dgm:pt modelId="{74078C62-BA3E-41A4-BE6B-59A7E4BF854E}" type="pres">
      <dgm:prSet presAssocID="{3078D0CE-33A4-4085-9263-4600D26A13E3}" presName="text" presStyleLbl="fgAcc0" presStyleIdx="1" presStyleCnt="3">
        <dgm:presLayoutVars>
          <dgm:chPref val="3"/>
        </dgm:presLayoutVars>
      </dgm:prSet>
      <dgm:spPr/>
    </dgm:pt>
    <dgm:pt modelId="{4C858206-2DEC-4534-A98C-806876823E37}" type="pres">
      <dgm:prSet presAssocID="{3078D0CE-33A4-4085-9263-4600D26A13E3}" presName="hierChild2" presStyleCnt="0"/>
      <dgm:spPr/>
    </dgm:pt>
    <dgm:pt modelId="{0ED150F6-FDB2-4A58-8534-34757CFD45C4}" type="pres">
      <dgm:prSet presAssocID="{DA7711C3-FC00-4CF0-9921-30AEFA501F7A}" presName="hierRoot1" presStyleCnt="0"/>
      <dgm:spPr/>
    </dgm:pt>
    <dgm:pt modelId="{E20B67E6-E6B6-4355-8E66-AE733A465BFE}" type="pres">
      <dgm:prSet presAssocID="{DA7711C3-FC00-4CF0-9921-30AEFA501F7A}" presName="composite" presStyleCnt="0"/>
      <dgm:spPr/>
    </dgm:pt>
    <dgm:pt modelId="{5467EA46-C8EB-44E8-8AFE-19D924368285}" type="pres">
      <dgm:prSet presAssocID="{DA7711C3-FC00-4CF0-9921-30AEFA501F7A}" presName="background" presStyleLbl="node0" presStyleIdx="2" presStyleCnt="3"/>
      <dgm:spPr/>
    </dgm:pt>
    <dgm:pt modelId="{F80C9EE1-8755-49D1-820F-05A0EE62F357}" type="pres">
      <dgm:prSet presAssocID="{DA7711C3-FC00-4CF0-9921-30AEFA501F7A}" presName="text" presStyleLbl="fgAcc0" presStyleIdx="2" presStyleCnt="3">
        <dgm:presLayoutVars>
          <dgm:chPref val="3"/>
        </dgm:presLayoutVars>
      </dgm:prSet>
      <dgm:spPr/>
    </dgm:pt>
    <dgm:pt modelId="{C690866E-36B2-4B40-B3B2-6B7CA325A0BE}" type="pres">
      <dgm:prSet presAssocID="{DA7711C3-FC00-4CF0-9921-30AEFA501F7A}" presName="hierChild2" presStyleCnt="0"/>
      <dgm:spPr/>
    </dgm:pt>
  </dgm:ptLst>
  <dgm:cxnLst>
    <dgm:cxn modelId="{0BFECD1B-E523-4043-A4B7-3F74FEDB5565}" srcId="{DAA8C002-AFEB-46D7-A2F0-00BDE38C334E}" destId="{12FED7F7-03F8-4583-98CC-2820DDDE1E9E}" srcOrd="0" destOrd="0" parTransId="{24EB95CA-32AA-466D-858A-16DA2F6661E1}" sibTransId="{63F41C55-2D76-49B1-BB34-C5B66506A40C}"/>
    <dgm:cxn modelId="{D79C9F32-770F-4508-9AA4-991530A2D736}" type="presOf" srcId="{3078D0CE-33A4-4085-9263-4600D26A13E3}" destId="{74078C62-BA3E-41A4-BE6B-59A7E4BF854E}" srcOrd="0" destOrd="0" presId="urn:microsoft.com/office/officeart/2005/8/layout/hierarchy1"/>
    <dgm:cxn modelId="{B89E8D9C-1F87-497C-920D-917FA785168E}" srcId="{DAA8C002-AFEB-46D7-A2F0-00BDE38C334E}" destId="{DA7711C3-FC00-4CF0-9921-30AEFA501F7A}" srcOrd="2" destOrd="0" parTransId="{070B5E6A-8F7E-48C0-A03F-E6EBC4619734}" sibTransId="{1A48D0FA-203D-4E4F-8DF3-BB3D0AA91498}"/>
    <dgm:cxn modelId="{92BE0A9D-BA61-4DEE-8133-AFB66B358D7A}" type="presOf" srcId="{DAA8C002-AFEB-46D7-A2F0-00BDE38C334E}" destId="{08659409-6D1D-4855-83A6-E7C347D071FD}" srcOrd="0" destOrd="0" presId="urn:microsoft.com/office/officeart/2005/8/layout/hierarchy1"/>
    <dgm:cxn modelId="{1AEB40B3-5981-48E7-9BF9-82CE1C1462EB}" type="presOf" srcId="{DA7711C3-FC00-4CF0-9921-30AEFA501F7A}" destId="{F80C9EE1-8755-49D1-820F-05A0EE62F357}" srcOrd="0" destOrd="0" presId="urn:microsoft.com/office/officeart/2005/8/layout/hierarchy1"/>
    <dgm:cxn modelId="{A66A1CED-38AF-4494-977C-7A825664F5C2}" type="presOf" srcId="{12FED7F7-03F8-4583-98CC-2820DDDE1E9E}" destId="{ADCD6742-5144-4969-A1E3-1A1D0E8D1A07}" srcOrd="0" destOrd="0" presId="urn:microsoft.com/office/officeart/2005/8/layout/hierarchy1"/>
    <dgm:cxn modelId="{C12AE3FB-2DBF-4AC7-B6C2-60731D3876C3}" srcId="{DAA8C002-AFEB-46D7-A2F0-00BDE38C334E}" destId="{3078D0CE-33A4-4085-9263-4600D26A13E3}" srcOrd="1" destOrd="0" parTransId="{1360AD7B-0991-4336-A429-22610324B207}" sibTransId="{C3473F76-2E0B-4AE3-B2FB-CF173D72581D}"/>
    <dgm:cxn modelId="{AA63B626-46DB-4FF6-B3B4-FD2FFA2C3CC5}" type="presParOf" srcId="{08659409-6D1D-4855-83A6-E7C347D071FD}" destId="{1D8CB8A9-C40F-4652-B2AE-DAA3678E1B24}" srcOrd="0" destOrd="0" presId="urn:microsoft.com/office/officeart/2005/8/layout/hierarchy1"/>
    <dgm:cxn modelId="{E002753E-054D-4F8D-B8C8-C0163275D7E4}" type="presParOf" srcId="{1D8CB8A9-C40F-4652-B2AE-DAA3678E1B24}" destId="{6355DE91-8C5F-47FC-AEA8-5777397649E0}" srcOrd="0" destOrd="0" presId="urn:microsoft.com/office/officeart/2005/8/layout/hierarchy1"/>
    <dgm:cxn modelId="{2159A109-CC00-4C67-86F4-518C39523C3C}" type="presParOf" srcId="{6355DE91-8C5F-47FC-AEA8-5777397649E0}" destId="{4C086D2F-E8B6-46F0-8A61-82807CE9429A}" srcOrd="0" destOrd="0" presId="urn:microsoft.com/office/officeart/2005/8/layout/hierarchy1"/>
    <dgm:cxn modelId="{ABFA1D84-E3F1-4664-ADCB-7B416ACC339F}" type="presParOf" srcId="{6355DE91-8C5F-47FC-AEA8-5777397649E0}" destId="{ADCD6742-5144-4969-A1E3-1A1D0E8D1A07}" srcOrd="1" destOrd="0" presId="urn:microsoft.com/office/officeart/2005/8/layout/hierarchy1"/>
    <dgm:cxn modelId="{7A43E709-0AD4-417E-8F03-ED4DF6621ACD}" type="presParOf" srcId="{1D8CB8A9-C40F-4652-B2AE-DAA3678E1B24}" destId="{D4EEEA09-0540-4CE4-AAE6-A1476B518627}" srcOrd="1" destOrd="0" presId="urn:microsoft.com/office/officeart/2005/8/layout/hierarchy1"/>
    <dgm:cxn modelId="{3A5A5D1A-5CD5-408E-BF9A-B8F42AB8A506}" type="presParOf" srcId="{08659409-6D1D-4855-83A6-E7C347D071FD}" destId="{B8D5B151-DCAA-42CB-986A-750B1221023F}" srcOrd="1" destOrd="0" presId="urn:microsoft.com/office/officeart/2005/8/layout/hierarchy1"/>
    <dgm:cxn modelId="{BD6A8A3C-EF4B-419B-A68D-553D7476D313}" type="presParOf" srcId="{B8D5B151-DCAA-42CB-986A-750B1221023F}" destId="{05F84EAB-87BB-4F5C-8A9B-0BCCE5F8CD7C}" srcOrd="0" destOrd="0" presId="urn:microsoft.com/office/officeart/2005/8/layout/hierarchy1"/>
    <dgm:cxn modelId="{220D93F8-4B50-4654-AE27-6E8CF8E1D0A7}" type="presParOf" srcId="{05F84EAB-87BB-4F5C-8A9B-0BCCE5F8CD7C}" destId="{62DF8865-9D77-4FA5-B9EA-F88E0F229D37}" srcOrd="0" destOrd="0" presId="urn:microsoft.com/office/officeart/2005/8/layout/hierarchy1"/>
    <dgm:cxn modelId="{B58C49D3-A81D-45B3-8AF6-3F35A33A3BB2}" type="presParOf" srcId="{05F84EAB-87BB-4F5C-8A9B-0BCCE5F8CD7C}" destId="{74078C62-BA3E-41A4-BE6B-59A7E4BF854E}" srcOrd="1" destOrd="0" presId="urn:microsoft.com/office/officeart/2005/8/layout/hierarchy1"/>
    <dgm:cxn modelId="{2084A4AE-7BB8-4000-9BA0-909DFBFC7268}" type="presParOf" srcId="{B8D5B151-DCAA-42CB-986A-750B1221023F}" destId="{4C858206-2DEC-4534-A98C-806876823E37}" srcOrd="1" destOrd="0" presId="urn:microsoft.com/office/officeart/2005/8/layout/hierarchy1"/>
    <dgm:cxn modelId="{BC458294-6192-477F-8EED-C5C71BAF796B}" type="presParOf" srcId="{08659409-6D1D-4855-83A6-E7C347D071FD}" destId="{0ED150F6-FDB2-4A58-8534-34757CFD45C4}" srcOrd="2" destOrd="0" presId="urn:microsoft.com/office/officeart/2005/8/layout/hierarchy1"/>
    <dgm:cxn modelId="{4F5A4EDF-47D4-490C-8276-7959A1AB40EB}" type="presParOf" srcId="{0ED150F6-FDB2-4A58-8534-34757CFD45C4}" destId="{E20B67E6-E6B6-4355-8E66-AE733A465BFE}" srcOrd="0" destOrd="0" presId="urn:microsoft.com/office/officeart/2005/8/layout/hierarchy1"/>
    <dgm:cxn modelId="{B22CCA6A-9EBB-44BD-9BE4-3CB10FAF6F4C}" type="presParOf" srcId="{E20B67E6-E6B6-4355-8E66-AE733A465BFE}" destId="{5467EA46-C8EB-44E8-8AFE-19D924368285}" srcOrd="0" destOrd="0" presId="urn:microsoft.com/office/officeart/2005/8/layout/hierarchy1"/>
    <dgm:cxn modelId="{0F0C0639-C49A-4B03-AE13-2393755CAB30}" type="presParOf" srcId="{E20B67E6-E6B6-4355-8E66-AE733A465BFE}" destId="{F80C9EE1-8755-49D1-820F-05A0EE62F357}" srcOrd="1" destOrd="0" presId="urn:microsoft.com/office/officeart/2005/8/layout/hierarchy1"/>
    <dgm:cxn modelId="{B24DE4EF-3E6C-4377-BCAC-0529B3541496}" type="presParOf" srcId="{0ED150F6-FDB2-4A58-8534-34757CFD45C4}" destId="{C690866E-36B2-4B40-B3B2-6B7CA325A0BE}"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F424D81-8E00-4652-A3B7-2A0ED0A6A196}" type="doc">
      <dgm:prSet loTypeId="urn:microsoft.com/office/officeart/2005/8/layout/vList5" loCatId="list" qsTypeId="urn:microsoft.com/office/officeart/2005/8/quickstyle/simple4" qsCatId="simple" csTypeId="urn:microsoft.com/office/officeart/2005/8/colors/colorful1" csCatId="colorful"/>
      <dgm:spPr/>
      <dgm:t>
        <a:bodyPr/>
        <a:lstStyle/>
        <a:p>
          <a:endParaRPr lang="en-US"/>
        </a:p>
      </dgm:t>
    </dgm:pt>
    <dgm:pt modelId="{B6B9E06D-813D-41C7-8B33-F05F7A7B75F8}">
      <dgm:prSet/>
      <dgm:spPr/>
      <dgm:t>
        <a:bodyPr/>
        <a:lstStyle/>
        <a:p>
          <a:r>
            <a:rPr lang="en-GB"/>
            <a:t>Stigmatisation of Community,</a:t>
          </a:r>
          <a:endParaRPr lang="en-US"/>
        </a:p>
      </dgm:t>
    </dgm:pt>
    <dgm:pt modelId="{A6DC363C-F1AF-4A2D-AD6F-E7035292A23A}" type="parTrans" cxnId="{BAC09FFD-4521-4DE0-B493-472CA9653CCA}">
      <dgm:prSet/>
      <dgm:spPr/>
      <dgm:t>
        <a:bodyPr/>
        <a:lstStyle/>
        <a:p>
          <a:endParaRPr lang="en-US"/>
        </a:p>
      </dgm:t>
    </dgm:pt>
    <dgm:pt modelId="{91158B05-8954-45C9-8FBB-5D33B1D611AC}" type="sibTrans" cxnId="{BAC09FFD-4521-4DE0-B493-472CA9653CCA}">
      <dgm:prSet/>
      <dgm:spPr/>
      <dgm:t>
        <a:bodyPr/>
        <a:lstStyle/>
        <a:p>
          <a:endParaRPr lang="en-US"/>
        </a:p>
      </dgm:t>
    </dgm:pt>
    <dgm:pt modelId="{83B61CDF-2451-4B8A-B1E9-8A0FA8AF4CFD}">
      <dgm:prSet/>
      <dgm:spPr/>
      <dgm:t>
        <a:bodyPr/>
        <a:lstStyle/>
        <a:p>
          <a:r>
            <a:rPr lang="en-GB"/>
            <a:t>Fuel Resentment,</a:t>
          </a:r>
          <a:endParaRPr lang="en-US"/>
        </a:p>
      </dgm:t>
    </dgm:pt>
    <dgm:pt modelId="{B7C9CC81-CB6A-4547-A0EF-8F58B9FC2E8D}" type="parTrans" cxnId="{6B1B0121-2897-43FA-8C3D-E4AFF9658363}">
      <dgm:prSet/>
      <dgm:spPr/>
      <dgm:t>
        <a:bodyPr/>
        <a:lstStyle/>
        <a:p>
          <a:endParaRPr lang="en-US"/>
        </a:p>
      </dgm:t>
    </dgm:pt>
    <dgm:pt modelId="{32672B6F-C1A9-498E-B51A-806FCB3E708B}" type="sibTrans" cxnId="{6B1B0121-2897-43FA-8C3D-E4AFF9658363}">
      <dgm:prSet/>
      <dgm:spPr/>
      <dgm:t>
        <a:bodyPr/>
        <a:lstStyle/>
        <a:p>
          <a:endParaRPr lang="en-US"/>
        </a:p>
      </dgm:t>
    </dgm:pt>
    <dgm:pt modelId="{886C0824-2001-4B08-B020-E92269370E3C}">
      <dgm:prSet/>
      <dgm:spPr/>
      <dgm:t>
        <a:bodyPr/>
        <a:lstStyle/>
        <a:p>
          <a:r>
            <a:rPr lang="en-GB"/>
            <a:t>Bolster support for Terrorist movements,</a:t>
          </a:r>
          <a:endParaRPr lang="en-US"/>
        </a:p>
      </dgm:t>
    </dgm:pt>
    <dgm:pt modelId="{BB801401-4D07-40AF-91A1-CCB1AF3453D5}" type="parTrans" cxnId="{91C52311-823F-46E9-B6AA-E86971E568FE}">
      <dgm:prSet/>
      <dgm:spPr/>
      <dgm:t>
        <a:bodyPr/>
        <a:lstStyle/>
        <a:p>
          <a:endParaRPr lang="en-US"/>
        </a:p>
      </dgm:t>
    </dgm:pt>
    <dgm:pt modelId="{CFF7182D-6439-46B0-B848-A6C240994E3C}" type="sibTrans" cxnId="{91C52311-823F-46E9-B6AA-E86971E568FE}">
      <dgm:prSet/>
      <dgm:spPr/>
      <dgm:t>
        <a:bodyPr/>
        <a:lstStyle/>
        <a:p>
          <a:endParaRPr lang="en-US"/>
        </a:p>
      </dgm:t>
    </dgm:pt>
    <dgm:pt modelId="{2CA2B989-8CD1-420C-A9E5-B89E2A934592}">
      <dgm:prSet/>
      <dgm:spPr/>
      <dgm:t>
        <a:bodyPr/>
        <a:lstStyle/>
        <a:p>
          <a:r>
            <a:rPr lang="en-GB"/>
            <a:t>‘Suspect Community’  </a:t>
          </a:r>
          <a:endParaRPr lang="en-US"/>
        </a:p>
      </dgm:t>
    </dgm:pt>
    <dgm:pt modelId="{ECDF112C-A275-49A8-B7D7-BEE45D7008B9}" type="parTrans" cxnId="{C6A98C47-D88F-4C59-9387-7A8AEAF25FC2}">
      <dgm:prSet/>
      <dgm:spPr/>
      <dgm:t>
        <a:bodyPr/>
        <a:lstStyle/>
        <a:p>
          <a:endParaRPr lang="en-US"/>
        </a:p>
      </dgm:t>
    </dgm:pt>
    <dgm:pt modelId="{BEF70CF8-D487-42D1-A60E-F1E525191508}" type="sibTrans" cxnId="{C6A98C47-D88F-4C59-9387-7A8AEAF25FC2}">
      <dgm:prSet/>
      <dgm:spPr/>
      <dgm:t>
        <a:bodyPr/>
        <a:lstStyle/>
        <a:p>
          <a:endParaRPr lang="en-US"/>
        </a:p>
      </dgm:t>
    </dgm:pt>
    <dgm:pt modelId="{82EC7464-EDD5-4499-A752-36C39621B688}" type="pres">
      <dgm:prSet presAssocID="{3F424D81-8E00-4652-A3B7-2A0ED0A6A196}" presName="Name0" presStyleCnt="0">
        <dgm:presLayoutVars>
          <dgm:dir/>
          <dgm:animLvl val="lvl"/>
          <dgm:resizeHandles val="exact"/>
        </dgm:presLayoutVars>
      </dgm:prSet>
      <dgm:spPr/>
    </dgm:pt>
    <dgm:pt modelId="{666465E5-CFD3-4D06-9635-8529170492E1}" type="pres">
      <dgm:prSet presAssocID="{B6B9E06D-813D-41C7-8B33-F05F7A7B75F8}" presName="linNode" presStyleCnt="0"/>
      <dgm:spPr/>
    </dgm:pt>
    <dgm:pt modelId="{FA63D17C-47EB-41B6-8425-CC2BCDE15A43}" type="pres">
      <dgm:prSet presAssocID="{B6B9E06D-813D-41C7-8B33-F05F7A7B75F8}" presName="parentText" presStyleLbl="node1" presStyleIdx="0" presStyleCnt="4">
        <dgm:presLayoutVars>
          <dgm:chMax val="1"/>
          <dgm:bulletEnabled val="1"/>
        </dgm:presLayoutVars>
      </dgm:prSet>
      <dgm:spPr/>
    </dgm:pt>
    <dgm:pt modelId="{4191F87D-F170-4B61-B595-F1E389FA5699}" type="pres">
      <dgm:prSet presAssocID="{91158B05-8954-45C9-8FBB-5D33B1D611AC}" presName="sp" presStyleCnt="0"/>
      <dgm:spPr/>
    </dgm:pt>
    <dgm:pt modelId="{B7737E21-58B5-44EE-A203-6DB292E7E275}" type="pres">
      <dgm:prSet presAssocID="{83B61CDF-2451-4B8A-B1E9-8A0FA8AF4CFD}" presName="linNode" presStyleCnt="0"/>
      <dgm:spPr/>
    </dgm:pt>
    <dgm:pt modelId="{8226702F-BD7B-4889-B8AD-BB71B0BBB6CA}" type="pres">
      <dgm:prSet presAssocID="{83B61CDF-2451-4B8A-B1E9-8A0FA8AF4CFD}" presName="parentText" presStyleLbl="node1" presStyleIdx="1" presStyleCnt="4">
        <dgm:presLayoutVars>
          <dgm:chMax val="1"/>
          <dgm:bulletEnabled val="1"/>
        </dgm:presLayoutVars>
      </dgm:prSet>
      <dgm:spPr/>
    </dgm:pt>
    <dgm:pt modelId="{0B9AA39C-57AE-4E82-9062-F45B9E8B29A7}" type="pres">
      <dgm:prSet presAssocID="{32672B6F-C1A9-498E-B51A-806FCB3E708B}" presName="sp" presStyleCnt="0"/>
      <dgm:spPr/>
    </dgm:pt>
    <dgm:pt modelId="{CB49CC83-629A-4FE9-91A7-3867191DA1D8}" type="pres">
      <dgm:prSet presAssocID="{886C0824-2001-4B08-B020-E92269370E3C}" presName="linNode" presStyleCnt="0"/>
      <dgm:spPr/>
    </dgm:pt>
    <dgm:pt modelId="{C615A24F-5FE2-48D3-9596-42A12F528BD9}" type="pres">
      <dgm:prSet presAssocID="{886C0824-2001-4B08-B020-E92269370E3C}" presName="parentText" presStyleLbl="node1" presStyleIdx="2" presStyleCnt="4">
        <dgm:presLayoutVars>
          <dgm:chMax val="1"/>
          <dgm:bulletEnabled val="1"/>
        </dgm:presLayoutVars>
      </dgm:prSet>
      <dgm:spPr/>
    </dgm:pt>
    <dgm:pt modelId="{9EDA5DF7-DFA2-4DDD-9E3C-5781BD127321}" type="pres">
      <dgm:prSet presAssocID="{CFF7182D-6439-46B0-B848-A6C240994E3C}" presName="sp" presStyleCnt="0"/>
      <dgm:spPr/>
    </dgm:pt>
    <dgm:pt modelId="{7CC115EE-42DF-4A77-8C90-99EAFF3196C9}" type="pres">
      <dgm:prSet presAssocID="{2CA2B989-8CD1-420C-A9E5-B89E2A934592}" presName="linNode" presStyleCnt="0"/>
      <dgm:spPr/>
    </dgm:pt>
    <dgm:pt modelId="{39C19538-801E-41B4-B06A-92050FA01CCD}" type="pres">
      <dgm:prSet presAssocID="{2CA2B989-8CD1-420C-A9E5-B89E2A934592}" presName="parentText" presStyleLbl="node1" presStyleIdx="3" presStyleCnt="4">
        <dgm:presLayoutVars>
          <dgm:chMax val="1"/>
          <dgm:bulletEnabled val="1"/>
        </dgm:presLayoutVars>
      </dgm:prSet>
      <dgm:spPr/>
    </dgm:pt>
  </dgm:ptLst>
  <dgm:cxnLst>
    <dgm:cxn modelId="{91C52311-823F-46E9-B6AA-E86971E568FE}" srcId="{3F424D81-8E00-4652-A3B7-2A0ED0A6A196}" destId="{886C0824-2001-4B08-B020-E92269370E3C}" srcOrd="2" destOrd="0" parTransId="{BB801401-4D07-40AF-91A1-CCB1AF3453D5}" sibTransId="{CFF7182D-6439-46B0-B848-A6C240994E3C}"/>
    <dgm:cxn modelId="{C6B69015-44E6-4417-945F-3E5F1BF8FA02}" type="presOf" srcId="{2CA2B989-8CD1-420C-A9E5-B89E2A934592}" destId="{39C19538-801E-41B4-B06A-92050FA01CCD}" srcOrd="0" destOrd="0" presId="urn:microsoft.com/office/officeart/2005/8/layout/vList5"/>
    <dgm:cxn modelId="{8B68591D-D9A6-4B2D-AE6F-8A9909D4A699}" type="presOf" srcId="{3F424D81-8E00-4652-A3B7-2A0ED0A6A196}" destId="{82EC7464-EDD5-4499-A752-36C39621B688}" srcOrd="0" destOrd="0" presId="urn:microsoft.com/office/officeart/2005/8/layout/vList5"/>
    <dgm:cxn modelId="{6B1B0121-2897-43FA-8C3D-E4AFF9658363}" srcId="{3F424D81-8E00-4652-A3B7-2A0ED0A6A196}" destId="{83B61CDF-2451-4B8A-B1E9-8A0FA8AF4CFD}" srcOrd="1" destOrd="0" parTransId="{B7C9CC81-CB6A-4547-A0EF-8F58B9FC2E8D}" sibTransId="{32672B6F-C1A9-498E-B51A-806FCB3E708B}"/>
    <dgm:cxn modelId="{C6A98C47-D88F-4C59-9387-7A8AEAF25FC2}" srcId="{3F424D81-8E00-4652-A3B7-2A0ED0A6A196}" destId="{2CA2B989-8CD1-420C-A9E5-B89E2A934592}" srcOrd="3" destOrd="0" parTransId="{ECDF112C-A275-49A8-B7D7-BEE45D7008B9}" sibTransId="{BEF70CF8-D487-42D1-A60E-F1E525191508}"/>
    <dgm:cxn modelId="{F82FA678-8F88-4B3B-9FB0-CA4FCF6F198F}" type="presOf" srcId="{B6B9E06D-813D-41C7-8B33-F05F7A7B75F8}" destId="{FA63D17C-47EB-41B6-8425-CC2BCDE15A43}" srcOrd="0" destOrd="0" presId="urn:microsoft.com/office/officeart/2005/8/layout/vList5"/>
    <dgm:cxn modelId="{0F39E5D6-1E2C-4EDD-9E2F-CC803862A791}" type="presOf" srcId="{83B61CDF-2451-4B8A-B1E9-8A0FA8AF4CFD}" destId="{8226702F-BD7B-4889-B8AD-BB71B0BBB6CA}" srcOrd="0" destOrd="0" presId="urn:microsoft.com/office/officeart/2005/8/layout/vList5"/>
    <dgm:cxn modelId="{DAAF10F3-17DB-45DD-A5A2-E9069CEF2F9D}" type="presOf" srcId="{886C0824-2001-4B08-B020-E92269370E3C}" destId="{C615A24F-5FE2-48D3-9596-42A12F528BD9}" srcOrd="0" destOrd="0" presId="urn:microsoft.com/office/officeart/2005/8/layout/vList5"/>
    <dgm:cxn modelId="{BAC09FFD-4521-4DE0-B493-472CA9653CCA}" srcId="{3F424D81-8E00-4652-A3B7-2A0ED0A6A196}" destId="{B6B9E06D-813D-41C7-8B33-F05F7A7B75F8}" srcOrd="0" destOrd="0" parTransId="{A6DC363C-F1AF-4A2D-AD6F-E7035292A23A}" sibTransId="{91158B05-8954-45C9-8FBB-5D33B1D611AC}"/>
    <dgm:cxn modelId="{E3C87A3F-286D-49BB-B37B-1A6862BC601B}" type="presParOf" srcId="{82EC7464-EDD5-4499-A752-36C39621B688}" destId="{666465E5-CFD3-4D06-9635-8529170492E1}" srcOrd="0" destOrd="0" presId="urn:microsoft.com/office/officeart/2005/8/layout/vList5"/>
    <dgm:cxn modelId="{6D11DA0E-4CCD-4B02-A986-7649D7AB268B}" type="presParOf" srcId="{666465E5-CFD3-4D06-9635-8529170492E1}" destId="{FA63D17C-47EB-41B6-8425-CC2BCDE15A43}" srcOrd="0" destOrd="0" presId="urn:microsoft.com/office/officeart/2005/8/layout/vList5"/>
    <dgm:cxn modelId="{CACB6EF2-B868-4D24-9C8A-09741E52D94E}" type="presParOf" srcId="{82EC7464-EDD5-4499-A752-36C39621B688}" destId="{4191F87D-F170-4B61-B595-F1E389FA5699}" srcOrd="1" destOrd="0" presId="urn:microsoft.com/office/officeart/2005/8/layout/vList5"/>
    <dgm:cxn modelId="{86085044-E8CE-463C-960B-7062FA256E8B}" type="presParOf" srcId="{82EC7464-EDD5-4499-A752-36C39621B688}" destId="{B7737E21-58B5-44EE-A203-6DB292E7E275}" srcOrd="2" destOrd="0" presId="urn:microsoft.com/office/officeart/2005/8/layout/vList5"/>
    <dgm:cxn modelId="{2A4EE3F7-51D2-4723-A5EE-76C881E45B4D}" type="presParOf" srcId="{B7737E21-58B5-44EE-A203-6DB292E7E275}" destId="{8226702F-BD7B-4889-B8AD-BB71B0BBB6CA}" srcOrd="0" destOrd="0" presId="urn:microsoft.com/office/officeart/2005/8/layout/vList5"/>
    <dgm:cxn modelId="{BC5710A5-CBA1-480F-8253-5B4269298EC1}" type="presParOf" srcId="{82EC7464-EDD5-4499-A752-36C39621B688}" destId="{0B9AA39C-57AE-4E82-9062-F45B9E8B29A7}" srcOrd="3" destOrd="0" presId="urn:microsoft.com/office/officeart/2005/8/layout/vList5"/>
    <dgm:cxn modelId="{36D3FA5A-EC5F-4272-8585-EC0B177A62C8}" type="presParOf" srcId="{82EC7464-EDD5-4499-A752-36C39621B688}" destId="{CB49CC83-629A-4FE9-91A7-3867191DA1D8}" srcOrd="4" destOrd="0" presId="urn:microsoft.com/office/officeart/2005/8/layout/vList5"/>
    <dgm:cxn modelId="{FB6C4111-385C-40BD-8D68-371590F4F0E6}" type="presParOf" srcId="{CB49CC83-629A-4FE9-91A7-3867191DA1D8}" destId="{C615A24F-5FE2-48D3-9596-42A12F528BD9}" srcOrd="0" destOrd="0" presId="urn:microsoft.com/office/officeart/2005/8/layout/vList5"/>
    <dgm:cxn modelId="{B1C18A8A-5B91-43DD-9AFE-D24E7ADCFF7B}" type="presParOf" srcId="{82EC7464-EDD5-4499-A752-36C39621B688}" destId="{9EDA5DF7-DFA2-4DDD-9E3C-5781BD127321}" srcOrd="5" destOrd="0" presId="urn:microsoft.com/office/officeart/2005/8/layout/vList5"/>
    <dgm:cxn modelId="{B8575022-E118-4C7F-ACF9-C19B36224FB3}" type="presParOf" srcId="{82EC7464-EDD5-4499-A752-36C39621B688}" destId="{7CC115EE-42DF-4A77-8C90-99EAFF3196C9}" srcOrd="6" destOrd="0" presId="urn:microsoft.com/office/officeart/2005/8/layout/vList5"/>
    <dgm:cxn modelId="{123F7298-7C60-4AF3-B4D1-80750A7005F5}" type="presParOf" srcId="{7CC115EE-42DF-4A77-8C90-99EAFF3196C9}" destId="{39C19538-801E-41B4-B06A-92050FA01CCD}" srcOrd="0"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416625B-C6DF-4E01-B667-005A39781622}" type="doc">
      <dgm:prSet loTypeId="urn:microsoft.com/office/officeart/2005/8/layout/hierarchy1" loCatId="hierarchy" qsTypeId="urn:microsoft.com/office/officeart/2005/8/quickstyle/simple1" qsCatId="simple" csTypeId="urn:microsoft.com/office/officeart/2005/8/colors/colorful2" csCatId="colorful"/>
      <dgm:spPr/>
      <dgm:t>
        <a:bodyPr/>
        <a:lstStyle/>
        <a:p>
          <a:endParaRPr lang="en-US"/>
        </a:p>
      </dgm:t>
    </dgm:pt>
    <dgm:pt modelId="{261A9F1D-89F4-4A6A-9BE9-E8B975F0932B}">
      <dgm:prSet/>
      <dgm:spPr/>
      <dgm:t>
        <a:bodyPr/>
        <a:lstStyle/>
        <a:p>
          <a:r>
            <a:rPr lang="en-GB"/>
            <a:t>The main burden of containing and defeating terrorists lies with the Police as the methods use to detect and prosecute persons for terrorism are similar to those used to detect and prosecute criminality.</a:t>
          </a:r>
          <a:endParaRPr lang="en-US"/>
        </a:p>
      </dgm:t>
    </dgm:pt>
    <dgm:pt modelId="{45DB0802-3B0E-423A-87E2-C108B4C4867D}" type="parTrans" cxnId="{7696A7B3-5587-44DB-8C60-0FB322CE5692}">
      <dgm:prSet/>
      <dgm:spPr/>
      <dgm:t>
        <a:bodyPr/>
        <a:lstStyle/>
        <a:p>
          <a:endParaRPr lang="en-US"/>
        </a:p>
      </dgm:t>
    </dgm:pt>
    <dgm:pt modelId="{8FED3D7E-258B-41A5-BC51-FFBA23C962D9}" type="sibTrans" cxnId="{7696A7B3-5587-44DB-8C60-0FB322CE5692}">
      <dgm:prSet/>
      <dgm:spPr/>
      <dgm:t>
        <a:bodyPr/>
        <a:lstStyle/>
        <a:p>
          <a:endParaRPr lang="en-US"/>
        </a:p>
      </dgm:t>
    </dgm:pt>
    <dgm:pt modelId="{68E4ABC4-B105-4527-AA98-C7BC567D0EC2}">
      <dgm:prSet/>
      <dgm:spPr/>
      <dgm:t>
        <a:bodyPr/>
        <a:lstStyle/>
        <a:p>
          <a:r>
            <a:rPr lang="en-GB"/>
            <a:t>To this end prior to the events of 7</a:t>
          </a:r>
          <a:r>
            <a:rPr lang="en-GB" baseline="30000"/>
            <a:t>th</a:t>
          </a:r>
          <a:r>
            <a:rPr lang="en-GB"/>
            <a:t> July 2005 the National responsibility for the Investigation of terrorism lied with Scotland Yards Anti Terrorist Branch, a section of the Metropolitan Police Service, </a:t>
          </a:r>
          <a:endParaRPr lang="en-US"/>
        </a:p>
      </dgm:t>
    </dgm:pt>
    <dgm:pt modelId="{EC175FE0-D653-4C0A-861C-447168201206}" type="parTrans" cxnId="{3A753C0C-A57E-4E1C-A199-5657CA99B214}">
      <dgm:prSet/>
      <dgm:spPr/>
      <dgm:t>
        <a:bodyPr/>
        <a:lstStyle/>
        <a:p>
          <a:endParaRPr lang="en-US"/>
        </a:p>
      </dgm:t>
    </dgm:pt>
    <dgm:pt modelId="{8BB92A5A-4972-4E25-9337-E5BB4C420018}" type="sibTrans" cxnId="{3A753C0C-A57E-4E1C-A199-5657CA99B214}">
      <dgm:prSet/>
      <dgm:spPr/>
      <dgm:t>
        <a:bodyPr/>
        <a:lstStyle/>
        <a:p>
          <a:endParaRPr lang="en-US"/>
        </a:p>
      </dgm:t>
    </dgm:pt>
    <dgm:pt modelId="{78B383D9-7730-4E8D-9BD3-8AEF7041DC39}" type="pres">
      <dgm:prSet presAssocID="{1416625B-C6DF-4E01-B667-005A39781622}" presName="hierChild1" presStyleCnt="0">
        <dgm:presLayoutVars>
          <dgm:chPref val="1"/>
          <dgm:dir/>
          <dgm:animOne val="branch"/>
          <dgm:animLvl val="lvl"/>
          <dgm:resizeHandles/>
        </dgm:presLayoutVars>
      </dgm:prSet>
      <dgm:spPr/>
    </dgm:pt>
    <dgm:pt modelId="{BB1489C8-E37D-4EEE-B564-AC00A36B1908}" type="pres">
      <dgm:prSet presAssocID="{261A9F1D-89F4-4A6A-9BE9-E8B975F0932B}" presName="hierRoot1" presStyleCnt="0"/>
      <dgm:spPr/>
    </dgm:pt>
    <dgm:pt modelId="{56C7A7F0-A1D9-4077-93B5-C43765D0E6D7}" type="pres">
      <dgm:prSet presAssocID="{261A9F1D-89F4-4A6A-9BE9-E8B975F0932B}" presName="composite" presStyleCnt="0"/>
      <dgm:spPr/>
    </dgm:pt>
    <dgm:pt modelId="{CAA1B202-0FD7-49E8-AEF2-2CCD5DBCEE80}" type="pres">
      <dgm:prSet presAssocID="{261A9F1D-89F4-4A6A-9BE9-E8B975F0932B}" presName="background" presStyleLbl="node0" presStyleIdx="0" presStyleCnt="2"/>
      <dgm:spPr/>
    </dgm:pt>
    <dgm:pt modelId="{A6E8FCAE-A272-4743-9430-57D9E056EBB6}" type="pres">
      <dgm:prSet presAssocID="{261A9F1D-89F4-4A6A-9BE9-E8B975F0932B}" presName="text" presStyleLbl="fgAcc0" presStyleIdx="0" presStyleCnt="2">
        <dgm:presLayoutVars>
          <dgm:chPref val="3"/>
        </dgm:presLayoutVars>
      </dgm:prSet>
      <dgm:spPr/>
    </dgm:pt>
    <dgm:pt modelId="{FFC384C5-BC8A-47E8-B767-D23C94BE5DDE}" type="pres">
      <dgm:prSet presAssocID="{261A9F1D-89F4-4A6A-9BE9-E8B975F0932B}" presName="hierChild2" presStyleCnt="0"/>
      <dgm:spPr/>
    </dgm:pt>
    <dgm:pt modelId="{C9B3633E-1290-49AE-B68A-A09B293332E1}" type="pres">
      <dgm:prSet presAssocID="{68E4ABC4-B105-4527-AA98-C7BC567D0EC2}" presName="hierRoot1" presStyleCnt="0"/>
      <dgm:spPr/>
    </dgm:pt>
    <dgm:pt modelId="{29B0CC19-F3FA-43B9-88C5-F574303DB7CA}" type="pres">
      <dgm:prSet presAssocID="{68E4ABC4-B105-4527-AA98-C7BC567D0EC2}" presName="composite" presStyleCnt="0"/>
      <dgm:spPr/>
    </dgm:pt>
    <dgm:pt modelId="{E74CFDD8-BC51-407E-BD22-6E1DC9EFA5B0}" type="pres">
      <dgm:prSet presAssocID="{68E4ABC4-B105-4527-AA98-C7BC567D0EC2}" presName="background" presStyleLbl="node0" presStyleIdx="1" presStyleCnt="2"/>
      <dgm:spPr/>
    </dgm:pt>
    <dgm:pt modelId="{E94DC842-FC44-4669-8630-2B04C9C19F03}" type="pres">
      <dgm:prSet presAssocID="{68E4ABC4-B105-4527-AA98-C7BC567D0EC2}" presName="text" presStyleLbl="fgAcc0" presStyleIdx="1" presStyleCnt="2">
        <dgm:presLayoutVars>
          <dgm:chPref val="3"/>
        </dgm:presLayoutVars>
      </dgm:prSet>
      <dgm:spPr/>
    </dgm:pt>
    <dgm:pt modelId="{C5ECB187-92FC-420D-9409-409FD96AC1DF}" type="pres">
      <dgm:prSet presAssocID="{68E4ABC4-B105-4527-AA98-C7BC567D0EC2}" presName="hierChild2" presStyleCnt="0"/>
      <dgm:spPr/>
    </dgm:pt>
  </dgm:ptLst>
  <dgm:cxnLst>
    <dgm:cxn modelId="{3A753C0C-A57E-4E1C-A199-5657CA99B214}" srcId="{1416625B-C6DF-4E01-B667-005A39781622}" destId="{68E4ABC4-B105-4527-AA98-C7BC567D0EC2}" srcOrd="1" destOrd="0" parTransId="{EC175FE0-D653-4C0A-861C-447168201206}" sibTransId="{8BB92A5A-4972-4E25-9337-E5BB4C420018}"/>
    <dgm:cxn modelId="{DBCF061F-9E81-4631-94F8-B2E9937910D6}" type="presOf" srcId="{68E4ABC4-B105-4527-AA98-C7BC567D0EC2}" destId="{E94DC842-FC44-4669-8630-2B04C9C19F03}" srcOrd="0" destOrd="0" presId="urn:microsoft.com/office/officeart/2005/8/layout/hierarchy1"/>
    <dgm:cxn modelId="{4112E13E-E305-4F40-8868-4DF356BF3170}" type="presOf" srcId="{1416625B-C6DF-4E01-B667-005A39781622}" destId="{78B383D9-7730-4E8D-9BD3-8AEF7041DC39}" srcOrd="0" destOrd="0" presId="urn:microsoft.com/office/officeart/2005/8/layout/hierarchy1"/>
    <dgm:cxn modelId="{7D3CB780-4C97-485B-9DED-5F94D92BFF66}" type="presOf" srcId="{261A9F1D-89F4-4A6A-9BE9-E8B975F0932B}" destId="{A6E8FCAE-A272-4743-9430-57D9E056EBB6}" srcOrd="0" destOrd="0" presId="urn:microsoft.com/office/officeart/2005/8/layout/hierarchy1"/>
    <dgm:cxn modelId="{7696A7B3-5587-44DB-8C60-0FB322CE5692}" srcId="{1416625B-C6DF-4E01-B667-005A39781622}" destId="{261A9F1D-89F4-4A6A-9BE9-E8B975F0932B}" srcOrd="0" destOrd="0" parTransId="{45DB0802-3B0E-423A-87E2-C108B4C4867D}" sibTransId="{8FED3D7E-258B-41A5-BC51-FFBA23C962D9}"/>
    <dgm:cxn modelId="{71792C6D-3511-428C-9D47-F3988A053852}" type="presParOf" srcId="{78B383D9-7730-4E8D-9BD3-8AEF7041DC39}" destId="{BB1489C8-E37D-4EEE-B564-AC00A36B1908}" srcOrd="0" destOrd="0" presId="urn:microsoft.com/office/officeart/2005/8/layout/hierarchy1"/>
    <dgm:cxn modelId="{44518A33-2FB5-49AB-99E2-D996AB017C99}" type="presParOf" srcId="{BB1489C8-E37D-4EEE-B564-AC00A36B1908}" destId="{56C7A7F0-A1D9-4077-93B5-C43765D0E6D7}" srcOrd="0" destOrd="0" presId="urn:microsoft.com/office/officeart/2005/8/layout/hierarchy1"/>
    <dgm:cxn modelId="{51C0DE81-661D-4A04-A5B2-4DA33AA4D08A}" type="presParOf" srcId="{56C7A7F0-A1D9-4077-93B5-C43765D0E6D7}" destId="{CAA1B202-0FD7-49E8-AEF2-2CCD5DBCEE80}" srcOrd="0" destOrd="0" presId="urn:microsoft.com/office/officeart/2005/8/layout/hierarchy1"/>
    <dgm:cxn modelId="{9337A623-BF28-4A97-ACCB-7C3C94FEB15E}" type="presParOf" srcId="{56C7A7F0-A1D9-4077-93B5-C43765D0E6D7}" destId="{A6E8FCAE-A272-4743-9430-57D9E056EBB6}" srcOrd="1" destOrd="0" presId="urn:microsoft.com/office/officeart/2005/8/layout/hierarchy1"/>
    <dgm:cxn modelId="{17B6F9CE-7B56-44B3-83DF-3C17D7E460DE}" type="presParOf" srcId="{BB1489C8-E37D-4EEE-B564-AC00A36B1908}" destId="{FFC384C5-BC8A-47E8-B767-D23C94BE5DDE}" srcOrd="1" destOrd="0" presId="urn:microsoft.com/office/officeart/2005/8/layout/hierarchy1"/>
    <dgm:cxn modelId="{FEB23603-A797-4CFA-B626-DF76A36461DE}" type="presParOf" srcId="{78B383D9-7730-4E8D-9BD3-8AEF7041DC39}" destId="{C9B3633E-1290-49AE-B68A-A09B293332E1}" srcOrd="1" destOrd="0" presId="urn:microsoft.com/office/officeart/2005/8/layout/hierarchy1"/>
    <dgm:cxn modelId="{E90AE84D-3FEE-4FC2-8C1E-032D5DF56E94}" type="presParOf" srcId="{C9B3633E-1290-49AE-B68A-A09B293332E1}" destId="{29B0CC19-F3FA-43B9-88C5-F574303DB7CA}" srcOrd="0" destOrd="0" presId="urn:microsoft.com/office/officeart/2005/8/layout/hierarchy1"/>
    <dgm:cxn modelId="{ACD72709-EA56-422B-9047-C80F72FA382A}" type="presParOf" srcId="{29B0CC19-F3FA-43B9-88C5-F574303DB7CA}" destId="{E74CFDD8-BC51-407E-BD22-6E1DC9EFA5B0}" srcOrd="0" destOrd="0" presId="urn:microsoft.com/office/officeart/2005/8/layout/hierarchy1"/>
    <dgm:cxn modelId="{7C32E89D-5FCA-4934-B527-276C59E75A75}" type="presParOf" srcId="{29B0CC19-F3FA-43B9-88C5-F574303DB7CA}" destId="{E94DC842-FC44-4669-8630-2B04C9C19F03}" srcOrd="1" destOrd="0" presId="urn:microsoft.com/office/officeart/2005/8/layout/hierarchy1"/>
    <dgm:cxn modelId="{D95B1AC5-5694-4D27-A061-B03B9D6FA0BB}" type="presParOf" srcId="{C9B3633E-1290-49AE-B68A-A09B293332E1}" destId="{C5ECB187-92FC-420D-9409-409FD96AC1DF}"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C636D77-1961-4002-8C32-19D45669E0C3}"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43D028D9-91CC-4927-99CD-C8DE306062BC}">
      <dgm:prSet/>
      <dgm:spPr/>
      <dgm:t>
        <a:bodyPr/>
        <a:lstStyle/>
        <a:p>
          <a:r>
            <a:rPr lang="en-GB" dirty="0">
              <a:solidFill>
                <a:schemeClr val="bg1"/>
              </a:solidFill>
            </a:rPr>
            <a:t>Following the Cold War MI5 were handed the intelligence function for Countering the PIRA on the UK mainland previously the responsibility of the Metropolitan Police Special Branch (MPSB)</a:t>
          </a:r>
          <a:endParaRPr lang="en-US" dirty="0">
            <a:solidFill>
              <a:schemeClr val="bg1"/>
            </a:solidFill>
          </a:endParaRPr>
        </a:p>
      </dgm:t>
    </dgm:pt>
    <dgm:pt modelId="{7BCF51C0-3D7E-4EF0-A827-CE311E4295EC}" type="parTrans" cxnId="{AA249AAF-B21D-4429-803C-FE55D6373D1F}">
      <dgm:prSet/>
      <dgm:spPr/>
      <dgm:t>
        <a:bodyPr/>
        <a:lstStyle/>
        <a:p>
          <a:endParaRPr lang="en-US"/>
        </a:p>
      </dgm:t>
    </dgm:pt>
    <dgm:pt modelId="{53C5BF4A-1D6E-4FAB-BFEF-4CE27919A064}" type="sibTrans" cxnId="{AA249AAF-B21D-4429-803C-FE55D6373D1F}">
      <dgm:prSet/>
      <dgm:spPr/>
      <dgm:t>
        <a:bodyPr/>
        <a:lstStyle/>
        <a:p>
          <a:endParaRPr lang="en-US"/>
        </a:p>
      </dgm:t>
    </dgm:pt>
    <dgm:pt modelId="{2DEF3067-7869-4222-A0C7-FC5322567EDD}">
      <dgm:prSet/>
      <dgm:spPr/>
      <dgm:t>
        <a:bodyPr/>
        <a:lstStyle/>
        <a:p>
          <a:pPr rtl="0"/>
          <a:r>
            <a:rPr lang="en-GB" dirty="0">
              <a:solidFill>
                <a:schemeClr val="bg1"/>
              </a:solidFill>
            </a:rPr>
            <a:t>They quickly Identified significant Intelligence ‘gaps’ and working in partnership with the Metropolitan Police’s Anti Terrorist Branch had substantial successes in capturing key PIRA suspects planning terrorist attacks.</a:t>
          </a:r>
          <a:r>
            <a:rPr lang="en-GB" dirty="0">
              <a:solidFill>
                <a:schemeClr val="bg1"/>
              </a:solidFill>
              <a:latin typeface="Century Gothic" panose="020B0502020202020204"/>
            </a:rPr>
            <a:t> </a:t>
          </a:r>
          <a:endParaRPr lang="en-US" dirty="0">
            <a:solidFill>
              <a:schemeClr val="bg1"/>
            </a:solidFill>
          </a:endParaRPr>
        </a:p>
      </dgm:t>
    </dgm:pt>
    <dgm:pt modelId="{71F0E82D-9EEC-4A18-BF8B-05D21302E8FD}" type="parTrans" cxnId="{07206576-7197-4AB5-BAAB-9AF73BF68F28}">
      <dgm:prSet/>
      <dgm:spPr/>
      <dgm:t>
        <a:bodyPr/>
        <a:lstStyle/>
        <a:p>
          <a:endParaRPr lang="en-US"/>
        </a:p>
      </dgm:t>
    </dgm:pt>
    <dgm:pt modelId="{1A6CD441-2B97-4F47-B599-47687C5478B3}" type="sibTrans" cxnId="{07206576-7197-4AB5-BAAB-9AF73BF68F28}">
      <dgm:prSet/>
      <dgm:spPr/>
      <dgm:t>
        <a:bodyPr/>
        <a:lstStyle/>
        <a:p>
          <a:endParaRPr lang="en-US"/>
        </a:p>
      </dgm:t>
    </dgm:pt>
    <dgm:pt modelId="{53C421A2-3565-445A-932D-DDD0FD410A6B}">
      <dgm:prSet/>
      <dgm:spPr/>
      <dgm:t>
        <a:bodyPr/>
        <a:lstStyle/>
        <a:p>
          <a:pPr rtl="0"/>
          <a:r>
            <a:rPr lang="en-GB" dirty="0">
              <a:solidFill>
                <a:schemeClr val="bg1"/>
              </a:solidFill>
            </a:rPr>
            <a:t>Arguably these successes led to the PIRA ceasefire of 1994 and paved the way for the ‘Peace Process’.</a:t>
          </a:r>
          <a:r>
            <a:rPr lang="en-GB" dirty="0">
              <a:solidFill>
                <a:schemeClr val="bg1"/>
              </a:solidFill>
              <a:latin typeface="Century Gothic" panose="020B0502020202020204"/>
            </a:rPr>
            <a:t> </a:t>
          </a:r>
          <a:endParaRPr lang="en-US" dirty="0">
            <a:solidFill>
              <a:schemeClr val="bg1"/>
            </a:solidFill>
          </a:endParaRPr>
        </a:p>
      </dgm:t>
    </dgm:pt>
    <dgm:pt modelId="{35AF2D53-7836-40DF-87CA-567D6A9440DD}" type="parTrans" cxnId="{369197D2-7787-428C-817F-AE4C6741CC04}">
      <dgm:prSet/>
      <dgm:spPr/>
      <dgm:t>
        <a:bodyPr/>
        <a:lstStyle/>
        <a:p>
          <a:endParaRPr lang="en-US"/>
        </a:p>
      </dgm:t>
    </dgm:pt>
    <dgm:pt modelId="{3D7189A5-2A29-4DCA-A39A-D33EA92DCFAD}" type="sibTrans" cxnId="{369197D2-7787-428C-817F-AE4C6741CC04}">
      <dgm:prSet/>
      <dgm:spPr/>
      <dgm:t>
        <a:bodyPr/>
        <a:lstStyle/>
        <a:p>
          <a:endParaRPr lang="en-US"/>
        </a:p>
      </dgm:t>
    </dgm:pt>
    <dgm:pt modelId="{FE715370-3F3C-4389-A2AF-232E37E4B37D}" type="pres">
      <dgm:prSet presAssocID="{AC636D77-1961-4002-8C32-19D45669E0C3}" presName="linear" presStyleCnt="0">
        <dgm:presLayoutVars>
          <dgm:animLvl val="lvl"/>
          <dgm:resizeHandles val="exact"/>
        </dgm:presLayoutVars>
      </dgm:prSet>
      <dgm:spPr/>
    </dgm:pt>
    <dgm:pt modelId="{5113B5C0-CA6B-4010-A29A-C533B13E761C}" type="pres">
      <dgm:prSet presAssocID="{43D028D9-91CC-4927-99CD-C8DE306062BC}" presName="parentText" presStyleLbl="node1" presStyleIdx="0" presStyleCnt="3">
        <dgm:presLayoutVars>
          <dgm:chMax val="0"/>
          <dgm:bulletEnabled val="1"/>
        </dgm:presLayoutVars>
      </dgm:prSet>
      <dgm:spPr/>
    </dgm:pt>
    <dgm:pt modelId="{61C253F5-DC74-4116-9D20-2DE489CCAC08}" type="pres">
      <dgm:prSet presAssocID="{53C5BF4A-1D6E-4FAB-BFEF-4CE27919A064}" presName="spacer" presStyleCnt="0"/>
      <dgm:spPr/>
    </dgm:pt>
    <dgm:pt modelId="{39BE01B5-BC02-453D-A93C-31D398B90DE6}" type="pres">
      <dgm:prSet presAssocID="{2DEF3067-7869-4222-A0C7-FC5322567EDD}" presName="parentText" presStyleLbl="node1" presStyleIdx="1" presStyleCnt="3">
        <dgm:presLayoutVars>
          <dgm:chMax val="0"/>
          <dgm:bulletEnabled val="1"/>
        </dgm:presLayoutVars>
      </dgm:prSet>
      <dgm:spPr/>
    </dgm:pt>
    <dgm:pt modelId="{BBD518DD-54E6-41BB-AFA5-EBC138C2541C}" type="pres">
      <dgm:prSet presAssocID="{1A6CD441-2B97-4F47-B599-47687C5478B3}" presName="spacer" presStyleCnt="0"/>
      <dgm:spPr/>
    </dgm:pt>
    <dgm:pt modelId="{3B6980C2-1F5C-4167-B681-BA17D0528B20}" type="pres">
      <dgm:prSet presAssocID="{53C421A2-3565-445A-932D-DDD0FD410A6B}" presName="parentText" presStyleLbl="node1" presStyleIdx="2" presStyleCnt="3">
        <dgm:presLayoutVars>
          <dgm:chMax val="0"/>
          <dgm:bulletEnabled val="1"/>
        </dgm:presLayoutVars>
      </dgm:prSet>
      <dgm:spPr/>
    </dgm:pt>
  </dgm:ptLst>
  <dgm:cxnLst>
    <dgm:cxn modelId="{5B02CF2D-223E-4938-80FB-B7D85E80BF03}" type="presOf" srcId="{2DEF3067-7869-4222-A0C7-FC5322567EDD}" destId="{39BE01B5-BC02-453D-A93C-31D398B90DE6}" srcOrd="0" destOrd="0" presId="urn:microsoft.com/office/officeart/2005/8/layout/vList2"/>
    <dgm:cxn modelId="{4C1FF23F-86DA-43F5-9BD4-C4758EACBD71}" type="presOf" srcId="{53C421A2-3565-445A-932D-DDD0FD410A6B}" destId="{3B6980C2-1F5C-4167-B681-BA17D0528B20}" srcOrd="0" destOrd="0" presId="urn:microsoft.com/office/officeart/2005/8/layout/vList2"/>
    <dgm:cxn modelId="{07206576-7197-4AB5-BAAB-9AF73BF68F28}" srcId="{AC636D77-1961-4002-8C32-19D45669E0C3}" destId="{2DEF3067-7869-4222-A0C7-FC5322567EDD}" srcOrd="1" destOrd="0" parTransId="{71F0E82D-9EEC-4A18-BF8B-05D21302E8FD}" sibTransId="{1A6CD441-2B97-4F47-B599-47687C5478B3}"/>
    <dgm:cxn modelId="{26F5B1A4-DEEE-4C81-9DA6-9511D85BF7FB}" type="presOf" srcId="{AC636D77-1961-4002-8C32-19D45669E0C3}" destId="{FE715370-3F3C-4389-A2AF-232E37E4B37D}" srcOrd="0" destOrd="0" presId="urn:microsoft.com/office/officeart/2005/8/layout/vList2"/>
    <dgm:cxn modelId="{AA249AAF-B21D-4429-803C-FE55D6373D1F}" srcId="{AC636D77-1961-4002-8C32-19D45669E0C3}" destId="{43D028D9-91CC-4927-99CD-C8DE306062BC}" srcOrd="0" destOrd="0" parTransId="{7BCF51C0-3D7E-4EF0-A827-CE311E4295EC}" sibTransId="{53C5BF4A-1D6E-4FAB-BFEF-4CE27919A064}"/>
    <dgm:cxn modelId="{369197D2-7787-428C-817F-AE4C6741CC04}" srcId="{AC636D77-1961-4002-8C32-19D45669E0C3}" destId="{53C421A2-3565-445A-932D-DDD0FD410A6B}" srcOrd="2" destOrd="0" parTransId="{35AF2D53-7836-40DF-87CA-567D6A9440DD}" sibTransId="{3D7189A5-2A29-4DCA-A39A-D33EA92DCFAD}"/>
    <dgm:cxn modelId="{FDE360D8-5BF9-4600-BF9C-D264572DC863}" type="presOf" srcId="{43D028D9-91CC-4927-99CD-C8DE306062BC}" destId="{5113B5C0-CA6B-4010-A29A-C533B13E761C}" srcOrd="0" destOrd="0" presId="urn:microsoft.com/office/officeart/2005/8/layout/vList2"/>
    <dgm:cxn modelId="{3378D1B2-6862-4D83-BA52-D55E7B08EAC6}" type="presParOf" srcId="{FE715370-3F3C-4389-A2AF-232E37E4B37D}" destId="{5113B5C0-CA6B-4010-A29A-C533B13E761C}" srcOrd="0" destOrd="0" presId="urn:microsoft.com/office/officeart/2005/8/layout/vList2"/>
    <dgm:cxn modelId="{BBED7E72-B41E-48FC-8E6F-E82511B42F40}" type="presParOf" srcId="{FE715370-3F3C-4389-A2AF-232E37E4B37D}" destId="{61C253F5-DC74-4116-9D20-2DE489CCAC08}" srcOrd="1" destOrd="0" presId="urn:microsoft.com/office/officeart/2005/8/layout/vList2"/>
    <dgm:cxn modelId="{853DBD38-55A7-40E5-9F89-D21D98177413}" type="presParOf" srcId="{FE715370-3F3C-4389-A2AF-232E37E4B37D}" destId="{39BE01B5-BC02-453D-A93C-31D398B90DE6}" srcOrd="2" destOrd="0" presId="urn:microsoft.com/office/officeart/2005/8/layout/vList2"/>
    <dgm:cxn modelId="{378DFBCE-81B2-42BA-97B4-36CBD3DA91EC}" type="presParOf" srcId="{FE715370-3F3C-4389-A2AF-232E37E4B37D}" destId="{BBD518DD-54E6-41BB-AFA5-EBC138C2541C}" srcOrd="3" destOrd="0" presId="urn:microsoft.com/office/officeart/2005/8/layout/vList2"/>
    <dgm:cxn modelId="{7C78703D-992E-443B-A3CB-D41127184C6A}" type="presParOf" srcId="{FE715370-3F3C-4389-A2AF-232E37E4B37D}" destId="{3B6980C2-1F5C-4167-B681-BA17D0528B20}" srcOrd="4"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1B29845-5A1B-4F61-A079-1CC82AFCCE44}" type="doc">
      <dgm:prSet loTypeId="urn:microsoft.com/office/officeart/2005/8/layout/radial3" loCatId="relationship" qsTypeId="urn:microsoft.com/office/officeart/2005/8/quickstyle/simple1" qsCatId="simple" csTypeId="urn:microsoft.com/office/officeart/2005/8/colors/accent1_2" csCatId="accent1" phldr="1"/>
      <dgm:spPr/>
      <dgm:t>
        <a:bodyPr/>
        <a:lstStyle/>
        <a:p>
          <a:endParaRPr lang="en-US"/>
        </a:p>
      </dgm:t>
    </dgm:pt>
    <dgm:pt modelId="{081426AC-CC04-42A1-849E-82ECB353BDCB}">
      <dgm:prSet phldrT="[Text]" custT="1"/>
      <dgm:spPr>
        <a:solidFill>
          <a:srgbClr val="000099">
            <a:alpha val="50000"/>
          </a:srgbClr>
        </a:solidFill>
      </dgm:spPr>
      <dgm:t>
        <a:bodyPr/>
        <a:lstStyle/>
        <a:p>
          <a:r>
            <a:rPr lang="en-GB" sz="2400" b="1" dirty="0">
              <a:solidFill>
                <a:schemeClr val="bg1"/>
              </a:solidFill>
              <a:effectLst>
                <a:outerShdw blurRad="38100" dist="38100" dir="2700000" algn="tl">
                  <a:srgbClr val="000000">
                    <a:alpha val="43137"/>
                  </a:srgbClr>
                </a:outerShdw>
              </a:effectLst>
              <a:latin typeface="Arial" pitchFamily="34" charset="0"/>
              <a:cs typeface="Arial" pitchFamily="34" charset="0"/>
            </a:rPr>
            <a:t>Security Service Act 1989</a:t>
          </a:r>
          <a:endParaRPr lang="en-US" sz="2400" b="1" dirty="0">
            <a:solidFill>
              <a:schemeClr val="bg1"/>
            </a:solidFill>
            <a:effectLst>
              <a:outerShdw blurRad="38100" dist="38100" dir="2700000" algn="tl">
                <a:srgbClr val="000000">
                  <a:alpha val="43137"/>
                </a:srgbClr>
              </a:outerShdw>
            </a:effectLst>
            <a:latin typeface="Arial" pitchFamily="34" charset="0"/>
            <a:cs typeface="Arial" pitchFamily="34" charset="0"/>
          </a:endParaRPr>
        </a:p>
      </dgm:t>
    </dgm:pt>
    <dgm:pt modelId="{ABF22FDC-E66B-4812-BA05-6D40953B3C08}" type="parTrans" cxnId="{8D064EAD-72F5-43EF-ACCC-5764ECC26EAC}">
      <dgm:prSet/>
      <dgm:spPr/>
      <dgm:t>
        <a:bodyPr/>
        <a:lstStyle/>
        <a:p>
          <a:endParaRPr lang="en-US"/>
        </a:p>
      </dgm:t>
    </dgm:pt>
    <dgm:pt modelId="{C7613D8A-D3C7-4E67-BE14-7DD5FFDFF47A}" type="sibTrans" cxnId="{8D064EAD-72F5-43EF-ACCC-5764ECC26EAC}">
      <dgm:prSet/>
      <dgm:spPr/>
      <dgm:t>
        <a:bodyPr/>
        <a:lstStyle/>
        <a:p>
          <a:endParaRPr lang="en-US"/>
        </a:p>
      </dgm:t>
    </dgm:pt>
    <dgm:pt modelId="{C60C854A-03CD-4C18-AEC3-17F6559E23B8}">
      <dgm:prSet phldrT="[Text]" custT="1"/>
      <dgm:spPr/>
      <dgm:t>
        <a:bodyPr/>
        <a:lstStyle/>
        <a:p>
          <a:r>
            <a:rPr lang="en-GB" sz="1800" b="1" dirty="0">
              <a:latin typeface="Arial" pitchFamily="34" charset="0"/>
              <a:cs typeface="Arial" pitchFamily="34" charset="0"/>
            </a:rPr>
            <a:t>Espionage</a:t>
          </a:r>
          <a:endParaRPr lang="en-US" sz="1800" b="1" dirty="0">
            <a:latin typeface="Arial" pitchFamily="34" charset="0"/>
            <a:cs typeface="Arial" pitchFamily="34" charset="0"/>
          </a:endParaRPr>
        </a:p>
      </dgm:t>
    </dgm:pt>
    <dgm:pt modelId="{397C1A86-10C6-4E1E-A8E1-7D8558650247}" type="parTrans" cxnId="{47B1EFA0-A225-449D-873D-2C35C9CC13B4}">
      <dgm:prSet/>
      <dgm:spPr/>
      <dgm:t>
        <a:bodyPr/>
        <a:lstStyle/>
        <a:p>
          <a:endParaRPr lang="en-US"/>
        </a:p>
      </dgm:t>
    </dgm:pt>
    <dgm:pt modelId="{67275D15-0528-4F0D-B697-42C32E1CAF49}" type="sibTrans" cxnId="{47B1EFA0-A225-449D-873D-2C35C9CC13B4}">
      <dgm:prSet/>
      <dgm:spPr/>
      <dgm:t>
        <a:bodyPr/>
        <a:lstStyle/>
        <a:p>
          <a:endParaRPr lang="en-US"/>
        </a:p>
      </dgm:t>
    </dgm:pt>
    <dgm:pt modelId="{D90F2D8D-F999-4FC2-8371-935654239CE9}">
      <dgm:prSet phldrT="[Text]" custT="1"/>
      <dgm:spPr/>
      <dgm:t>
        <a:bodyPr/>
        <a:lstStyle/>
        <a:p>
          <a:r>
            <a:rPr lang="en-GB" sz="1800" b="1" dirty="0">
              <a:latin typeface="Arial" pitchFamily="34" charset="0"/>
              <a:cs typeface="Arial" pitchFamily="34" charset="0"/>
            </a:rPr>
            <a:t>Sabotage</a:t>
          </a:r>
          <a:endParaRPr lang="en-US" sz="1800" b="1" dirty="0">
            <a:latin typeface="Arial" pitchFamily="34" charset="0"/>
            <a:cs typeface="Arial" pitchFamily="34" charset="0"/>
          </a:endParaRPr>
        </a:p>
      </dgm:t>
    </dgm:pt>
    <dgm:pt modelId="{F249157E-9A6D-4345-AE22-3CC79EF60E2F}" type="parTrans" cxnId="{21B200F8-F61F-4082-B004-8F225068CA36}">
      <dgm:prSet/>
      <dgm:spPr/>
      <dgm:t>
        <a:bodyPr/>
        <a:lstStyle/>
        <a:p>
          <a:endParaRPr lang="en-US"/>
        </a:p>
      </dgm:t>
    </dgm:pt>
    <dgm:pt modelId="{DFE944D4-6969-4290-A254-BC980C33DAC7}" type="sibTrans" cxnId="{21B200F8-F61F-4082-B004-8F225068CA36}">
      <dgm:prSet/>
      <dgm:spPr/>
      <dgm:t>
        <a:bodyPr/>
        <a:lstStyle/>
        <a:p>
          <a:endParaRPr lang="en-US"/>
        </a:p>
      </dgm:t>
    </dgm:pt>
    <dgm:pt modelId="{19D82B87-FC8B-4BB3-B456-BC9747EEAC97}">
      <dgm:prSet phldrT="[Text]" custT="1"/>
      <dgm:spPr/>
      <dgm:t>
        <a:bodyPr/>
        <a:lstStyle/>
        <a:p>
          <a:r>
            <a:rPr lang="en-GB" sz="1800" b="1" dirty="0">
              <a:latin typeface="Arial" pitchFamily="34" charset="0"/>
              <a:cs typeface="Arial" pitchFamily="34" charset="0"/>
            </a:rPr>
            <a:t>Terrorism</a:t>
          </a:r>
          <a:endParaRPr lang="en-US" sz="1800" b="1" dirty="0">
            <a:latin typeface="Arial" pitchFamily="34" charset="0"/>
            <a:cs typeface="Arial" pitchFamily="34" charset="0"/>
          </a:endParaRPr>
        </a:p>
      </dgm:t>
    </dgm:pt>
    <dgm:pt modelId="{F3873F62-56D1-451E-8590-AA232DDE55E8}" type="parTrans" cxnId="{A7CBDD77-BAB2-4F91-8CA2-FD2C80E81075}">
      <dgm:prSet/>
      <dgm:spPr/>
      <dgm:t>
        <a:bodyPr/>
        <a:lstStyle/>
        <a:p>
          <a:endParaRPr lang="en-US"/>
        </a:p>
      </dgm:t>
    </dgm:pt>
    <dgm:pt modelId="{78F9158A-F238-4FA5-920D-A1242239C605}" type="sibTrans" cxnId="{A7CBDD77-BAB2-4F91-8CA2-FD2C80E81075}">
      <dgm:prSet/>
      <dgm:spPr/>
      <dgm:t>
        <a:bodyPr/>
        <a:lstStyle/>
        <a:p>
          <a:endParaRPr lang="en-US"/>
        </a:p>
      </dgm:t>
    </dgm:pt>
    <dgm:pt modelId="{EF9ABB5F-68A6-4EF0-A156-EDBF394947BA}">
      <dgm:prSet phldrT="[Text]"/>
      <dgm:spPr/>
      <dgm:t>
        <a:bodyPr/>
        <a:lstStyle/>
        <a:p>
          <a:r>
            <a:rPr lang="en-GB" b="1" dirty="0">
              <a:latin typeface="Arial" pitchFamily="34" charset="0"/>
              <a:cs typeface="Arial" pitchFamily="34" charset="0"/>
            </a:rPr>
            <a:t>Counter Proliferation</a:t>
          </a:r>
        </a:p>
        <a:p>
          <a:r>
            <a:rPr lang="en-GB" b="1" dirty="0">
              <a:latin typeface="Arial" pitchFamily="34" charset="0"/>
              <a:cs typeface="Arial" pitchFamily="34" charset="0"/>
            </a:rPr>
            <a:t>Against WMD </a:t>
          </a:r>
          <a:endParaRPr lang="en-US" b="1" dirty="0">
            <a:latin typeface="Arial" pitchFamily="34" charset="0"/>
            <a:cs typeface="Arial" pitchFamily="34" charset="0"/>
          </a:endParaRPr>
        </a:p>
      </dgm:t>
    </dgm:pt>
    <dgm:pt modelId="{7211A999-CD70-4189-AD11-57FAAB957BEC}" type="parTrans" cxnId="{96E163EB-616F-4BF6-91F7-066897AD2DC3}">
      <dgm:prSet/>
      <dgm:spPr/>
      <dgm:t>
        <a:bodyPr/>
        <a:lstStyle/>
        <a:p>
          <a:endParaRPr lang="en-US"/>
        </a:p>
      </dgm:t>
    </dgm:pt>
    <dgm:pt modelId="{45A1A372-5FC6-4CF4-ADE3-9356759F62B1}" type="sibTrans" cxnId="{96E163EB-616F-4BF6-91F7-066897AD2DC3}">
      <dgm:prSet/>
      <dgm:spPr/>
      <dgm:t>
        <a:bodyPr/>
        <a:lstStyle/>
        <a:p>
          <a:endParaRPr lang="en-US"/>
        </a:p>
      </dgm:t>
    </dgm:pt>
    <dgm:pt modelId="{C80A23B2-E9F0-4B6F-B942-EA7C1706AE25}">
      <dgm:prSet custT="1"/>
      <dgm:spPr/>
      <dgm:t>
        <a:bodyPr/>
        <a:lstStyle/>
        <a:p>
          <a:r>
            <a:rPr lang="en-GB" sz="1600" b="1" dirty="0">
              <a:latin typeface="Arial" pitchFamily="34" charset="0"/>
              <a:cs typeface="Arial" pitchFamily="34" charset="0"/>
            </a:rPr>
            <a:t>Undermine or overthrow parliamentary democracy</a:t>
          </a:r>
          <a:endParaRPr lang="en-US" sz="1600" b="1" dirty="0">
            <a:latin typeface="Arial" pitchFamily="34" charset="0"/>
            <a:cs typeface="Arial" pitchFamily="34" charset="0"/>
          </a:endParaRPr>
        </a:p>
      </dgm:t>
    </dgm:pt>
    <dgm:pt modelId="{B4207577-BCDF-40A1-BE93-51E476989C75}" type="parTrans" cxnId="{423BF187-B5E4-498D-8367-65BD792111A9}">
      <dgm:prSet/>
      <dgm:spPr/>
      <dgm:t>
        <a:bodyPr/>
        <a:lstStyle/>
        <a:p>
          <a:endParaRPr lang="en-US"/>
        </a:p>
      </dgm:t>
    </dgm:pt>
    <dgm:pt modelId="{05288689-434D-4DC0-8894-86C9110C067A}" type="sibTrans" cxnId="{423BF187-B5E4-498D-8367-65BD792111A9}">
      <dgm:prSet/>
      <dgm:spPr/>
      <dgm:t>
        <a:bodyPr/>
        <a:lstStyle/>
        <a:p>
          <a:endParaRPr lang="en-US"/>
        </a:p>
      </dgm:t>
    </dgm:pt>
    <dgm:pt modelId="{DA59206E-EAA0-4972-8BFB-51984E9AF111}" type="pres">
      <dgm:prSet presAssocID="{01B29845-5A1B-4F61-A079-1CC82AFCCE44}" presName="composite" presStyleCnt="0">
        <dgm:presLayoutVars>
          <dgm:chMax val="1"/>
          <dgm:dir/>
          <dgm:resizeHandles val="exact"/>
        </dgm:presLayoutVars>
      </dgm:prSet>
      <dgm:spPr/>
    </dgm:pt>
    <dgm:pt modelId="{EE89D38A-9044-411C-8DC2-77EEFBBBB20B}" type="pres">
      <dgm:prSet presAssocID="{01B29845-5A1B-4F61-A079-1CC82AFCCE44}" presName="radial" presStyleCnt="0">
        <dgm:presLayoutVars>
          <dgm:animLvl val="ctr"/>
        </dgm:presLayoutVars>
      </dgm:prSet>
      <dgm:spPr/>
    </dgm:pt>
    <dgm:pt modelId="{65D72513-EA47-4D52-86E8-2A2A985C9CAD}" type="pres">
      <dgm:prSet presAssocID="{081426AC-CC04-42A1-849E-82ECB353BDCB}" presName="centerShape" presStyleLbl="vennNode1" presStyleIdx="0" presStyleCnt="6"/>
      <dgm:spPr/>
    </dgm:pt>
    <dgm:pt modelId="{C5EFE441-CFA6-49CB-8331-5EF7620685DB}" type="pres">
      <dgm:prSet presAssocID="{C60C854A-03CD-4C18-AEC3-17F6559E23B8}" presName="node" presStyleLbl="vennNode1" presStyleIdx="1" presStyleCnt="6" custScaleX="134380" custScaleY="109416" custRadScaleRad="99204" custRadScaleInc="-411">
        <dgm:presLayoutVars>
          <dgm:bulletEnabled val="1"/>
        </dgm:presLayoutVars>
      </dgm:prSet>
      <dgm:spPr/>
    </dgm:pt>
    <dgm:pt modelId="{D4CE1B55-945A-43F2-A0FC-B0E48CEFD4EB}" type="pres">
      <dgm:prSet presAssocID="{D90F2D8D-F999-4FC2-8371-935654239CE9}" presName="node" presStyleLbl="vennNode1" presStyleIdx="2" presStyleCnt="6" custScaleX="146081" custScaleY="121230" custRadScaleRad="112159" custRadScaleInc="-3348">
        <dgm:presLayoutVars>
          <dgm:bulletEnabled val="1"/>
        </dgm:presLayoutVars>
      </dgm:prSet>
      <dgm:spPr/>
    </dgm:pt>
    <dgm:pt modelId="{0CDA3A5C-7288-4A68-98F3-FE5A7880076B}" type="pres">
      <dgm:prSet presAssocID="{19D82B87-FC8B-4BB3-B456-BC9747EEAC97}" presName="node" presStyleLbl="vennNode1" presStyleIdx="3" presStyleCnt="6" custScaleX="128443" custScaleY="114712" custRadScaleRad="102560" custRadScaleInc="-2066">
        <dgm:presLayoutVars>
          <dgm:bulletEnabled val="1"/>
        </dgm:presLayoutVars>
      </dgm:prSet>
      <dgm:spPr/>
    </dgm:pt>
    <dgm:pt modelId="{C86B25AB-2680-426B-95ED-04865495BE1D}" type="pres">
      <dgm:prSet presAssocID="{EF9ABB5F-68A6-4EF0-A156-EDBF394947BA}" presName="node" presStyleLbl="vennNode1" presStyleIdx="4" presStyleCnt="6" custScaleX="136432" custScaleY="119415" custRadScaleRad="103441" custRadScaleInc="648">
        <dgm:presLayoutVars>
          <dgm:bulletEnabled val="1"/>
        </dgm:presLayoutVars>
      </dgm:prSet>
      <dgm:spPr/>
    </dgm:pt>
    <dgm:pt modelId="{7B0A5D6A-BEC9-47A7-A43A-19EB0E9A5E90}" type="pres">
      <dgm:prSet presAssocID="{C80A23B2-E9F0-4B6F-B942-EA7C1706AE25}" presName="node" presStyleLbl="vennNode1" presStyleIdx="5" presStyleCnt="6" custScaleX="151975" custScaleY="124573" custRadScaleRad="117322" custRadScaleInc="1126">
        <dgm:presLayoutVars>
          <dgm:bulletEnabled val="1"/>
        </dgm:presLayoutVars>
      </dgm:prSet>
      <dgm:spPr/>
    </dgm:pt>
  </dgm:ptLst>
  <dgm:cxnLst>
    <dgm:cxn modelId="{382A1722-2979-498C-A48B-92DBD57D5059}" type="presOf" srcId="{19D82B87-FC8B-4BB3-B456-BC9747EEAC97}" destId="{0CDA3A5C-7288-4A68-98F3-FE5A7880076B}" srcOrd="0" destOrd="0" presId="urn:microsoft.com/office/officeart/2005/8/layout/radial3"/>
    <dgm:cxn modelId="{348C8D6C-89CA-4A2A-9EBA-4FFCBC903DC9}" type="presOf" srcId="{01B29845-5A1B-4F61-A079-1CC82AFCCE44}" destId="{DA59206E-EAA0-4972-8BFB-51984E9AF111}" srcOrd="0" destOrd="0" presId="urn:microsoft.com/office/officeart/2005/8/layout/radial3"/>
    <dgm:cxn modelId="{A7CBDD77-BAB2-4F91-8CA2-FD2C80E81075}" srcId="{081426AC-CC04-42A1-849E-82ECB353BDCB}" destId="{19D82B87-FC8B-4BB3-B456-BC9747EEAC97}" srcOrd="2" destOrd="0" parTransId="{F3873F62-56D1-451E-8590-AA232DDE55E8}" sibTransId="{78F9158A-F238-4FA5-920D-A1242239C605}"/>
    <dgm:cxn modelId="{0D482F85-FA53-47C5-B65E-B3682AFFECE9}" type="presOf" srcId="{081426AC-CC04-42A1-849E-82ECB353BDCB}" destId="{65D72513-EA47-4D52-86E8-2A2A985C9CAD}" srcOrd="0" destOrd="0" presId="urn:microsoft.com/office/officeart/2005/8/layout/radial3"/>
    <dgm:cxn modelId="{423BF187-B5E4-498D-8367-65BD792111A9}" srcId="{081426AC-CC04-42A1-849E-82ECB353BDCB}" destId="{C80A23B2-E9F0-4B6F-B942-EA7C1706AE25}" srcOrd="4" destOrd="0" parTransId="{B4207577-BCDF-40A1-BE93-51E476989C75}" sibTransId="{05288689-434D-4DC0-8894-86C9110C067A}"/>
    <dgm:cxn modelId="{18E26A89-2876-45AD-80DA-F7CB59A1FBC2}" type="presOf" srcId="{C80A23B2-E9F0-4B6F-B942-EA7C1706AE25}" destId="{7B0A5D6A-BEC9-47A7-A43A-19EB0E9A5E90}" srcOrd="0" destOrd="0" presId="urn:microsoft.com/office/officeart/2005/8/layout/radial3"/>
    <dgm:cxn modelId="{B039EE98-DF06-4A37-A237-2F9101F2F6E9}" type="presOf" srcId="{D90F2D8D-F999-4FC2-8371-935654239CE9}" destId="{D4CE1B55-945A-43F2-A0FC-B0E48CEFD4EB}" srcOrd="0" destOrd="0" presId="urn:microsoft.com/office/officeart/2005/8/layout/radial3"/>
    <dgm:cxn modelId="{47B1EFA0-A225-449D-873D-2C35C9CC13B4}" srcId="{081426AC-CC04-42A1-849E-82ECB353BDCB}" destId="{C60C854A-03CD-4C18-AEC3-17F6559E23B8}" srcOrd="0" destOrd="0" parTransId="{397C1A86-10C6-4E1E-A8E1-7D8558650247}" sibTransId="{67275D15-0528-4F0D-B697-42C32E1CAF49}"/>
    <dgm:cxn modelId="{8D064EAD-72F5-43EF-ACCC-5764ECC26EAC}" srcId="{01B29845-5A1B-4F61-A079-1CC82AFCCE44}" destId="{081426AC-CC04-42A1-849E-82ECB353BDCB}" srcOrd="0" destOrd="0" parTransId="{ABF22FDC-E66B-4812-BA05-6D40953B3C08}" sibTransId="{C7613D8A-D3C7-4E67-BE14-7DD5FFDFF47A}"/>
    <dgm:cxn modelId="{8E7339DF-B9F9-4124-9FF6-DCB116B3157C}" type="presOf" srcId="{C60C854A-03CD-4C18-AEC3-17F6559E23B8}" destId="{C5EFE441-CFA6-49CB-8331-5EF7620685DB}" srcOrd="0" destOrd="0" presId="urn:microsoft.com/office/officeart/2005/8/layout/radial3"/>
    <dgm:cxn modelId="{C8C41DEB-4F98-4D69-87F7-3367DD51CE35}" type="presOf" srcId="{EF9ABB5F-68A6-4EF0-A156-EDBF394947BA}" destId="{C86B25AB-2680-426B-95ED-04865495BE1D}" srcOrd="0" destOrd="0" presId="urn:microsoft.com/office/officeart/2005/8/layout/radial3"/>
    <dgm:cxn modelId="{96E163EB-616F-4BF6-91F7-066897AD2DC3}" srcId="{081426AC-CC04-42A1-849E-82ECB353BDCB}" destId="{EF9ABB5F-68A6-4EF0-A156-EDBF394947BA}" srcOrd="3" destOrd="0" parTransId="{7211A999-CD70-4189-AD11-57FAAB957BEC}" sibTransId="{45A1A372-5FC6-4CF4-ADE3-9356759F62B1}"/>
    <dgm:cxn modelId="{21B200F8-F61F-4082-B004-8F225068CA36}" srcId="{081426AC-CC04-42A1-849E-82ECB353BDCB}" destId="{D90F2D8D-F999-4FC2-8371-935654239CE9}" srcOrd="1" destOrd="0" parTransId="{F249157E-9A6D-4345-AE22-3CC79EF60E2F}" sibTransId="{DFE944D4-6969-4290-A254-BC980C33DAC7}"/>
    <dgm:cxn modelId="{DA49C6B0-15F5-4AE2-9AB6-71C841270BC6}" type="presParOf" srcId="{DA59206E-EAA0-4972-8BFB-51984E9AF111}" destId="{EE89D38A-9044-411C-8DC2-77EEFBBBB20B}" srcOrd="0" destOrd="0" presId="urn:microsoft.com/office/officeart/2005/8/layout/radial3"/>
    <dgm:cxn modelId="{1EE54720-7290-4AAA-BB37-C840A37815AE}" type="presParOf" srcId="{EE89D38A-9044-411C-8DC2-77EEFBBBB20B}" destId="{65D72513-EA47-4D52-86E8-2A2A985C9CAD}" srcOrd="0" destOrd="0" presId="urn:microsoft.com/office/officeart/2005/8/layout/radial3"/>
    <dgm:cxn modelId="{ECCF4B28-3D8C-4BCC-9662-4EC3FA517FCE}" type="presParOf" srcId="{EE89D38A-9044-411C-8DC2-77EEFBBBB20B}" destId="{C5EFE441-CFA6-49CB-8331-5EF7620685DB}" srcOrd="1" destOrd="0" presId="urn:microsoft.com/office/officeart/2005/8/layout/radial3"/>
    <dgm:cxn modelId="{57D63DA2-36E5-48B4-AEB4-91A5D9221B34}" type="presParOf" srcId="{EE89D38A-9044-411C-8DC2-77EEFBBBB20B}" destId="{D4CE1B55-945A-43F2-A0FC-B0E48CEFD4EB}" srcOrd="2" destOrd="0" presId="urn:microsoft.com/office/officeart/2005/8/layout/radial3"/>
    <dgm:cxn modelId="{AAD621F2-8B2F-497F-9C7E-057CD9752A5B}" type="presParOf" srcId="{EE89D38A-9044-411C-8DC2-77EEFBBBB20B}" destId="{0CDA3A5C-7288-4A68-98F3-FE5A7880076B}" srcOrd="3" destOrd="0" presId="urn:microsoft.com/office/officeart/2005/8/layout/radial3"/>
    <dgm:cxn modelId="{BC6F6C1F-EFFB-4BE0-8A8B-771B88032BF6}" type="presParOf" srcId="{EE89D38A-9044-411C-8DC2-77EEFBBBB20B}" destId="{C86B25AB-2680-426B-95ED-04865495BE1D}" srcOrd="4" destOrd="0" presId="urn:microsoft.com/office/officeart/2005/8/layout/radial3"/>
    <dgm:cxn modelId="{39950E3E-5794-4724-A6E1-C06C77AB9D61}" type="presParOf" srcId="{EE89D38A-9044-411C-8DC2-77EEFBBBB20B}" destId="{7B0A5D6A-BEC9-47A7-A43A-19EB0E9A5E90}" srcOrd="5" destOrd="0" presId="urn:microsoft.com/office/officeart/2005/8/layout/radial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01B29845-5A1B-4F61-A079-1CC82AFCCE44}" type="doc">
      <dgm:prSet loTypeId="urn:microsoft.com/office/officeart/2005/8/layout/radial3" loCatId="relationship" qsTypeId="urn:microsoft.com/office/officeart/2005/8/quickstyle/simple1" qsCatId="simple" csTypeId="urn:microsoft.com/office/officeart/2005/8/colors/accent1_2" csCatId="accent1" phldr="1"/>
      <dgm:spPr/>
      <dgm:t>
        <a:bodyPr/>
        <a:lstStyle/>
        <a:p>
          <a:endParaRPr lang="en-US"/>
        </a:p>
      </dgm:t>
    </dgm:pt>
    <dgm:pt modelId="{081426AC-CC04-42A1-849E-82ECB353BDCB}">
      <dgm:prSet phldrT="[Text]" custT="1"/>
      <dgm:spPr>
        <a:solidFill>
          <a:srgbClr val="000099">
            <a:alpha val="50000"/>
          </a:srgbClr>
        </a:solidFill>
      </dgm:spPr>
      <dgm:t>
        <a:bodyPr/>
        <a:lstStyle/>
        <a:p>
          <a:r>
            <a:rPr lang="en-GB" sz="2400" b="1" dirty="0">
              <a:solidFill>
                <a:schemeClr val="bg1"/>
              </a:solidFill>
              <a:effectLst>
                <a:outerShdw blurRad="38100" dist="38100" dir="2700000" algn="tl">
                  <a:srgbClr val="000000">
                    <a:alpha val="43137"/>
                  </a:srgbClr>
                </a:outerShdw>
              </a:effectLst>
              <a:latin typeface="Arial" pitchFamily="34" charset="0"/>
              <a:cs typeface="Arial" pitchFamily="34" charset="0"/>
            </a:rPr>
            <a:t>Open sources of Intelligence</a:t>
          </a:r>
          <a:endParaRPr lang="en-US" sz="2400" b="1" dirty="0">
            <a:solidFill>
              <a:schemeClr val="bg1"/>
            </a:solidFill>
            <a:effectLst>
              <a:outerShdw blurRad="38100" dist="38100" dir="2700000" algn="tl">
                <a:srgbClr val="000000">
                  <a:alpha val="43137"/>
                </a:srgbClr>
              </a:outerShdw>
            </a:effectLst>
            <a:latin typeface="Arial" pitchFamily="34" charset="0"/>
            <a:cs typeface="Arial" pitchFamily="34" charset="0"/>
          </a:endParaRPr>
        </a:p>
      </dgm:t>
    </dgm:pt>
    <dgm:pt modelId="{ABF22FDC-E66B-4812-BA05-6D40953B3C08}" type="parTrans" cxnId="{8D064EAD-72F5-43EF-ACCC-5764ECC26EAC}">
      <dgm:prSet/>
      <dgm:spPr/>
      <dgm:t>
        <a:bodyPr/>
        <a:lstStyle/>
        <a:p>
          <a:endParaRPr lang="en-US"/>
        </a:p>
      </dgm:t>
    </dgm:pt>
    <dgm:pt modelId="{C7613D8A-D3C7-4E67-BE14-7DD5FFDFF47A}" type="sibTrans" cxnId="{8D064EAD-72F5-43EF-ACCC-5764ECC26EAC}">
      <dgm:prSet/>
      <dgm:spPr/>
      <dgm:t>
        <a:bodyPr/>
        <a:lstStyle/>
        <a:p>
          <a:endParaRPr lang="en-US"/>
        </a:p>
      </dgm:t>
    </dgm:pt>
    <dgm:pt modelId="{C60C854A-03CD-4C18-AEC3-17F6559E23B8}">
      <dgm:prSet phldrT="[Text]" custT="1"/>
      <dgm:spPr/>
      <dgm:t>
        <a:bodyPr/>
        <a:lstStyle/>
        <a:p>
          <a:r>
            <a:rPr lang="en-GB" sz="1800" b="1" dirty="0">
              <a:latin typeface="Arial" pitchFamily="34" charset="0"/>
              <a:cs typeface="Arial" pitchFamily="34" charset="0"/>
            </a:rPr>
            <a:t>Crime</a:t>
          </a:r>
        </a:p>
        <a:p>
          <a:r>
            <a:rPr lang="en-GB" sz="1800" b="1" dirty="0">
              <a:latin typeface="Arial" pitchFamily="34" charset="0"/>
              <a:cs typeface="Arial" pitchFamily="34" charset="0"/>
            </a:rPr>
            <a:t>stoppers</a:t>
          </a:r>
          <a:endParaRPr lang="en-US" sz="1800" b="1" dirty="0">
            <a:latin typeface="Arial" pitchFamily="34" charset="0"/>
            <a:cs typeface="Arial" pitchFamily="34" charset="0"/>
          </a:endParaRPr>
        </a:p>
      </dgm:t>
    </dgm:pt>
    <dgm:pt modelId="{397C1A86-10C6-4E1E-A8E1-7D8558650247}" type="parTrans" cxnId="{47B1EFA0-A225-449D-873D-2C35C9CC13B4}">
      <dgm:prSet/>
      <dgm:spPr/>
      <dgm:t>
        <a:bodyPr/>
        <a:lstStyle/>
        <a:p>
          <a:endParaRPr lang="en-US"/>
        </a:p>
      </dgm:t>
    </dgm:pt>
    <dgm:pt modelId="{67275D15-0528-4F0D-B697-42C32E1CAF49}" type="sibTrans" cxnId="{47B1EFA0-A225-449D-873D-2C35C9CC13B4}">
      <dgm:prSet/>
      <dgm:spPr/>
      <dgm:t>
        <a:bodyPr/>
        <a:lstStyle/>
        <a:p>
          <a:endParaRPr lang="en-US"/>
        </a:p>
      </dgm:t>
    </dgm:pt>
    <dgm:pt modelId="{D90F2D8D-F999-4FC2-8371-935654239CE9}">
      <dgm:prSet phldrT="[Text]" custT="1"/>
      <dgm:spPr/>
      <dgm:t>
        <a:bodyPr/>
        <a:lstStyle/>
        <a:p>
          <a:r>
            <a:rPr lang="en-GB" sz="1800" b="1" dirty="0">
              <a:latin typeface="Arial" pitchFamily="34" charset="0"/>
              <a:cs typeface="Arial" pitchFamily="34" charset="0"/>
            </a:rPr>
            <a:t>Letters</a:t>
          </a:r>
          <a:endParaRPr lang="en-US" sz="1800" b="1" dirty="0">
            <a:latin typeface="Arial" pitchFamily="34" charset="0"/>
            <a:cs typeface="Arial" pitchFamily="34" charset="0"/>
          </a:endParaRPr>
        </a:p>
      </dgm:t>
    </dgm:pt>
    <dgm:pt modelId="{F249157E-9A6D-4345-AE22-3CC79EF60E2F}" type="parTrans" cxnId="{21B200F8-F61F-4082-B004-8F225068CA36}">
      <dgm:prSet/>
      <dgm:spPr/>
      <dgm:t>
        <a:bodyPr/>
        <a:lstStyle/>
        <a:p>
          <a:endParaRPr lang="en-US"/>
        </a:p>
      </dgm:t>
    </dgm:pt>
    <dgm:pt modelId="{DFE944D4-6969-4290-A254-BC980C33DAC7}" type="sibTrans" cxnId="{21B200F8-F61F-4082-B004-8F225068CA36}">
      <dgm:prSet/>
      <dgm:spPr/>
      <dgm:t>
        <a:bodyPr/>
        <a:lstStyle/>
        <a:p>
          <a:endParaRPr lang="en-US"/>
        </a:p>
      </dgm:t>
    </dgm:pt>
    <dgm:pt modelId="{19D82B87-FC8B-4BB3-B456-BC9747EEAC97}">
      <dgm:prSet phldrT="[Text]" custT="1"/>
      <dgm:spPr/>
      <dgm:t>
        <a:bodyPr/>
        <a:lstStyle/>
        <a:p>
          <a:r>
            <a:rPr lang="en-GB" sz="1200" b="1" dirty="0">
              <a:latin typeface="Arial" pitchFamily="34" charset="0"/>
              <a:cs typeface="Arial" pitchFamily="34" charset="0"/>
            </a:rPr>
            <a:t>Environmental scanning</a:t>
          </a:r>
          <a:endParaRPr lang="en-US" sz="1200" b="1" dirty="0">
            <a:latin typeface="Arial" pitchFamily="34" charset="0"/>
            <a:cs typeface="Arial" pitchFamily="34" charset="0"/>
          </a:endParaRPr>
        </a:p>
      </dgm:t>
    </dgm:pt>
    <dgm:pt modelId="{F3873F62-56D1-451E-8590-AA232DDE55E8}" type="parTrans" cxnId="{A7CBDD77-BAB2-4F91-8CA2-FD2C80E81075}">
      <dgm:prSet/>
      <dgm:spPr/>
      <dgm:t>
        <a:bodyPr/>
        <a:lstStyle/>
        <a:p>
          <a:endParaRPr lang="en-US"/>
        </a:p>
      </dgm:t>
    </dgm:pt>
    <dgm:pt modelId="{78F9158A-F238-4FA5-920D-A1242239C605}" type="sibTrans" cxnId="{A7CBDD77-BAB2-4F91-8CA2-FD2C80E81075}">
      <dgm:prSet/>
      <dgm:spPr/>
      <dgm:t>
        <a:bodyPr/>
        <a:lstStyle/>
        <a:p>
          <a:endParaRPr lang="en-US"/>
        </a:p>
      </dgm:t>
    </dgm:pt>
    <dgm:pt modelId="{EF9ABB5F-68A6-4EF0-A156-EDBF394947BA}">
      <dgm:prSet phldrT="[Text]" custT="1"/>
      <dgm:spPr/>
      <dgm:t>
        <a:bodyPr/>
        <a:lstStyle/>
        <a:p>
          <a:r>
            <a:rPr lang="en-GB" sz="1800" b="1" dirty="0">
              <a:latin typeface="Arial" pitchFamily="34" charset="0"/>
              <a:cs typeface="Arial" pitchFamily="34" charset="0"/>
            </a:rPr>
            <a:t>Force control room</a:t>
          </a:r>
          <a:endParaRPr lang="en-US" sz="1800" b="1" dirty="0">
            <a:latin typeface="Arial" pitchFamily="34" charset="0"/>
            <a:cs typeface="Arial" pitchFamily="34" charset="0"/>
          </a:endParaRPr>
        </a:p>
      </dgm:t>
    </dgm:pt>
    <dgm:pt modelId="{7211A999-CD70-4189-AD11-57FAAB957BEC}" type="parTrans" cxnId="{96E163EB-616F-4BF6-91F7-066897AD2DC3}">
      <dgm:prSet/>
      <dgm:spPr/>
      <dgm:t>
        <a:bodyPr/>
        <a:lstStyle/>
        <a:p>
          <a:endParaRPr lang="en-US"/>
        </a:p>
      </dgm:t>
    </dgm:pt>
    <dgm:pt modelId="{45A1A372-5FC6-4CF4-ADE3-9356759F62B1}" type="sibTrans" cxnId="{96E163EB-616F-4BF6-91F7-066897AD2DC3}">
      <dgm:prSet/>
      <dgm:spPr/>
      <dgm:t>
        <a:bodyPr/>
        <a:lstStyle/>
        <a:p>
          <a:endParaRPr lang="en-US"/>
        </a:p>
      </dgm:t>
    </dgm:pt>
    <dgm:pt modelId="{C80A23B2-E9F0-4B6F-B942-EA7C1706AE25}">
      <dgm:prSet custT="1"/>
      <dgm:spPr/>
      <dgm:t>
        <a:bodyPr/>
        <a:lstStyle/>
        <a:p>
          <a:r>
            <a:rPr lang="en-GB" sz="1400" b="1" dirty="0">
              <a:latin typeface="Arial" pitchFamily="34" charset="0"/>
              <a:cs typeface="Arial" pitchFamily="34" charset="0"/>
            </a:rPr>
            <a:t>Other agencies</a:t>
          </a:r>
          <a:endParaRPr lang="en-US" sz="1400" b="1" dirty="0">
            <a:latin typeface="Arial" pitchFamily="34" charset="0"/>
            <a:cs typeface="Arial" pitchFamily="34" charset="0"/>
          </a:endParaRPr>
        </a:p>
      </dgm:t>
    </dgm:pt>
    <dgm:pt modelId="{B4207577-BCDF-40A1-BE93-51E476989C75}" type="parTrans" cxnId="{423BF187-B5E4-498D-8367-65BD792111A9}">
      <dgm:prSet/>
      <dgm:spPr/>
      <dgm:t>
        <a:bodyPr/>
        <a:lstStyle/>
        <a:p>
          <a:endParaRPr lang="en-US"/>
        </a:p>
      </dgm:t>
    </dgm:pt>
    <dgm:pt modelId="{05288689-434D-4DC0-8894-86C9110C067A}" type="sibTrans" cxnId="{423BF187-B5E4-498D-8367-65BD792111A9}">
      <dgm:prSet/>
      <dgm:spPr/>
      <dgm:t>
        <a:bodyPr/>
        <a:lstStyle/>
        <a:p>
          <a:endParaRPr lang="en-US"/>
        </a:p>
      </dgm:t>
    </dgm:pt>
    <dgm:pt modelId="{DA59206E-EAA0-4972-8BFB-51984E9AF111}" type="pres">
      <dgm:prSet presAssocID="{01B29845-5A1B-4F61-A079-1CC82AFCCE44}" presName="composite" presStyleCnt="0">
        <dgm:presLayoutVars>
          <dgm:chMax val="1"/>
          <dgm:dir/>
          <dgm:resizeHandles val="exact"/>
        </dgm:presLayoutVars>
      </dgm:prSet>
      <dgm:spPr/>
    </dgm:pt>
    <dgm:pt modelId="{EE89D38A-9044-411C-8DC2-77EEFBBBB20B}" type="pres">
      <dgm:prSet presAssocID="{01B29845-5A1B-4F61-A079-1CC82AFCCE44}" presName="radial" presStyleCnt="0">
        <dgm:presLayoutVars>
          <dgm:animLvl val="ctr"/>
        </dgm:presLayoutVars>
      </dgm:prSet>
      <dgm:spPr/>
    </dgm:pt>
    <dgm:pt modelId="{65D72513-EA47-4D52-86E8-2A2A985C9CAD}" type="pres">
      <dgm:prSet presAssocID="{081426AC-CC04-42A1-849E-82ECB353BDCB}" presName="centerShape" presStyleLbl="vennNode1" presStyleIdx="0" presStyleCnt="6"/>
      <dgm:spPr/>
    </dgm:pt>
    <dgm:pt modelId="{C5EFE441-CFA6-49CB-8331-5EF7620685DB}" type="pres">
      <dgm:prSet presAssocID="{C60C854A-03CD-4C18-AEC3-17F6559E23B8}" presName="node" presStyleLbl="vennNode1" presStyleIdx="1" presStyleCnt="6" custScaleX="134380" custScaleY="109416" custRadScaleRad="99241" custRadScaleInc="-2208">
        <dgm:presLayoutVars>
          <dgm:bulletEnabled val="1"/>
        </dgm:presLayoutVars>
      </dgm:prSet>
      <dgm:spPr/>
    </dgm:pt>
    <dgm:pt modelId="{D4CE1B55-945A-43F2-A0FC-B0E48CEFD4EB}" type="pres">
      <dgm:prSet presAssocID="{D90F2D8D-F999-4FC2-8371-935654239CE9}" presName="node" presStyleLbl="vennNode1" presStyleIdx="2" presStyleCnt="6" custScaleX="136313" custScaleY="121230" custRadScaleRad="112159" custRadScaleInc="-3348">
        <dgm:presLayoutVars>
          <dgm:bulletEnabled val="1"/>
        </dgm:presLayoutVars>
      </dgm:prSet>
      <dgm:spPr/>
    </dgm:pt>
    <dgm:pt modelId="{0CDA3A5C-7288-4A68-98F3-FE5A7880076B}" type="pres">
      <dgm:prSet presAssocID="{19D82B87-FC8B-4BB3-B456-BC9747EEAC97}" presName="node" presStyleLbl="vennNode1" presStyleIdx="3" presStyleCnt="6" custScaleX="128443" custScaleY="114712" custRadScaleRad="91445" custRadScaleInc="-789">
        <dgm:presLayoutVars>
          <dgm:bulletEnabled val="1"/>
        </dgm:presLayoutVars>
      </dgm:prSet>
      <dgm:spPr/>
    </dgm:pt>
    <dgm:pt modelId="{C86B25AB-2680-426B-95ED-04865495BE1D}" type="pres">
      <dgm:prSet presAssocID="{EF9ABB5F-68A6-4EF0-A156-EDBF394947BA}" presName="node" presStyleLbl="vennNode1" presStyleIdx="4" presStyleCnt="6" custScaleX="136432" custScaleY="119415" custRadScaleRad="103441" custRadScaleInc="648">
        <dgm:presLayoutVars>
          <dgm:bulletEnabled val="1"/>
        </dgm:presLayoutVars>
      </dgm:prSet>
      <dgm:spPr/>
    </dgm:pt>
    <dgm:pt modelId="{7B0A5D6A-BEC9-47A7-A43A-19EB0E9A5E90}" type="pres">
      <dgm:prSet presAssocID="{C80A23B2-E9F0-4B6F-B942-EA7C1706AE25}" presName="node" presStyleLbl="vennNode1" presStyleIdx="5" presStyleCnt="6" custScaleX="138581" custScaleY="124573" custRadScaleRad="117322" custRadScaleInc="1126">
        <dgm:presLayoutVars>
          <dgm:bulletEnabled val="1"/>
        </dgm:presLayoutVars>
      </dgm:prSet>
      <dgm:spPr/>
    </dgm:pt>
  </dgm:ptLst>
  <dgm:cxnLst>
    <dgm:cxn modelId="{75F04A1B-A33F-4A26-8977-75CF586F25AA}" type="presOf" srcId="{D90F2D8D-F999-4FC2-8371-935654239CE9}" destId="{D4CE1B55-945A-43F2-A0FC-B0E48CEFD4EB}" srcOrd="0" destOrd="0" presId="urn:microsoft.com/office/officeart/2005/8/layout/radial3"/>
    <dgm:cxn modelId="{6FD6D062-322F-4E3D-AA9B-06E319CDD3C4}" type="presOf" srcId="{19D82B87-FC8B-4BB3-B456-BC9747EEAC97}" destId="{0CDA3A5C-7288-4A68-98F3-FE5A7880076B}" srcOrd="0" destOrd="0" presId="urn:microsoft.com/office/officeart/2005/8/layout/radial3"/>
    <dgm:cxn modelId="{A7CBDD77-BAB2-4F91-8CA2-FD2C80E81075}" srcId="{081426AC-CC04-42A1-849E-82ECB353BDCB}" destId="{19D82B87-FC8B-4BB3-B456-BC9747EEAC97}" srcOrd="2" destOrd="0" parTransId="{F3873F62-56D1-451E-8590-AA232DDE55E8}" sibTransId="{78F9158A-F238-4FA5-920D-A1242239C605}"/>
    <dgm:cxn modelId="{423BF187-B5E4-498D-8367-65BD792111A9}" srcId="{081426AC-CC04-42A1-849E-82ECB353BDCB}" destId="{C80A23B2-E9F0-4B6F-B942-EA7C1706AE25}" srcOrd="4" destOrd="0" parTransId="{B4207577-BCDF-40A1-BE93-51E476989C75}" sibTransId="{05288689-434D-4DC0-8894-86C9110C067A}"/>
    <dgm:cxn modelId="{E090F89D-91C9-4911-9935-72EA3024E7B0}" type="presOf" srcId="{C80A23B2-E9F0-4B6F-B942-EA7C1706AE25}" destId="{7B0A5D6A-BEC9-47A7-A43A-19EB0E9A5E90}" srcOrd="0" destOrd="0" presId="urn:microsoft.com/office/officeart/2005/8/layout/radial3"/>
    <dgm:cxn modelId="{47B1EFA0-A225-449D-873D-2C35C9CC13B4}" srcId="{081426AC-CC04-42A1-849E-82ECB353BDCB}" destId="{C60C854A-03CD-4C18-AEC3-17F6559E23B8}" srcOrd="0" destOrd="0" parTransId="{397C1A86-10C6-4E1E-A8E1-7D8558650247}" sibTransId="{67275D15-0528-4F0D-B697-42C32E1CAF49}"/>
    <dgm:cxn modelId="{17C1F5AA-209A-4955-9B01-DCAE5E7B1077}" type="presOf" srcId="{081426AC-CC04-42A1-849E-82ECB353BDCB}" destId="{65D72513-EA47-4D52-86E8-2A2A985C9CAD}" srcOrd="0" destOrd="0" presId="urn:microsoft.com/office/officeart/2005/8/layout/radial3"/>
    <dgm:cxn modelId="{8D064EAD-72F5-43EF-ACCC-5764ECC26EAC}" srcId="{01B29845-5A1B-4F61-A079-1CC82AFCCE44}" destId="{081426AC-CC04-42A1-849E-82ECB353BDCB}" srcOrd="0" destOrd="0" parTransId="{ABF22FDC-E66B-4812-BA05-6D40953B3C08}" sibTransId="{C7613D8A-D3C7-4E67-BE14-7DD5FFDFF47A}"/>
    <dgm:cxn modelId="{FF1CDCAE-171C-44EC-BD72-F844B2673B50}" type="presOf" srcId="{EF9ABB5F-68A6-4EF0-A156-EDBF394947BA}" destId="{C86B25AB-2680-426B-95ED-04865495BE1D}" srcOrd="0" destOrd="0" presId="urn:microsoft.com/office/officeart/2005/8/layout/radial3"/>
    <dgm:cxn modelId="{62D91FB6-AD16-480F-99C7-35BC3021834E}" type="presOf" srcId="{01B29845-5A1B-4F61-A079-1CC82AFCCE44}" destId="{DA59206E-EAA0-4972-8BFB-51984E9AF111}" srcOrd="0" destOrd="0" presId="urn:microsoft.com/office/officeart/2005/8/layout/radial3"/>
    <dgm:cxn modelId="{96E163EB-616F-4BF6-91F7-066897AD2DC3}" srcId="{081426AC-CC04-42A1-849E-82ECB353BDCB}" destId="{EF9ABB5F-68A6-4EF0-A156-EDBF394947BA}" srcOrd="3" destOrd="0" parTransId="{7211A999-CD70-4189-AD11-57FAAB957BEC}" sibTransId="{45A1A372-5FC6-4CF4-ADE3-9356759F62B1}"/>
    <dgm:cxn modelId="{21B200F8-F61F-4082-B004-8F225068CA36}" srcId="{081426AC-CC04-42A1-849E-82ECB353BDCB}" destId="{D90F2D8D-F999-4FC2-8371-935654239CE9}" srcOrd="1" destOrd="0" parTransId="{F249157E-9A6D-4345-AE22-3CC79EF60E2F}" sibTransId="{DFE944D4-6969-4290-A254-BC980C33DAC7}"/>
    <dgm:cxn modelId="{5225D0FE-0B74-4D66-99F4-9BCA06DC6FB0}" type="presOf" srcId="{C60C854A-03CD-4C18-AEC3-17F6559E23B8}" destId="{C5EFE441-CFA6-49CB-8331-5EF7620685DB}" srcOrd="0" destOrd="0" presId="urn:microsoft.com/office/officeart/2005/8/layout/radial3"/>
    <dgm:cxn modelId="{A72AAAEF-DCCE-4D7C-BE02-5CD926F01F98}" type="presParOf" srcId="{DA59206E-EAA0-4972-8BFB-51984E9AF111}" destId="{EE89D38A-9044-411C-8DC2-77EEFBBBB20B}" srcOrd="0" destOrd="0" presId="urn:microsoft.com/office/officeart/2005/8/layout/radial3"/>
    <dgm:cxn modelId="{CD6E801D-F04B-454A-822F-7F2D1383D759}" type="presParOf" srcId="{EE89D38A-9044-411C-8DC2-77EEFBBBB20B}" destId="{65D72513-EA47-4D52-86E8-2A2A985C9CAD}" srcOrd="0" destOrd="0" presId="urn:microsoft.com/office/officeart/2005/8/layout/radial3"/>
    <dgm:cxn modelId="{C0514DE5-C7E5-4C8D-8A98-B3AB28D2F051}" type="presParOf" srcId="{EE89D38A-9044-411C-8DC2-77EEFBBBB20B}" destId="{C5EFE441-CFA6-49CB-8331-5EF7620685DB}" srcOrd="1" destOrd="0" presId="urn:microsoft.com/office/officeart/2005/8/layout/radial3"/>
    <dgm:cxn modelId="{043CC9A4-05A0-46E2-B54E-B2780162E3BD}" type="presParOf" srcId="{EE89D38A-9044-411C-8DC2-77EEFBBBB20B}" destId="{D4CE1B55-945A-43F2-A0FC-B0E48CEFD4EB}" srcOrd="2" destOrd="0" presId="urn:microsoft.com/office/officeart/2005/8/layout/radial3"/>
    <dgm:cxn modelId="{77AC2F71-0C37-4984-BC2A-9428625969E8}" type="presParOf" srcId="{EE89D38A-9044-411C-8DC2-77EEFBBBB20B}" destId="{0CDA3A5C-7288-4A68-98F3-FE5A7880076B}" srcOrd="3" destOrd="0" presId="urn:microsoft.com/office/officeart/2005/8/layout/radial3"/>
    <dgm:cxn modelId="{1F9984F4-6A55-4877-9011-3FB92309AFDA}" type="presParOf" srcId="{EE89D38A-9044-411C-8DC2-77EEFBBBB20B}" destId="{C86B25AB-2680-426B-95ED-04865495BE1D}" srcOrd="4" destOrd="0" presId="urn:microsoft.com/office/officeart/2005/8/layout/radial3"/>
    <dgm:cxn modelId="{A24AC740-9F8D-49A7-9C4C-476D07BCC2B1}" type="presParOf" srcId="{EE89D38A-9044-411C-8DC2-77EEFBBBB20B}" destId="{7B0A5D6A-BEC9-47A7-A43A-19EB0E9A5E90}" srcOrd="5" destOrd="0" presId="urn:microsoft.com/office/officeart/2005/8/layout/radial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01B29845-5A1B-4F61-A079-1CC82AFCCE44}" type="doc">
      <dgm:prSet loTypeId="urn:microsoft.com/office/officeart/2005/8/layout/radial3" loCatId="relationship" qsTypeId="urn:microsoft.com/office/officeart/2005/8/quickstyle/simple1" qsCatId="simple" csTypeId="urn:microsoft.com/office/officeart/2005/8/colors/accent1_2" csCatId="accent1" phldr="1"/>
      <dgm:spPr/>
      <dgm:t>
        <a:bodyPr/>
        <a:lstStyle/>
        <a:p>
          <a:endParaRPr lang="en-US"/>
        </a:p>
      </dgm:t>
    </dgm:pt>
    <dgm:pt modelId="{081426AC-CC04-42A1-849E-82ECB353BDCB}">
      <dgm:prSet phldrT="[Text]" custT="1"/>
      <dgm:spPr>
        <a:solidFill>
          <a:srgbClr val="000099">
            <a:alpha val="50000"/>
          </a:srgbClr>
        </a:solidFill>
      </dgm:spPr>
      <dgm:t>
        <a:bodyPr/>
        <a:lstStyle/>
        <a:p>
          <a:r>
            <a:rPr lang="en-GB" sz="2400" b="1" dirty="0">
              <a:solidFill>
                <a:schemeClr val="bg1"/>
              </a:solidFill>
              <a:effectLst>
                <a:outerShdw blurRad="38100" dist="38100" dir="2700000" algn="tl">
                  <a:srgbClr val="000000">
                    <a:alpha val="43137"/>
                  </a:srgbClr>
                </a:outerShdw>
              </a:effectLst>
              <a:latin typeface="Arial" pitchFamily="34" charset="0"/>
              <a:cs typeface="Arial" pitchFamily="34" charset="0"/>
            </a:rPr>
            <a:t>Other  sources of Intelligence</a:t>
          </a:r>
          <a:endParaRPr lang="en-US" sz="2400" b="1" dirty="0">
            <a:solidFill>
              <a:schemeClr val="bg1"/>
            </a:solidFill>
            <a:effectLst>
              <a:outerShdw blurRad="38100" dist="38100" dir="2700000" algn="tl">
                <a:srgbClr val="000000">
                  <a:alpha val="43137"/>
                </a:srgbClr>
              </a:outerShdw>
            </a:effectLst>
            <a:latin typeface="Arial" pitchFamily="34" charset="0"/>
            <a:cs typeface="Arial" pitchFamily="34" charset="0"/>
          </a:endParaRPr>
        </a:p>
      </dgm:t>
    </dgm:pt>
    <dgm:pt modelId="{ABF22FDC-E66B-4812-BA05-6D40953B3C08}" type="parTrans" cxnId="{8D064EAD-72F5-43EF-ACCC-5764ECC26EAC}">
      <dgm:prSet/>
      <dgm:spPr/>
      <dgm:t>
        <a:bodyPr/>
        <a:lstStyle/>
        <a:p>
          <a:endParaRPr lang="en-US"/>
        </a:p>
      </dgm:t>
    </dgm:pt>
    <dgm:pt modelId="{C7613D8A-D3C7-4E67-BE14-7DD5FFDFF47A}" type="sibTrans" cxnId="{8D064EAD-72F5-43EF-ACCC-5764ECC26EAC}">
      <dgm:prSet/>
      <dgm:spPr/>
      <dgm:t>
        <a:bodyPr/>
        <a:lstStyle/>
        <a:p>
          <a:endParaRPr lang="en-US"/>
        </a:p>
      </dgm:t>
    </dgm:pt>
    <dgm:pt modelId="{C60C854A-03CD-4C18-AEC3-17F6559E23B8}">
      <dgm:prSet phldrT="[Text]" custT="1"/>
      <dgm:spPr/>
      <dgm:t>
        <a:bodyPr/>
        <a:lstStyle/>
        <a:p>
          <a:r>
            <a:rPr lang="en-GB" sz="1800" b="1" dirty="0" err="1">
              <a:latin typeface="Arial" pitchFamily="34" charset="0"/>
              <a:cs typeface="Arial" pitchFamily="34" charset="0"/>
            </a:rPr>
            <a:t>CHIS</a:t>
          </a:r>
          <a:endParaRPr lang="en-GB" sz="1800" b="1" dirty="0">
            <a:latin typeface="Arial" pitchFamily="34" charset="0"/>
            <a:cs typeface="Arial" pitchFamily="34" charset="0"/>
          </a:endParaRPr>
        </a:p>
      </dgm:t>
    </dgm:pt>
    <dgm:pt modelId="{397C1A86-10C6-4E1E-A8E1-7D8558650247}" type="parTrans" cxnId="{47B1EFA0-A225-449D-873D-2C35C9CC13B4}">
      <dgm:prSet/>
      <dgm:spPr/>
      <dgm:t>
        <a:bodyPr/>
        <a:lstStyle/>
        <a:p>
          <a:endParaRPr lang="en-US"/>
        </a:p>
      </dgm:t>
    </dgm:pt>
    <dgm:pt modelId="{67275D15-0528-4F0D-B697-42C32E1CAF49}" type="sibTrans" cxnId="{47B1EFA0-A225-449D-873D-2C35C9CC13B4}">
      <dgm:prSet/>
      <dgm:spPr/>
      <dgm:t>
        <a:bodyPr/>
        <a:lstStyle/>
        <a:p>
          <a:endParaRPr lang="en-US"/>
        </a:p>
      </dgm:t>
    </dgm:pt>
    <dgm:pt modelId="{D90F2D8D-F999-4FC2-8371-935654239CE9}">
      <dgm:prSet phldrT="[Text]" custT="1"/>
      <dgm:spPr/>
      <dgm:t>
        <a:bodyPr/>
        <a:lstStyle/>
        <a:p>
          <a:r>
            <a:rPr lang="en-GB" sz="1800" b="1" dirty="0">
              <a:latin typeface="Arial" pitchFamily="34" charset="0"/>
              <a:cs typeface="Arial" pitchFamily="34" charset="0"/>
            </a:rPr>
            <a:t>Crime recording</a:t>
          </a:r>
          <a:endParaRPr lang="en-US" sz="1800" b="1" dirty="0">
            <a:latin typeface="Arial" pitchFamily="34" charset="0"/>
            <a:cs typeface="Arial" pitchFamily="34" charset="0"/>
          </a:endParaRPr>
        </a:p>
      </dgm:t>
    </dgm:pt>
    <dgm:pt modelId="{F249157E-9A6D-4345-AE22-3CC79EF60E2F}" type="parTrans" cxnId="{21B200F8-F61F-4082-B004-8F225068CA36}">
      <dgm:prSet/>
      <dgm:spPr/>
      <dgm:t>
        <a:bodyPr/>
        <a:lstStyle/>
        <a:p>
          <a:endParaRPr lang="en-US"/>
        </a:p>
      </dgm:t>
    </dgm:pt>
    <dgm:pt modelId="{DFE944D4-6969-4290-A254-BC980C33DAC7}" type="sibTrans" cxnId="{21B200F8-F61F-4082-B004-8F225068CA36}">
      <dgm:prSet/>
      <dgm:spPr/>
      <dgm:t>
        <a:bodyPr/>
        <a:lstStyle/>
        <a:p>
          <a:endParaRPr lang="en-US"/>
        </a:p>
      </dgm:t>
    </dgm:pt>
    <dgm:pt modelId="{19D82B87-FC8B-4BB3-B456-BC9747EEAC97}">
      <dgm:prSet phldrT="[Text]" custT="1"/>
      <dgm:spPr/>
      <dgm:t>
        <a:bodyPr/>
        <a:lstStyle/>
        <a:p>
          <a:r>
            <a:rPr lang="en-GB" sz="1400" b="1" dirty="0">
              <a:latin typeface="Arial" pitchFamily="34" charset="0"/>
              <a:cs typeface="Arial" pitchFamily="34" charset="0"/>
            </a:rPr>
            <a:t>Intrusive or directed surveillance</a:t>
          </a:r>
          <a:endParaRPr lang="en-US" sz="1400" b="1" dirty="0">
            <a:latin typeface="Arial" pitchFamily="34" charset="0"/>
            <a:cs typeface="Arial" pitchFamily="34" charset="0"/>
          </a:endParaRPr>
        </a:p>
      </dgm:t>
    </dgm:pt>
    <dgm:pt modelId="{F3873F62-56D1-451E-8590-AA232DDE55E8}" type="parTrans" cxnId="{A7CBDD77-BAB2-4F91-8CA2-FD2C80E81075}">
      <dgm:prSet/>
      <dgm:spPr/>
      <dgm:t>
        <a:bodyPr/>
        <a:lstStyle/>
        <a:p>
          <a:endParaRPr lang="en-US"/>
        </a:p>
      </dgm:t>
    </dgm:pt>
    <dgm:pt modelId="{78F9158A-F238-4FA5-920D-A1242239C605}" type="sibTrans" cxnId="{A7CBDD77-BAB2-4F91-8CA2-FD2C80E81075}">
      <dgm:prSet/>
      <dgm:spPr/>
      <dgm:t>
        <a:bodyPr/>
        <a:lstStyle/>
        <a:p>
          <a:endParaRPr lang="en-US"/>
        </a:p>
      </dgm:t>
    </dgm:pt>
    <dgm:pt modelId="{EF9ABB5F-68A6-4EF0-A156-EDBF394947BA}">
      <dgm:prSet phldrT="[Text]" custT="1"/>
      <dgm:spPr/>
      <dgm:t>
        <a:bodyPr/>
        <a:lstStyle/>
        <a:p>
          <a:r>
            <a:rPr lang="en-GB" sz="1800" b="1" dirty="0">
              <a:latin typeface="Arial" pitchFamily="34" charset="0"/>
              <a:cs typeface="Arial" pitchFamily="34" charset="0"/>
            </a:rPr>
            <a:t>SYS/SIS</a:t>
          </a:r>
        </a:p>
        <a:p>
          <a:r>
            <a:rPr lang="en-GB" sz="1800" b="1" dirty="0">
              <a:latin typeface="Arial" pitchFamily="34" charset="0"/>
              <a:cs typeface="Arial" pitchFamily="34" charset="0"/>
            </a:rPr>
            <a:t>Other National Units</a:t>
          </a:r>
        </a:p>
        <a:p>
          <a:endParaRPr lang="en-US" sz="1800" b="1" dirty="0">
            <a:latin typeface="Arial" pitchFamily="34" charset="0"/>
            <a:cs typeface="Arial" pitchFamily="34" charset="0"/>
          </a:endParaRPr>
        </a:p>
      </dgm:t>
    </dgm:pt>
    <dgm:pt modelId="{7211A999-CD70-4189-AD11-57FAAB957BEC}" type="parTrans" cxnId="{96E163EB-616F-4BF6-91F7-066897AD2DC3}">
      <dgm:prSet/>
      <dgm:spPr/>
      <dgm:t>
        <a:bodyPr/>
        <a:lstStyle/>
        <a:p>
          <a:endParaRPr lang="en-US"/>
        </a:p>
      </dgm:t>
    </dgm:pt>
    <dgm:pt modelId="{45A1A372-5FC6-4CF4-ADE3-9356759F62B1}" type="sibTrans" cxnId="{96E163EB-616F-4BF6-91F7-066897AD2DC3}">
      <dgm:prSet/>
      <dgm:spPr/>
      <dgm:t>
        <a:bodyPr/>
        <a:lstStyle/>
        <a:p>
          <a:endParaRPr lang="en-US"/>
        </a:p>
      </dgm:t>
    </dgm:pt>
    <dgm:pt modelId="{C80A23B2-E9F0-4B6F-B942-EA7C1706AE25}">
      <dgm:prSet custT="1"/>
      <dgm:spPr/>
      <dgm:t>
        <a:bodyPr/>
        <a:lstStyle/>
        <a:p>
          <a:r>
            <a:rPr lang="en-GB" sz="1400" b="1" dirty="0">
              <a:latin typeface="Arial" pitchFamily="34" charset="0"/>
              <a:cs typeface="Arial" pitchFamily="34" charset="0"/>
            </a:rPr>
            <a:t>Other agencies</a:t>
          </a:r>
        </a:p>
        <a:p>
          <a:r>
            <a:rPr lang="en-GB" sz="1400" b="1" dirty="0">
              <a:latin typeface="Arial" pitchFamily="34" charset="0"/>
              <a:cs typeface="Arial" pitchFamily="34" charset="0"/>
            </a:rPr>
            <a:t>e.g.  </a:t>
          </a:r>
          <a:r>
            <a:rPr lang="en-GB" sz="1400" b="1" dirty="0" err="1">
              <a:latin typeface="Arial" pitchFamily="34" charset="0"/>
              <a:cs typeface="Arial" pitchFamily="34" charset="0"/>
            </a:rPr>
            <a:t>UKIS</a:t>
          </a:r>
          <a:endParaRPr lang="en-US" sz="1400" b="1" dirty="0">
            <a:latin typeface="Arial" pitchFamily="34" charset="0"/>
            <a:cs typeface="Arial" pitchFamily="34" charset="0"/>
          </a:endParaRPr>
        </a:p>
      </dgm:t>
    </dgm:pt>
    <dgm:pt modelId="{B4207577-BCDF-40A1-BE93-51E476989C75}" type="parTrans" cxnId="{423BF187-B5E4-498D-8367-65BD792111A9}">
      <dgm:prSet/>
      <dgm:spPr/>
      <dgm:t>
        <a:bodyPr/>
        <a:lstStyle/>
        <a:p>
          <a:endParaRPr lang="en-US"/>
        </a:p>
      </dgm:t>
    </dgm:pt>
    <dgm:pt modelId="{05288689-434D-4DC0-8894-86C9110C067A}" type="sibTrans" cxnId="{423BF187-B5E4-498D-8367-65BD792111A9}">
      <dgm:prSet/>
      <dgm:spPr/>
      <dgm:t>
        <a:bodyPr/>
        <a:lstStyle/>
        <a:p>
          <a:endParaRPr lang="en-US"/>
        </a:p>
      </dgm:t>
    </dgm:pt>
    <dgm:pt modelId="{9E1535EE-45C3-49DE-B201-46DB9B87E579}">
      <dgm:prSet custT="1"/>
      <dgm:spPr/>
      <dgm:t>
        <a:bodyPr/>
        <a:lstStyle/>
        <a:p>
          <a:r>
            <a:rPr lang="en-GB" sz="1600" b="1" dirty="0">
              <a:latin typeface="Arial" pitchFamily="34" charset="0"/>
              <a:cs typeface="Arial" pitchFamily="34" charset="0"/>
            </a:rPr>
            <a:t>Field enquiries</a:t>
          </a:r>
          <a:endParaRPr lang="en-US" sz="1600" b="1" dirty="0">
            <a:latin typeface="Arial" pitchFamily="34" charset="0"/>
            <a:cs typeface="Arial" pitchFamily="34" charset="0"/>
          </a:endParaRPr>
        </a:p>
      </dgm:t>
    </dgm:pt>
    <dgm:pt modelId="{4B32CE3C-FEDA-49A3-9C83-207DB7875CAA}" type="parTrans" cxnId="{B4C7CC0C-1E07-4DAF-A0CF-3FF0EA6DE747}">
      <dgm:prSet/>
      <dgm:spPr/>
      <dgm:t>
        <a:bodyPr/>
        <a:lstStyle/>
        <a:p>
          <a:endParaRPr lang="en-US"/>
        </a:p>
      </dgm:t>
    </dgm:pt>
    <dgm:pt modelId="{217DEA84-0FCD-4AD3-8A2E-C334C0B60817}" type="sibTrans" cxnId="{B4C7CC0C-1E07-4DAF-A0CF-3FF0EA6DE747}">
      <dgm:prSet/>
      <dgm:spPr/>
      <dgm:t>
        <a:bodyPr/>
        <a:lstStyle/>
        <a:p>
          <a:endParaRPr lang="en-US"/>
        </a:p>
      </dgm:t>
    </dgm:pt>
    <dgm:pt modelId="{DA59206E-EAA0-4972-8BFB-51984E9AF111}" type="pres">
      <dgm:prSet presAssocID="{01B29845-5A1B-4F61-A079-1CC82AFCCE44}" presName="composite" presStyleCnt="0">
        <dgm:presLayoutVars>
          <dgm:chMax val="1"/>
          <dgm:dir/>
          <dgm:resizeHandles val="exact"/>
        </dgm:presLayoutVars>
      </dgm:prSet>
      <dgm:spPr/>
    </dgm:pt>
    <dgm:pt modelId="{EE89D38A-9044-411C-8DC2-77EEFBBBB20B}" type="pres">
      <dgm:prSet presAssocID="{01B29845-5A1B-4F61-A079-1CC82AFCCE44}" presName="radial" presStyleCnt="0">
        <dgm:presLayoutVars>
          <dgm:animLvl val="ctr"/>
        </dgm:presLayoutVars>
      </dgm:prSet>
      <dgm:spPr/>
    </dgm:pt>
    <dgm:pt modelId="{65D72513-EA47-4D52-86E8-2A2A985C9CAD}" type="pres">
      <dgm:prSet presAssocID="{081426AC-CC04-42A1-849E-82ECB353BDCB}" presName="centerShape" presStyleLbl="vennNode1" presStyleIdx="0" presStyleCnt="7"/>
      <dgm:spPr/>
    </dgm:pt>
    <dgm:pt modelId="{C5EFE441-CFA6-49CB-8331-5EF7620685DB}" type="pres">
      <dgm:prSet presAssocID="{C60C854A-03CD-4C18-AEC3-17F6559E23B8}" presName="node" presStyleLbl="vennNode1" presStyleIdx="1" presStyleCnt="7" custScaleX="134380" custScaleY="109416" custRadScaleRad="99241" custRadScaleInc="-2208">
        <dgm:presLayoutVars>
          <dgm:bulletEnabled val="1"/>
        </dgm:presLayoutVars>
      </dgm:prSet>
      <dgm:spPr/>
    </dgm:pt>
    <dgm:pt modelId="{D4CE1B55-945A-43F2-A0FC-B0E48CEFD4EB}" type="pres">
      <dgm:prSet presAssocID="{D90F2D8D-F999-4FC2-8371-935654239CE9}" presName="node" presStyleLbl="vennNode1" presStyleIdx="2" presStyleCnt="7" custScaleX="136313" custScaleY="121230" custRadScaleRad="112159" custRadScaleInc="-3348">
        <dgm:presLayoutVars>
          <dgm:bulletEnabled val="1"/>
        </dgm:presLayoutVars>
      </dgm:prSet>
      <dgm:spPr/>
    </dgm:pt>
    <dgm:pt modelId="{0CDA3A5C-7288-4A68-98F3-FE5A7880076B}" type="pres">
      <dgm:prSet presAssocID="{19D82B87-FC8B-4BB3-B456-BC9747EEAC97}" presName="node" presStyleLbl="vennNode1" presStyleIdx="3" presStyleCnt="7" custScaleX="117803" custScaleY="112051" custRadScaleRad="105132" custRadScaleInc="-2288">
        <dgm:presLayoutVars>
          <dgm:bulletEnabled val="1"/>
        </dgm:presLayoutVars>
      </dgm:prSet>
      <dgm:spPr/>
    </dgm:pt>
    <dgm:pt modelId="{C86B25AB-2680-426B-95ED-04865495BE1D}" type="pres">
      <dgm:prSet presAssocID="{EF9ABB5F-68A6-4EF0-A156-EDBF394947BA}" presName="node" presStyleLbl="vennNode1" presStyleIdx="4" presStyleCnt="7" custScaleX="136432" custScaleY="119415" custRadScaleRad="103441" custRadScaleInc="648">
        <dgm:presLayoutVars>
          <dgm:bulletEnabled val="1"/>
        </dgm:presLayoutVars>
      </dgm:prSet>
      <dgm:spPr/>
    </dgm:pt>
    <dgm:pt modelId="{7B0A5D6A-BEC9-47A7-A43A-19EB0E9A5E90}" type="pres">
      <dgm:prSet presAssocID="{C80A23B2-E9F0-4B6F-B942-EA7C1706AE25}" presName="node" presStyleLbl="vennNode1" presStyleIdx="5" presStyleCnt="7" custScaleX="115822" custScaleY="109105" custRadScaleRad="112950" custRadScaleInc="6926">
        <dgm:presLayoutVars>
          <dgm:bulletEnabled val="1"/>
        </dgm:presLayoutVars>
      </dgm:prSet>
      <dgm:spPr/>
    </dgm:pt>
    <dgm:pt modelId="{C3D35E5D-AB80-4FC1-BB85-D258DC6001EF}" type="pres">
      <dgm:prSet presAssocID="{9E1535EE-45C3-49DE-B201-46DB9B87E579}" presName="node" presStyleLbl="vennNode1" presStyleIdx="6" presStyleCnt="7" custScaleX="135270" custScaleY="118254" custRadScaleRad="110850" custRadScaleInc="-5314">
        <dgm:presLayoutVars>
          <dgm:bulletEnabled val="1"/>
        </dgm:presLayoutVars>
      </dgm:prSet>
      <dgm:spPr/>
    </dgm:pt>
  </dgm:ptLst>
  <dgm:cxnLst>
    <dgm:cxn modelId="{B4C7CC0C-1E07-4DAF-A0CF-3FF0EA6DE747}" srcId="{081426AC-CC04-42A1-849E-82ECB353BDCB}" destId="{9E1535EE-45C3-49DE-B201-46DB9B87E579}" srcOrd="5" destOrd="0" parTransId="{4B32CE3C-FEDA-49A3-9C83-207DB7875CAA}" sibTransId="{217DEA84-0FCD-4AD3-8A2E-C334C0B60817}"/>
    <dgm:cxn modelId="{FB2BFA30-5FAB-4B83-8DA5-2570CF8F7A24}" type="presOf" srcId="{19D82B87-FC8B-4BB3-B456-BC9747EEAC97}" destId="{0CDA3A5C-7288-4A68-98F3-FE5A7880076B}" srcOrd="0" destOrd="0" presId="urn:microsoft.com/office/officeart/2005/8/layout/radial3"/>
    <dgm:cxn modelId="{8A018740-16F3-4AFC-B4C7-097EF636A574}" type="presOf" srcId="{01B29845-5A1B-4F61-A079-1CC82AFCCE44}" destId="{DA59206E-EAA0-4972-8BFB-51984E9AF111}" srcOrd="0" destOrd="0" presId="urn:microsoft.com/office/officeart/2005/8/layout/radial3"/>
    <dgm:cxn modelId="{F975A44C-654E-4747-84E3-3BEAED8B497F}" type="presOf" srcId="{D90F2D8D-F999-4FC2-8371-935654239CE9}" destId="{D4CE1B55-945A-43F2-A0FC-B0E48CEFD4EB}" srcOrd="0" destOrd="0" presId="urn:microsoft.com/office/officeart/2005/8/layout/radial3"/>
    <dgm:cxn modelId="{A7CBDD77-BAB2-4F91-8CA2-FD2C80E81075}" srcId="{081426AC-CC04-42A1-849E-82ECB353BDCB}" destId="{19D82B87-FC8B-4BB3-B456-BC9747EEAC97}" srcOrd="2" destOrd="0" parTransId="{F3873F62-56D1-451E-8590-AA232DDE55E8}" sibTransId="{78F9158A-F238-4FA5-920D-A1242239C605}"/>
    <dgm:cxn modelId="{CBFE0879-4138-4FA0-9BF4-9775E1E809EB}" type="presOf" srcId="{C80A23B2-E9F0-4B6F-B942-EA7C1706AE25}" destId="{7B0A5D6A-BEC9-47A7-A43A-19EB0E9A5E90}" srcOrd="0" destOrd="0" presId="urn:microsoft.com/office/officeart/2005/8/layout/radial3"/>
    <dgm:cxn modelId="{423BF187-B5E4-498D-8367-65BD792111A9}" srcId="{081426AC-CC04-42A1-849E-82ECB353BDCB}" destId="{C80A23B2-E9F0-4B6F-B942-EA7C1706AE25}" srcOrd="4" destOrd="0" parTransId="{B4207577-BCDF-40A1-BE93-51E476989C75}" sibTransId="{05288689-434D-4DC0-8894-86C9110C067A}"/>
    <dgm:cxn modelId="{47B1EFA0-A225-449D-873D-2C35C9CC13B4}" srcId="{081426AC-CC04-42A1-849E-82ECB353BDCB}" destId="{C60C854A-03CD-4C18-AEC3-17F6559E23B8}" srcOrd="0" destOrd="0" parTransId="{397C1A86-10C6-4E1E-A8E1-7D8558650247}" sibTransId="{67275D15-0528-4F0D-B697-42C32E1CAF49}"/>
    <dgm:cxn modelId="{B04D5AAB-F20A-4F9A-92A9-82409152E23E}" type="presOf" srcId="{C60C854A-03CD-4C18-AEC3-17F6559E23B8}" destId="{C5EFE441-CFA6-49CB-8331-5EF7620685DB}" srcOrd="0" destOrd="0" presId="urn:microsoft.com/office/officeart/2005/8/layout/radial3"/>
    <dgm:cxn modelId="{8D064EAD-72F5-43EF-ACCC-5764ECC26EAC}" srcId="{01B29845-5A1B-4F61-A079-1CC82AFCCE44}" destId="{081426AC-CC04-42A1-849E-82ECB353BDCB}" srcOrd="0" destOrd="0" parTransId="{ABF22FDC-E66B-4812-BA05-6D40953B3C08}" sibTransId="{C7613D8A-D3C7-4E67-BE14-7DD5FFDFF47A}"/>
    <dgm:cxn modelId="{11B0F5C7-6CBD-4B7A-A7EA-B6A568A5CF5E}" type="presOf" srcId="{081426AC-CC04-42A1-849E-82ECB353BDCB}" destId="{65D72513-EA47-4D52-86E8-2A2A985C9CAD}" srcOrd="0" destOrd="0" presId="urn:microsoft.com/office/officeart/2005/8/layout/radial3"/>
    <dgm:cxn modelId="{7C037DCF-925D-4EA2-BE8B-588EA708B259}" type="presOf" srcId="{9E1535EE-45C3-49DE-B201-46DB9B87E579}" destId="{C3D35E5D-AB80-4FC1-BB85-D258DC6001EF}" srcOrd="0" destOrd="0" presId="urn:microsoft.com/office/officeart/2005/8/layout/radial3"/>
    <dgm:cxn modelId="{113981DA-408D-4A77-A676-A69F5B7B0EEE}" type="presOf" srcId="{EF9ABB5F-68A6-4EF0-A156-EDBF394947BA}" destId="{C86B25AB-2680-426B-95ED-04865495BE1D}" srcOrd="0" destOrd="0" presId="urn:microsoft.com/office/officeart/2005/8/layout/radial3"/>
    <dgm:cxn modelId="{96E163EB-616F-4BF6-91F7-066897AD2DC3}" srcId="{081426AC-CC04-42A1-849E-82ECB353BDCB}" destId="{EF9ABB5F-68A6-4EF0-A156-EDBF394947BA}" srcOrd="3" destOrd="0" parTransId="{7211A999-CD70-4189-AD11-57FAAB957BEC}" sibTransId="{45A1A372-5FC6-4CF4-ADE3-9356759F62B1}"/>
    <dgm:cxn modelId="{21B200F8-F61F-4082-B004-8F225068CA36}" srcId="{081426AC-CC04-42A1-849E-82ECB353BDCB}" destId="{D90F2D8D-F999-4FC2-8371-935654239CE9}" srcOrd="1" destOrd="0" parTransId="{F249157E-9A6D-4345-AE22-3CC79EF60E2F}" sibTransId="{DFE944D4-6969-4290-A254-BC980C33DAC7}"/>
    <dgm:cxn modelId="{FAA9F3BE-E12B-4DC6-9CD8-A14B0446E7EB}" type="presParOf" srcId="{DA59206E-EAA0-4972-8BFB-51984E9AF111}" destId="{EE89D38A-9044-411C-8DC2-77EEFBBBB20B}" srcOrd="0" destOrd="0" presId="urn:microsoft.com/office/officeart/2005/8/layout/radial3"/>
    <dgm:cxn modelId="{7591FC20-5B99-467F-9FE2-C5731A603925}" type="presParOf" srcId="{EE89D38A-9044-411C-8DC2-77EEFBBBB20B}" destId="{65D72513-EA47-4D52-86E8-2A2A985C9CAD}" srcOrd="0" destOrd="0" presId="urn:microsoft.com/office/officeart/2005/8/layout/radial3"/>
    <dgm:cxn modelId="{A57C3F49-C53A-4724-8621-17D3EF4836E2}" type="presParOf" srcId="{EE89D38A-9044-411C-8DC2-77EEFBBBB20B}" destId="{C5EFE441-CFA6-49CB-8331-5EF7620685DB}" srcOrd="1" destOrd="0" presId="urn:microsoft.com/office/officeart/2005/8/layout/radial3"/>
    <dgm:cxn modelId="{BC4AEED6-8EC7-4EC7-9B8A-A5C2BB19F483}" type="presParOf" srcId="{EE89D38A-9044-411C-8DC2-77EEFBBBB20B}" destId="{D4CE1B55-945A-43F2-A0FC-B0E48CEFD4EB}" srcOrd="2" destOrd="0" presId="urn:microsoft.com/office/officeart/2005/8/layout/radial3"/>
    <dgm:cxn modelId="{4DB597AF-D0C6-494A-B9D9-8385EA571C3D}" type="presParOf" srcId="{EE89D38A-9044-411C-8DC2-77EEFBBBB20B}" destId="{0CDA3A5C-7288-4A68-98F3-FE5A7880076B}" srcOrd="3" destOrd="0" presId="urn:microsoft.com/office/officeart/2005/8/layout/radial3"/>
    <dgm:cxn modelId="{B9425FF0-A6D5-4DFE-A6C3-F64F5F4C410F}" type="presParOf" srcId="{EE89D38A-9044-411C-8DC2-77EEFBBBB20B}" destId="{C86B25AB-2680-426B-95ED-04865495BE1D}" srcOrd="4" destOrd="0" presId="urn:microsoft.com/office/officeart/2005/8/layout/radial3"/>
    <dgm:cxn modelId="{61EAEF6F-289C-41BF-96FD-12A56BFE3EA0}" type="presParOf" srcId="{EE89D38A-9044-411C-8DC2-77EEFBBBB20B}" destId="{7B0A5D6A-BEC9-47A7-A43A-19EB0E9A5E90}" srcOrd="5" destOrd="0" presId="urn:microsoft.com/office/officeart/2005/8/layout/radial3"/>
    <dgm:cxn modelId="{E3AAD9A4-5CB1-4A54-B4D0-10BF052DDC95}" type="presParOf" srcId="{EE89D38A-9044-411C-8DC2-77EEFBBBB20B}" destId="{C3D35E5D-AB80-4FC1-BB85-D258DC6001EF}" srcOrd="6" destOrd="0" presId="urn:microsoft.com/office/officeart/2005/8/layout/radial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6B9B8C5E-99EB-404E-A1C5-337132EFCFA4}" type="doc">
      <dgm:prSet loTypeId="urn:microsoft.com/office/officeart/2008/layout/LinedList" loCatId="list" qsTypeId="urn:microsoft.com/office/officeart/2005/8/quickstyle/simple4" qsCatId="simple" csTypeId="urn:microsoft.com/office/officeart/2005/8/colors/colorful2" csCatId="colorful"/>
      <dgm:spPr/>
      <dgm:t>
        <a:bodyPr/>
        <a:lstStyle/>
        <a:p>
          <a:endParaRPr lang="en-US"/>
        </a:p>
      </dgm:t>
    </dgm:pt>
    <dgm:pt modelId="{12111F74-5ED1-49E1-8D98-2CC99064980C}">
      <dgm:prSet/>
      <dgm:spPr/>
      <dgm:t>
        <a:bodyPr/>
        <a:lstStyle/>
        <a:p>
          <a:r>
            <a:rPr lang="en-GB"/>
            <a:t>Body Scanners,</a:t>
          </a:r>
          <a:endParaRPr lang="en-US"/>
        </a:p>
      </dgm:t>
    </dgm:pt>
    <dgm:pt modelId="{A318A7AA-AA55-4A23-942B-EEAC378E13BA}" type="parTrans" cxnId="{0D203C24-692F-4253-89D0-7AD6CEE2B58C}">
      <dgm:prSet/>
      <dgm:spPr/>
      <dgm:t>
        <a:bodyPr/>
        <a:lstStyle/>
        <a:p>
          <a:endParaRPr lang="en-US"/>
        </a:p>
      </dgm:t>
    </dgm:pt>
    <dgm:pt modelId="{91C2DC08-F4E7-4DC0-B881-381D5C1767BE}" type="sibTrans" cxnId="{0D203C24-692F-4253-89D0-7AD6CEE2B58C}">
      <dgm:prSet/>
      <dgm:spPr/>
      <dgm:t>
        <a:bodyPr/>
        <a:lstStyle/>
        <a:p>
          <a:endParaRPr lang="en-US"/>
        </a:p>
      </dgm:t>
    </dgm:pt>
    <dgm:pt modelId="{68CACC85-DF03-494C-964A-7C345233F8BA}">
      <dgm:prSet/>
      <dgm:spPr/>
      <dgm:t>
        <a:bodyPr/>
        <a:lstStyle/>
        <a:p>
          <a:r>
            <a:rPr lang="en-GB"/>
            <a:t>Section 44 Terrorism Act, </a:t>
          </a:r>
          <a:endParaRPr lang="en-US"/>
        </a:p>
      </dgm:t>
    </dgm:pt>
    <dgm:pt modelId="{5C60EFC0-D48B-489B-BCF3-B92DB4181650}" type="parTrans" cxnId="{05C4AB34-EEFB-4FF6-900A-A5520B2E68AD}">
      <dgm:prSet/>
      <dgm:spPr/>
      <dgm:t>
        <a:bodyPr/>
        <a:lstStyle/>
        <a:p>
          <a:endParaRPr lang="en-US"/>
        </a:p>
      </dgm:t>
    </dgm:pt>
    <dgm:pt modelId="{928BD14E-4DE7-4F71-8914-00DE1BF89E21}" type="sibTrans" cxnId="{05C4AB34-EEFB-4FF6-900A-A5520B2E68AD}">
      <dgm:prSet/>
      <dgm:spPr/>
      <dgm:t>
        <a:bodyPr/>
        <a:lstStyle/>
        <a:p>
          <a:endParaRPr lang="en-US"/>
        </a:p>
      </dgm:t>
    </dgm:pt>
    <dgm:pt modelId="{45CBE4C1-716D-49E6-A431-EA215CA7593D}">
      <dgm:prSet/>
      <dgm:spPr/>
      <dgm:t>
        <a:bodyPr/>
        <a:lstStyle/>
        <a:p>
          <a:r>
            <a:rPr lang="en-GB"/>
            <a:t>Schedule 7 Terrorism Act,</a:t>
          </a:r>
          <a:endParaRPr lang="en-US"/>
        </a:p>
      </dgm:t>
    </dgm:pt>
    <dgm:pt modelId="{4456E137-0E90-4390-B42B-8D2ABC8F8BC4}" type="parTrans" cxnId="{240CFF10-E062-41C5-9E91-C3A3986EDE71}">
      <dgm:prSet/>
      <dgm:spPr/>
      <dgm:t>
        <a:bodyPr/>
        <a:lstStyle/>
        <a:p>
          <a:endParaRPr lang="en-US"/>
        </a:p>
      </dgm:t>
    </dgm:pt>
    <dgm:pt modelId="{DACF5132-B99E-4701-AEF7-4FAAA8800BCB}" type="sibTrans" cxnId="{240CFF10-E062-41C5-9E91-C3A3986EDE71}">
      <dgm:prSet/>
      <dgm:spPr/>
      <dgm:t>
        <a:bodyPr/>
        <a:lstStyle/>
        <a:p>
          <a:endParaRPr lang="en-US"/>
        </a:p>
      </dgm:t>
    </dgm:pt>
    <dgm:pt modelId="{9820217C-73AC-4141-B86C-CE2F0C21D2DE}">
      <dgm:prSet/>
      <dgm:spPr/>
      <dgm:t>
        <a:bodyPr/>
        <a:lstStyle/>
        <a:p>
          <a:r>
            <a:rPr lang="en-GB"/>
            <a:t>CONTEST (PREVENT),</a:t>
          </a:r>
          <a:endParaRPr lang="en-US"/>
        </a:p>
      </dgm:t>
    </dgm:pt>
    <dgm:pt modelId="{E08006D1-735C-4EF4-AF6A-5A25CF4C4FF3}" type="parTrans" cxnId="{86AF4643-D426-47C8-90C7-98A492A377C7}">
      <dgm:prSet/>
      <dgm:spPr/>
      <dgm:t>
        <a:bodyPr/>
        <a:lstStyle/>
        <a:p>
          <a:endParaRPr lang="en-US"/>
        </a:p>
      </dgm:t>
    </dgm:pt>
    <dgm:pt modelId="{4862476D-8FC7-4998-A808-AD483520739F}" type="sibTrans" cxnId="{86AF4643-D426-47C8-90C7-98A492A377C7}">
      <dgm:prSet/>
      <dgm:spPr/>
      <dgm:t>
        <a:bodyPr/>
        <a:lstStyle/>
        <a:p>
          <a:endParaRPr lang="en-US"/>
        </a:p>
      </dgm:t>
    </dgm:pt>
    <dgm:pt modelId="{193AE9F8-4927-4DD1-BC68-6A9C2048D14D}">
      <dgm:prSet/>
      <dgm:spPr/>
      <dgm:t>
        <a:bodyPr/>
        <a:lstStyle/>
        <a:p>
          <a:r>
            <a:rPr lang="en-GB"/>
            <a:t>CT Network,</a:t>
          </a:r>
          <a:endParaRPr lang="en-US"/>
        </a:p>
      </dgm:t>
    </dgm:pt>
    <dgm:pt modelId="{01B3942F-83F2-4765-AA63-D6B947D3B0F8}" type="parTrans" cxnId="{CE532191-FC2A-4DA8-AAD2-8462CD897CEA}">
      <dgm:prSet/>
      <dgm:spPr/>
      <dgm:t>
        <a:bodyPr/>
        <a:lstStyle/>
        <a:p>
          <a:endParaRPr lang="en-US"/>
        </a:p>
      </dgm:t>
    </dgm:pt>
    <dgm:pt modelId="{4E750C0B-0A6E-457D-B6CB-90AB1D369F43}" type="sibTrans" cxnId="{CE532191-FC2A-4DA8-AAD2-8462CD897CEA}">
      <dgm:prSet/>
      <dgm:spPr/>
      <dgm:t>
        <a:bodyPr/>
        <a:lstStyle/>
        <a:p>
          <a:endParaRPr lang="en-US"/>
        </a:p>
      </dgm:t>
    </dgm:pt>
    <dgm:pt modelId="{D15EE601-A7CC-4492-A995-56102D2D2E60}">
      <dgm:prSet/>
      <dgm:spPr/>
      <dgm:t>
        <a:bodyPr/>
        <a:lstStyle/>
        <a:p>
          <a:r>
            <a:rPr lang="en-GB"/>
            <a:t>ANPR</a:t>
          </a:r>
          <a:endParaRPr lang="en-US"/>
        </a:p>
      </dgm:t>
    </dgm:pt>
    <dgm:pt modelId="{F0C34E4B-A830-41BD-9154-0C7843278C24}" type="parTrans" cxnId="{114FBF4B-AE5E-4566-8916-90B77BEEE3B5}">
      <dgm:prSet/>
      <dgm:spPr/>
      <dgm:t>
        <a:bodyPr/>
        <a:lstStyle/>
        <a:p>
          <a:endParaRPr lang="en-US"/>
        </a:p>
      </dgm:t>
    </dgm:pt>
    <dgm:pt modelId="{B9D9E4E4-E34E-4D6C-A906-FB15D7D9F0EF}" type="sibTrans" cxnId="{114FBF4B-AE5E-4566-8916-90B77BEEE3B5}">
      <dgm:prSet/>
      <dgm:spPr/>
      <dgm:t>
        <a:bodyPr/>
        <a:lstStyle/>
        <a:p>
          <a:endParaRPr lang="en-US"/>
        </a:p>
      </dgm:t>
    </dgm:pt>
    <dgm:pt modelId="{2014FAE8-8D8E-43F2-8B85-4AA0944256D6}">
      <dgm:prSet/>
      <dgm:spPr/>
      <dgm:t>
        <a:bodyPr/>
        <a:lstStyle/>
        <a:p>
          <a:r>
            <a:rPr lang="en-GB"/>
            <a:t>CCTV</a:t>
          </a:r>
          <a:endParaRPr lang="en-US"/>
        </a:p>
      </dgm:t>
    </dgm:pt>
    <dgm:pt modelId="{A3F0824C-E960-4DDD-9484-E0E88C3F605E}" type="parTrans" cxnId="{0D377381-D2A7-430D-8C09-C46F2DA769E9}">
      <dgm:prSet/>
      <dgm:spPr/>
      <dgm:t>
        <a:bodyPr/>
        <a:lstStyle/>
        <a:p>
          <a:endParaRPr lang="en-US"/>
        </a:p>
      </dgm:t>
    </dgm:pt>
    <dgm:pt modelId="{A723C21B-FD46-4E65-BE2F-C424DBA1DE7F}" type="sibTrans" cxnId="{0D377381-D2A7-430D-8C09-C46F2DA769E9}">
      <dgm:prSet/>
      <dgm:spPr/>
      <dgm:t>
        <a:bodyPr/>
        <a:lstStyle/>
        <a:p>
          <a:endParaRPr lang="en-US"/>
        </a:p>
      </dgm:t>
    </dgm:pt>
    <dgm:pt modelId="{643D1E83-73B1-4008-8332-378118F495CC}" type="pres">
      <dgm:prSet presAssocID="{6B9B8C5E-99EB-404E-A1C5-337132EFCFA4}" presName="vert0" presStyleCnt="0">
        <dgm:presLayoutVars>
          <dgm:dir/>
          <dgm:animOne val="branch"/>
          <dgm:animLvl val="lvl"/>
        </dgm:presLayoutVars>
      </dgm:prSet>
      <dgm:spPr/>
    </dgm:pt>
    <dgm:pt modelId="{AD36E42F-3CCA-495D-9575-2F222DECE1AA}" type="pres">
      <dgm:prSet presAssocID="{12111F74-5ED1-49E1-8D98-2CC99064980C}" presName="thickLine" presStyleLbl="alignNode1" presStyleIdx="0" presStyleCnt="7"/>
      <dgm:spPr/>
    </dgm:pt>
    <dgm:pt modelId="{1B244E1C-79F0-46A5-9DDB-F47F84A75836}" type="pres">
      <dgm:prSet presAssocID="{12111F74-5ED1-49E1-8D98-2CC99064980C}" presName="horz1" presStyleCnt="0"/>
      <dgm:spPr/>
    </dgm:pt>
    <dgm:pt modelId="{3B7AFEC2-A44C-4BA5-9B91-202B36AE54BB}" type="pres">
      <dgm:prSet presAssocID="{12111F74-5ED1-49E1-8D98-2CC99064980C}" presName="tx1" presStyleLbl="revTx" presStyleIdx="0" presStyleCnt="7"/>
      <dgm:spPr/>
    </dgm:pt>
    <dgm:pt modelId="{BEF09C0D-026C-47E9-BC59-1C2749AAF59D}" type="pres">
      <dgm:prSet presAssocID="{12111F74-5ED1-49E1-8D98-2CC99064980C}" presName="vert1" presStyleCnt="0"/>
      <dgm:spPr/>
    </dgm:pt>
    <dgm:pt modelId="{D9D356F6-AA89-440B-A02D-6818B0E78328}" type="pres">
      <dgm:prSet presAssocID="{68CACC85-DF03-494C-964A-7C345233F8BA}" presName="thickLine" presStyleLbl="alignNode1" presStyleIdx="1" presStyleCnt="7"/>
      <dgm:spPr/>
    </dgm:pt>
    <dgm:pt modelId="{EAD3DCAB-C346-43E1-B2D5-8344DC0AFA3A}" type="pres">
      <dgm:prSet presAssocID="{68CACC85-DF03-494C-964A-7C345233F8BA}" presName="horz1" presStyleCnt="0"/>
      <dgm:spPr/>
    </dgm:pt>
    <dgm:pt modelId="{09DB568E-7101-4FF3-BBDF-688AC5033223}" type="pres">
      <dgm:prSet presAssocID="{68CACC85-DF03-494C-964A-7C345233F8BA}" presName="tx1" presStyleLbl="revTx" presStyleIdx="1" presStyleCnt="7"/>
      <dgm:spPr/>
    </dgm:pt>
    <dgm:pt modelId="{279657F8-4211-4D50-96BA-EB8696AD3323}" type="pres">
      <dgm:prSet presAssocID="{68CACC85-DF03-494C-964A-7C345233F8BA}" presName="vert1" presStyleCnt="0"/>
      <dgm:spPr/>
    </dgm:pt>
    <dgm:pt modelId="{58A084D4-3152-4711-B587-BB1D05BF60CB}" type="pres">
      <dgm:prSet presAssocID="{45CBE4C1-716D-49E6-A431-EA215CA7593D}" presName="thickLine" presStyleLbl="alignNode1" presStyleIdx="2" presStyleCnt="7"/>
      <dgm:spPr/>
    </dgm:pt>
    <dgm:pt modelId="{E4E9CEBF-5877-489D-AD34-CE312A532198}" type="pres">
      <dgm:prSet presAssocID="{45CBE4C1-716D-49E6-A431-EA215CA7593D}" presName="horz1" presStyleCnt="0"/>
      <dgm:spPr/>
    </dgm:pt>
    <dgm:pt modelId="{527F9715-D285-4130-A3C6-54A520F481B2}" type="pres">
      <dgm:prSet presAssocID="{45CBE4C1-716D-49E6-A431-EA215CA7593D}" presName="tx1" presStyleLbl="revTx" presStyleIdx="2" presStyleCnt="7"/>
      <dgm:spPr/>
    </dgm:pt>
    <dgm:pt modelId="{49DA375A-9149-4317-812E-66DBA05A0A30}" type="pres">
      <dgm:prSet presAssocID="{45CBE4C1-716D-49E6-A431-EA215CA7593D}" presName="vert1" presStyleCnt="0"/>
      <dgm:spPr/>
    </dgm:pt>
    <dgm:pt modelId="{B387E533-EAAC-409C-B957-33883AF5BA26}" type="pres">
      <dgm:prSet presAssocID="{9820217C-73AC-4141-B86C-CE2F0C21D2DE}" presName="thickLine" presStyleLbl="alignNode1" presStyleIdx="3" presStyleCnt="7"/>
      <dgm:spPr/>
    </dgm:pt>
    <dgm:pt modelId="{D1E11D51-4155-4C0E-842C-1A0E85D6C962}" type="pres">
      <dgm:prSet presAssocID="{9820217C-73AC-4141-B86C-CE2F0C21D2DE}" presName="horz1" presStyleCnt="0"/>
      <dgm:spPr/>
    </dgm:pt>
    <dgm:pt modelId="{0F444AD8-3358-4242-9C1E-40098FEAA055}" type="pres">
      <dgm:prSet presAssocID="{9820217C-73AC-4141-B86C-CE2F0C21D2DE}" presName="tx1" presStyleLbl="revTx" presStyleIdx="3" presStyleCnt="7"/>
      <dgm:spPr/>
    </dgm:pt>
    <dgm:pt modelId="{D2ECDD50-7718-477A-8680-5CC4FF992E3C}" type="pres">
      <dgm:prSet presAssocID="{9820217C-73AC-4141-B86C-CE2F0C21D2DE}" presName="vert1" presStyleCnt="0"/>
      <dgm:spPr/>
    </dgm:pt>
    <dgm:pt modelId="{8B65F70B-202D-4574-8908-0CD98158419B}" type="pres">
      <dgm:prSet presAssocID="{193AE9F8-4927-4DD1-BC68-6A9C2048D14D}" presName="thickLine" presStyleLbl="alignNode1" presStyleIdx="4" presStyleCnt="7"/>
      <dgm:spPr/>
    </dgm:pt>
    <dgm:pt modelId="{E62E55CF-39DB-403F-8B17-2A5FBE9D739A}" type="pres">
      <dgm:prSet presAssocID="{193AE9F8-4927-4DD1-BC68-6A9C2048D14D}" presName="horz1" presStyleCnt="0"/>
      <dgm:spPr/>
    </dgm:pt>
    <dgm:pt modelId="{7DCC8F57-B042-489E-9CC1-CD48143DA216}" type="pres">
      <dgm:prSet presAssocID="{193AE9F8-4927-4DD1-BC68-6A9C2048D14D}" presName="tx1" presStyleLbl="revTx" presStyleIdx="4" presStyleCnt="7"/>
      <dgm:spPr/>
    </dgm:pt>
    <dgm:pt modelId="{471146CE-EC30-4B17-8DAF-AA56B7EB9884}" type="pres">
      <dgm:prSet presAssocID="{193AE9F8-4927-4DD1-BC68-6A9C2048D14D}" presName="vert1" presStyleCnt="0"/>
      <dgm:spPr/>
    </dgm:pt>
    <dgm:pt modelId="{71BEC75E-9B9A-4390-B6AD-2CCA2EC97A5D}" type="pres">
      <dgm:prSet presAssocID="{D15EE601-A7CC-4492-A995-56102D2D2E60}" presName="thickLine" presStyleLbl="alignNode1" presStyleIdx="5" presStyleCnt="7"/>
      <dgm:spPr/>
    </dgm:pt>
    <dgm:pt modelId="{3C840023-8FE0-4CF4-BCB3-4ADCF837873C}" type="pres">
      <dgm:prSet presAssocID="{D15EE601-A7CC-4492-A995-56102D2D2E60}" presName="horz1" presStyleCnt="0"/>
      <dgm:spPr/>
    </dgm:pt>
    <dgm:pt modelId="{D4E76488-1092-4936-9718-1BB28FF22BA1}" type="pres">
      <dgm:prSet presAssocID="{D15EE601-A7CC-4492-A995-56102D2D2E60}" presName="tx1" presStyleLbl="revTx" presStyleIdx="5" presStyleCnt="7"/>
      <dgm:spPr/>
    </dgm:pt>
    <dgm:pt modelId="{5DFEA8D7-9A94-41CB-9C6C-B697F911FD26}" type="pres">
      <dgm:prSet presAssocID="{D15EE601-A7CC-4492-A995-56102D2D2E60}" presName="vert1" presStyleCnt="0"/>
      <dgm:spPr/>
    </dgm:pt>
    <dgm:pt modelId="{37B62C8C-672F-4DEE-BE75-384897F153DD}" type="pres">
      <dgm:prSet presAssocID="{2014FAE8-8D8E-43F2-8B85-4AA0944256D6}" presName="thickLine" presStyleLbl="alignNode1" presStyleIdx="6" presStyleCnt="7"/>
      <dgm:spPr/>
    </dgm:pt>
    <dgm:pt modelId="{C5E15EB6-7168-4C61-900F-F824A88C3F92}" type="pres">
      <dgm:prSet presAssocID="{2014FAE8-8D8E-43F2-8B85-4AA0944256D6}" presName="horz1" presStyleCnt="0"/>
      <dgm:spPr/>
    </dgm:pt>
    <dgm:pt modelId="{992EEE38-36F6-40EC-9A14-5444ED877B51}" type="pres">
      <dgm:prSet presAssocID="{2014FAE8-8D8E-43F2-8B85-4AA0944256D6}" presName="tx1" presStyleLbl="revTx" presStyleIdx="6" presStyleCnt="7"/>
      <dgm:spPr/>
    </dgm:pt>
    <dgm:pt modelId="{16E985EB-6EB8-4B51-8AA9-0EC1D1B97481}" type="pres">
      <dgm:prSet presAssocID="{2014FAE8-8D8E-43F2-8B85-4AA0944256D6}" presName="vert1" presStyleCnt="0"/>
      <dgm:spPr/>
    </dgm:pt>
  </dgm:ptLst>
  <dgm:cxnLst>
    <dgm:cxn modelId="{240CFF10-E062-41C5-9E91-C3A3986EDE71}" srcId="{6B9B8C5E-99EB-404E-A1C5-337132EFCFA4}" destId="{45CBE4C1-716D-49E6-A431-EA215CA7593D}" srcOrd="2" destOrd="0" parTransId="{4456E137-0E90-4390-B42B-8D2ABC8F8BC4}" sibTransId="{DACF5132-B99E-4701-AEF7-4FAAA8800BCB}"/>
    <dgm:cxn modelId="{0D203C24-692F-4253-89D0-7AD6CEE2B58C}" srcId="{6B9B8C5E-99EB-404E-A1C5-337132EFCFA4}" destId="{12111F74-5ED1-49E1-8D98-2CC99064980C}" srcOrd="0" destOrd="0" parTransId="{A318A7AA-AA55-4A23-942B-EEAC378E13BA}" sibTransId="{91C2DC08-F4E7-4DC0-B881-381D5C1767BE}"/>
    <dgm:cxn modelId="{B06CD130-A027-4C0A-9F5F-CA9E393F9E4D}" type="presOf" srcId="{2014FAE8-8D8E-43F2-8B85-4AA0944256D6}" destId="{992EEE38-36F6-40EC-9A14-5444ED877B51}" srcOrd="0" destOrd="0" presId="urn:microsoft.com/office/officeart/2008/layout/LinedList"/>
    <dgm:cxn modelId="{05C4AB34-EEFB-4FF6-900A-A5520B2E68AD}" srcId="{6B9B8C5E-99EB-404E-A1C5-337132EFCFA4}" destId="{68CACC85-DF03-494C-964A-7C345233F8BA}" srcOrd="1" destOrd="0" parTransId="{5C60EFC0-D48B-489B-BCF3-B92DB4181650}" sibTransId="{928BD14E-4DE7-4F71-8914-00DE1BF89E21}"/>
    <dgm:cxn modelId="{7A9A0F41-F761-42ED-9267-B77CFF9B787F}" type="presOf" srcId="{12111F74-5ED1-49E1-8D98-2CC99064980C}" destId="{3B7AFEC2-A44C-4BA5-9B91-202B36AE54BB}" srcOrd="0" destOrd="0" presId="urn:microsoft.com/office/officeart/2008/layout/LinedList"/>
    <dgm:cxn modelId="{86AF4643-D426-47C8-90C7-98A492A377C7}" srcId="{6B9B8C5E-99EB-404E-A1C5-337132EFCFA4}" destId="{9820217C-73AC-4141-B86C-CE2F0C21D2DE}" srcOrd="3" destOrd="0" parTransId="{E08006D1-735C-4EF4-AF6A-5A25CF4C4FF3}" sibTransId="{4862476D-8FC7-4998-A808-AD483520739F}"/>
    <dgm:cxn modelId="{0C26B644-7173-4871-AC4F-936489437632}" type="presOf" srcId="{45CBE4C1-716D-49E6-A431-EA215CA7593D}" destId="{527F9715-D285-4130-A3C6-54A520F481B2}" srcOrd="0" destOrd="0" presId="urn:microsoft.com/office/officeart/2008/layout/LinedList"/>
    <dgm:cxn modelId="{A546B466-9F93-49F3-9FB3-989DE863F022}" type="presOf" srcId="{D15EE601-A7CC-4492-A995-56102D2D2E60}" destId="{D4E76488-1092-4936-9718-1BB28FF22BA1}" srcOrd="0" destOrd="0" presId="urn:microsoft.com/office/officeart/2008/layout/LinedList"/>
    <dgm:cxn modelId="{114FBF4B-AE5E-4566-8916-90B77BEEE3B5}" srcId="{6B9B8C5E-99EB-404E-A1C5-337132EFCFA4}" destId="{D15EE601-A7CC-4492-A995-56102D2D2E60}" srcOrd="5" destOrd="0" parTransId="{F0C34E4B-A830-41BD-9154-0C7843278C24}" sibTransId="{B9D9E4E4-E34E-4D6C-A906-FB15D7D9F0EF}"/>
    <dgm:cxn modelId="{F4A4E57F-AAC6-49DB-BBD4-0417DBB1BC9D}" type="presOf" srcId="{68CACC85-DF03-494C-964A-7C345233F8BA}" destId="{09DB568E-7101-4FF3-BBDF-688AC5033223}" srcOrd="0" destOrd="0" presId="urn:microsoft.com/office/officeart/2008/layout/LinedList"/>
    <dgm:cxn modelId="{0D377381-D2A7-430D-8C09-C46F2DA769E9}" srcId="{6B9B8C5E-99EB-404E-A1C5-337132EFCFA4}" destId="{2014FAE8-8D8E-43F2-8B85-4AA0944256D6}" srcOrd="6" destOrd="0" parTransId="{A3F0824C-E960-4DDD-9484-E0E88C3F605E}" sibTransId="{A723C21B-FD46-4E65-BE2F-C424DBA1DE7F}"/>
    <dgm:cxn modelId="{3D34F486-15C5-41B3-90CA-E63C71B3998D}" type="presOf" srcId="{9820217C-73AC-4141-B86C-CE2F0C21D2DE}" destId="{0F444AD8-3358-4242-9C1E-40098FEAA055}" srcOrd="0" destOrd="0" presId="urn:microsoft.com/office/officeart/2008/layout/LinedList"/>
    <dgm:cxn modelId="{CE532191-FC2A-4DA8-AAD2-8462CD897CEA}" srcId="{6B9B8C5E-99EB-404E-A1C5-337132EFCFA4}" destId="{193AE9F8-4927-4DD1-BC68-6A9C2048D14D}" srcOrd="4" destOrd="0" parTransId="{01B3942F-83F2-4765-AA63-D6B947D3B0F8}" sibTransId="{4E750C0B-0A6E-457D-B6CB-90AB1D369F43}"/>
    <dgm:cxn modelId="{88ABA294-F6E7-469B-B6A3-21E1223108FF}" type="presOf" srcId="{193AE9F8-4927-4DD1-BC68-6A9C2048D14D}" destId="{7DCC8F57-B042-489E-9CC1-CD48143DA216}" srcOrd="0" destOrd="0" presId="urn:microsoft.com/office/officeart/2008/layout/LinedList"/>
    <dgm:cxn modelId="{5FCBFBD3-9951-4D83-8ECB-C499A1C1C2DB}" type="presOf" srcId="{6B9B8C5E-99EB-404E-A1C5-337132EFCFA4}" destId="{643D1E83-73B1-4008-8332-378118F495CC}" srcOrd="0" destOrd="0" presId="urn:microsoft.com/office/officeart/2008/layout/LinedList"/>
    <dgm:cxn modelId="{52B862F4-428E-433F-9940-3C937D629B10}" type="presParOf" srcId="{643D1E83-73B1-4008-8332-378118F495CC}" destId="{AD36E42F-3CCA-495D-9575-2F222DECE1AA}" srcOrd="0" destOrd="0" presId="urn:microsoft.com/office/officeart/2008/layout/LinedList"/>
    <dgm:cxn modelId="{86E72403-E0AE-460B-9500-7F4E7F2F3D0C}" type="presParOf" srcId="{643D1E83-73B1-4008-8332-378118F495CC}" destId="{1B244E1C-79F0-46A5-9DDB-F47F84A75836}" srcOrd="1" destOrd="0" presId="urn:microsoft.com/office/officeart/2008/layout/LinedList"/>
    <dgm:cxn modelId="{4A2617E2-1941-4596-8671-7484E2B72BCC}" type="presParOf" srcId="{1B244E1C-79F0-46A5-9DDB-F47F84A75836}" destId="{3B7AFEC2-A44C-4BA5-9B91-202B36AE54BB}" srcOrd="0" destOrd="0" presId="urn:microsoft.com/office/officeart/2008/layout/LinedList"/>
    <dgm:cxn modelId="{6F65094B-B7FD-4E8F-9019-EA32B3D6A266}" type="presParOf" srcId="{1B244E1C-79F0-46A5-9DDB-F47F84A75836}" destId="{BEF09C0D-026C-47E9-BC59-1C2749AAF59D}" srcOrd="1" destOrd="0" presId="urn:microsoft.com/office/officeart/2008/layout/LinedList"/>
    <dgm:cxn modelId="{54BA5522-7806-4F5D-8F3F-BA6545FA7E5C}" type="presParOf" srcId="{643D1E83-73B1-4008-8332-378118F495CC}" destId="{D9D356F6-AA89-440B-A02D-6818B0E78328}" srcOrd="2" destOrd="0" presId="urn:microsoft.com/office/officeart/2008/layout/LinedList"/>
    <dgm:cxn modelId="{AB8850BE-472D-48E3-BADC-1FC8D793BA82}" type="presParOf" srcId="{643D1E83-73B1-4008-8332-378118F495CC}" destId="{EAD3DCAB-C346-43E1-B2D5-8344DC0AFA3A}" srcOrd="3" destOrd="0" presId="urn:microsoft.com/office/officeart/2008/layout/LinedList"/>
    <dgm:cxn modelId="{B33B2291-BFE0-47DD-B11F-6A7EE7967C0B}" type="presParOf" srcId="{EAD3DCAB-C346-43E1-B2D5-8344DC0AFA3A}" destId="{09DB568E-7101-4FF3-BBDF-688AC5033223}" srcOrd="0" destOrd="0" presId="urn:microsoft.com/office/officeart/2008/layout/LinedList"/>
    <dgm:cxn modelId="{202B6544-1D0B-4295-9186-01842F9A89DD}" type="presParOf" srcId="{EAD3DCAB-C346-43E1-B2D5-8344DC0AFA3A}" destId="{279657F8-4211-4D50-96BA-EB8696AD3323}" srcOrd="1" destOrd="0" presId="urn:microsoft.com/office/officeart/2008/layout/LinedList"/>
    <dgm:cxn modelId="{8E28E15C-B909-446E-BD53-4F24D4AAE2DC}" type="presParOf" srcId="{643D1E83-73B1-4008-8332-378118F495CC}" destId="{58A084D4-3152-4711-B587-BB1D05BF60CB}" srcOrd="4" destOrd="0" presId="urn:microsoft.com/office/officeart/2008/layout/LinedList"/>
    <dgm:cxn modelId="{8E34F89C-0C95-422F-A24B-265DB604A3A5}" type="presParOf" srcId="{643D1E83-73B1-4008-8332-378118F495CC}" destId="{E4E9CEBF-5877-489D-AD34-CE312A532198}" srcOrd="5" destOrd="0" presId="urn:microsoft.com/office/officeart/2008/layout/LinedList"/>
    <dgm:cxn modelId="{DFDCCDBD-22FE-4FAF-8636-C669B1438570}" type="presParOf" srcId="{E4E9CEBF-5877-489D-AD34-CE312A532198}" destId="{527F9715-D285-4130-A3C6-54A520F481B2}" srcOrd="0" destOrd="0" presId="urn:microsoft.com/office/officeart/2008/layout/LinedList"/>
    <dgm:cxn modelId="{1621039A-1F9E-437F-B7CF-0955B064F1B0}" type="presParOf" srcId="{E4E9CEBF-5877-489D-AD34-CE312A532198}" destId="{49DA375A-9149-4317-812E-66DBA05A0A30}" srcOrd="1" destOrd="0" presId="urn:microsoft.com/office/officeart/2008/layout/LinedList"/>
    <dgm:cxn modelId="{1F39B3E8-A570-4690-97AC-1926CD647D04}" type="presParOf" srcId="{643D1E83-73B1-4008-8332-378118F495CC}" destId="{B387E533-EAAC-409C-B957-33883AF5BA26}" srcOrd="6" destOrd="0" presId="urn:microsoft.com/office/officeart/2008/layout/LinedList"/>
    <dgm:cxn modelId="{C7C5E295-96F3-44C6-A445-62A2935E0D4D}" type="presParOf" srcId="{643D1E83-73B1-4008-8332-378118F495CC}" destId="{D1E11D51-4155-4C0E-842C-1A0E85D6C962}" srcOrd="7" destOrd="0" presId="urn:microsoft.com/office/officeart/2008/layout/LinedList"/>
    <dgm:cxn modelId="{F4F7C2AA-DF94-4EBA-931C-BF38EE5190B7}" type="presParOf" srcId="{D1E11D51-4155-4C0E-842C-1A0E85D6C962}" destId="{0F444AD8-3358-4242-9C1E-40098FEAA055}" srcOrd="0" destOrd="0" presId="urn:microsoft.com/office/officeart/2008/layout/LinedList"/>
    <dgm:cxn modelId="{7D58AF4F-5219-49BD-BF63-9D7C10E1A947}" type="presParOf" srcId="{D1E11D51-4155-4C0E-842C-1A0E85D6C962}" destId="{D2ECDD50-7718-477A-8680-5CC4FF992E3C}" srcOrd="1" destOrd="0" presId="urn:microsoft.com/office/officeart/2008/layout/LinedList"/>
    <dgm:cxn modelId="{5A36627B-5BE4-431B-9B22-FF6F016FF830}" type="presParOf" srcId="{643D1E83-73B1-4008-8332-378118F495CC}" destId="{8B65F70B-202D-4574-8908-0CD98158419B}" srcOrd="8" destOrd="0" presId="urn:microsoft.com/office/officeart/2008/layout/LinedList"/>
    <dgm:cxn modelId="{25C58593-F472-44A5-98D4-15D1F45F4EFE}" type="presParOf" srcId="{643D1E83-73B1-4008-8332-378118F495CC}" destId="{E62E55CF-39DB-403F-8B17-2A5FBE9D739A}" srcOrd="9" destOrd="0" presId="urn:microsoft.com/office/officeart/2008/layout/LinedList"/>
    <dgm:cxn modelId="{C43552B2-90CA-4482-99C8-2F9B867D922F}" type="presParOf" srcId="{E62E55CF-39DB-403F-8B17-2A5FBE9D739A}" destId="{7DCC8F57-B042-489E-9CC1-CD48143DA216}" srcOrd="0" destOrd="0" presId="urn:microsoft.com/office/officeart/2008/layout/LinedList"/>
    <dgm:cxn modelId="{14A194B8-9632-43D9-B6EF-8C8FDA9FAEAF}" type="presParOf" srcId="{E62E55CF-39DB-403F-8B17-2A5FBE9D739A}" destId="{471146CE-EC30-4B17-8DAF-AA56B7EB9884}" srcOrd="1" destOrd="0" presId="urn:microsoft.com/office/officeart/2008/layout/LinedList"/>
    <dgm:cxn modelId="{37A9F5E1-BA58-4CF4-AAEF-73E2D8E0A5ED}" type="presParOf" srcId="{643D1E83-73B1-4008-8332-378118F495CC}" destId="{71BEC75E-9B9A-4390-B6AD-2CCA2EC97A5D}" srcOrd="10" destOrd="0" presId="urn:microsoft.com/office/officeart/2008/layout/LinedList"/>
    <dgm:cxn modelId="{2F5AE95D-CF54-4FE9-98A9-C36D41349D58}" type="presParOf" srcId="{643D1E83-73B1-4008-8332-378118F495CC}" destId="{3C840023-8FE0-4CF4-BCB3-4ADCF837873C}" srcOrd="11" destOrd="0" presId="urn:microsoft.com/office/officeart/2008/layout/LinedList"/>
    <dgm:cxn modelId="{3241FAEE-59D6-4639-86B8-77D6E3938DE9}" type="presParOf" srcId="{3C840023-8FE0-4CF4-BCB3-4ADCF837873C}" destId="{D4E76488-1092-4936-9718-1BB28FF22BA1}" srcOrd="0" destOrd="0" presId="urn:microsoft.com/office/officeart/2008/layout/LinedList"/>
    <dgm:cxn modelId="{1BD0602B-0831-4CF9-8998-FC3B09F601B8}" type="presParOf" srcId="{3C840023-8FE0-4CF4-BCB3-4ADCF837873C}" destId="{5DFEA8D7-9A94-41CB-9C6C-B697F911FD26}" srcOrd="1" destOrd="0" presId="urn:microsoft.com/office/officeart/2008/layout/LinedList"/>
    <dgm:cxn modelId="{6F321A07-3E6F-45CF-B9BC-191E21348C3A}" type="presParOf" srcId="{643D1E83-73B1-4008-8332-378118F495CC}" destId="{37B62C8C-672F-4DEE-BE75-384897F153DD}" srcOrd="12" destOrd="0" presId="urn:microsoft.com/office/officeart/2008/layout/LinedList"/>
    <dgm:cxn modelId="{C48B65C9-65E3-4913-B66E-45C8877FBFA8}" type="presParOf" srcId="{643D1E83-73B1-4008-8332-378118F495CC}" destId="{C5E15EB6-7168-4C61-900F-F824A88C3F92}" srcOrd="13" destOrd="0" presId="urn:microsoft.com/office/officeart/2008/layout/LinedList"/>
    <dgm:cxn modelId="{1E803FAA-BAA9-4ED7-9A90-20A9FDB75685}" type="presParOf" srcId="{C5E15EB6-7168-4C61-900F-F824A88C3F92}" destId="{992EEE38-36F6-40EC-9A14-5444ED877B51}" srcOrd="0" destOrd="0" presId="urn:microsoft.com/office/officeart/2008/layout/LinedList"/>
    <dgm:cxn modelId="{7BCCCB83-1136-4AC2-B665-AAE64A65DAA0}" type="presParOf" srcId="{C5E15EB6-7168-4C61-900F-F824A88C3F92}" destId="{16E985EB-6EB8-4B51-8AA9-0EC1D1B97481}"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4F683751-6259-4297-BAAB-C5AFAE8ACF0E}"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FC6BE01E-2A0A-4388-9F94-B45C02953148}">
      <dgm:prSet/>
      <dgm:spPr/>
      <dgm:t>
        <a:bodyPr/>
        <a:lstStyle/>
        <a:p>
          <a:pPr>
            <a:lnSpc>
              <a:spcPct val="100000"/>
            </a:lnSpc>
          </a:pPr>
          <a:r>
            <a:rPr lang="en-GB" dirty="0"/>
            <a:t>Defined Terrorism *</a:t>
          </a:r>
          <a:endParaRPr lang="en-US" dirty="0"/>
        </a:p>
      </dgm:t>
    </dgm:pt>
    <dgm:pt modelId="{627DFB97-1B33-49FB-B7ED-158819068B2B}" type="parTrans" cxnId="{85521A20-C274-4B76-931A-FD5798881A93}">
      <dgm:prSet/>
      <dgm:spPr/>
      <dgm:t>
        <a:bodyPr/>
        <a:lstStyle/>
        <a:p>
          <a:endParaRPr lang="en-US"/>
        </a:p>
      </dgm:t>
    </dgm:pt>
    <dgm:pt modelId="{3ECCE156-F6DA-425F-97F4-35A027E3110C}" type="sibTrans" cxnId="{85521A20-C274-4B76-931A-FD5798881A93}">
      <dgm:prSet/>
      <dgm:spPr/>
      <dgm:t>
        <a:bodyPr/>
        <a:lstStyle/>
        <a:p>
          <a:endParaRPr lang="en-US"/>
        </a:p>
      </dgm:t>
    </dgm:pt>
    <dgm:pt modelId="{9349DBA3-54EA-4112-A9EA-C7C269A3855B}">
      <dgm:prSet/>
      <dgm:spPr/>
      <dgm:t>
        <a:bodyPr/>
        <a:lstStyle/>
        <a:p>
          <a:pPr>
            <a:lnSpc>
              <a:spcPct val="100000"/>
            </a:lnSpc>
          </a:pPr>
          <a:r>
            <a:rPr lang="en-GB" dirty="0"/>
            <a:t>Outlawed ‘Proscribed Organisations’</a:t>
          </a:r>
          <a:endParaRPr lang="en-US" dirty="0"/>
        </a:p>
      </dgm:t>
    </dgm:pt>
    <dgm:pt modelId="{35E9D8FE-0E98-42CE-B4FC-B4088D20BEB5}" type="parTrans" cxnId="{34EA81DC-7660-4C2F-8472-DE1FB839AB8C}">
      <dgm:prSet/>
      <dgm:spPr/>
      <dgm:t>
        <a:bodyPr/>
        <a:lstStyle/>
        <a:p>
          <a:endParaRPr lang="en-US"/>
        </a:p>
      </dgm:t>
    </dgm:pt>
    <dgm:pt modelId="{66CB2699-97F1-4A9D-B3F4-1559B595B535}" type="sibTrans" cxnId="{34EA81DC-7660-4C2F-8472-DE1FB839AB8C}">
      <dgm:prSet/>
      <dgm:spPr/>
      <dgm:t>
        <a:bodyPr/>
        <a:lstStyle/>
        <a:p>
          <a:endParaRPr lang="en-US"/>
        </a:p>
      </dgm:t>
    </dgm:pt>
    <dgm:pt modelId="{EC5471CE-4A58-4923-884B-763A1C604BC8}">
      <dgm:prSet/>
      <dgm:spPr/>
      <dgm:t>
        <a:bodyPr/>
        <a:lstStyle/>
        <a:p>
          <a:pPr>
            <a:lnSpc>
              <a:spcPct val="100000"/>
            </a:lnSpc>
          </a:pPr>
          <a:r>
            <a:rPr lang="en-GB" dirty="0"/>
            <a:t>Provided new Stop and Search Powers</a:t>
          </a:r>
          <a:endParaRPr lang="en-US" dirty="0"/>
        </a:p>
      </dgm:t>
    </dgm:pt>
    <dgm:pt modelId="{6BBFD331-F775-41DD-A6BA-2880F81AA2F0}" type="parTrans" cxnId="{B56BFF9A-D79D-494E-8613-5B660BAF7A70}">
      <dgm:prSet/>
      <dgm:spPr/>
      <dgm:t>
        <a:bodyPr/>
        <a:lstStyle/>
        <a:p>
          <a:endParaRPr lang="en-US"/>
        </a:p>
      </dgm:t>
    </dgm:pt>
    <dgm:pt modelId="{85961D71-366F-4298-A644-99294055A611}" type="sibTrans" cxnId="{B56BFF9A-D79D-494E-8613-5B660BAF7A70}">
      <dgm:prSet/>
      <dgm:spPr/>
      <dgm:t>
        <a:bodyPr/>
        <a:lstStyle/>
        <a:p>
          <a:endParaRPr lang="en-US"/>
        </a:p>
      </dgm:t>
    </dgm:pt>
    <dgm:pt modelId="{BBFDE47A-29DA-431F-81BC-FBFC654229F3}">
      <dgm:prSet/>
      <dgm:spPr/>
      <dgm:t>
        <a:bodyPr/>
        <a:lstStyle/>
        <a:p>
          <a:pPr>
            <a:lnSpc>
              <a:spcPct val="100000"/>
            </a:lnSpc>
          </a:pPr>
          <a:r>
            <a:rPr lang="en-GB" dirty="0"/>
            <a:t>Provided new Border Powers</a:t>
          </a:r>
          <a:endParaRPr lang="en-US" dirty="0"/>
        </a:p>
      </dgm:t>
    </dgm:pt>
    <dgm:pt modelId="{F2B406E1-553A-4D5A-83E1-C4A4358E8871}" type="parTrans" cxnId="{AC5E4A4E-CECF-4FEE-9772-E08133C693B2}">
      <dgm:prSet/>
      <dgm:spPr/>
      <dgm:t>
        <a:bodyPr/>
        <a:lstStyle/>
        <a:p>
          <a:endParaRPr lang="en-US"/>
        </a:p>
      </dgm:t>
    </dgm:pt>
    <dgm:pt modelId="{7515FBCA-2F07-4A35-9A1D-2F8DFDBA75FA}" type="sibTrans" cxnId="{AC5E4A4E-CECF-4FEE-9772-E08133C693B2}">
      <dgm:prSet/>
      <dgm:spPr/>
      <dgm:t>
        <a:bodyPr/>
        <a:lstStyle/>
        <a:p>
          <a:endParaRPr lang="en-US"/>
        </a:p>
      </dgm:t>
    </dgm:pt>
    <dgm:pt modelId="{B28F1D68-F6A6-4F4D-ABD4-31041E10E324}">
      <dgm:prSet/>
      <dgm:spPr/>
      <dgm:t>
        <a:bodyPr/>
        <a:lstStyle/>
        <a:p>
          <a:pPr>
            <a:lnSpc>
              <a:spcPct val="100000"/>
            </a:lnSpc>
          </a:pPr>
          <a:r>
            <a:rPr lang="en-GB" dirty="0"/>
            <a:t>Provided new offences of Weapons handling/Training</a:t>
          </a:r>
          <a:endParaRPr lang="en-US" dirty="0"/>
        </a:p>
      </dgm:t>
    </dgm:pt>
    <dgm:pt modelId="{76248B44-BFDC-41FF-BBD6-454639EB4BD4}" type="parTrans" cxnId="{CA1DDEA3-E417-449C-9DF1-5241058DC800}">
      <dgm:prSet/>
      <dgm:spPr/>
      <dgm:t>
        <a:bodyPr/>
        <a:lstStyle/>
        <a:p>
          <a:endParaRPr lang="en-US"/>
        </a:p>
      </dgm:t>
    </dgm:pt>
    <dgm:pt modelId="{84502501-BD7C-4A20-9EA3-3F5BB71D96E6}" type="sibTrans" cxnId="{CA1DDEA3-E417-449C-9DF1-5241058DC800}">
      <dgm:prSet/>
      <dgm:spPr/>
      <dgm:t>
        <a:bodyPr/>
        <a:lstStyle/>
        <a:p>
          <a:endParaRPr lang="en-US"/>
        </a:p>
      </dgm:t>
    </dgm:pt>
    <dgm:pt modelId="{A2660D1C-83DF-45C4-B4BE-79003AA32997}">
      <dgm:prSet/>
      <dgm:spPr/>
      <dgm:t>
        <a:bodyPr/>
        <a:lstStyle/>
        <a:p>
          <a:pPr>
            <a:lnSpc>
              <a:spcPct val="100000"/>
            </a:lnSpc>
          </a:pPr>
          <a:r>
            <a:rPr lang="en-GB" dirty="0"/>
            <a:t>Introduced new ‘fund raising’ offences </a:t>
          </a:r>
          <a:endParaRPr lang="en-US" dirty="0"/>
        </a:p>
      </dgm:t>
    </dgm:pt>
    <dgm:pt modelId="{E9E4AED0-9F47-488C-B601-456FD00D980F}" type="parTrans" cxnId="{8CFFA3B6-F221-4B3D-AD39-940718B70FF1}">
      <dgm:prSet/>
      <dgm:spPr/>
      <dgm:t>
        <a:bodyPr/>
        <a:lstStyle/>
        <a:p>
          <a:endParaRPr lang="en-US"/>
        </a:p>
      </dgm:t>
    </dgm:pt>
    <dgm:pt modelId="{9FB94787-2096-4550-8A31-6609AF6DAB46}" type="sibTrans" cxnId="{8CFFA3B6-F221-4B3D-AD39-940718B70FF1}">
      <dgm:prSet/>
      <dgm:spPr/>
      <dgm:t>
        <a:bodyPr/>
        <a:lstStyle/>
        <a:p>
          <a:endParaRPr lang="en-US"/>
        </a:p>
      </dgm:t>
    </dgm:pt>
    <dgm:pt modelId="{029159F1-E065-49FF-8473-41B914C33BF6}">
      <dgm:prSet phldr="0"/>
      <dgm:spPr/>
      <dgm:t>
        <a:bodyPr/>
        <a:lstStyle/>
        <a:p>
          <a:pPr rtl="0"/>
          <a:r>
            <a:rPr lang="en-GB" dirty="0">
              <a:latin typeface="Century Gothic" panose="020B0502020202020204"/>
            </a:rPr>
            <a:t>Introduced 'snooping charter re mobile telephone data</a:t>
          </a:r>
        </a:p>
      </dgm:t>
    </dgm:pt>
    <dgm:pt modelId="{7ABCFEF8-8C71-4F30-95E3-20477855C8BC}" type="parTrans" cxnId="{19CC1B49-FA19-43AE-AAE7-E3608175212E}">
      <dgm:prSet/>
      <dgm:spPr/>
    </dgm:pt>
    <dgm:pt modelId="{18DAA9D9-293C-4824-AB5F-5FA710F8299D}" type="sibTrans" cxnId="{19CC1B49-FA19-43AE-AAE7-E3608175212E}">
      <dgm:prSet/>
      <dgm:spPr/>
    </dgm:pt>
    <dgm:pt modelId="{91D8AD94-1982-4305-A361-111E72671F7C}" type="pres">
      <dgm:prSet presAssocID="{4F683751-6259-4297-BAAB-C5AFAE8ACF0E}" presName="root" presStyleCnt="0">
        <dgm:presLayoutVars>
          <dgm:dir/>
          <dgm:resizeHandles val="exact"/>
        </dgm:presLayoutVars>
      </dgm:prSet>
      <dgm:spPr/>
    </dgm:pt>
    <dgm:pt modelId="{00A5A619-6184-4180-AC7B-B50689992A8A}" type="pres">
      <dgm:prSet presAssocID="{FC6BE01E-2A0A-4388-9F94-B45C02953148}" presName="compNode" presStyleCnt="0"/>
      <dgm:spPr/>
    </dgm:pt>
    <dgm:pt modelId="{4330E330-A440-4BD9-BAD1-6A881A5EACC2}" type="pres">
      <dgm:prSet presAssocID="{FC6BE01E-2A0A-4388-9F94-B45C02953148}" presName="bgRect" presStyleLbl="bgShp" presStyleIdx="0" presStyleCnt="7"/>
      <dgm:spPr/>
    </dgm:pt>
    <dgm:pt modelId="{4D31CEA0-F243-40EF-BB51-7F58EAC37B00}" type="pres">
      <dgm:prSet presAssocID="{FC6BE01E-2A0A-4388-9F94-B45C02953148}" presName="iconRect" presStyleLbl="node1" presStyleIdx="0" presStyleCnt="7"/>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Flammable"/>
        </a:ext>
      </dgm:extLst>
    </dgm:pt>
    <dgm:pt modelId="{B1D20C2E-9D19-46F7-9BEE-472E4CEBEC0C}" type="pres">
      <dgm:prSet presAssocID="{FC6BE01E-2A0A-4388-9F94-B45C02953148}" presName="spaceRect" presStyleCnt="0"/>
      <dgm:spPr/>
    </dgm:pt>
    <dgm:pt modelId="{421AFD78-9B6E-4D11-B9C5-01EAE7D2ED1F}" type="pres">
      <dgm:prSet presAssocID="{FC6BE01E-2A0A-4388-9F94-B45C02953148}" presName="parTx" presStyleLbl="revTx" presStyleIdx="0" presStyleCnt="7">
        <dgm:presLayoutVars>
          <dgm:chMax val="0"/>
          <dgm:chPref val="0"/>
        </dgm:presLayoutVars>
      </dgm:prSet>
      <dgm:spPr/>
    </dgm:pt>
    <dgm:pt modelId="{B5245F7F-1D4A-421E-BB96-AC58CCA71478}" type="pres">
      <dgm:prSet presAssocID="{3ECCE156-F6DA-425F-97F4-35A027E3110C}" presName="sibTrans" presStyleCnt="0"/>
      <dgm:spPr/>
    </dgm:pt>
    <dgm:pt modelId="{291B63BA-4044-420B-94E6-F53AADE58355}" type="pres">
      <dgm:prSet presAssocID="{9349DBA3-54EA-4112-A9EA-C7C269A3855B}" presName="compNode" presStyleCnt="0"/>
      <dgm:spPr/>
    </dgm:pt>
    <dgm:pt modelId="{278EBEC0-B630-4564-8D78-B0E41D25FEEB}" type="pres">
      <dgm:prSet presAssocID="{9349DBA3-54EA-4112-A9EA-C7C269A3855B}" presName="bgRect" presStyleLbl="bgShp" presStyleIdx="1" presStyleCnt="7"/>
      <dgm:spPr/>
    </dgm:pt>
    <dgm:pt modelId="{99A2FEB9-908F-4A89-AB56-34E3ECC64E9E}" type="pres">
      <dgm:prSet presAssocID="{9349DBA3-54EA-4112-A9EA-C7C269A3855B}" presName="iconRect" presStyleLbl="node1" presStyleIdx="1" presStyleCnt="7"/>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Office Worker"/>
        </a:ext>
      </dgm:extLst>
    </dgm:pt>
    <dgm:pt modelId="{7A03E87D-D2C5-45D2-9FD7-AD3298F6F77C}" type="pres">
      <dgm:prSet presAssocID="{9349DBA3-54EA-4112-A9EA-C7C269A3855B}" presName="spaceRect" presStyleCnt="0"/>
      <dgm:spPr/>
    </dgm:pt>
    <dgm:pt modelId="{BCDF5DD3-6E37-4E84-99B4-504885A6AEF0}" type="pres">
      <dgm:prSet presAssocID="{9349DBA3-54EA-4112-A9EA-C7C269A3855B}" presName="parTx" presStyleLbl="revTx" presStyleIdx="1" presStyleCnt="7">
        <dgm:presLayoutVars>
          <dgm:chMax val="0"/>
          <dgm:chPref val="0"/>
        </dgm:presLayoutVars>
      </dgm:prSet>
      <dgm:spPr/>
    </dgm:pt>
    <dgm:pt modelId="{80E6331A-A91E-497A-8E01-6C014C375444}" type="pres">
      <dgm:prSet presAssocID="{66CB2699-97F1-4A9D-B3F4-1559B595B535}" presName="sibTrans" presStyleCnt="0"/>
      <dgm:spPr/>
    </dgm:pt>
    <dgm:pt modelId="{D7599351-3CC9-4AA3-90BB-3C8DB2DB5959}" type="pres">
      <dgm:prSet presAssocID="{EC5471CE-4A58-4923-884B-763A1C604BC8}" presName="compNode" presStyleCnt="0"/>
      <dgm:spPr/>
    </dgm:pt>
    <dgm:pt modelId="{D82DDF3A-ED61-4B91-8C07-D1B0DA113D5F}" type="pres">
      <dgm:prSet presAssocID="{EC5471CE-4A58-4923-884B-763A1C604BC8}" presName="bgRect" presStyleLbl="bgShp" presStyleIdx="2" presStyleCnt="7"/>
      <dgm:spPr/>
    </dgm:pt>
    <dgm:pt modelId="{7FC38D06-5456-4873-8AE0-65E929B2AD54}" type="pres">
      <dgm:prSet presAssocID="{EC5471CE-4A58-4923-884B-763A1C604BC8}" presName="iconRect" presStyleLbl="node1" presStyleIdx="2" presStyleCnt="7"/>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Magnifying glass"/>
        </a:ext>
      </dgm:extLst>
    </dgm:pt>
    <dgm:pt modelId="{EC4C1620-976B-459C-8607-5C19F61A6ADD}" type="pres">
      <dgm:prSet presAssocID="{EC5471CE-4A58-4923-884B-763A1C604BC8}" presName="spaceRect" presStyleCnt="0"/>
      <dgm:spPr/>
    </dgm:pt>
    <dgm:pt modelId="{B834952B-FE39-4F54-B790-314DD7A08FFC}" type="pres">
      <dgm:prSet presAssocID="{EC5471CE-4A58-4923-884B-763A1C604BC8}" presName="parTx" presStyleLbl="revTx" presStyleIdx="2" presStyleCnt="7">
        <dgm:presLayoutVars>
          <dgm:chMax val="0"/>
          <dgm:chPref val="0"/>
        </dgm:presLayoutVars>
      </dgm:prSet>
      <dgm:spPr/>
    </dgm:pt>
    <dgm:pt modelId="{1D2E051C-6179-491E-8672-E3D317410638}" type="pres">
      <dgm:prSet presAssocID="{85961D71-366F-4298-A644-99294055A611}" presName="sibTrans" presStyleCnt="0"/>
      <dgm:spPr/>
    </dgm:pt>
    <dgm:pt modelId="{D3B3D260-992C-41E9-8052-844125834DEE}" type="pres">
      <dgm:prSet presAssocID="{BBFDE47A-29DA-431F-81BC-FBFC654229F3}" presName="compNode" presStyleCnt="0"/>
      <dgm:spPr/>
    </dgm:pt>
    <dgm:pt modelId="{7D0BF549-5096-4408-A034-3F9780775B6E}" type="pres">
      <dgm:prSet presAssocID="{BBFDE47A-29DA-431F-81BC-FBFC654229F3}" presName="bgRect" presStyleLbl="bgShp" presStyleIdx="3" presStyleCnt="7"/>
      <dgm:spPr/>
    </dgm:pt>
    <dgm:pt modelId="{D65828FC-495E-45C6-A90F-96EE530F75EE}" type="pres">
      <dgm:prSet presAssocID="{BBFDE47A-29DA-431F-81BC-FBFC654229F3}" presName="iconRect" presStyleLbl="node1" presStyleIdx="3" presStyleCnt="7"/>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Earth Globe Americas"/>
        </a:ext>
      </dgm:extLst>
    </dgm:pt>
    <dgm:pt modelId="{3FC93CF4-69AE-4C1B-9480-A1F94F2D8BF4}" type="pres">
      <dgm:prSet presAssocID="{BBFDE47A-29DA-431F-81BC-FBFC654229F3}" presName="spaceRect" presStyleCnt="0"/>
      <dgm:spPr/>
    </dgm:pt>
    <dgm:pt modelId="{0FF025D6-F736-442F-9F6C-E0BE9787A7F5}" type="pres">
      <dgm:prSet presAssocID="{BBFDE47A-29DA-431F-81BC-FBFC654229F3}" presName="parTx" presStyleLbl="revTx" presStyleIdx="3" presStyleCnt="7">
        <dgm:presLayoutVars>
          <dgm:chMax val="0"/>
          <dgm:chPref val="0"/>
        </dgm:presLayoutVars>
      </dgm:prSet>
      <dgm:spPr/>
    </dgm:pt>
    <dgm:pt modelId="{D4EEC578-4CEB-4948-91A3-C3D88B69C9BB}" type="pres">
      <dgm:prSet presAssocID="{7515FBCA-2F07-4A35-9A1D-2F8DFDBA75FA}" presName="sibTrans" presStyleCnt="0"/>
      <dgm:spPr/>
    </dgm:pt>
    <dgm:pt modelId="{25318762-1975-4D02-BB09-804FC01E2DD1}" type="pres">
      <dgm:prSet presAssocID="{B28F1D68-F6A6-4F4D-ABD4-31041E10E324}" presName="compNode" presStyleCnt="0"/>
      <dgm:spPr/>
    </dgm:pt>
    <dgm:pt modelId="{1973DD03-7E9E-44CA-A722-2A55153C6A97}" type="pres">
      <dgm:prSet presAssocID="{B28F1D68-F6A6-4F4D-ABD4-31041E10E324}" presName="bgRect" presStyleLbl="bgShp" presStyleIdx="4" presStyleCnt="7"/>
      <dgm:spPr/>
    </dgm:pt>
    <dgm:pt modelId="{E064867E-BFD7-4FA5-9999-C64E6FC80582}" type="pres">
      <dgm:prSet presAssocID="{B28F1D68-F6A6-4F4D-ABD4-31041E10E324}" presName="iconRect" presStyleLbl="node1" presStyleIdx="4" presStyleCnt="7"/>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Handcuffs"/>
        </a:ext>
      </dgm:extLst>
    </dgm:pt>
    <dgm:pt modelId="{972B2423-1B98-420A-A6BB-26B30105C606}" type="pres">
      <dgm:prSet presAssocID="{B28F1D68-F6A6-4F4D-ABD4-31041E10E324}" presName="spaceRect" presStyleCnt="0"/>
      <dgm:spPr/>
    </dgm:pt>
    <dgm:pt modelId="{35898EA8-A53C-4CA8-82FF-1F800E4CCAE5}" type="pres">
      <dgm:prSet presAssocID="{B28F1D68-F6A6-4F4D-ABD4-31041E10E324}" presName="parTx" presStyleLbl="revTx" presStyleIdx="4" presStyleCnt="7">
        <dgm:presLayoutVars>
          <dgm:chMax val="0"/>
          <dgm:chPref val="0"/>
        </dgm:presLayoutVars>
      </dgm:prSet>
      <dgm:spPr/>
    </dgm:pt>
    <dgm:pt modelId="{647C88A3-5A81-4FF3-909F-696A501E353B}" type="pres">
      <dgm:prSet presAssocID="{84502501-BD7C-4A20-9EA3-3F5BB71D96E6}" presName="sibTrans" presStyleCnt="0"/>
      <dgm:spPr/>
    </dgm:pt>
    <dgm:pt modelId="{CD2336AF-2599-47EA-A225-F797C9E4D272}" type="pres">
      <dgm:prSet presAssocID="{A2660D1C-83DF-45C4-B4BE-79003AA32997}" presName="compNode" presStyleCnt="0"/>
      <dgm:spPr/>
    </dgm:pt>
    <dgm:pt modelId="{FB17329C-DC15-4421-9456-8EFE516196C3}" type="pres">
      <dgm:prSet presAssocID="{A2660D1C-83DF-45C4-B4BE-79003AA32997}" presName="bgRect" presStyleLbl="bgShp" presStyleIdx="5" presStyleCnt="7"/>
      <dgm:spPr/>
    </dgm:pt>
    <dgm:pt modelId="{65EC9BED-147B-4B91-A9ED-A14B4A7DE20E}" type="pres">
      <dgm:prSet presAssocID="{A2660D1C-83DF-45C4-B4BE-79003AA32997}" presName="iconRect" presStyleLbl="node1" presStyleIdx="5" presStyleCnt="7"/>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Bitcoin"/>
        </a:ext>
      </dgm:extLst>
    </dgm:pt>
    <dgm:pt modelId="{ED9240CC-0119-4075-8F30-C8305088080E}" type="pres">
      <dgm:prSet presAssocID="{A2660D1C-83DF-45C4-B4BE-79003AA32997}" presName="spaceRect" presStyleCnt="0"/>
      <dgm:spPr/>
    </dgm:pt>
    <dgm:pt modelId="{C893BFEE-8E5A-458C-92AB-AFF9E0D6E747}" type="pres">
      <dgm:prSet presAssocID="{A2660D1C-83DF-45C4-B4BE-79003AA32997}" presName="parTx" presStyleLbl="revTx" presStyleIdx="5" presStyleCnt="7">
        <dgm:presLayoutVars>
          <dgm:chMax val="0"/>
          <dgm:chPref val="0"/>
        </dgm:presLayoutVars>
      </dgm:prSet>
      <dgm:spPr/>
    </dgm:pt>
    <dgm:pt modelId="{E5D7FE1F-6600-4F3E-B102-1BE06DA6F7AE}" type="pres">
      <dgm:prSet presAssocID="{9FB94787-2096-4550-8A31-6609AF6DAB46}" presName="sibTrans" presStyleCnt="0"/>
      <dgm:spPr/>
    </dgm:pt>
    <dgm:pt modelId="{35AE1ED9-1162-4196-9B53-B695261C306E}" type="pres">
      <dgm:prSet presAssocID="{029159F1-E065-49FF-8473-41B914C33BF6}" presName="compNode" presStyleCnt="0"/>
      <dgm:spPr/>
    </dgm:pt>
    <dgm:pt modelId="{43C9FC78-4765-4EFC-AFBE-9999FCC53287}" type="pres">
      <dgm:prSet presAssocID="{029159F1-E065-49FF-8473-41B914C33BF6}" presName="bgRect" presStyleLbl="bgShp" presStyleIdx="6" presStyleCnt="7"/>
      <dgm:spPr/>
    </dgm:pt>
    <dgm:pt modelId="{8778E780-C284-42D8-98ED-561E35065E56}" type="pres">
      <dgm:prSet presAssocID="{029159F1-E065-49FF-8473-41B914C33BF6}" presName="iconRect" presStyleLbl="node1" presStyleIdx="6" presStyleCnt="7"/>
      <dgm:spPr/>
    </dgm:pt>
    <dgm:pt modelId="{E15797EA-2734-47A3-A3BF-ED5889CFEC95}" type="pres">
      <dgm:prSet presAssocID="{029159F1-E065-49FF-8473-41B914C33BF6}" presName="spaceRect" presStyleCnt="0"/>
      <dgm:spPr/>
    </dgm:pt>
    <dgm:pt modelId="{41EE1A8D-0E5B-4FA6-AD2C-40BF858A3D6C}" type="pres">
      <dgm:prSet presAssocID="{029159F1-E065-49FF-8473-41B914C33BF6}" presName="parTx" presStyleLbl="revTx" presStyleIdx="6" presStyleCnt="7">
        <dgm:presLayoutVars>
          <dgm:chMax val="0"/>
          <dgm:chPref val="0"/>
        </dgm:presLayoutVars>
      </dgm:prSet>
      <dgm:spPr/>
    </dgm:pt>
  </dgm:ptLst>
  <dgm:cxnLst>
    <dgm:cxn modelId="{69EA9B13-A726-41A7-8785-1CFEAA0492B1}" type="presOf" srcId="{B28F1D68-F6A6-4F4D-ABD4-31041E10E324}" destId="{35898EA8-A53C-4CA8-82FF-1F800E4CCAE5}" srcOrd="0" destOrd="0" presId="urn:microsoft.com/office/officeart/2018/2/layout/IconVerticalSolidList"/>
    <dgm:cxn modelId="{3A175619-B20B-4574-8500-861EA43452CC}" type="presOf" srcId="{BBFDE47A-29DA-431F-81BC-FBFC654229F3}" destId="{0FF025D6-F736-442F-9F6C-E0BE9787A7F5}" srcOrd="0" destOrd="0" presId="urn:microsoft.com/office/officeart/2018/2/layout/IconVerticalSolidList"/>
    <dgm:cxn modelId="{FB89571B-47B0-418A-97CA-8D2BBF31A665}" type="presOf" srcId="{9349DBA3-54EA-4112-A9EA-C7C269A3855B}" destId="{BCDF5DD3-6E37-4E84-99B4-504885A6AEF0}" srcOrd="0" destOrd="0" presId="urn:microsoft.com/office/officeart/2018/2/layout/IconVerticalSolidList"/>
    <dgm:cxn modelId="{85521A20-C274-4B76-931A-FD5798881A93}" srcId="{4F683751-6259-4297-BAAB-C5AFAE8ACF0E}" destId="{FC6BE01E-2A0A-4388-9F94-B45C02953148}" srcOrd="0" destOrd="0" parTransId="{627DFB97-1B33-49FB-B7ED-158819068B2B}" sibTransId="{3ECCE156-F6DA-425F-97F4-35A027E3110C}"/>
    <dgm:cxn modelId="{EEFB263E-495E-4E66-930F-47EB69FAD1AE}" type="presOf" srcId="{029159F1-E065-49FF-8473-41B914C33BF6}" destId="{41EE1A8D-0E5B-4FA6-AD2C-40BF858A3D6C}" srcOrd="0" destOrd="0" presId="urn:microsoft.com/office/officeart/2018/2/layout/IconVerticalSolidList"/>
    <dgm:cxn modelId="{D1DF0264-B13F-4C01-919E-D07EEC17E471}" type="presOf" srcId="{4F683751-6259-4297-BAAB-C5AFAE8ACF0E}" destId="{91D8AD94-1982-4305-A361-111E72671F7C}" srcOrd="0" destOrd="0" presId="urn:microsoft.com/office/officeart/2018/2/layout/IconVerticalSolidList"/>
    <dgm:cxn modelId="{19CC1B49-FA19-43AE-AAE7-E3608175212E}" srcId="{4F683751-6259-4297-BAAB-C5AFAE8ACF0E}" destId="{029159F1-E065-49FF-8473-41B914C33BF6}" srcOrd="6" destOrd="0" parTransId="{7ABCFEF8-8C71-4F30-95E3-20477855C8BC}" sibTransId="{18DAA9D9-293C-4824-AB5F-5FA710F8299D}"/>
    <dgm:cxn modelId="{AC5E4A4E-CECF-4FEE-9772-E08133C693B2}" srcId="{4F683751-6259-4297-BAAB-C5AFAE8ACF0E}" destId="{BBFDE47A-29DA-431F-81BC-FBFC654229F3}" srcOrd="3" destOrd="0" parTransId="{F2B406E1-553A-4D5A-83E1-C4A4358E8871}" sibTransId="{7515FBCA-2F07-4A35-9A1D-2F8DFDBA75FA}"/>
    <dgm:cxn modelId="{22324583-F56E-4CB9-8AF0-19A7561EF6F8}" type="presOf" srcId="{FC6BE01E-2A0A-4388-9F94-B45C02953148}" destId="{421AFD78-9B6E-4D11-B9C5-01EAE7D2ED1F}" srcOrd="0" destOrd="0" presId="urn:microsoft.com/office/officeart/2018/2/layout/IconVerticalSolidList"/>
    <dgm:cxn modelId="{B56BFF9A-D79D-494E-8613-5B660BAF7A70}" srcId="{4F683751-6259-4297-BAAB-C5AFAE8ACF0E}" destId="{EC5471CE-4A58-4923-884B-763A1C604BC8}" srcOrd="2" destOrd="0" parTransId="{6BBFD331-F775-41DD-A6BA-2880F81AA2F0}" sibTransId="{85961D71-366F-4298-A644-99294055A611}"/>
    <dgm:cxn modelId="{CA1DDEA3-E417-449C-9DF1-5241058DC800}" srcId="{4F683751-6259-4297-BAAB-C5AFAE8ACF0E}" destId="{B28F1D68-F6A6-4F4D-ABD4-31041E10E324}" srcOrd="4" destOrd="0" parTransId="{76248B44-BFDC-41FF-BBD6-454639EB4BD4}" sibTransId="{84502501-BD7C-4A20-9EA3-3F5BB71D96E6}"/>
    <dgm:cxn modelId="{D422DEB2-61B6-4783-AFA1-49F581D08EBE}" type="presOf" srcId="{A2660D1C-83DF-45C4-B4BE-79003AA32997}" destId="{C893BFEE-8E5A-458C-92AB-AFF9E0D6E747}" srcOrd="0" destOrd="0" presId="urn:microsoft.com/office/officeart/2018/2/layout/IconVerticalSolidList"/>
    <dgm:cxn modelId="{762816B6-F076-4FFC-B557-68F024023B4C}" type="presOf" srcId="{EC5471CE-4A58-4923-884B-763A1C604BC8}" destId="{B834952B-FE39-4F54-B790-314DD7A08FFC}" srcOrd="0" destOrd="0" presId="urn:microsoft.com/office/officeart/2018/2/layout/IconVerticalSolidList"/>
    <dgm:cxn modelId="{8CFFA3B6-F221-4B3D-AD39-940718B70FF1}" srcId="{4F683751-6259-4297-BAAB-C5AFAE8ACF0E}" destId="{A2660D1C-83DF-45C4-B4BE-79003AA32997}" srcOrd="5" destOrd="0" parTransId="{E9E4AED0-9F47-488C-B601-456FD00D980F}" sibTransId="{9FB94787-2096-4550-8A31-6609AF6DAB46}"/>
    <dgm:cxn modelId="{34EA81DC-7660-4C2F-8472-DE1FB839AB8C}" srcId="{4F683751-6259-4297-BAAB-C5AFAE8ACF0E}" destId="{9349DBA3-54EA-4112-A9EA-C7C269A3855B}" srcOrd="1" destOrd="0" parTransId="{35E9D8FE-0E98-42CE-B4FC-B4088D20BEB5}" sibTransId="{66CB2699-97F1-4A9D-B3F4-1559B595B535}"/>
    <dgm:cxn modelId="{19D85162-704D-4EDA-89A6-3C23D6B1DBDB}" type="presParOf" srcId="{91D8AD94-1982-4305-A361-111E72671F7C}" destId="{00A5A619-6184-4180-AC7B-B50689992A8A}" srcOrd="0" destOrd="0" presId="urn:microsoft.com/office/officeart/2018/2/layout/IconVerticalSolidList"/>
    <dgm:cxn modelId="{094ED800-140E-44B5-BFF6-B5B39A6EF938}" type="presParOf" srcId="{00A5A619-6184-4180-AC7B-B50689992A8A}" destId="{4330E330-A440-4BD9-BAD1-6A881A5EACC2}" srcOrd="0" destOrd="0" presId="urn:microsoft.com/office/officeart/2018/2/layout/IconVerticalSolidList"/>
    <dgm:cxn modelId="{69A84B5D-B8ED-489F-B46F-36BED5F38EC8}" type="presParOf" srcId="{00A5A619-6184-4180-AC7B-B50689992A8A}" destId="{4D31CEA0-F243-40EF-BB51-7F58EAC37B00}" srcOrd="1" destOrd="0" presId="urn:microsoft.com/office/officeart/2018/2/layout/IconVerticalSolidList"/>
    <dgm:cxn modelId="{2B817D6E-AAB0-4646-9E8D-4AC75EEC1E35}" type="presParOf" srcId="{00A5A619-6184-4180-AC7B-B50689992A8A}" destId="{B1D20C2E-9D19-46F7-9BEE-472E4CEBEC0C}" srcOrd="2" destOrd="0" presId="urn:microsoft.com/office/officeart/2018/2/layout/IconVerticalSolidList"/>
    <dgm:cxn modelId="{A1AB125B-5305-414A-B375-D8A5FC42AAFA}" type="presParOf" srcId="{00A5A619-6184-4180-AC7B-B50689992A8A}" destId="{421AFD78-9B6E-4D11-B9C5-01EAE7D2ED1F}" srcOrd="3" destOrd="0" presId="urn:microsoft.com/office/officeart/2018/2/layout/IconVerticalSolidList"/>
    <dgm:cxn modelId="{B83E496F-568B-4442-B191-185FB54415BA}" type="presParOf" srcId="{91D8AD94-1982-4305-A361-111E72671F7C}" destId="{B5245F7F-1D4A-421E-BB96-AC58CCA71478}" srcOrd="1" destOrd="0" presId="urn:microsoft.com/office/officeart/2018/2/layout/IconVerticalSolidList"/>
    <dgm:cxn modelId="{5DA14261-388D-4752-9609-3A79483947E5}" type="presParOf" srcId="{91D8AD94-1982-4305-A361-111E72671F7C}" destId="{291B63BA-4044-420B-94E6-F53AADE58355}" srcOrd="2" destOrd="0" presId="urn:microsoft.com/office/officeart/2018/2/layout/IconVerticalSolidList"/>
    <dgm:cxn modelId="{81D1AF4C-309A-4B8B-9E3F-2759CEAF0AB2}" type="presParOf" srcId="{291B63BA-4044-420B-94E6-F53AADE58355}" destId="{278EBEC0-B630-4564-8D78-B0E41D25FEEB}" srcOrd="0" destOrd="0" presId="urn:microsoft.com/office/officeart/2018/2/layout/IconVerticalSolidList"/>
    <dgm:cxn modelId="{DAA0DEA7-D7A0-4FF2-9071-E1B203374A94}" type="presParOf" srcId="{291B63BA-4044-420B-94E6-F53AADE58355}" destId="{99A2FEB9-908F-4A89-AB56-34E3ECC64E9E}" srcOrd="1" destOrd="0" presId="urn:microsoft.com/office/officeart/2018/2/layout/IconVerticalSolidList"/>
    <dgm:cxn modelId="{43E1791A-3E60-4B30-9715-4C8DCC098A52}" type="presParOf" srcId="{291B63BA-4044-420B-94E6-F53AADE58355}" destId="{7A03E87D-D2C5-45D2-9FD7-AD3298F6F77C}" srcOrd="2" destOrd="0" presId="urn:microsoft.com/office/officeart/2018/2/layout/IconVerticalSolidList"/>
    <dgm:cxn modelId="{582AF109-64BA-4AFF-917F-24267960318E}" type="presParOf" srcId="{291B63BA-4044-420B-94E6-F53AADE58355}" destId="{BCDF5DD3-6E37-4E84-99B4-504885A6AEF0}" srcOrd="3" destOrd="0" presId="urn:microsoft.com/office/officeart/2018/2/layout/IconVerticalSolidList"/>
    <dgm:cxn modelId="{B2AF9C5F-6FB4-4255-8211-3E792A172611}" type="presParOf" srcId="{91D8AD94-1982-4305-A361-111E72671F7C}" destId="{80E6331A-A91E-497A-8E01-6C014C375444}" srcOrd="3" destOrd="0" presId="urn:microsoft.com/office/officeart/2018/2/layout/IconVerticalSolidList"/>
    <dgm:cxn modelId="{9961AA38-A1CA-4D23-9DC6-6603049AE191}" type="presParOf" srcId="{91D8AD94-1982-4305-A361-111E72671F7C}" destId="{D7599351-3CC9-4AA3-90BB-3C8DB2DB5959}" srcOrd="4" destOrd="0" presId="urn:microsoft.com/office/officeart/2018/2/layout/IconVerticalSolidList"/>
    <dgm:cxn modelId="{DDA75047-9650-4330-B10C-E3E2D5746908}" type="presParOf" srcId="{D7599351-3CC9-4AA3-90BB-3C8DB2DB5959}" destId="{D82DDF3A-ED61-4B91-8C07-D1B0DA113D5F}" srcOrd="0" destOrd="0" presId="urn:microsoft.com/office/officeart/2018/2/layout/IconVerticalSolidList"/>
    <dgm:cxn modelId="{80B1F91A-05F9-486D-835C-29B9C44C51EB}" type="presParOf" srcId="{D7599351-3CC9-4AA3-90BB-3C8DB2DB5959}" destId="{7FC38D06-5456-4873-8AE0-65E929B2AD54}" srcOrd="1" destOrd="0" presId="urn:microsoft.com/office/officeart/2018/2/layout/IconVerticalSolidList"/>
    <dgm:cxn modelId="{A9C9E18D-9B5C-4AEE-8B32-AF82AE11816F}" type="presParOf" srcId="{D7599351-3CC9-4AA3-90BB-3C8DB2DB5959}" destId="{EC4C1620-976B-459C-8607-5C19F61A6ADD}" srcOrd="2" destOrd="0" presId="urn:microsoft.com/office/officeart/2018/2/layout/IconVerticalSolidList"/>
    <dgm:cxn modelId="{FDA4CD92-E112-4AC4-AF46-232DEA969D9B}" type="presParOf" srcId="{D7599351-3CC9-4AA3-90BB-3C8DB2DB5959}" destId="{B834952B-FE39-4F54-B790-314DD7A08FFC}" srcOrd="3" destOrd="0" presId="urn:microsoft.com/office/officeart/2018/2/layout/IconVerticalSolidList"/>
    <dgm:cxn modelId="{4418EA65-591E-421D-AE64-DFBE161F4A14}" type="presParOf" srcId="{91D8AD94-1982-4305-A361-111E72671F7C}" destId="{1D2E051C-6179-491E-8672-E3D317410638}" srcOrd="5" destOrd="0" presId="urn:microsoft.com/office/officeart/2018/2/layout/IconVerticalSolidList"/>
    <dgm:cxn modelId="{736B11DF-BD8D-4031-861E-87C8EDDB7870}" type="presParOf" srcId="{91D8AD94-1982-4305-A361-111E72671F7C}" destId="{D3B3D260-992C-41E9-8052-844125834DEE}" srcOrd="6" destOrd="0" presId="urn:microsoft.com/office/officeart/2018/2/layout/IconVerticalSolidList"/>
    <dgm:cxn modelId="{8B3F7E77-CC66-4A59-B928-DAB7F9C7D8F5}" type="presParOf" srcId="{D3B3D260-992C-41E9-8052-844125834DEE}" destId="{7D0BF549-5096-4408-A034-3F9780775B6E}" srcOrd="0" destOrd="0" presId="urn:microsoft.com/office/officeart/2018/2/layout/IconVerticalSolidList"/>
    <dgm:cxn modelId="{7259A80A-8EC8-4F26-9BBC-1593310CC68E}" type="presParOf" srcId="{D3B3D260-992C-41E9-8052-844125834DEE}" destId="{D65828FC-495E-45C6-A90F-96EE530F75EE}" srcOrd="1" destOrd="0" presId="urn:microsoft.com/office/officeart/2018/2/layout/IconVerticalSolidList"/>
    <dgm:cxn modelId="{5CBC487F-A789-4238-A6F3-5458D431F1A3}" type="presParOf" srcId="{D3B3D260-992C-41E9-8052-844125834DEE}" destId="{3FC93CF4-69AE-4C1B-9480-A1F94F2D8BF4}" srcOrd="2" destOrd="0" presId="urn:microsoft.com/office/officeart/2018/2/layout/IconVerticalSolidList"/>
    <dgm:cxn modelId="{6ADE477E-CED0-4B7C-ABDF-3F4930CF2F01}" type="presParOf" srcId="{D3B3D260-992C-41E9-8052-844125834DEE}" destId="{0FF025D6-F736-442F-9F6C-E0BE9787A7F5}" srcOrd="3" destOrd="0" presId="urn:microsoft.com/office/officeart/2018/2/layout/IconVerticalSolidList"/>
    <dgm:cxn modelId="{EC9BAC02-4617-4D67-BB6C-B4F384337CC6}" type="presParOf" srcId="{91D8AD94-1982-4305-A361-111E72671F7C}" destId="{D4EEC578-4CEB-4948-91A3-C3D88B69C9BB}" srcOrd="7" destOrd="0" presId="urn:microsoft.com/office/officeart/2018/2/layout/IconVerticalSolidList"/>
    <dgm:cxn modelId="{87A9E3E4-C573-4F97-B11F-7094EFD8E73F}" type="presParOf" srcId="{91D8AD94-1982-4305-A361-111E72671F7C}" destId="{25318762-1975-4D02-BB09-804FC01E2DD1}" srcOrd="8" destOrd="0" presId="urn:microsoft.com/office/officeart/2018/2/layout/IconVerticalSolidList"/>
    <dgm:cxn modelId="{3E07E37E-B905-46A6-A2CD-35640C1E2D0F}" type="presParOf" srcId="{25318762-1975-4D02-BB09-804FC01E2DD1}" destId="{1973DD03-7E9E-44CA-A722-2A55153C6A97}" srcOrd="0" destOrd="0" presId="urn:microsoft.com/office/officeart/2018/2/layout/IconVerticalSolidList"/>
    <dgm:cxn modelId="{18D6B64E-86A9-4C7F-81F7-BA7BF0A9F4C2}" type="presParOf" srcId="{25318762-1975-4D02-BB09-804FC01E2DD1}" destId="{E064867E-BFD7-4FA5-9999-C64E6FC80582}" srcOrd="1" destOrd="0" presId="urn:microsoft.com/office/officeart/2018/2/layout/IconVerticalSolidList"/>
    <dgm:cxn modelId="{0F812CD7-30B1-46F8-B75F-71C2F7E94C63}" type="presParOf" srcId="{25318762-1975-4D02-BB09-804FC01E2DD1}" destId="{972B2423-1B98-420A-A6BB-26B30105C606}" srcOrd="2" destOrd="0" presId="urn:microsoft.com/office/officeart/2018/2/layout/IconVerticalSolidList"/>
    <dgm:cxn modelId="{9EA28A74-97DB-4EAB-A471-EA3809FD9682}" type="presParOf" srcId="{25318762-1975-4D02-BB09-804FC01E2DD1}" destId="{35898EA8-A53C-4CA8-82FF-1F800E4CCAE5}" srcOrd="3" destOrd="0" presId="urn:microsoft.com/office/officeart/2018/2/layout/IconVerticalSolidList"/>
    <dgm:cxn modelId="{F990C0C8-6F90-4902-956F-5A5EB957F72E}" type="presParOf" srcId="{91D8AD94-1982-4305-A361-111E72671F7C}" destId="{647C88A3-5A81-4FF3-909F-696A501E353B}" srcOrd="9" destOrd="0" presId="urn:microsoft.com/office/officeart/2018/2/layout/IconVerticalSolidList"/>
    <dgm:cxn modelId="{4F2EBD01-C03E-4375-8224-35D5F6281655}" type="presParOf" srcId="{91D8AD94-1982-4305-A361-111E72671F7C}" destId="{CD2336AF-2599-47EA-A225-F797C9E4D272}" srcOrd="10" destOrd="0" presId="urn:microsoft.com/office/officeart/2018/2/layout/IconVerticalSolidList"/>
    <dgm:cxn modelId="{55855F74-69F1-4705-8893-1D52A9AD9E07}" type="presParOf" srcId="{CD2336AF-2599-47EA-A225-F797C9E4D272}" destId="{FB17329C-DC15-4421-9456-8EFE516196C3}" srcOrd="0" destOrd="0" presId="urn:microsoft.com/office/officeart/2018/2/layout/IconVerticalSolidList"/>
    <dgm:cxn modelId="{B1767B3B-F5DD-4592-8D2E-28885153FEE9}" type="presParOf" srcId="{CD2336AF-2599-47EA-A225-F797C9E4D272}" destId="{65EC9BED-147B-4B91-A9ED-A14B4A7DE20E}" srcOrd="1" destOrd="0" presId="urn:microsoft.com/office/officeart/2018/2/layout/IconVerticalSolidList"/>
    <dgm:cxn modelId="{87952C07-49B4-4C34-86EB-44997554AA4C}" type="presParOf" srcId="{CD2336AF-2599-47EA-A225-F797C9E4D272}" destId="{ED9240CC-0119-4075-8F30-C8305088080E}" srcOrd="2" destOrd="0" presId="urn:microsoft.com/office/officeart/2018/2/layout/IconVerticalSolidList"/>
    <dgm:cxn modelId="{60168FD1-761E-4EFA-A99E-4C354D7906FD}" type="presParOf" srcId="{CD2336AF-2599-47EA-A225-F797C9E4D272}" destId="{C893BFEE-8E5A-458C-92AB-AFF9E0D6E747}" srcOrd="3" destOrd="0" presId="urn:microsoft.com/office/officeart/2018/2/layout/IconVerticalSolidList"/>
    <dgm:cxn modelId="{7D003F37-517A-45C1-A04F-23C83DC08FDD}" type="presParOf" srcId="{91D8AD94-1982-4305-A361-111E72671F7C}" destId="{E5D7FE1F-6600-4F3E-B102-1BE06DA6F7AE}" srcOrd="11" destOrd="0" presId="urn:microsoft.com/office/officeart/2018/2/layout/IconVerticalSolidList"/>
    <dgm:cxn modelId="{29994DB1-F180-4BCB-897A-C6208ABDA972}" type="presParOf" srcId="{91D8AD94-1982-4305-A361-111E72671F7C}" destId="{35AE1ED9-1162-4196-9B53-B695261C306E}" srcOrd="12" destOrd="0" presId="urn:microsoft.com/office/officeart/2018/2/layout/IconVerticalSolidList"/>
    <dgm:cxn modelId="{301D49C0-65F1-42F9-B31C-A392E55052E8}" type="presParOf" srcId="{35AE1ED9-1162-4196-9B53-B695261C306E}" destId="{43C9FC78-4765-4EFC-AFBE-9999FCC53287}" srcOrd="0" destOrd="0" presId="urn:microsoft.com/office/officeart/2018/2/layout/IconVerticalSolidList"/>
    <dgm:cxn modelId="{9A17ED47-B61A-4C08-AFD8-936BF016C5FD}" type="presParOf" srcId="{35AE1ED9-1162-4196-9B53-B695261C306E}" destId="{8778E780-C284-42D8-98ED-561E35065E56}" srcOrd="1" destOrd="0" presId="urn:microsoft.com/office/officeart/2018/2/layout/IconVerticalSolidList"/>
    <dgm:cxn modelId="{D8D559A7-3380-495A-97E6-EC672E84360B}" type="presParOf" srcId="{35AE1ED9-1162-4196-9B53-B695261C306E}" destId="{E15797EA-2734-47A3-A3BF-ED5889CFEC95}" srcOrd="2" destOrd="0" presId="urn:microsoft.com/office/officeart/2018/2/layout/IconVerticalSolidList"/>
    <dgm:cxn modelId="{B406ACC7-2639-4493-9638-7BF666BE635F}" type="presParOf" srcId="{35AE1ED9-1162-4196-9B53-B695261C306E}" destId="{41EE1A8D-0E5B-4FA6-AD2C-40BF858A3D6C}"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12788DAE-34BB-4396-859C-DEAAE612837F}"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B24BDE06-CF93-40EF-8775-671C08480F52}">
      <dgm:prSet/>
      <dgm:spPr/>
      <dgm:t>
        <a:bodyPr/>
        <a:lstStyle/>
        <a:p>
          <a:r>
            <a:rPr lang="en-GB"/>
            <a:t>Allegations that Police Officers abused this power as it required no ‘Reasonable Suspicion’ </a:t>
          </a:r>
          <a:endParaRPr lang="en-US"/>
        </a:p>
      </dgm:t>
    </dgm:pt>
    <dgm:pt modelId="{EB063E4F-CB01-45FC-9AED-75B24705D8C2}" type="parTrans" cxnId="{00E0EB4C-3E94-43A2-B285-8849AA054993}">
      <dgm:prSet/>
      <dgm:spPr/>
      <dgm:t>
        <a:bodyPr/>
        <a:lstStyle/>
        <a:p>
          <a:endParaRPr lang="en-US"/>
        </a:p>
      </dgm:t>
    </dgm:pt>
    <dgm:pt modelId="{0E2E952A-F0D8-46E7-A1B4-80F28773E7E7}" type="sibTrans" cxnId="{00E0EB4C-3E94-43A2-B285-8849AA054993}">
      <dgm:prSet/>
      <dgm:spPr/>
      <dgm:t>
        <a:bodyPr/>
        <a:lstStyle/>
        <a:p>
          <a:endParaRPr lang="en-US"/>
        </a:p>
      </dgm:t>
    </dgm:pt>
    <dgm:pt modelId="{8B99B67B-38FD-4BB1-B667-95027262FA83}">
      <dgm:prSet/>
      <dgm:spPr/>
      <dgm:t>
        <a:bodyPr/>
        <a:lstStyle/>
        <a:p>
          <a:r>
            <a:rPr lang="en-GB"/>
            <a:t>Less than 1% of stops under this power resulted in arrest</a:t>
          </a:r>
          <a:endParaRPr lang="en-US"/>
        </a:p>
      </dgm:t>
    </dgm:pt>
    <dgm:pt modelId="{48238C9D-1487-410C-AF71-06C369668E5B}" type="parTrans" cxnId="{7CA5A23D-0450-48D7-A2D2-516D508B2027}">
      <dgm:prSet/>
      <dgm:spPr/>
      <dgm:t>
        <a:bodyPr/>
        <a:lstStyle/>
        <a:p>
          <a:endParaRPr lang="en-US"/>
        </a:p>
      </dgm:t>
    </dgm:pt>
    <dgm:pt modelId="{31C5BEFC-0441-473A-B08B-E0161F4F0B9D}" type="sibTrans" cxnId="{7CA5A23D-0450-48D7-A2D2-516D508B2027}">
      <dgm:prSet/>
      <dgm:spPr/>
      <dgm:t>
        <a:bodyPr/>
        <a:lstStyle/>
        <a:p>
          <a:endParaRPr lang="en-US"/>
        </a:p>
      </dgm:t>
    </dgm:pt>
    <dgm:pt modelId="{24667FEC-A414-48AD-8AAC-24716A4005C0}">
      <dgm:prSet/>
      <dgm:spPr/>
      <dgm:t>
        <a:bodyPr/>
        <a:lstStyle/>
        <a:p>
          <a:r>
            <a:rPr lang="en-GB"/>
            <a:t>Many Photographers, tourists and train-spotters were stopped</a:t>
          </a:r>
          <a:endParaRPr lang="en-US"/>
        </a:p>
      </dgm:t>
    </dgm:pt>
    <dgm:pt modelId="{D8D476C8-CCE8-4CDB-B92A-298FABC3CCAB}" type="parTrans" cxnId="{1942704F-FC28-43C4-8888-3764071569C7}">
      <dgm:prSet/>
      <dgm:spPr/>
      <dgm:t>
        <a:bodyPr/>
        <a:lstStyle/>
        <a:p>
          <a:endParaRPr lang="en-US"/>
        </a:p>
      </dgm:t>
    </dgm:pt>
    <dgm:pt modelId="{BC1A1142-FEE2-4143-A354-8A0A5FCB9CFB}" type="sibTrans" cxnId="{1942704F-FC28-43C4-8888-3764071569C7}">
      <dgm:prSet/>
      <dgm:spPr/>
      <dgm:t>
        <a:bodyPr/>
        <a:lstStyle/>
        <a:p>
          <a:endParaRPr lang="en-US"/>
        </a:p>
      </dgm:t>
    </dgm:pt>
    <dgm:pt modelId="{3316F05D-AA2D-4EF8-88FD-9450D91CFAC8}" type="pres">
      <dgm:prSet presAssocID="{12788DAE-34BB-4396-859C-DEAAE612837F}" presName="root" presStyleCnt="0">
        <dgm:presLayoutVars>
          <dgm:dir/>
          <dgm:resizeHandles val="exact"/>
        </dgm:presLayoutVars>
      </dgm:prSet>
      <dgm:spPr/>
    </dgm:pt>
    <dgm:pt modelId="{A0D8B3CC-875A-4847-A1E2-91E93AD7BA03}" type="pres">
      <dgm:prSet presAssocID="{B24BDE06-CF93-40EF-8775-671C08480F52}" presName="compNode" presStyleCnt="0"/>
      <dgm:spPr/>
    </dgm:pt>
    <dgm:pt modelId="{25973BD7-FAE0-494A-9AFB-F824984EF2F9}" type="pres">
      <dgm:prSet presAssocID="{B24BDE06-CF93-40EF-8775-671C08480F52}" presName="bgRect" presStyleLbl="bgShp" presStyleIdx="0" presStyleCnt="3"/>
      <dgm:spPr/>
    </dgm:pt>
    <dgm:pt modelId="{4BF55007-5F45-49A0-A488-94A011C2E565}" type="pres">
      <dgm:prSet presAssocID="{B24BDE06-CF93-40EF-8775-671C08480F52}"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Police"/>
        </a:ext>
      </dgm:extLst>
    </dgm:pt>
    <dgm:pt modelId="{1B4922D7-EF5C-4516-BD70-6957680649F3}" type="pres">
      <dgm:prSet presAssocID="{B24BDE06-CF93-40EF-8775-671C08480F52}" presName="spaceRect" presStyleCnt="0"/>
      <dgm:spPr/>
    </dgm:pt>
    <dgm:pt modelId="{9070C4B3-832B-4C8D-9393-07D944DF8E27}" type="pres">
      <dgm:prSet presAssocID="{B24BDE06-CF93-40EF-8775-671C08480F52}" presName="parTx" presStyleLbl="revTx" presStyleIdx="0" presStyleCnt="3">
        <dgm:presLayoutVars>
          <dgm:chMax val="0"/>
          <dgm:chPref val="0"/>
        </dgm:presLayoutVars>
      </dgm:prSet>
      <dgm:spPr/>
    </dgm:pt>
    <dgm:pt modelId="{B3398077-314F-42BA-A67C-FE63ED0BCBA3}" type="pres">
      <dgm:prSet presAssocID="{0E2E952A-F0D8-46E7-A1B4-80F28773E7E7}" presName="sibTrans" presStyleCnt="0"/>
      <dgm:spPr/>
    </dgm:pt>
    <dgm:pt modelId="{27CC6C9B-6832-4A7E-A8A2-6C016766B5BF}" type="pres">
      <dgm:prSet presAssocID="{8B99B67B-38FD-4BB1-B667-95027262FA83}" presName="compNode" presStyleCnt="0"/>
      <dgm:spPr/>
    </dgm:pt>
    <dgm:pt modelId="{C3521EC4-2EDD-48C5-B69D-7CCDB20535EA}" type="pres">
      <dgm:prSet presAssocID="{8B99B67B-38FD-4BB1-B667-95027262FA83}" presName="bgRect" presStyleLbl="bgShp" presStyleIdx="1" presStyleCnt="3"/>
      <dgm:spPr/>
    </dgm:pt>
    <dgm:pt modelId="{4C3BACF1-51B4-4523-9A34-5DA3F53DC86A}" type="pres">
      <dgm:prSet presAssocID="{8B99B67B-38FD-4BB1-B667-95027262FA83}"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ar Graph with Downward Trend"/>
        </a:ext>
      </dgm:extLst>
    </dgm:pt>
    <dgm:pt modelId="{A62D49F4-004E-4BD0-B699-F2A1E73910AA}" type="pres">
      <dgm:prSet presAssocID="{8B99B67B-38FD-4BB1-B667-95027262FA83}" presName="spaceRect" presStyleCnt="0"/>
      <dgm:spPr/>
    </dgm:pt>
    <dgm:pt modelId="{78FB9C37-E01A-410A-8AC9-B820778B307A}" type="pres">
      <dgm:prSet presAssocID="{8B99B67B-38FD-4BB1-B667-95027262FA83}" presName="parTx" presStyleLbl="revTx" presStyleIdx="1" presStyleCnt="3">
        <dgm:presLayoutVars>
          <dgm:chMax val="0"/>
          <dgm:chPref val="0"/>
        </dgm:presLayoutVars>
      </dgm:prSet>
      <dgm:spPr/>
    </dgm:pt>
    <dgm:pt modelId="{B9DF1046-E011-45CA-9F48-FA611E878C21}" type="pres">
      <dgm:prSet presAssocID="{31C5BEFC-0441-473A-B08B-E0161F4F0B9D}" presName="sibTrans" presStyleCnt="0"/>
      <dgm:spPr/>
    </dgm:pt>
    <dgm:pt modelId="{3065A905-165B-44E1-839A-16511BAD8C2C}" type="pres">
      <dgm:prSet presAssocID="{24667FEC-A414-48AD-8AAC-24716A4005C0}" presName="compNode" presStyleCnt="0"/>
      <dgm:spPr/>
    </dgm:pt>
    <dgm:pt modelId="{448EF03B-1D51-4164-8B2F-E37582C6E0F6}" type="pres">
      <dgm:prSet presAssocID="{24667FEC-A414-48AD-8AAC-24716A4005C0}" presName="bgRect" presStyleLbl="bgShp" presStyleIdx="2" presStyleCnt="3"/>
      <dgm:spPr/>
    </dgm:pt>
    <dgm:pt modelId="{4B0F8794-6565-4DF6-B768-1376F3239F7A}" type="pres">
      <dgm:prSet presAssocID="{24667FEC-A414-48AD-8AAC-24716A4005C0}"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Train"/>
        </a:ext>
      </dgm:extLst>
    </dgm:pt>
    <dgm:pt modelId="{ED6B95DD-50C0-443C-BBB1-4935AC22083E}" type="pres">
      <dgm:prSet presAssocID="{24667FEC-A414-48AD-8AAC-24716A4005C0}" presName="spaceRect" presStyleCnt="0"/>
      <dgm:spPr/>
    </dgm:pt>
    <dgm:pt modelId="{F8DFED0A-EE52-423B-826C-3266FDDCE9C7}" type="pres">
      <dgm:prSet presAssocID="{24667FEC-A414-48AD-8AAC-24716A4005C0}" presName="parTx" presStyleLbl="revTx" presStyleIdx="2" presStyleCnt="3">
        <dgm:presLayoutVars>
          <dgm:chMax val="0"/>
          <dgm:chPref val="0"/>
        </dgm:presLayoutVars>
      </dgm:prSet>
      <dgm:spPr/>
    </dgm:pt>
  </dgm:ptLst>
  <dgm:cxnLst>
    <dgm:cxn modelId="{E368261A-3C54-4DA7-85A8-4881ED77CDF6}" type="presOf" srcId="{24667FEC-A414-48AD-8AAC-24716A4005C0}" destId="{F8DFED0A-EE52-423B-826C-3266FDDCE9C7}" srcOrd="0" destOrd="0" presId="urn:microsoft.com/office/officeart/2018/2/layout/IconVerticalSolidList"/>
    <dgm:cxn modelId="{C8698821-A038-40B7-AD02-464FBBDE8813}" type="presOf" srcId="{12788DAE-34BB-4396-859C-DEAAE612837F}" destId="{3316F05D-AA2D-4EF8-88FD-9450D91CFAC8}" srcOrd="0" destOrd="0" presId="urn:microsoft.com/office/officeart/2018/2/layout/IconVerticalSolidList"/>
    <dgm:cxn modelId="{7CA5A23D-0450-48D7-A2D2-516D508B2027}" srcId="{12788DAE-34BB-4396-859C-DEAAE612837F}" destId="{8B99B67B-38FD-4BB1-B667-95027262FA83}" srcOrd="1" destOrd="0" parTransId="{48238C9D-1487-410C-AF71-06C369668E5B}" sibTransId="{31C5BEFC-0441-473A-B08B-E0161F4F0B9D}"/>
    <dgm:cxn modelId="{00E0EB4C-3E94-43A2-B285-8849AA054993}" srcId="{12788DAE-34BB-4396-859C-DEAAE612837F}" destId="{B24BDE06-CF93-40EF-8775-671C08480F52}" srcOrd="0" destOrd="0" parTransId="{EB063E4F-CB01-45FC-9AED-75B24705D8C2}" sibTransId="{0E2E952A-F0D8-46E7-A1B4-80F28773E7E7}"/>
    <dgm:cxn modelId="{1942704F-FC28-43C4-8888-3764071569C7}" srcId="{12788DAE-34BB-4396-859C-DEAAE612837F}" destId="{24667FEC-A414-48AD-8AAC-24716A4005C0}" srcOrd="2" destOrd="0" parTransId="{D8D476C8-CCE8-4CDB-B92A-298FABC3CCAB}" sibTransId="{BC1A1142-FEE2-4143-A354-8A0A5FCB9CFB}"/>
    <dgm:cxn modelId="{93DFC679-6A35-4BD9-9520-3293A48D6192}" type="presOf" srcId="{8B99B67B-38FD-4BB1-B667-95027262FA83}" destId="{78FB9C37-E01A-410A-8AC9-B820778B307A}" srcOrd="0" destOrd="0" presId="urn:microsoft.com/office/officeart/2018/2/layout/IconVerticalSolidList"/>
    <dgm:cxn modelId="{E7EBEEB4-2837-4D8F-8926-F90AB828E124}" type="presOf" srcId="{B24BDE06-CF93-40EF-8775-671C08480F52}" destId="{9070C4B3-832B-4C8D-9393-07D944DF8E27}" srcOrd="0" destOrd="0" presId="urn:microsoft.com/office/officeart/2018/2/layout/IconVerticalSolidList"/>
    <dgm:cxn modelId="{4459B760-EAF3-4A5E-856F-1183FAECE2BC}" type="presParOf" srcId="{3316F05D-AA2D-4EF8-88FD-9450D91CFAC8}" destId="{A0D8B3CC-875A-4847-A1E2-91E93AD7BA03}" srcOrd="0" destOrd="0" presId="urn:microsoft.com/office/officeart/2018/2/layout/IconVerticalSolidList"/>
    <dgm:cxn modelId="{6F06EC76-4A4E-4DD5-A7F9-87144BFCE6F2}" type="presParOf" srcId="{A0D8B3CC-875A-4847-A1E2-91E93AD7BA03}" destId="{25973BD7-FAE0-494A-9AFB-F824984EF2F9}" srcOrd="0" destOrd="0" presId="urn:microsoft.com/office/officeart/2018/2/layout/IconVerticalSolidList"/>
    <dgm:cxn modelId="{39F91BE3-0754-4708-90CA-F21D5C26BA5B}" type="presParOf" srcId="{A0D8B3CC-875A-4847-A1E2-91E93AD7BA03}" destId="{4BF55007-5F45-49A0-A488-94A011C2E565}" srcOrd="1" destOrd="0" presId="urn:microsoft.com/office/officeart/2018/2/layout/IconVerticalSolidList"/>
    <dgm:cxn modelId="{8F1389CA-9FD8-43AA-BB65-9EC73A875563}" type="presParOf" srcId="{A0D8B3CC-875A-4847-A1E2-91E93AD7BA03}" destId="{1B4922D7-EF5C-4516-BD70-6957680649F3}" srcOrd="2" destOrd="0" presId="urn:microsoft.com/office/officeart/2018/2/layout/IconVerticalSolidList"/>
    <dgm:cxn modelId="{B0403268-0BBA-4923-BBF9-27AF967D87DB}" type="presParOf" srcId="{A0D8B3CC-875A-4847-A1E2-91E93AD7BA03}" destId="{9070C4B3-832B-4C8D-9393-07D944DF8E27}" srcOrd="3" destOrd="0" presId="urn:microsoft.com/office/officeart/2018/2/layout/IconVerticalSolidList"/>
    <dgm:cxn modelId="{EC4E771E-F732-472E-95C7-75B524C055AB}" type="presParOf" srcId="{3316F05D-AA2D-4EF8-88FD-9450D91CFAC8}" destId="{B3398077-314F-42BA-A67C-FE63ED0BCBA3}" srcOrd="1" destOrd="0" presId="urn:microsoft.com/office/officeart/2018/2/layout/IconVerticalSolidList"/>
    <dgm:cxn modelId="{C814E84E-0512-413F-B248-5227D72C204E}" type="presParOf" srcId="{3316F05D-AA2D-4EF8-88FD-9450D91CFAC8}" destId="{27CC6C9B-6832-4A7E-A8A2-6C016766B5BF}" srcOrd="2" destOrd="0" presId="urn:microsoft.com/office/officeart/2018/2/layout/IconVerticalSolidList"/>
    <dgm:cxn modelId="{64F9FC7C-4B8A-4D3D-BAB4-EF7AC2CE4008}" type="presParOf" srcId="{27CC6C9B-6832-4A7E-A8A2-6C016766B5BF}" destId="{C3521EC4-2EDD-48C5-B69D-7CCDB20535EA}" srcOrd="0" destOrd="0" presId="urn:microsoft.com/office/officeart/2018/2/layout/IconVerticalSolidList"/>
    <dgm:cxn modelId="{1F15792D-0468-4E37-B376-6B71E1CE2025}" type="presParOf" srcId="{27CC6C9B-6832-4A7E-A8A2-6C016766B5BF}" destId="{4C3BACF1-51B4-4523-9A34-5DA3F53DC86A}" srcOrd="1" destOrd="0" presId="urn:microsoft.com/office/officeart/2018/2/layout/IconVerticalSolidList"/>
    <dgm:cxn modelId="{E1767B97-1AC1-4132-A152-BFD5402488E7}" type="presParOf" srcId="{27CC6C9B-6832-4A7E-A8A2-6C016766B5BF}" destId="{A62D49F4-004E-4BD0-B699-F2A1E73910AA}" srcOrd="2" destOrd="0" presId="urn:microsoft.com/office/officeart/2018/2/layout/IconVerticalSolidList"/>
    <dgm:cxn modelId="{FFA94724-6A9E-45F1-9790-53B102B2F882}" type="presParOf" srcId="{27CC6C9B-6832-4A7E-A8A2-6C016766B5BF}" destId="{78FB9C37-E01A-410A-8AC9-B820778B307A}" srcOrd="3" destOrd="0" presId="urn:microsoft.com/office/officeart/2018/2/layout/IconVerticalSolidList"/>
    <dgm:cxn modelId="{85045A38-A6AF-4695-AEBC-7F2D15CE9DF4}" type="presParOf" srcId="{3316F05D-AA2D-4EF8-88FD-9450D91CFAC8}" destId="{B9DF1046-E011-45CA-9F48-FA611E878C21}" srcOrd="3" destOrd="0" presId="urn:microsoft.com/office/officeart/2018/2/layout/IconVerticalSolidList"/>
    <dgm:cxn modelId="{B7D1635E-F19C-4F00-96C0-1BB085079617}" type="presParOf" srcId="{3316F05D-AA2D-4EF8-88FD-9450D91CFAC8}" destId="{3065A905-165B-44E1-839A-16511BAD8C2C}" srcOrd="4" destOrd="0" presId="urn:microsoft.com/office/officeart/2018/2/layout/IconVerticalSolidList"/>
    <dgm:cxn modelId="{AB4C507A-54E2-4A2C-AAC2-F671B0943483}" type="presParOf" srcId="{3065A905-165B-44E1-839A-16511BAD8C2C}" destId="{448EF03B-1D51-4164-8B2F-E37582C6E0F6}" srcOrd="0" destOrd="0" presId="urn:microsoft.com/office/officeart/2018/2/layout/IconVerticalSolidList"/>
    <dgm:cxn modelId="{EAE06919-5689-4CAE-A978-4F09588A88D8}" type="presParOf" srcId="{3065A905-165B-44E1-839A-16511BAD8C2C}" destId="{4B0F8794-6565-4DF6-B768-1376F3239F7A}" srcOrd="1" destOrd="0" presId="urn:microsoft.com/office/officeart/2018/2/layout/IconVerticalSolidList"/>
    <dgm:cxn modelId="{D029C927-1DBC-44E0-BE76-F19B7E209F2B}" type="presParOf" srcId="{3065A905-165B-44E1-839A-16511BAD8C2C}" destId="{ED6B95DD-50C0-443C-BBB1-4935AC22083E}" srcOrd="2" destOrd="0" presId="urn:microsoft.com/office/officeart/2018/2/layout/IconVerticalSolidList"/>
    <dgm:cxn modelId="{D7888CD1-74F6-464C-9DD4-27BEAC6DD348}" type="presParOf" srcId="{3065A905-165B-44E1-839A-16511BAD8C2C}" destId="{F8DFED0A-EE52-423B-826C-3266FDDCE9C7}"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380D5589-4C96-4211-9866-D5B1CCB73B75}" type="doc">
      <dgm:prSet loTypeId="urn:microsoft.com/office/officeart/2005/8/layout/hierarchy1" loCatId="hierarchy" qsTypeId="urn:microsoft.com/office/officeart/2005/8/quickstyle/simple4" qsCatId="simple" csTypeId="urn:microsoft.com/office/officeart/2005/8/colors/colorful1" csCatId="colorful"/>
      <dgm:spPr/>
      <dgm:t>
        <a:bodyPr/>
        <a:lstStyle/>
        <a:p>
          <a:endParaRPr lang="en-US"/>
        </a:p>
      </dgm:t>
    </dgm:pt>
    <dgm:pt modelId="{65690120-A99F-4C07-BB50-9C7447E4B191}">
      <dgm:prSet/>
      <dgm:spPr/>
      <dgm:t>
        <a:bodyPr/>
        <a:lstStyle/>
        <a:p>
          <a:r>
            <a:rPr lang="en-GB"/>
            <a:t>Section 44 of the Terrorism Act allowed Police officers to Stop and Search people without Reasonable Suspicion if a Senior Police Officer Considered it Advantageous to Prevent Terrorism. </a:t>
          </a:r>
          <a:endParaRPr lang="en-US"/>
        </a:p>
      </dgm:t>
    </dgm:pt>
    <dgm:pt modelId="{13A9EDAE-D5CD-4F8A-A003-31CA12FED5D7}" type="parTrans" cxnId="{69C81E2E-4A10-477F-86E3-82D835BEC8EB}">
      <dgm:prSet/>
      <dgm:spPr/>
      <dgm:t>
        <a:bodyPr/>
        <a:lstStyle/>
        <a:p>
          <a:endParaRPr lang="en-US"/>
        </a:p>
      </dgm:t>
    </dgm:pt>
    <dgm:pt modelId="{2A582C92-25FD-4F68-885F-C589C2AB7B43}" type="sibTrans" cxnId="{69C81E2E-4A10-477F-86E3-82D835BEC8EB}">
      <dgm:prSet/>
      <dgm:spPr/>
      <dgm:t>
        <a:bodyPr/>
        <a:lstStyle/>
        <a:p>
          <a:endParaRPr lang="en-US"/>
        </a:p>
      </dgm:t>
    </dgm:pt>
    <dgm:pt modelId="{0FA03FEA-683B-484D-A649-9E6E51D5F2D7}">
      <dgm:prSet/>
      <dgm:spPr/>
      <dgm:t>
        <a:bodyPr/>
        <a:lstStyle/>
        <a:p>
          <a:r>
            <a:rPr lang="en-GB"/>
            <a:t>A Ruling by the European Court of Human Rights declared this power to be unlawful and it has since been repealed. </a:t>
          </a:r>
          <a:endParaRPr lang="en-US"/>
        </a:p>
      </dgm:t>
    </dgm:pt>
    <dgm:pt modelId="{BD6EC7FD-F2F6-4932-A679-40CEC46DB1D7}" type="parTrans" cxnId="{3879A40C-A0DC-42E8-8393-AC8C81C468C5}">
      <dgm:prSet/>
      <dgm:spPr/>
      <dgm:t>
        <a:bodyPr/>
        <a:lstStyle/>
        <a:p>
          <a:endParaRPr lang="en-US"/>
        </a:p>
      </dgm:t>
    </dgm:pt>
    <dgm:pt modelId="{61225037-21D2-487A-8954-4F01E47307AC}" type="sibTrans" cxnId="{3879A40C-A0DC-42E8-8393-AC8C81C468C5}">
      <dgm:prSet/>
      <dgm:spPr/>
      <dgm:t>
        <a:bodyPr/>
        <a:lstStyle/>
        <a:p>
          <a:endParaRPr lang="en-US"/>
        </a:p>
      </dgm:t>
    </dgm:pt>
    <dgm:pt modelId="{8C97674C-2F01-4560-B295-CB301437FD28}" type="pres">
      <dgm:prSet presAssocID="{380D5589-4C96-4211-9866-D5B1CCB73B75}" presName="hierChild1" presStyleCnt="0">
        <dgm:presLayoutVars>
          <dgm:chPref val="1"/>
          <dgm:dir/>
          <dgm:animOne val="branch"/>
          <dgm:animLvl val="lvl"/>
          <dgm:resizeHandles/>
        </dgm:presLayoutVars>
      </dgm:prSet>
      <dgm:spPr/>
    </dgm:pt>
    <dgm:pt modelId="{8A80BCAA-A67F-44B9-9541-F5346CE53794}" type="pres">
      <dgm:prSet presAssocID="{65690120-A99F-4C07-BB50-9C7447E4B191}" presName="hierRoot1" presStyleCnt="0"/>
      <dgm:spPr/>
    </dgm:pt>
    <dgm:pt modelId="{699F9AF0-BDD0-4B26-AA4B-4798DFD955E8}" type="pres">
      <dgm:prSet presAssocID="{65690120-A99F-4C07-BB50-9C7447E4B191}" presName="composite" presStyleCnt="0"/>
      <dgm:spPr/>
    </dgm:pt>
    <dgm:pt modelId="{6BF382EB-7C2B-42AF-9C26-9A7E1B13A5AC}" type="pres">
      <dgm:prSet presAssocID="{65690120-A99F-4C07-BB50-9C7447E4B191}" presName="background" presStyleLbl="node0" presStyleIdx="0" presStyleCnt="2"/>
      <dgm:spPr/>
    </dgm:pt>
    <dgm:pt modelId="{5380359F-A653-4DA0-BD8D-50D46519DEA8}" type="pres">
      <dgm:prSet presAssocID="{65690120-A99F-4C07-BB50-9C7447E4B191}" presName="text" presStyleLbl="fgAcc0" presStyleIdx="0" presStyleCnt="2">
        <dgm:presLayoutVars>
          <dgm:chPref val="3"/>
        </dgm:presLayoutVars>
      </dgm:prSet>
      <dgm:spPr/>
    </dgm:pt>
    <dgm:pt modelId="{896F19B0-80CC-433A-8B9C-F0550F4EE674}" type="pres">
      <dgm:prSet presAssocID="{65690120-A99F-4C07-BB50-9C7447E4B191}" presName="hierChild2" presStyleCnt="0"/>
      <dgm:spPr/>
    </dgm:pt>
    <dgm:pt modelId="{BBD2961B-C2B0-4D44-8DBB-9364BB13AEE3}" type="pres">
      <dgm:prSet presAssocID="{0FA03FEA-683B-484D-A649-9E6E51D5F2D7}" presName="hierRoot1" presStyleCnt="0"/>
      <dgm:spPr/>
    </dgm:pt>
    <dgm:pt modelId="{EDCE39BA-0DF1-4146-BD04-0426EADDBBDD}" type="pres">
      <dgm:prSet presAssocID="{0FA03FEA-683B-484D-A649-9E6E51D5F2D7}" presName="composite" presStyleCnt="0"/>
      <dgm:spPr/>
    </dgm:pt>
    <dgm:pt modelId="{549B8BE8-D404-499D-9001-3D037D5C67A4}" type="pres">
      <dgm:prSet presAssocID="{0FA03FEA-683B-484D-A649-9E6E51D5F2D7}" presName="background" presStyleLbl="node0" presStyleIdx="1" presStyleCnt="2"/>
      <dgm:spPr/>
    </dgm:pt>
    <dgm:pt modelId="{B3C53101-C052-4FB9-A2D8-B8DE82FD0C42}" type="pres">
      <dgm:prSet presAssocID="{0FA03FEA-683B-484D-A649-9E6E51D5F2D7}" presName="text" presStyleLbl="fgAcc0" presStyleIdx="1" presStyleCnt="2">
        <dgm:presLayoutVars>
          <dgm:chPref val="3"/>
        </dgm:presLayoutVars>
      </dgm:prSet>
      <dgm:spPr/>
    </dgm:pt>
    <dgm:pt modelId="{0BDA7AD9-32CC-4A2C-B7FF-CA2026434C61}" type="pres">
      <dgm:prSet presAssocID="{0FA03FEA-683B-484D-A649-9E6E51D5F2D7}" presName="hierChild2" presStyleCnt="0"/>
      <dgm:spPr/>
    </dgm:pt>
  </dgm:ptLst>
  <dgm:cxnLst>
    <dgm:cxn modelId="{3879A40C-A0DC-42E8-8393-AC8C81C468C5}" srcId="{380D5589-4C96-4211-9866-D5B1CCB73B75}" destId="{0FA03FEA-683B-484D-A649-9E6E51D5F2D7}" srcOrd="1" destOrd="0" parTransId="{BD6EC7FD-F2F6-4932-A679-40CEC46DB1D7}" sibTransId="{61225037-21D2-487A-8954-4F01E47307AC}"/>
    <dgm:cxn modelId="{BF33DD11-58F8-4020-9A7A-A4EC7C12FA74}" type="presOf" srcId="{65690120-A99F-4C07-BB50-9C7447E4B191}" destId="{5380359F-A653-4DA0-BD8D-50D46519DEA8}" srcOrd="0" destOrd="0" presId="urn:microsoft.com/office/officeart/2005/8/layout/hierarchy1"/>
    <dgm:cxn modelId="{69C81E2E-4A10-477F-86E3-82D835BEC8EB}" srcId="{380D5589-4C96-4211-9866-D5B1CCB73B75}" destId="{65690120-A99F-4C07-BB50-9C7447E4B191}" srcOrd="0" destOrd="0" parTransId="{13A9EDAE-D5CD-4F8A-A003-31CA12FED5D7}" sibTransId="{2A582C92-25FD-4F68-885F-C589C2AB7B43}"/>
    <dgm:cxn modelId="{1C64F9F2-C1B2-4FF7-A7C4-B5C74FEB9EFC}" type="presOf" srcId="{380D5589-4C96-4211-9866-D5B1CCB73B75}" destId="{8C97674C-2F01-4560-B295-CB301437FD28}" srcOrd="0" destOrd="0" presId="urn:microsoft.com/office/officeart/2005/8/layout/hierarchy1"/>
    <dgm:cxn modelId="{0A593AF7-FF4C-48E3-9068-ADCAC3B6D08C}" type="presOf" srcId="{0FA03FEA-683B-484D-A649-9E6E51D5F2D7}" destId="{B3C53101-C052-4FB9-A2D8-B8DE82FD0C42}" srcOrd="0" destOrd="0" presId="urn:microsoft.com/office/officeart/2005/8/layout/hierarchy1"/>
    <dgm:cxn modelId="{452601C8-26E5-4705-8FEF-ECE4211E2D02}" type="presParOf" srcId="{8C97674C-2F01-4560-B295-CB301437FD28}" destId="{8A80BCAA-A67F-44B9-9541-F5346CE53794}" srcOrd="0" destOrd="0" presId="urn:microsoft.com/office/officeart/2005/8/layout/hierarchy1"/>
    <dgm:cxn modelId="{926915FB-5277-458F-91FE-573C927AB130}" type="presParOf" srcId="{8A80BCAA-A67F-44B9-9541-F5346CE53794}" destId="{699F9AF0-BDD0-4B26-AA4B-4798DFD955E8}" srcOrd="0" destOrd="0" presId="urn:microsoft.com/office/officeart/2005/8/layout/hierarchy1"/>
    <dgm:cxn modelId="{D578410B-00F3-4354-A7EA-32053F0797B2}" type="presParOf" srcId="{699F9AF0-BDD0-4B26-AA4B-4798DFD955E8}" destId="{6BF382EB-7C2B-42AF-9C26-9A7E1B13A5AC}" srcOrd="0" destOrd="0" presId="urn:microsoft.com/office/officeart/2005/8/layout/hierarchy1"/>
    <dgm:cxn modelId="{AAC12E16-5147-411E-9A03-2E02FCB1BE02}" type="presParOf" srcId="{699F9AF0-BDD0-4B26-AA4B-4798DFD955E8}" destId="{5380359F-A653-4DA0-BD8D-50D46519DEA8}" srcOrd="1" destOrd="0" presId="urn:microsoft.com/office/officeart/2005/8/layout/hierarchy1"/>
    <dgm:cxn modelId="{2EA0C83D-9457-4B4C-AF8A-7F192F91BC98}" type="presParOf" srcId="{8A80BCAA-A67F-44B9-9541-F5346CE53794}" destId="{896F19B0-80CC-433A-8B9C-F0550F4EE674}" srcOrd="1" destOrd="0" presId="urn:microsoft.com/office/officeart/2005/8/layout/hierarchy1"/>
    <dgm:cxn modelId="{49CEA9FD-3027-480A-A33C-B6A9B1E18B0A}" type="presParOf" srcId="{8C97674C-2F01-4560-B295-CB301437FD28}" destId="{BBD2961B-C2B0-4D44-8DBB-9364BB13AEE3}" srcOrd="1" destOrd="0" presId="urn:microsoft.com/office/officeart/2005/8/layout/hierarchy1"/>
    <dgm:cxn modelId="{E12C18E7-9378-44D3-A8A9-C8E4D7B430A9}" type="presParOf" srcId="{BBD2961B-C2B0-4D44-8DBB-9364BB13AEE3}" destId="{EDCE39BA-0DF1-4146-BD04-0426EADDBBDD}" srcOrd="0" destOrd="0" presId="urn:microsoft.com/office/officeart/2005/8/layout/hierarchy1"/>
    <dgm:cxn modelId="{2238FA74-FF8B-4DC2-834A-4F70FDE5D179}" type="presParOf" srcId="{EDCE39BA-0DF1-4146-BD04-0426EADDBBDD}" destId="{549B8BE8-D404-499D-9001-3D037D5C67A4}" srcOrd="0" destOrd="0" presId="urn:microsoft.com/office/officeart/2005/8/layout/hierarchy1"/>
    <dgm:cxn modelId="{E9567363-9F64-4624-B085-F9CB88F27E00}" type="presParOf" srcId="{EDCE39BA-0DF1-4146-BD04-0426EADDBBDD}" destId="{B3C53101-C052-4FB9-A2D8-B8DE82FD0C42}" srcOrd="1" destOrd="0" presId="urn:microsoft.com/office/officeart/2005/8/layout/hierarchy1"/>
    <dgm:cxn modelId="{754806A9-4AD4-45D0-870E-1FEFEE21C238}" type="presParOf" srcId="{BBD2961B-C2B0-4D44-8DBB-9364BB13AEE3}" destId="{0BDA7AD9-32CC-4A2C-B7FF-CA2026434C61}"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10151827-EA71-4523-89E4-F54ADDBDD2A9}" type="doc">
      <dgm:prSet loTypeId="urn:microsoft.com/office/officeart/2005/8/layout/process5" loCatId="process" qsTypeId="urn:microsoft.com/office/officeart/2005/8/quickstyle/simple4" qsCatId="simple" csTypeId="urn:microsoft.com/office/officeart/2005/8/colors/colorful5" csCatId="colorful"/>
      <dgm:spPr/>
      <dgm:t>
        <a:bodyPr/>
        <a:lstStyle/>
        <a:p>
          <a:endParaRPr lang="en-US"/>
        </a:p>
      </dgm:t>
    </dgm:pt>
    <dgm:pt modelId="{ABF3C88B-F0E6-4926-A6F1-3D7655708E63}">
      <dgm:prSet/>
      <dgm:spPr/>
      <dgm:t>
        <a:bodyPr/>
        <a:lstStyle/>
        <a:p>
          <a:r>
            <a:rPr lang="en-GB" dirty="0">
              <a:solidFill>
                <a:schemeClr val="bg1"/>
              </a:solidFill>
            </a:rPr>
            <a:t>Section 44 was Replaced via a Parliamentary Remedial Order.</a:t>
          </a:r>
          <a:endParaRPr lang="en-US" dirty="0">
            <a:solidFill>
              <a:schemeClr val="bg1"/>
            </a:solidFill>
          </a:endParaRPr>
        </a:p>
      </dgm:t>
    </dgm:pt>
    <dgm:pt modelId="{F9BF1B8A-D9C1-4823-B5E2-226921F71896}" type="parTrans" cxnId="{87AD6B92-86FF-4B9E-82A2-9BDAACA5DB0F}">
      <dgm:prSet/>
      <dgm:spPr/>
      <dgm:t>
        <a:bodyPr/>
        <a:lstStyle/>
        <a:p>
          <a:endParaRPr lang="en-US"/>
        </a:p>
      </dgm:t>
    </dgm:pt>
    <dgm:pt modelId="{C2329B44-4ED4-4960-B122-BDF2A92C9049}" type="sibTrans" cxnId="{87AD6B92-86FF-4B9E-82A2-9BDAACA5DB0F}">
      <dgm:prSet/>
      <dgm:spPr/>
      <dgm:t>
        <a:bodyPr/>
        <a:lstStyle/>
        <a:p>
          <a:endParaRPr lang="en-US"/>
        </a:p>
      </dgm:t>
    </dgm:pt>
    <dgm:pt modelId="{EEAA6E36-F5D7-44C7-B73B-1813EE335F52}">
      <dgm:prSet/>
      <dgm:spPr/>
      <dgm:t>
        <a:bodyPr/>
        <a:lstStyle/>
        <a:p>
          <a:r>
            <a:rPr lang="en-GB" dirty="0">
              <a:solidFill>
                <a:schemeClr val="bg1"/>
              </a:solidFill>
            </a:rPr>
            <a:t>It States that:</a:t>
          </a:r>
          <a:endParaRPr lang="en-US" dirty="0">
            <a:solidFill>
              <a:schemeClr val="bg1"/>
            </a:solidFill>
          </a:endParaRPr>
        </a:p>
      </dgm:t>
    </dgm:pt>
    <dgm:pt modelId="{7C33ECA8-242B-4920-84AA-17FD27C0486D}" type="parTrans" cxnId="{41D9610C-09C7-4BD9-AA98-A45502E52C8E}">
      <dgm:prSet/>
      <dgm:spPr/>
      <dgm:t>
        <a:bodyPr/>
        <a:lstStyle/>
        <a:p>
          <a:endParaRPr lang="en-US"/>
        </a:p>
      </dgm:t>
    </dgm:pt>
    <dgm:pt modelId="{85139D13-86DF-4200-B445-8637600510B8}" type="sibTrans" cxnId="{41D9610C-09C7-4BD9-AA98-A45502E52C8E}">
      <dgm:prSet/>
      <dgm:spPr/>
      <dgm:t>
        <a:bodyPr/>
        <a:lstStyle/>
        <a:p>
          <a:endParaRPr lang="en-US"/>
        </a:p>
      </dgm:t>
    </dgm:pt>
    <dgm:pt modelId="{9C1709F3-263C-42B1-8306-4BCF8CC079F4}">
      <dgm:prSet/>
      <dgm:spPr/>
      <dgm:t>
        <a:bodyPr/>
        <a:lstStyle/>
        <a:p>
          <a:r>
            <a:rPr lang="en-GB" b="1" dirty="0">
              <a:solidFill>
                <a:schemeClr val="bg1"/>
              </a:solidFill>
            </a:rPr>
            <a:t>"</a:t>
          </a:r>
          <a:r>
            <a:rPr lang="en-GB" dirty="0">
              <a:solidFill>
                <a:schemeClr val="bg1"/>
              </a:solidFill>
            </a:rPr>
            <a:t>Authorising Officers should only use the power when they </a:t>
          </a:r>
          <a:r>
            <a:rPr lang="en-GB" b="1" dirty="0">
              <a:solidFill>
                <a:schemeClr val="bg1"/>
              </a:solidFill>
            </a:rPr>
            <a:t>reasonably suspect </a:t>
          </a:r>
          <a:r>
            <a:rPr lang="en-GB" dirty="0">
              <a:solidFill>
                <a:schemeClr val="bg1"/>
              </a:solidFill>
            </a:rPr>
            <a:t>that an act of terrorism will take place, and he / she considers it </a:t>
          </a:r>
          <a:r>
            <a:rPr lang="en-GB" b="1" dirty="0">
              <a:solidFill>
                <a:schemeClr val="bg1"/>
              </a:solidFill>
            </a:rPr>
            <a:t>necessary </a:t>
          </a:r>
          <a:r>
            <a:rPr lang="en-GB" dirty="0">
              <a:solidFill>
                <a:schemeClr val="bg1"/>
              </a:solidFill>
            </a:rPr>
            <a:t>to prevent such an act".</a:t>
          </a:r>
          <a:endParaRPr lang="en-US" dirty="0">
            <a:solidFill>
              <a:schemeClr val="bg1"/>
            </a:solidFill>
          </a:endParaRPr>
        </a:p>
      </dgm:t>
    </dgm:pt>
    <dgm:pt modelId="{6469DE2A-0DCE-4C47-A53C-79C4B766803E}" type="parTrans" cxnId="{2702FE08-551F-43E0-BAF2-4918E91B90A0}">
      <dgm:prSet/>
      <dgm:spPr/>
      <dgm:t>
        <a:bodyPr/>
        <a:lstStyle/>
        <a:p>
          <a:endParaRPr lang="en-US"/>
        </a:p>
      </dgm:t>
    </dgm:pt>
    <dgm:pt modelId="{A5CE57F9-4D72-43A5-85BE-F98599E5F23F}" type="sibTrans" cxnId="{2702FE08-551F-43E0-BAF2-4918E91B90A0}">
      <dgm:prSet/>
      <dgm:spPr/>
      <dgm:t>
        <a:bodyPr/>
        <a:lstStyle/>
        <a:p>
          <a:endParaRPr lang="en-US"/>
        </a:p>
      </dgm:t>
    </dgm:pt>
    <dgm:pt modelId="{755B5899-5DBC-4ED0-81C8-C02D3B6CB542}" type="pres">
      <dgm:prSet presAssocID="{10151827-EA71-4523-89E4-F54ADDBDD2A9}" presName="diagram" presStyleCnt="0">
        <dgm:presLayoutVars>
          <dgm:dir/>
          <dgm:resizeHandles val="exact"/>
        </dgm:presLayoutVars>
      </dgm:prSet>
      <dgm:spPr/>
    </dgm:pt>
    <dgm:pt modelId="{DF779C2F-477B-461A-8850-D998766C5276}" type="pres">
      <dgm:prSet presAssocID="{ABF3C88B-F0E6-4926-A6F1-3D7655708E63}" presName="node" presStyleLbl="node1" presStyleIdx="0" presStyleCnt="3">
        <dgm:presLayoutVars>
          <dgm:bulletEnabled val="1"/>
        </dgm:presLayoutVars>
      </dgm:prSet>
      <dgm:spPr/>
    </dgm:pt>
    <dgm:pt modelId="{42F81B3B-E2A3-458A-B11F-521713774951}" type="pres">
      <dgm:prSet presAssocID="{C2329B44-4ED4-4960-B122-BDF2A92C9049}" presName="sibTrans" presStyleLbl="sibTrans2D1" presStyleIdx="0" presStyleCnt="2"/>
      <dgm:spPr/>
    </dgm:pt>
    <dgm:pt modelId="{6606544A-43C5-46FE-8EDE-AE6212D915EB}" type="pres">
      <dgm:prSet presAssocID="{C2329B44-4ED4-4960-B122-BDF2A92C9049}" presName="connectorText" presStyleLbl="sibTrans2D1" presStyleIdx="0" presStyleCnt="2"/>
      <dgm:spPr/>
    </dgm:pt>
    <dgm:pt modelId="{7CF55B35-825D-4FFD-A5D9-0D90BD0B164F}" type="pres">
      <dgm:prSet presAssocID="{EEAA6E36-F5D7-44C7-B73B-1813EE335F52}" presName="node" presStyleLbl="node1" presStyleIdx="1" presStyleCnt="3">
        <dgm:presLayoutVars>
          <dgm:bulletEnabled val="1"/>
        </dgm:presLayoutVars>
      </dgm:prSet>
      <dgm:spPr/>
    </dgm:pt>
    <dgm:pt modelId="{565EC3CE-34F9-4B1B-A9CC-DC393C47959E}" type="pres">
      <dgm:prSet presAssocID="{85139D13-86DF-4200-B445-8637600510B8}" presName="sibTrans" presStyleLbl="sibTrans2D1" presStyleIdx="1" presStyleCnt="2"/>
      <dgm:spPr/>
    </dgm:pt>
    <dgm:pt modelId="{DC3C17ED-4835-4E4C-B2BE-5AFADCD192C5}" type="pres">
      <dgm:prSet presAssocID="{85139D13-86DF-4200-B445-8637600510B8}" presName="connectorText" presStyleLbl="sibTrans2D1" presStyleIdx="1" presStyleCnt="2"/>
      <dgm:spPr/>
    </dgm:pt>
    <dgm:pt modelId="{8436C57D-5059-4C6F-8AD7-41D4154EE4CD}" type="pres">
      <dgm:prSet presAssocID="{9C1709F3-263C-42B1-8306-4BCF8CC079F4}" presName="node" presStyleLbl="node1" presStyleIdx="2" presStyleCnt="3">
        <dgm:presLayoutVars>
          <dgm:bulletEnabled val="1"/>
        </dgm:presLayoutVars>
      </dgm:prSet>
      <dgm:spPr/>
    </dgm:pt>
  </dgm:ptLst>
  <dgm:cxnLst>
    <dgm:cxn modelId="{AAC37D04-6751-4C60-AE22-15AE18A463E9}" type="presOf" srcId="{EEAA6E36-F5D7-44C7-B73B-1813EE335F52}" destId="{7CF55B35-825D-4FFD-A5D9-0D90BD0B164F}" srcOrd="0" destOrd="0" presId="urn:microsoft.com/office/officeart/2005/8/layout/process5"/>
    <dgm:cxn modelId="{2702FE08-551F-43E0-BAF2-4918E91B90A0}" srcId="{10151827-EA71-4523-89E4-F54ADDBDD2A9}" destId="{9C1709F3-263C-42B1-8306-4BCF8CC079F4}" srcOrd="2" destOrd="0" parTransId="{6469DE2A-0DCE-4C47-A53C-79C4B766803E}" sibTransId="{A5CE57F9-4D72-43A5-85BE-F98599E5F23F}"/>
    <dgm:cxn modelId="{41D9610C-09C7-4BD9-AA98-A45502E52C8E}" srcId="{10151827-EA71-4523-89E4-F54ADDBDD2A9}" destId="{EEAA6E36-F5D7-44C7-B73B-1813EE335F52}" srcOrd="1" destOrd="0" parTransId="{7C33ECA8-242B-4920-84AA-17FD27C0486D}" sibTransId="{85139D13-86DF-4200-B445-8637600510B8}"/>
    <dgm:cxn modelId="{D3C2A314-A384-4A37-AB08-C884D1B08E1B}" type="presOf" srcId="{10151827-EA71-4523-89E4-F54ADDBDD2A9}" destId="{755B5899-5DBC-4ED0-81C8-C02D3B6CB542}" srcOrd="0" destOrd="0" presId="urn:microsoft.com/office/officeart/2005/8/layout/process5"/>
    <dgm:cxn modelId="{443A9926-A7FE-4CB8-9146-C49F240D1DE3}" type="presOf" srcId="{C2329B44-4ED4-4960-B122-BDF2A92C9049}" destId="{42F81B3B-E2A3-458A-B11F-521713774951}" srcOrd="0" destOrd="0" presId="urn:microsoft.com/office/officeart/2005/8/layout/process5"/>
    <dgm:cxn modelId="{D5623935-5819-4D2F-9C6F-29E7651E7B8E}" type="presOf" srcId="{9C1709F3-263C-42B1-8306-4BCF8CC079F4}" destId="{8436C57D-5059-4C6F-8AD7-41D4154EE4CD}" srcOrd="0" destOrd="0" presId="urn:microsoft.com/office/officeart/2005/8/layout/process5"/>
    <dgm:cxn modelId="{4FE5AA70-B71B-47FC-AC24-1887C0C00AC6}" type="presOf" srcId="{85139D13-86DF-4200-B445-8637600510B8}" destId="{565EC3CE-34F9-4B1B-A9CC-DC393C47959E}" srcOrd="0" destOrd="0" presId="urn:microsoft.com/office/officeart/2005/8/layout/process5"/>
    <dgm:cxn modelId="{0D19DF79-FF0C-47F5-8A3D-9DEEE464F35F}" type="presOf" srcId="{ABF3C88B-F0E6-4926-A6F1-3D7655708E63}" destId="{DF779C2F-477B-461A-8850-D998766C5276}" srcOrd="0" destOrd="0" presId="urn:microsoft.com/office/officeart/2005/8/layout/process5"/>
    <dgm:cxn modelId="{A5E7987A-9AB8-4E09-8CA0-C7E147E08B5D}" type="presOf" srcId="{85139D13-86DF-4200-B445-8637600510B8}" destId="{DC3C17ED-4835-4E4C-B2BE-5AFADCD192C5}" srcOrd="1" destOrd="0" presId="urn:microsoft.com/office/officeart/2005/8/layout/process5"/>
    <dgm:cxn modelId="{87AD6B92-86FF-4B9E-82A2-9BDAACA5DB0F}" srcId="{10151827-EA71-4523-89E4-F54ADDBDD2A9}" destId="{ABF3C88B-F0E6-4926-A6F1-3D7655708E63}" srcOrd="0" destOrd="0" parTransId="{F9BF1B8A-D9C1-4823-B5E2-226921F71896}" sibTransId="{C2329B44-4ED4-4960-B122-BDF2A92C9049}"/>
    <dgm:cxn modelId="{1C4AF1E4-5762-489F-BFEE-6C2ABB6BEC2D}" type="presOf" srcId="{C2329B44-4ED4-4960-B122-BDF2A92C9049}" destId="{6606544A-43C5-46FE-8EDE-AE6212D915EB}" srcOrd="1" destOrd="0" presId="urn:microsoft.com/office/officeart/2005/8/layout/process5"/>
    <dgm:cxn modelId="{35E96FD7-EF62-4F06-A004-1DB537BE9CF2}" type="presParOf" srcId="{755B5899-5DBC-4ED0-81C8-C02D3B6CB542}" destId="{DF779C2F-477B-461A-8850-D998766C5276}" srcOrd="0" destOrd="0" presId="urn:microsoft.com/office/officeart/2005/8/layout/process5"/>
    <dgm:cxn modelId="{041145CA-3A54-475B-9F03-8528F7ACACE4}" type="presParOf" srcId="{755B5899-5DBC-4ED0-81C8-C02D3B6CB542}" destId="{42F81B3B-E2A3-458A-B11F-521713774951}" srcOrd="1" destOrd="0" presId="urn:microsoft.com/office/officeart/2005/8/layout/process5"/>
    <dgm:cxn modelId="{3F093230-5A17-4AC6-9BB6-5D2E8D37328C}" type="presParOf" srcId="{42F81B3B-E2A3-458A-B11F-521713774951}" destId="{6606544A-43C5-46FE-8EDE-AE6212D915EB}" srcOrd="0" destOrd="0" presId="urn:microsoft.com/office/officeart/2005/8/layout/process5"/>
    <dgm:cxn modelId="{57F90D70-92AC-4CAE-BFBC-93DF12521A31}" type="presParOf" srcId="{755B5899-5DBC-4ED0-81C8-C02D3B6CB542}" destId="{7CF55B35-825D-4FFD-A5D9-0D90BD0B164F}" srcOrd="2" destOrd="0" presId="urn:microsoft.com/office/officeart/2005/8/layout/process5"/>
    <dgm:cxn modelId="{A84D3D1F-E150-4DFC-8382-C6FE14908C15}" type="presParOf" srcId="{755B5899-5DBC-4ED0-81C8-C02D3B6CB542}" destId="{565EC3CE-34F9-4B1B-A9CC-DC393C47959E}" srcOrd="3" destOrd="0" presId="urn:microsoft.com/office/officeart/2005/8/layout/process5"/>
    <dgm:cxn modelId="{4C8EA346-CDF1-4039-9729-27CF35840B6F}" type="presParOf" srcId="{565EC3CE-34F9-4B1B-A9CC-DC393C47959E}" destId="{DC3C17ED-4835-4E4C-B2BE-5AFADCD192C5}" srcOrd="0" destOrd="0" presId="urn:microsoft.com/office/officeart/2005/8/layout/process5"/>
    <dgm:cxn modelId="{B828637B-99B8-47DB-BBBE-12FC006DFE60}" type="presParOf" srcId="{755B5899-5DBC-4ED0-81C8-C02D3B6CB542}" destId="{8436C57D-5059-4C6F-8AD7-41D4154EE4CD}" srcOrd="4" destOrd="0" presId="urn:microsoft.com/office/officeart/2005/8/layout/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783E4D32-CEF7-4807-876F-9D5AAAD436C4}"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2809F249-B67D-40DD-A43C-CAA10F0734DD}">
      <dgm:prSet/>
      <dgm:spPr/>
      <dgm:t>
        <a:bodyPr/>
        <a:lstStyle/>
        <a:p>
          <a:r>
            <a:rPr lang="en-GB"/>
            <a:t>Even though Lord Lloyds review of Terrorism Legislation and the Introduction of the Terrorism Act 2000 was supposed to bring terrorism legislation together more legislation was introduced following the 9/11 attacks most notably:</a:t>
          </a:r>
          <a:endParaRPr lang="en-US"/>
        </a:p>
      </dgm:t>
    </dgm:pt>
    <dgm:pt modelId="{FC234E40-51FD-4E6D-B911-F0C738237B5B}" type="parTrans" cxnId="{AB29BDF6-B6EE-4973-B435-456F30F01E6F}">
      <dgm:prSet/>
      <dgm:spPr/>
      <dgm:t>
        <a:bodyPr/>
        <a:lstStyle/>
        <a:p>
          <a:endParaRPr lang="en-US"/>
        </a:p>
      </dgm:t>
    </dgm:pt>
    <dgm:pt modelId="{86EA03DF-3016-4AC8-A353-3B658F2BE237}" type="sibTrans" cxnId="{AB29BDF6-B6EE-4973-B435-456F30F01E6F}">
      <dgm:prSet/>
      <dgm:spPr/>
      <dgm:t>
        <a:bodyPr/>
        <a:lstStyle/>
        <a:p>
          <a:endParaRPr lang="en-US"/>
        </a:p>
      </dgm:t>
    </dgm:pt>
    <dgm:pt modelId="{E6ABFDB1-6267-422A-8352-5774456B7F90}">
      <dgm:prSet/>
      <dgm:spPr/>
      <dgm:t>
        <a:bodyPr/>
        <a:lstStyle/>
        <a:p>
          <a:r>
            <a:rPr lang="en-GB"/>
            <a:t>The Anti Terrorism Crime and Security Act 2001</a:t>
          </a:r>
          <a:endParaRPr lang="en-US"/>
        </a:p>
      </dgm:t>
    </dgm:pt>
    <dgm:pt modelId="{72900E8B-6D63-40B4-B591-4138022C4BC7}" type="parTrans" cxnId="{2A9CC74F-A75F-4A86-9EF9-5E6C2B20F5B3}">
      <dgm:prSet/>
      <dgm:spPr/>
      <dgm:t>
        <a:bodyPr/>
        <a:lstStyle/>
        <a:p>
          <a:endParaRPr lang="en-US"/>
        </a:p>
      </dgm:t>
    </dgm:pt>
    <dgm:pt modelId="{9457F912-1460-436B-BA34-2EC33B683CC9}" type="sibTrans" cxnId="{2A9CC74F-A75F-4A86-9EF9-5E6C2B20F5B3}">
      <dgm:prSet/>
      <dgm:spPr/>
      <dgm:t>
        <a:bodyPr/>
        <a:lstStyle/>
        <a:p>
          <a:endParaRPr lang="en-US"/>
        </a:p>
      </dgm:t>
    </dgm:pt>
    <dgm:pt modelId="{5662A077-D02B-4D09-AFA2-BCEF3084F255}" type="pres">
      <dgm:prSet presAssocID="{783E4D32-CEF7-4807-876F-9D5AAAD436C4}" presName="root" presStyleCnt="0">
        <dgm:presLayoutVars>
          <dgm:dir/>
          <dgm:resizeHandles val="exact"/>
        </dgm:presLayoutVars>
      </dgm:prSet>
      <dgm:spPr/>
    </dgm:pt>
    <dgm:pt modelId="{58A0B680-12DC-4423-B144-C71D3753585E}" type="pres">
      <dgm:prSet presAssocID="{2809F249-B67D-40DD-A43C-CAA10F0734DD}" presName="compNode" presStyleCnt="0"/>
      <dgm:spPr/>
    </dgm:pt>
    <dgm:pt modelId="{F366BF52-8643-40F8-B20B-3D22F35A8954}" type="pres">
      <dgm:prSet presAssocID="{2809F249-B67D-40DD-A43C-CAA10F0734DD}"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Gavel"/>
        </a:ext>
      </dgm:extLst>
    </dgm:pt>
    <dgm:pt modelId="{95B04814-8D29-4E5A-A18D-E40DA72C1043}" type="pres">
      <dgm:prSet presAssocID="{2809F249-B67D-40DD-A43C-CAA10F0734DD}" presName="spaceRect" presStyleCnt="0"/>
      <dgm:spPr/>
    </dgm:pt>
    <dgm:pt modelId="{E3445917-4E5E-4346-B974-DAA1B67524C8}" type="pres">
      <dgm:prSet presAssocID="{2809F249-B67D-40DD-A43C-CAA10F0734DD}" presName="textRect" presStyleLbl="revTx" presStyleIdx="0" presStyleCnt="2">
        <dgm:presLayoutVars>
          <dgm:chMax val="1"/>
          <dgm:chPref val="1"/>
        </dgm:presLayoutVars>
      </dgm:prSet>
      <dgm:spPr/>
    </dgm:pt>
    <dgm:pt modelId="{D9D83DAF-658D-4592-B837-546BBDBBB95C}" type="pres">
      <dgm:prSet presAssocID="{86EA03DF-3016-4AC8-A353-3B658F2BE237}" presName="sibTrans" presStyleCnt="0"/>
      <dgm:spPr/>
    </dgm:pt>
    <dgm:pt modelId="{D8E45599-1EBF-4DC3-A899-A7AA284863CE}" type="pres">
      <dgm:prSet presAssocID="{E6ABFDB1-6267-422A-8352-5774456B7F90}" presName="compNode" presStyleCnt="0"/>
      <dgm:spPr/>
    </dgm:pt>
    <dgm:pt modelId="{BC061582-B1A4-4BA8-BA98-9AEF61E837EB}" type="pres">
      <dgm:prSet presAssocID="{E6ABFDB1-6267-422A-8352-5774456B7F90}"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Police"/>
        </a:ext>
      </dgm:extLst>
    </dgm:pt>
    <dgm:pt modelId="{0C094619-2CE9-4410-9F53-378FBEADAE32}" type="pres">
      <dgm:prSet presAssocID="{E6ABFDB1-6267-422A-8352-5774456B7F90}" presName="spaceRect" presStyleCnt="0"/>
      <dgm:spPr/>
    </dgm:pt>
    <dgm:pt modelId="{111F8D92-5037-42FD-8A82-D70DEF88E741}" type="pres">
      <dgm:prSet presAssocID="{E6ABFDB1-6267-422A-8352-5774456B7F90}" presName="textRect" presStyleLbl="revTx" presStyleIdx="1" presStyleCnt="2">
        <dgm:presLayoutVars>
          <dgm:chMax val="1"/>
          <dgm:chPref val="1"/>
        </dgm:presLayoutVars>
      </dgm:prSet>
      <dgm:spPr/>
    </dgm:pt>
  </dgm:ptLst>
  <dgm:cxnLst>
    <dgm:cxn modelId="{2A9CC74F-A75F-4A86-9EF9-5E6C2B20F5B3}" srcId="{783E4D32-CEF7-4807-876F-9D5AAAD436C4}" destId="{E6ABFDB1-6267-422A-8352-5774456B7F90}" srcOrd="1" destOrd="0" parTransId="{72900E8B-6D63-40B4-B591-4138022C4BC7}" sibTransId="{9457F912-1460-436B-BA34-2EC33B683CC9}"/>
    <dgm:cxn modelId="{6B6FCDDD-5084-464D-BE4A-9856729281B4}" type="presOf" srcId="{E6ABFDB1-6267-422A-8352-5774456B7F90}" destId="{111F8D92-5037-42FD-8A82-D70DEF88E741}" srcOrd="0" destOrd="0" presId="urn:microsoft.com/office/officeart/2018/2/layout/IconLabelList"/>
    <dgm:cxn modelId="{38BC07F2-322E-4CCF-BE80-BF85E4D8A754}" type="presOf" srcId="{783E4D32-CEF7-4807-876F-9D5AAAD436C4}" destId="{5662A077-D02B-4D09-AFA2-BCEF3084F255}" srcOrd="0" destOrd="0" presId="urn:microsoft.com/office/officeart/2018/2/layout/IconLabelList"/>
    <dgm:cxn modelId="{EE6717F5-46FF-441B-A5C2-5D79392DB944}" type="presOf" srcId="{2809F249-B67D-40DD-A43C-CAA10F0734DD}" destId="{E3445917-4E5E-4346-B974-DAA1B67524C8}" srcOrd="0" destOrd="0" presId="urn:microsoft.com/office/officeart/2018/2/layout/IconLabelList"/>
    <dgm:cxn modelId="{AB29BDF6-B6EE-4973-B435-456F30F01E6F}" srcId="{783E4D32-CEF7-4807-876F-9D5AAAD436C4}" destId="{2809F249-B67D-40DD-A43C-CAA10F0734DD}" srcOrd="0" destOrd="0" parTransId="{FC234E40-51FD-4E6D-B911-F0C738237B5B}" sibTransId="{86EA03DF-3016-4AC8-A353-3B658F2BE237}"/>
    <dgm:cxn modelId="{CF059C41-19F8-43E9-A092-F300897BEFC3}" type="presParOf" srcId="{5662A077-D02B-4D09-AFA2-BCEF3084F255}" destId="{58A0B680-12DC-4423-B144-C71D3753585E}" srcOrd="0" destOrd="0" presId="urn:microsoft.com/office/officeart/2018/2/layout/IconLabelList"/>
    <dgm:cxn modelId="{4D22CA95-010C-4114-AB27-2CB45A87C50D}" type="presParOf" srcId="{58A0B680-12DC-4423-B144-C71D3753585E}" destId="{F366BF52-8643-40F8-B20B-3D22F35A8954}" srcOrd="0" destOrd="0" presId="urn:microsoft.com/office/officeart/2018/2/layout/IconLabelList"/>
    <dgm:cxn modelId="{182E3E80-41CC-42CB-BE6B-19F6120E28AB}" type="presParOf" srcId="{58A0B680-12DC-4423-B144-C71D3753585E}" destId="{95B04814-8D29-4E5A-A18D-E40DA72C1043}" srcOrd="1" destOrd="0" presId="urn:microsoft.com/office/officeart/2018/2/layout/IconLabelList"/>
    <dgm:cxn modelId="{9282B6F3-7063-4EC9-BB54-69B29C096EB7}" type="presParOf" srcId="{58A0B680-12DC-4423-B144-C71D3753585E}" destId="{E3445917-4E5E-4346-B974-DAA1B67524C8}" srcOrd="2" destOrd="0" presId="urn:microsoft.com/office/officeart/2018/2/layout/IconLabelList"/>
    <dgm:cxn modelId="{2346900E-0484-458C-A33B-5FBDEBD4E5F6}" type="presParOf" srcId="{5662A077-D02B-4D09-AFA2-BCEF3084F255}" destId="{D9D83DAF-658D-4592-B837-546BBDBBB95C}" srcOrd="1" destOrd="0" presId="urn:microsoft.com/office/officeart/2018/2/layout/IconLabelList"/>
    <dgm:cxn modelId="{17EFB2BC-CC15-40CC-80B7-15811B9B65EA}" type="presParOf" srcId="{5662A077-D02B-4D09-AFA2-BCEF3084F255}" destId="{D8E45599-1EBF-4DC3-A899-A7AA284863CE}" srcOrd="2" destOrd="0" presId="urn:microsoft.com/office/officeart/2018/2/layout/IconLabelList"/>
    <dgm:cxn modelId="{25E33C17-63A1-4361-AAB6-EF5E63BF24B0}" type="presParOf" srcId="{D8E45599-1EBF-4DC3-A899-A7AA284863CE}" destId="{BC061582-B1A4-4BA8-BA98-9AEF61E837EB}" srcOrd="0" destOrd="0" presId="urn:microsoft.com/office/officeart/2018/2/layout/IconLabelList"/>
    <dgm:cxn modelId="{C6487E38-BCC4-4AEA-9832-829DB7CC496F}" type="presParOf" srcId="{D8E45599-1EBF-4DC3-A899-A7AA284863CE}" destId="{0C094619-2CE9-4410-9F53-378FBEADAE32}" srcOrd="1" destOrd="0" presId="urn:microsoft.com/office/officeart/2018/2/layout/IconLabelList"/>
    <dgm:cxn modelId="{7E3180F2-FD0B-42D9-9561-81C39F327898}" type="presParOf" srcId="{D8E45599-1EBF-4DC3-A899-A7AA284863CE}" destId="{111F8D92-5037-42FD-8A82-D70DEF88E741}"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3D4E94FD-F8CC-483E-B5EC-B31D40B24F37}"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23B94068-BC2D-487D-BC77-7C8A5D4D091A}">
      <dgm:prSet/>
      <dgm:spPr/>
      <dgm:t>
        <a:bodyPr/>
        <a:lstStyle/>
        <a:p>
          <a:r>
            <a:rPr lang="en-GB" dirty="0">
              <a:solidFill>
                <a:schemeClr val="bg1"/>
              </a:solidFill>
            </a:rPr>
            <a:t>This Act permitted the Home Secretary to indefinitely detain without charge or trial foreign nationals suspected of terrorism.</a:t>
          </a:r>
          <a:endParaRPr lang="en-US" dirty="0">
            <a:solidFill>
              <a:schemeClr val="bg1"/>
            </a:solidFill>
          </a:endParaRPr>
        </a:p>
      </dgm:t>
    </dgm:pt>
    <dgm:pt modelId="{891816C4-3A7C-4DEE-8357-1EE3E82154B6}" type="parTrans" cxnId="{0E1FCCDC-998A-4249-A539-FC5DBD553F19}">
      <dgm:prSet/>
      <dgm:spPr/>
      <dgm:t>
        <a:bodyPr/>
        <a:lstStyle/>
        <a:p>
          <a:endParaRPr lang="en-US"/>
        </a:p>
      </dgm:t>
    </dgm:pt>
    <dgm:pt modelId="{86357D31-773E-4C58-9B75-AD52BA07E309}" type="sibTrans" cxnId="{0E1FCCDC-998A-4249-A539-FC5DBD553F19}">
      <dgm:prSet/>
      <dgm:spPr/>
      <dgm:t>
        <a:bodyPr/>
        <a:lstStyle/>
        <a:p>
          <a:endParaRPr lang="en-US"/>
        </a:p>
      </dgm:t>
    </dgm:pt>
    <dgm:pt modelId="{B36DA4C4-9C6D-4E29-A536-E87E92ED5FE7}">
      <dgm:prSet/>
      <dgm:spPr/>
      <dgm:t>
        <a:bodyPr/>
        <a:lstStyle/>
        <a:p>
          <a:pPr rtl="0"/>
          <a:r>
            <a:rPr lang="en-GB" dirty="0">
              <a:solidFill>
                <a:schemeClr val="bg1"/>
              </a:solidFill>
            </a:rPr>
            <a:t>The Tory/Lib Dem Coalition scrapped Control Orders which had been ruled unlawful by the House of Lords and replaced them with Terrorism Prevention and Investigation Measures (TPIM’s)</a:t>
          </a:r>
          <a:r>
            <a:rPr lang="en-GB" dirty="0">
              <a:solidFill>
                <a:schemeClr val="bg1"/>
              </a:solidFill>
              <a:latin typeface="Century Gothic" panose="020B0502020202020204"/>
            </a:rPr>
            <a:t> </a:t>
          </a:r>
          <a:endParaRPr lang="en-US" dirty="0">
            <a:solidFill>
              <a:schemeClr val="bg1"/>
            </a:solidFill>
          </a:endParaRPr>
        </a:p>
      </dgm:t>
    </dgm:pt>
    <dgm:pt modelId="{4297FA33-2F1F-4DBE-A94A-E2441D4190FD}" type="parTrans" cxnId="{C8616E11-9740-4D24-9460-756B181D7935}">
      <dgm:prSet/>
      <dgm:spPr/>
      <dgm:t>
        <a:bodyPr/>
        <a:lstStyle/>
        <a:p>
          <a:endParaRPr lang="en-US"/>
        </a:p>
      </dgm:t>
    </dgm:pt>
    <dgm:pt modelId="{888EF37E-D1EE-4291-AAF1-9F54D6FBC019}" type="sibTrans" cxnId="{C8616E11-9740-4D24-9460-756B181D7935}">
      <dgm:prSet/>
      <dgm:spPr/>
      <dgm:t>
        <a:bodyPr/>
        <a:lstStyle/>
        <a:p>
          <a:endParaRPr lang="en-US"/>
        </a:p>
      </dgm:t>
    </dgm:pt>
    <dgm:pt modelId="{AB05A8E7-F7B8-406B-B8C4-A851A5D46FBB}" type="pres">
      <dgm:prSet presAssocID="{3D4E94FD-F8CC-483E-B5EC-B31D40B24F37}" presName="linear" presStyleCnt="0">
        <dgm:presLayoutVars>
          <dgm:animLvl val="lvl"/>
          <dgm:resizeHandles val="exact"/>
        </dgm:presLayoutVars>
      </dgm:prSet>
      <dgm:spPr/>
    </dgm:pt>
    <dgm:pt modelId="{6DF8257E-97AF-4218-AC8B-DD60524F0DD5}" type="pres">
      <dgm:prSet presAssocID="{23B94068-BC2D-487D-BC77-7C8A5D4D091A}" presName="parentText" presStyleLbl="node1" presStyleIdx="0" presStyleCnt="2">
        <dgm:presLayoutVars>
          <dgm:chMax val="0"/>
          <dgm:bulletEnabled val="1"/>
        </dgm:presLayoutVars>
      </dgm:prSet>
      <dgm:spPr/>
    </dgm:pt>
    <dgm:pt modelId="{91EAD7E8-B514-4CB7-A251-38CEE5C75C3A}" type="pres">
      <dgm:prSet presAssocID="{86357D31-773E-4C58-9B75-AD52BA07E309}" presName="spacer" presStyleCnt="0"/>
      <dgm:spPr/>
    </dgm:pt>
    <dgm:pt modelId="{915BDC5B-4F4B-4A65-8233-0D884BC76296}" type="pres">
      <dgm:prSet presAssocID="{B36DA4C4-9C6D-4E29-A536-E87E92ED5FE7}" presName="parentText" presStyleLbl="node1" presStyleIdx="1" presStyleCnt="2">
        <dgm:presLayoutVars>
          <dgm:chMax val="0"/>
          <dgm:bulletEnabled val="1"/>
        </dgm:presLayoutVars>
      </dgm:prSet>
      <dgm:spPr/>
    </dgm:pt>
  </dgm:ptLst>
  <dgm:cxnLst>
    <dgm:cxn modelId="{C8616E11-9740-4D24-9460-756B181D7935}" srcId="{3D4E94FD-F8CC-483E-B5EC-B31D40B24F37}" destId="{B36DA4C4-9C6D-4E29-A536-E87E92ED5FE7}" srcOrd="1" destOrd="0" parTransId="{4297FA33-2F1F-4DBE-A94A-E2441D4190FD}" sibTransId="{888EF37E-D1EE-4291-AAF1-9F54D6FBC019}"/>
    <dgm:cxn modelId="{8029C95E-AAB6-4E94-BDCE-B20AEAB23C03}" type="presOf" srcId="{23B94068-BC2D-487D-BC77-7C8A5D4D091A}" destId="{6DF8257E-97AF-4218-AC8B-DD60524F0DD5}" srcOrd="0" destOrd="0" presId="urn:microsoft.com/office/officeart/2005/8/layout/vList2"/>
    <dgm:cxn modelId="{BF20825A-87CE-4A26-B15E-17719E2637CD}" type="presOf" srcId="{B36DA4C4-9C6D-4E29-A536-E87E92ED5FE7}" destId="{915BDC5B-4F4B-4A65-8233-0D884BC76296}" srcOrd="0" destOrd="0" presId="urn:microsoft.com/office/officeart/2005/8/layout/vList2"/>
    <dgm:cxn modelId="{EE9F728D-F60D-46F7-B56A-D8B50A489552}" type="presOf" srcId="{3D4E94FD-F8CC-483E-B5EC-B31D40B24F37}" destId="{AB05A8E7-F7B8-406B-B8C4-A851A5D46FBB}" srcOrd="0" destOrd="0" presId="urn:microsoft.com/office/officeart/2005/8/layout/vList2"/>
    <dgm:cxn modelId="{0E1FCCDC-998A-4249-A539-FC5DBD553F19}" srcId="{3D4E94FD-F8CC-483E-B5EC-B31D40B24F37}" destId="{23B94068-BC2D-487D-BC77-7C8A5D4D091A}" srcOrd="0" destOrd="0" parTransId="{891816C4-3A7C-4DEE-8357-1EE3E82154B6}" sibTransId="{86357D31-773E-4C58-9B75-AD52BA07E309}"/>
    <dgm:cxn modelId="{D651ED92-5F08-4A9C-88A7-F57460E8198B}" type="presParOf" srcId="{AB05A8E7-F7B8-406B-B8C4-A851A5D46FBB}" destId="{6DF8257E-97AF-4218-AC8B-DD60524F0DD5}" srcOrd="0" destOrd="0" presId="urn:microsoft.com/office/officeart/2005/8/layout/vList2"/>
    <dgm:cxn modelId="{AB809621-6823-4434-BB75-379E89143153}" type="presParOf" srcId="{AB05A8E7-F7B8-406B-B8C4-A851A5D46FBB}" destId="{91EAD7E8-B514-4CB7-A251-38CEE5C75C3A}" srcOrd="1" destOrd="0" presId="urn:microsoft.com/office/officeart/2005/8/layout/vList2"/>
    <dgm:cxn modelId="{4FF19852-5CA5-4081-833D-21B30779FF2C}" type="presParOf" srcId="{AB05A8E7-F7B8-406B-B8C4-A851A5D46FBB}" destId="{915BDC5B-4F4B-4A65-8233-0D884BC76296}" srcOrd="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5FF57391-A5C0-4F2F-AC3C-EDAE3DA9E14E}" type="doc">
      <dgm:prSet loTypeId="urn:microsoft.com/office/officeart/2018/5/layout/IconLeaf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F640DEB1-AAEC-4FFB-9DC0-E8D35C71906D}">
      <dgm:prSet/>
      <dgm:spPr/>
      <dgm:t>
        <a:bodyPr/>
        <a:lstStyle/>
        <a:p>
          <a:pPr>
            <a:defRPr cap="all"/>
          </a:pPr>
          <a:r>
            <a:rPr lang="en-GB"/>
            <a:t>If you are subject to the TPIM’s regime, you might not be able to:</a:t>
          </a:r>
          <a:endParaRPr lang="en-US"/>
        </a:p>
      </dgm:t>
    </dgm:pt>
    <dgm:pt modelId="{BDCD90EF-74A3-41EC-B041-D1499993C3C3}" type="parTrans" cxnId="{C60ED17F-5163-4081-856F-9C960EC7CDE0}">
      <dgm:prSet/>
      <dgm:spPr/>
      <dgm:t>
        <a:bodyPr/>
        <a:lstStyle/>
        <a:p>
          <a:endParaRPr lang="en-US"/>
        </a:p>
      </dgm:t>
    </dgm:pt>
    <dgm:pt modelId="{E482DEE3-7C24-4C6F-A246-923C1FB14CB9}" type="sibTrans" cxnId="{C60ED17F-5163-4081-856F-9C960EC7CDE0}">
      <dgm:prSet/>
      <dgm:spPr/>
      <dgm:t>
        <a:bodyPr/>
        <a:lstStyle/>
        <a:p>
          <a:endParaRPr lang="en-US"/>
        </a:p>
      </dgm:t>
    </dgm:pt>
    <dgm:pt modelId="{D039AC2F-0908-46A4-9466-759ED6AA028F}">
      <dgm:prSet/>
      <dgm:spPr/>
      <dgm:t>
        <a:bodyPr/>
        <a:lstStyle/>
        <a:p>
          <a:pPr>
            <a:defRPr cap="all"/>
          </a:pPr>
          <a:r>
            <a:rPr lang="en-GB"/>
            <a:t>Leave your house overnight, Go beyond the geographical boundaries decided by the Home Office </a:t>
          </a:r>
          <a:endParaRPr lang="en-US"/>
        </a:p>
      </dgm:t>
    </dgm:pt>
    <dgm:pt modelId="{68800AF3-3271-483F-B63F-388503FC73A6}" type="parTrans" cxnId="{56FE19B4-77C4-40F0-BC17-F1E8114536F2}">
      <dgm:prSet/>
      <dgm:spPr/>
      <dgm:t>
        <a:bodyPr/>
        <a:lstStyle/>
        <a:p>
          <a:endParaRPr lang="en-US"/>
        </a:p>
      </dgm:t>
    </dgm:pt>
    <dgm:pt modelId="{A3ED933D-FC5D-4BBD-BAB8-D9DC8551A1DC}" type="sibTrans" cxnId="{56FE19B4-77C4-40F0-BC17-F1E8114536F2}">
      <dgm:prSet/>
      <dgm:spPr/>
      <dgm:t>
        <a:bodyPr/>
        <a:lstStyle/>
        <a:p>
          <a:endParaRPr lang="en-US"/>
        </a:p>
      </dgm:t>
    </dgm:pt>
    <dgm:pt modelId="{013B2AC7-B99E-4EFE-823D-3B06CA1F40A9}">
      <dgm:prSet/>
      <dgm:spPr/>
      <dgm:t>
        <a:bodyPr/>
        <a:lstStyle/>
        <a:p>
          <a:pPr>
            <a:defRPr cap="all"/>
          </a:pPr>
          <a:r>
            <a:rPr lang="en-GB"/>
            <a:t>Take off your electronic monitoring tag, Talk to or meet with whoever you wanted </a:t>
          </a:r>
          <a:endParaRPr lang="en-US"/>
        </a:p>
      </dgm:t>
    </dgm:pt>
    <dgm:pt modelId="{80446E91-21CF-4789-B914-B8F658F2A3C5}" type="parTrans" cxnId="{E34A4AA3-4D7F-4185-A489-B296708A8927}">
      <dgm:prSet/>
      <dgm:spPr/>
      <dgm:t>
        <a:bodyPr/>
        <a:lstStyle/>
        <a:p>
          <a:endParaRPr lang="en-US"/>
        </a:p>
      </dgm:t>
    </dgm:pt>
    <dgm:pt modelId="{CF5C5C07-6A59-47B5-ADAC-8C7888DED3A7}" type="sibTrans" cxnId="{E34A4AA3-4D7F-4185-A489-B296708A8927}">
      <dgm:prSet/>
      <dgm:spPr/>
      <dgm:t>
        <a:bodyPr/>
        <a:lstStyle/>
        <a:p>
          <a:endParaRPr lang="en-US"/>
        </a:p>
      </dgm:t>
    </dgm:pt>
    <dgm:pt modelId="{ECFA0824-DC89-4124-BCC4-700CC9E17905}">
      <dgm:prSet/>
      <dgm:spPr/>
      <dgm:t>
        <a:bodyPr/>
        <a:lstStyle/>
        <a:p>
          <a:pPr>
            <a:defRPr cap="all"/>
          </a:pPr>
          <a:r>
            <a:rPr lang="en-GB"/>
            <a:t>Stop the police or staff from the monitoring company entering and searching your home without a warrant </a:t>
          </a:r>
          <a:endParaRPr lang="en-US"/>
        </a:p>
      </dgm:t>
    </dgm:pt>
    <dgm:pt modelId="{C4138A77-2B84-4877-BBA9-99D5C2AE1E0F}" type="parTrans" cxnId="{67BC776B-1A18-4B97-A01C-B73C90800A2F}">
      <dgm:prSet/>
      <dgm:spPr/>
      <dgm:t>
        <a:bodyPr/>
        <a:lstStyle/>
        <a:p>
          <a:endParaRPr lang="en-US"/>
        </a:p>
      </dgm:t>
    </dgm:pt>
    <dgm:pt modelId="{C8208CF6-B1C0-4349-99C4-CE37626BAEEC}" type="sibTrans" cxnId="{67BC776B-1A18-4B97-A01C-B73C90800A2F}">
      <dgm:prSet/>
      <dgm:spPr/>
      <dgm:t>
        <a:bodyPr/>
        <a:lstStyle/>
        <a:p>
          <a:endParaRPr lang="en-US"/>
        </a:p>
      </dgm:t>
    </dgm:pt>
    <dgm:pt modelId="{950C36F9-5A5E-4952-8578-0FD42C78A8A3}">
      <dgm:prSet/>
      <dgm:spPr/>
      <dgm:t>
        <a:bodyPr/>
        <a:lstStyle/>
        <a:p>
          <a:pPr>
            <a:defRPr cap="all"/>
          </a:pPr>
          <a:r>
            <a:rPr lang="en-GB"/>
            <a:t>Have friends or family to your home unless approved by the Home Office, approval which can be removed at any time, Travel overseas</a:t>
          </a:r>
          <a:endParaRPr lang="en-US"/>
        </a:p>
      </dgm:t>
    </dgm:pt>
    <dgm:pt modelId="{C842F44E-632B-440B-AE84-EE15811FC736}" type="parTrans" cxnId="{67F65109-C7AA-4C3C-B703-E2B06203DB04}">
      <dgm:prSet/>
      <dgm:spPr/>
      <dgm:t>
        <a:bodyPr/>
        <a:lstStyle/>
        <a:p>
          <a:endParaRPr lang="en-US"/>
        </a:p>
      </dgm:t>
    </dgm:pt>
    <dgm:pt modelId="{B7604AAC-3CAC-4E7E-A2E5-C936734B1229}" type="sibTrans" cxnId="{67F65109-C7AA-4C3C-B703-E2B06203DB04}">
      <dgm:prSet/>
      <dgm:spPr/>
      <dgm:t>
        <a:bodyPr/>
        <a:lstStyle/>
        <a:p>
          <a:endParaRPr lang="en-US"/>
        </a:p>
      </dgm:t>
    </dgm:pt>
    <dgm:pt modelId="{3A64A010-D276-4352-8185-C3F0A768BD55}">
      <dgm:prSet/>
      <dgm:spPr/>
      <dgm:t>
        <a:bodyPr/>
        <a:lstStyle/>
        <a:p>
          <a:pPr>
            <a:defRPr cap="all"/>
          </a:pPr>
          <a:r>
            <a:rPr lang="en-GB"/>
            <a:t>If you did any of these things in breach of the TPIM’s notice you could be put in jail for up to five years. </a:t>
          </a:r>
          <a:br>
            <a:rPr lang="en-GB"/>
          </a:br>
          <a:endParaRPr lang="en-US"/>
        </a:p>
      </dgm:t>
    </dgm:pt>
    <dgm:pt modelId="{11EFC19A-1E0B-4294-AB0A-7385855561CA}" type="parTrans" cxnId="{6346C186-3FD0-4C53-A83D-5B0B0293F4B1}">
      <dgm:prSet/>
      <dgm:spPr/>
      <dgm:t>
        <a:bodyPr/>
        <a:lstStyle/>
        <a:p>
          <a:endParaRPr lang="en-US"/>
        </a:p>
      </dgm:t>
    </dgm:pt>
    <dgm:pt modelId="{3624F409-1AB2-40B1-81C1-2E3F6BD0AACE}" type="sibTrans" cxnId="{6346C186-3FD0-4C53-A83D-5B0B0293F4B1}">
      <dgm:prSet/>
      <dgm:spPr/>
      <dgm:t>
        <a:bodyPr/>
        <a:lstStyle/>
        <a:p>
          <a:endParaRPr lang="en-US"/>
        </a:p>
      </dgm:t>
    </dgm:pt>
    <dgm:pt modelId="{D1280826-8580-4D0C-A90A-6B33389E891C}" type="pres">
      <dgm:prSet presAssocID="{5FF57391-A5C0-4F2F-AC3C-EDAE3DA9E14E}" presName="root" presStyleCnt="0">
        <dgm:presLayoutVars>
          <dgm:dir/>
          <dgm:resizeHandles val="exact"/>
        </dgm:presLayoutVars>
      </dgm:prSet>
      <dgm:spPr/>
    </dgm:pt>
    <dgm:pt modelId="{69D30E12-94A0-4C03-A59A-A4A2E05C6FB1}" type="pres">
      <dgm:prSet presAssocID="{F640DEB1-AAEC-4FFB-9DC0-E8D35C71906D}" presName="compNode" presStyleCnt="0"/>
      <dgm:spPr/>
    </dgm:pt>
    <dgm:pt modelId="{C4964AD4-33F6-4F76-A21F-E79D7BCE5E8B}" type="pres">
      <dgm:prSet presAssocID="{F640DEB1-AAEC-4FFB-9DC0-E8D35C71906D}" presName="iconBgRect" presStyleLbl="bgShp" presStyleIdx="0" presStyleCnt="6"/>
      <dgm:spPr>
        <a:prstGeom prst="round2DiagRect">
          <a:avLst>
            <a:gd name="adj1" fmla="val 29727"/>
            <a:gd name="adj2" fmla="val 0"/>
          </a:avLst>
        </a:prstGeom>
      </dgm:spPr>
    </dgm:pt>
    <dgm:pt modelId="{645BDDB7-782B-4181-B036-63CEF6B85339}" type="pres">
      <dgm:prSet presAssocID="{F640DEB1-AAEC-4FFB-9DC0-E8D35C71906D}"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Irritant"/>
        </a:ext>
      </dgm:extLst>
    </dgm:pt>
    <dgm:pt modelId="{B7273040-8B2E-443C-9FDC-A761538052EE}" type="pres">
      <dgm:prSet presAssocID="{F640DEB1-AAEC-4FFB-9DC0-E8D35C71906D}" presName="spaceRect" presStyleCnt="0"/>
      <dgm:spPr/>
    </dgm:pt>
    <dgm:pt modelId="{40C648FF-1E14-4ED2-8DAF-D910290407D6}" type="pres">
      <dgm:prSet presAssocID="{F640DEB1-AAEC-4FFB-9DC0-E8D35C71906D}" presName="textRect" presStyleLbl="revTx" presStyleIdx="0" presStyleCnt="6">
        <dgm:presLayoutVars>
          <dgm:chMax val="1"/>
          <dgm:chPref val="1"/>
        </dgm:presLayoutVars>
      </dgm:prSet>
      <dgm:spPr/>
    </dgm:pt>
    <dgm:pt modelId="{63BA8D02-CA89-4BA4-AB82-F05C9B746456}" type="pres">
      <dgm:prSet presAssocID="{E482DEE3-7C24-4C6F-A246-923C1FB14CB9}" presName="sibTrans" presStyleCnt="0"/>
      <dgm:spPr/>
    </dgm:pt>
    <dgm:pt modelId="{7A7EFA23-5BE0-406C-8783-451C61F416F9}" type="pres">
      <dgm:prSet presAssocID="{D039AC2F-0908-46A4-9466-759ED6AA028F}" presName="compNode" presStyleCnt="0"/>
      <dgm:spPr/>
    </dgm:pt>
    <dgm:pt modelId="{33A73CFB-97A7-46F1-B608-CF3B5D3CD47B}" type="pres">
      <dgm:prSet presAssocID="{D039AC2F-0908-46A4-9466-759ED6AA028F}" presName="iconBgRect" presStyleLbl="bgShp" presStyleIdx="1" presStyleCnt="6"/>
      <dgm:spPr>
        <a:prstGeom prst="round2DiagRect">
          <a:avLst>
            <a:gd name="adj1" fmla="val 29727"/>
            <a:gd name="adj2" fmla="val 0"/>
          </a:avLst>
        </a:prstGeom>
      </dgm:spPr>
    </dgm:pt>
    <dgm:pt modelId="{7B9B7E69-2E43-4054-A86B-AE0E5CB0FCFD}" type="pres">
      <dgm:prSet presAssocID="{D039AC2F-0908-46A4-9466-759ED6AA028F}"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ouse"/>
        </a:ext>
      </dgm:extLst>
    </dgm:pt>
    <dgm:pt modelId="{0C71AD5E-6D63-40E5-9568-C2A9E58B6F92}" type="pres">
      <dgm:prSet presAssocID="{D039AC2F-0908-46A4-9466-759ED6AA028F}" presName="spaceRect" presStyleCnt="0"/>
      <dgm:spPr/>
    </dgm:pt>
    <dgm:pt modelId="{D2ADC928-3F9E-406C-A819-CDDC10F4B3B2}" type="pres">
      <dgm:prSet presAssocID="{D039AC2F-0908-46A4-9466-759ED6AA028F}" presName="textRect" presStyleLbl="revTx" presStyleIdx="1" presStyleCnt="6">
        <dgm:presLayoutVars>
          <dgm:chMax val="1"/>
          <dgm:chPref val="1"/>
        </dgm:presLayoutVars>
      </dgm:prSet>
      <dgm:spPr/>
    </dgm:pt>
    <dgm:pt modelId="{020BE2B3-8ABD-4359-866C-45845AEB617D}" type="pres">
      <dgm:prSet presAssocID="{A3ED933D-FC5D-4BBD-BAB8-D9DC8551A1DC}" presName="sibTrans" presStyleCnt="0"/>
      <dgm:spPr/>
    </dgm:pt>
    <dgm:pt modelId="{B3871716-A088-4048-BE8F-4F1741B3ADCA}" type="pres">
      <dgm:prSet presAssocID="{013B2AC7-B99E-4EFE-823D-3B06CA1F40A9}" presName="compNode" presStyleCnt="0"/>
      <dgm:spPr/>
    </dgm:pt>
    <dgm:pt modelId="{CCA363C7-FA4E-4965-9B0D-F8AB05C2FE41}" type="pres">
      <dgm:prSet presAssocID="{013B2AC7-B99E-4EFE-823D-3B06CA1F40A9}" presName="iconBgRect" presStyleLbl="bgShp" presStyleIdx="2" presStyleCnt="6"/>
      <dgm:spPr>
        <a:prstGeom prst="round2DiagRect">
          <a:avLst>
            <a:gd name="adj1" fmla="val 29727"/>
            <a:gd name="adj2" fmla="val 0"/>
          </a:avLst>
        </a:prstGeom>
      </dgm:spPr>
    </dgm:pt>
    <dgm:pt modelId="{B5AD5918-C99B-446C-B821-377836234942}" type="pres">
      <dgm:prSet presAssocID="{013B2AC7-B99E-4EFE-823D-3B06CA1F40A9}"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Mute Ringer"/>
        </a:ext>
      </dgm:extLst>
    </dgm:pt>
    <dgm:pt modelId="{DBBC3216-7F0A-4F78-883A-AFD733720BDB}" type="pres">
      <dgm:prSet presAssocID="{013B2AC7-B99E-4EFE-823D-3B06CA1F40A9}" presName="spaceRect" presStyleCnt="0"/>
      <dgm:spPr/>
    </dgm:pt>
    <dgm:pt modelId="{D3663566-C833-4F4C-890A-BE9358F70351}" type="pres">
      <dgm:prSet presAssocID="{013B2AC7-B99E-4EFE-823D-3B06CA1F40A9}" presName="textRect" presStyleLbl="revTx" presStyleIdx="2" presStyleCnt="6">
        <dgm:presLayoutVars>
          <dgm:chMax val="1"/>
          <dgm:chPref val="1"/>
        </dgm:presLayoutVars>
      </dgm:prSet>
      <dgm:spPr/>
    </dgm:pt>
    <dgm:pt modelId="{2D839E22-E220-42A8-B2E7-720A794CB155}" type="pres">
      <dgm:prSet presAssocID="{CF5C5C07-6A59-47B5-ADAC-8C7888DED3A7}" presName="sibTrans" presStyleCnt="0"/>
      <dgm:spPr/>
    </dgm:pt>
    <dgm:pt modelId="{D17727CB-B9A2-48E3-8BF2-D752C1385BA2}" type="pres">
      <dgm:prSet presAssocID="{ECFA0824-DC89-4124-BCC4-700CC9E17905}" presName="compNode" presStyleCnt="0"/>
      <dgm:spPr/>
    </dgm:pt>
    <dgm:pt modelId="{48AEC356-C864-460F-AA2E-8E2C275BA943}" type="pres">
      <dgm:prSet presAssocID="{ECFA0824-DC89-4124-BCC4-700CC9E17905}" presName="iconBgRect" presStyleLbl="bgShp" presStyleIdx="3" presStyleCnt="6"/>
      <dgm:spPr>
        <a:prstGeom prst="round2DiagRect">
          <a:avLst>
            <a:gd name="adj1" fmla="val 29727"/>
            <a:gd name="adj2" fmla="val 0"/>
          </a:avLst>
        </a:prstGeom>
      </dgm:spPr>
    </dgm:pt>
    <dgm:pt modelId="{078635EB-865B-4584-9D1B-C7F6DCC66A7A}" type="pres">
      <dgm:prSet presAssocID="{ECFA0824-DC89-4124-BCC4-700CC9E17905}"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Police"/>
        </a:ext>
      </dgm:extLst>
    </dgm:pt>
    <dgm:pt modelId="{5CC80AB4-586B-42A7-9F3B-8CC18E07715D}" type="pres">
      <dgm:prSet presAssocID="{ECFA0824-DC89-4124-BCC4-700CC9E17905}" presName="spaceRect" presStyleCnt="0"/>
      <dgm:spPr/>
    </dgm:pt>
    <dgm:pt modelId="{EA412FE3-7952-41CC-A1F5-FA36EC51E700}" type="pres">
      <dgm:prSet presAssocID="{ECFA0824-DC89-4124-BCC4-700CC9E17905}" presName="textRect" presStyleLbl="revTx" presStyleIdx="3" presStyleCnt="6">
        <dgm:presLayoutVars>
          <dgm:chMax val="1"/>
          <dgm:chPref val="1"/>
        </dgm:presLayoutVars>
      </dgm:prSet>
      <dgm:spPr/>
    </dgm:pt>
    <dgm:pt modelId="{464876BE-8B9C-4B15-8ADF-699A41100900}" type="pres">
      <dgm:prSet presAssocID="{C8208CF6-B1C0-4349-99C4-CE37626BAEEC}" presName="sibTrans" presStyleCnt="0"/>
      <dgm:spPr/>
    </dgm:pt>
    <dgm:pt modelId="{E8226184-D982-476B-AC1B-7AED6F5848A2}" type="pres">
      <dgm:prSet presAssocID="{950C36F9-5A5E-4952-8578-0FD42C78A8A3}" presName="compNode" presStyleCnt="0"/>
      <dgm:spPr/>
    </dgm:pt>
    <dgm:pt modelId="{D1CA3B94-6A77-441D-B7BC-039B3C0643F8}" type="pres">
      <dgm:prSet presAssocID="{950C36F9-5A5E-4952-8578-0FD42C78A8A3}" presName="iconBgRect" presStyleLbl="bgShp" presStyleIdx="4" presStyleCnt="6"/>
      <dgm:spPr>
        <a:prstGeom prst="round2DiagRect">
          <a:avLst>
            <a:gd name="adj1" fmla="val 29727"/>
            <a:gd name="adj2" fmla="val 0"/>
          </a:avLst>
        </a:prstGeom>
      </dgm:spPr>
    </dgm:pt>
    <dgm:pt modelId="{9240E667-C529-47F8-8062-E1E57780831A}" type="pres">
      <dgm:prSet presAssocID="{950C36F9-5A5E-4952-8578-0FD42C78A8A3}"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Suburban scene"/>
        </a:ext>
      </dgm:extLst>
    </dgm:pt>
    <dgm:pt modelId="{82BF7BAA-E2D1-4D0C-AC1F-62B50AFC89CD}" type="pres">
      <dgm:prSet presAssocID="{950C36F9-5A5E-4952-8578-0FD42C78A8A3}" presName="spaceRect" presStyleCnt="0"/>
      <dgm:spPr/>
    </dgm:pt>
    <dgm:pt modelId="{9DEFA52E-9DC8-46FE-B63B-6FD660D05AA8}" type="pres">
      <dgm:prSet presAssocID="{950C36F9-5A5E-4952-8578-0FD42C78A8A3}" presName="textRect" presStyleLbl="revTx" presStyleIdx="4" presStyleCnt="6">
        <dgm:presLayoutVars>
          <dgm:chMax val="1"/>
          <dgm:chPref val="1"/>
        </dgm:presLayoutVars>
      </dgm:prSet>
      <dgm:spPr/>
    </dgm:pt>
    <dgm:pt modelId="{77D1B825-F436-40AD-912F-8E0280F4B14B}" type="pres">
      <dgm:prSet presAssocID="{B7604AAC-3CAC-4E7E-A2E5-C936734B1229}" presName="sibTrans" presStyleCnt="0"/>
      <dgm:spPr/>
    </dgm:pt>
    <dgm:pt modelId="{084F10E5-1673-49D5-A129-7264D3352F4D}" type="pres">
      <dgm:prSet presAssocID="{3A64A010-D276-4352-8185-C3F0A768BD55}" presName="compNode" presStyleCnt="0"/>
      <dgm:spPr/>
    </dgm:pt>
    <dgm:pt modelId="{EC8A3C53-CC18-47EF-B5A4-803400857961}" type="pres">
      <dgm:prSet presAssocID="{3A64A010-D276-4352-8185-C3F0A768BD55}" presName="iconBgRect" presStyleLbl="bgShp" presStyleIdx="5" presStyleCnt="6"/>
      <dgm:spPr>
        <a:prstGeom prst="round2DiagRect">
          <a:avLst>
            <a:gd name="adj1" fmla="val 29727"/>
            <a:gd name="adj2" fmla="val 0"/>
          </a:avLst>
        </a:prstGeom>
      </dgm:spPr>
    </dgm:pt>
    <dgm:pt modelId="{94A727DB-0E23-4761-BE6C-CC8849649694}" type="pres">
      <dgm:prSet presAssocID="{3A64A010-D276-4352-8185-C3F0A768BD55}"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Jail"/>
        </a:ext>
      </dgm:extLst>
    </dgm:pt>
    <dgm:pt modelId="{83AAC6A4-53EE-4685-8A14-D942A7B0E7FC}" type="pres">
      <dgm:prSet presAssocID="{3A64A010-D276-4352-8185-C3F0A768BD55}" presName="spaceRect" presStyleCnt="0"/>
      <dgm:spPr/>
    </dgm:pt>
    <dgm:pt modelId="{CD249CEB-9E5C-4EC1-8D52-B34123041F0E}" type="pres">
      <dgm:prSet presAssocID="{3A64A010-D276-4352-8185-C3F0A768BD55}" presName="textRect" presStyleLbl="revTx" presStyleIdx="5" presStyleCnt="6">
        <dgm:presLayoutVars>
          <dgm:chMax val="1"/>
          <dgm:chPref val="1"/>
        </dgm:presLayoutVars>
      </dgm:prSet>
      <dgm:spPr/>
    </dgm:pt>
  </dgm:ptLst>
  <dgm:cxnLst>
    <dgm:cxn modelId="{67F65109-C7AA-4C3C-B703-E2B06203DB04}" srcId="{5FF57391-A5C0-4F2F-AC3C-EDAE3DA9E14E}" destId="{950C36F9-5A5E-4952-8578-0FD42C78A8A3}" srcOrd="4" destOrd="0" parTransId="{C842F44E-632B-440B-AE84-EE15811FC736}" sibTransId="{B7604AAC-3CAC-4E7E-A2E5-C936734B1229}"/>
    <dgm:cxn modelId="{128FED5C-AB88-4E93-9D65-7CBBC6CB62B5}" type="presOf" srcId="{5FF57391-A5C0-4F2F-AC3C-EDAE3DA9E14E}" destId="{D1280826-8580-4D0C-A90A-6B33389E891C}" srcOrd="0" destOrd="0" presId="urn:microsoft.com/office/officeart/2018/5/layout/IconLeafLabelList"/>
    <dgm:cxn modelId="{C23F046A-1857-41F3-9CF3-90633A2F5845}" type="presOf" srcId="{ECFA0824-DC89-4124-BCC4-700CC9E17905}" destId="{EA412FE3-7952-41CC-A1F5-FA36EC51E700}" srcOrd="0" destOrd="0" presId="urn:microsoft.com/office/officeart/2018/5/layout/IconLeafLabelList"/>
    <dgm:cxn modelId="{67BC776B-1A18-4B97-A01C-B73C90800A2F}" srcId="{5FF57391-A5C0-4F2F-AC3C-EDAE3DA9E14E}" destId="{ECFA0824-DC89-4124-BCC4-700CC9E17905}" srcOrd="3" destOrd="0" parTransId="{C4138A77-2B84-4877-BBA9-99D5C2AE1E0F}" sibTransId="{C8208CF6-B1C0-4349-99C4-CE37626BAEEC}"/>
    <dgm:cxn modelId="{7E425254-60C3-47B7-B98F-7A5C75EE119E}" type="presOf" srcId="{F640DEB1-AAEC-4FFB-9DC0-E8D35C71906D}" destId="{40C648FF-1E14-4ED2-8DAF-D910290407D6}" srcOrd="0" destOrd="0" presId="urn:microsoft.com/office/officeart/2018/5/layout/IconLeafLabelList"/>
    <dgm:cxn modelId="{C60ED17F-5163-4081-856F-9C960EC7CDE0}" srcId="{5FF57391-A5C0-4F2F-AC3C-EDAE3DA9E14E}" destId="{F640DEB1-AAEC-4FFB-9DC0-E8D35C71906D}" srcOrd="0" destOrd="0" parTransId="{BDCD90EF-74A3-41EC-B041-D1499993C3C3}" sibTransId="{E482DEE3-7C24-4C6F-A246-923C1FB14CB9}"/>
    <dgm:cxn modelId="{6346C186-3FD0-4C53-A83D-5B0B0293F4B1}" srcId="{5FF57391-A5C0-4F2F-AC3C-EDAE3DA9E14E}" destId="{3A64A010-D276-4352-8185-C3F0A768BD55}" srcOrd="5" destOrd="0" parTransId="{11EFC19A-1E0B-4294-AB0A-7385855561CA}" sibTransId="{3624F409-1AB2-40B1-81C1-2E3F6BD0AACE}"/>
    <dgm:cxn modelId="{F347DC95-DFAA-4723-BF2F-DDF1DF84A231}" type="presOf" srcId="{D039AC2F-0908-46A4-9466-759ED6AA028F}" destId="{D2ADC928-3F9E-406C-A819-CDDC10F4B3B2}" srcOrd="0" destOrd="0" presId="urn:microsoft.com/office/officeart/2018/5/layout/IconLeafLabelList"/>
    <dgm:cxn modelId="{E34A4AA3-4D7F-4185-A489-B296708A8927}" srcId="{5FF57391-A5C0-4F2F-AC3C-EDAE3DA9E14E}" destId="{013B2AC7-B99E-4EFE-823D-3B06CA1F40A9}" srcOrd="2" destOrd="0" parTransId="{80446E91-21CF-4789-B914-B8F658F2A3C5}" sibTransId="{CF5C5C07-6A59-47B5-ADAC-8C7888DED3A7}"/>
    <dgm:cxn modelId="{5EBC6AB2-B3A7-4A6A-A7E5-7AAD74491232}" type="presOf" srcId="{013B2AC7-B99E-4EFE-823D-3B06CA1F40A9}" destId="{D3663566-C833-4F4C-890A-BE9358F70351}" srcOrd="0" destOrd="0" presId="urn:microsoft.com/office/officeart/2018/5/layout/IconLeafLabelList"/>
    <dgm:cxn modelId="{56FE19B4-77C4-40F0-BC17-F1E8114536F2}" srcId="{5FF57391-A5C0-4F2F-AC3C-EDAE3DA9E14E}" destId="{D039AC2F-0908-46A4-9466-759ED6AA028F}" srcOrd="1" destOrd="0" parTransId="{68800AF3-3271-483F-B63F-388503FC73A6}" sibTransId="{A3ED933D-FC5D-4BBD-BAB8-D9DC8551A1DC}"/>
    <dgm:cxn modelId="{F8711CC5-9A1F-46B0-98DD-7B02CA7509BE}" type="presOf" srcId="{950C36F9-5A5E-4952-8578-0FD42C78A8A3}" destId="{9DEFA52E-9DC8-46FE-B63B-6FD660D05AA8}" srcOrd="0" destOrd="0" presId="urn:microsoft.com/office/officeart/2018/5/layout/IconLeafLabelList"/>
    <dgm:cxn modelId="{184D28EB-3763-4DA7-94B1-CB0CE44D32F1}" type="presOf" srcId="{3A64A010-D276-4352-8185-C3F0A768BD55}" destId="{CD249CEB-9E5C-4EC1-8D52-B34123041F0E}" srcOrd="0" destOrd="0" presId="urn:microsoft.com/office/officeart/2018/5/layout/IconLeafLabelList"/>
    <dgm:cxn modelId="{7374811F-4500-41D1-8702-D8DF1F4D7B42}" type="presParOf" srcId="{D1280826-8580-4D0C-A90A-6B33389E891C}" destId="{69D30E12-94A0-4C03-A59A-A4A2E05C6FB1}" srcOrd="0" destOrd="0" presId="urn:microsoft.com/office/officeart/2018/5/layout/IconLeafLabelList"/>
    <dgm:cxn modelId="{2AC269DA-6037-4EB1-9F76-A3C165AA838E}" type="presParOf" srcId="{69D30E12-94A0-4C03-A59A-A4A2E05C6FB1}" destId="{C4964AD4-33F6-4F76-A21F-E79D7BCE5E8B}" srcOrd="0" destOrd="0" presId="urn:microsoft.com/office/officeart/2018/5/layout/IconLeafLabelList"/>
    <dgm:cxn modelId="{7F274C29-6155-4D03-AC74-B88624A26F53}" type="presParOf" srcId="{69D30E12-94A0-4C03-A59A-A4A2E05C6FB1}" destId="{645BDDB7-782B-4181-B036-63CEF6B85339}" srcOrd="1" destOrd="0" presId="urn:microsoft.com/office/officeart/2018/5/layout/IconLeafLabelList"/>
    <dgm:cxn modelId="{7F13A2C3-0086-4739-86D7-E688C43F0AAC}" type="presParOf" srcId="{69D30E12-94A0-4C03-A59A-A4A2E05C6FB1}" destId="{B7273040-8B2E-443C-9FDC-A761538052EE}" srcOrd="2" destOrd="0" presId="urn:microsoft.com/office/officeart/2018/5/layout/IconLeafLabelList"/>
    <dgm:cxn modelId="{E1C6856D-BF74-43B8-91CC-7447CD4F65A8}" type="presParOf" srcId="{69D30E12-94A0-4C03-A59A-A4A2E05C6FB1}" destId="{40C648FF-1E14-4ED2-8DAF-D910290407D6}" srcOrd="3" destOrd="0" presId="urn:microsoft.com/office/officeart/2018/5/layout/IconLeafLabelList"/>
    <dgm:cxn modelId="{3E40133A-66A0-41DB-936E-65A575B0A122}" type="presParOf" srcId="{D1280826-8580-4D0C-A90A-6B33389E891C}" destId="{63BA8D02-CA89-4BA4-AB82-F05C9B746456}" srcOrd="1" destOrd="0" presId="urn:microsoft.com/office/officeart/2018/5/layout/IconLeafLabelList"/>
    <dgm:cxn modelId="{9994E4CD-ED83-4056-AD67-56AF2828567E}" type="presParOf" srcId="{D1280826-8580-4D0C-A90A-6B33389E891C}" destId="{7A7EFA23-5BE0-406C-8783-451C61F416F9}" srcOrd="2" destOrd="0" presId="urn:microsoft.com/office/officeart/2018/5/layout/IconLeafLabelList"/>
    <dgm:cxn modelId="{1E1630D8-71D1-4C2F-8D94-A141DDE13D63}" type="presParOf" srcId="{7A7EFA23-5BE0-406C-8783-451C61F416F9}" destId="{33A73CFB-97A7-46F1-B608-CF3B5D3CD47B}" srcOrd="0" destOrd="0" presId="urn:microsoft.com/office/officeart/2018/5/layout/IconLeafLabelList"/>
    <dgm:cxn modelId="{190ABEBC-9E0A-4D14-AB56-8DCBCECC94FF}" type="presParOf" srcId="{7A7EFA23-5BE0-406C-8783-451C61F416F9}" destId="{7B9B7E69-2E43-4054-A86B-AE0E5CB0FCFD}" srcOrd="1" destOrd="0" presId="urn:microsoft.com/office/officeart/2018/5/layout/IconLeafLabelList"/>
    <dgm:cxn modelId="{43CA34CB-7ECE-4942-B3C0-6059B14D8ED6}" type="presParOf" srcId="{7A7EFA23-5BE0-406C-8783-451C61F416F9}" destId="{0C71AD5E-6D63-40E5-9568-C2A9E58B6F92}" srcOrd="2" destOrd="0" presId="urn:microsoft.com/office/officeart/2018/5/layout/IconLeafLabelList"/>
    <dgm:cxn modelId="{689E1FE5-EF75-489F-B582-2C2ED54711BD}" type="presParOf" srcId="{7A7EFA23-5BE0-406C-8783-451C61F416F9}" destId="{D2ADC928-3F9E-406C-A819-CDDC10F4B3B2}" srcOrd="3" destOrd="0" presId="urn:microsoft.com/office/officeart/2018/5/layout/IconLeafLabelList"/>
    <dgm:cxn modelId="{B0EF8EEA-30F6-4A96-B389-06AB6798CE09}" type="presParOf" srcId="{D1280826-8580-4D0C-A90A-6B33389E891C}" destId="{020BE2B3-8ABD-4359-866C-45845AEB617D}" srcOrd="3" destOrd="0" presId="urn:microsoft.com/office/officeart/2018/5/layout/IconLeafLabelList"/>
    <dgm:cxn modelId="{564B1D55-B332-495C-9AE9-41D706592E62}" type="presParOf" srcId="{D1280826-8580-4D0C-A90A-6B33389E891C}" destId="{B3871716-A088-4048-BE8F-4F1741B3ADCA}" srcOrd="4" destOrd="0" presId="urn:microsoft.com/office/officeart/2018/5/layout/IconLeafLabelList"/>
    <dgm:cxn modelId="{6187EF64-ED1C-442B-9C0A-563DB86798B6}" type="presParOf" srcId="{B3871716-A088-4048-BE8F-4F1741B3ADCA}" destId="{CCA363C7-FA4E-4965-9B0D-F8AB05C2FE41}" srcOrd="0" destOrd="0" presId="urn:microsoft.com/office/officeart/2018/5/layout/IconLeafLabelList"/>
    <dgm:cxn modelId="{389F2C78-7F91-466E-AB59-3DB23B0F12C5}" type="presParOf" srcId="{B3871716-A088-4048-BE8F-4F1741B3ADCA}" destId="{B5AD5918-C99B-446C-B821-377836234942}" srcOrd="1" destOrd="0" presId="urn:microsoft.com/office/officeart/2018/5/layout/IconLeafLabelList"/>
    <dgm:cxn modelId="{05815CCA-DAED-4D40-B854-84CD530EFA10}" type="presParOf" srcId="{B3871716-A088-4048-BE8F-4F1741B3ADCA}" destId="{DBBC3216-7F0A-4F78-883A-AFD733720BDB}" srcOrd="2" destOrd="0" presId="urn:microsoft.com/office/officeart/2018/5/layout/IconLeafLabelList"/>
    <dgm:cxn modelId="{AC348AFA-C7A7-46F7-8CF0-F7A181C311FD}" type="presParOf" srcId="{B3871716-A088-4048-BE8F-4F1741B3ADCA}" destId="{D3663566-C833-4F4C-890A-BE9358F70351}" srcOrd="3" destOrd="0" presId="urn:microsoft.com/office/officeart/2018/5/layout/IconLeafLabelList"/>
    <dgm:cxn modelId="{F7291767-1A37-4BDE-B546-6DAA09962241}" type="presParOf" srcId="{D1280826-8580-4D0C-A90A-6B33389E891C}" destId="{2D839E22-E220-42A8-B2E7-720A794CB155}" srcOrd="5" destOrd="0" presId="urn:microsoft.com/office/officeart/2018/5/layout/IconLeafLabelList"/>
    <dgm:cxn modelId="{3764CE77-78FF-4EE7-9C63-D49AAEC6EA49}" type="presParOf" srcId="{D1280826-8580-4D0C-A90A-6B33389E891C}" destId="{D17727CB-B9A2-48E3-8BF2-D752C1385BA2}" srcOrd="6" destOrd="0" presId="urn:microsoft.com/office/officeart/2018/5/layout/IconLeafLabelList"/>
    <dgm:cxn modelId="{46C6C8C1-B400-458C-A57D-31BD66593A0D}" type="presParOf" srcId="{D17727CB-B9A2-48E3-8BF2-D752C1385BA2}" destId="{48AEC356-C864-460F-AA2E-8E2C275BA943}" srcOrd="0" destOrd="0" presId="urn:microsoft.com/office/officeart/2018/5/layout/IconLeafLabelList"/>
    <dgm:cxn modelId="{F228B7E6-5650-4DBB-9CE0-2A129237B370}" type="presParOf" srcId="{D17727CB-B9A2-48E3-8BF2-D752C1385BA2}" destId="{078635EB-865B-4584-9D1B-C7F6DCC66A7A}" srcOrd="1" destOrd="0" presId="urn:microsoft.com/office/officeart/2018/5/layout/IconLeafLabelList"/>
    <dgm:cxn modelId="{3BC0C13D-2B26-432A-BEED-9631FD804A30}" type="presParOf" srcId="{D17727CB-B9A2-48E3-8BF2-D752C1385BA2}" destId="{5CC80AB4-586B-42A7-9F3B-8CC18E07715D}" srcOrd="2" destOrd="0" presId="urn:microsoft.com/office/officeart/2018/5/layout/IconLeafLabelList"/>
    <dgm:cxn modelId="{E99522B1-8CFD-4F93-99B2-8962C28BA481}" type="presParOf" srcId="{D17727CB-B9A2-48E3-8BF2-D752C1385BA2}" destId="{EA412FE3-7952-41CC-A1F5-FA36EC51E700}" srcOrd="3" destOrd="0" presId="urn:microsoft.com/office/officeart/2018/5/layout/IconLeafLabelList"/>
    <dgm:cxn modelId="{518D2464-088C-415F-B15D-6E53F7E4AB0D}" type="presParOf" srcId="{D1280826-8580-4D0C-A90A-6B33389E891C}" destId="{464876BE-8B9C-4B15-8ADF-699A41100900}" srcOrd="7" destOrd="0" presId="urn:microsoft.com/office/officeart/2018/5/layout/IconLeafLabelList"/>
    <dgm:cxn modelId="{B53D27AF-19BB-49E3-ACF4-FB3A7A860930}" type="presParOf" srcId="{D1280826-8580-4D0C-A90A-6B33389E891C}" destId="{E8226184-D982-476B-AC1B-7AED6F5848A2}" srcOrd="8" destOrd="0" presId="urn:microsoft.com/office/officeart/2018/5/layout/IconLeafLabelList"/>
    <dgm:cxn modelId="{1178AD42-FDE0-4458-9B5F-24DF1F806DF0}" type="presParOf" srcId="{E8226184-D982-476B-AC1B-7AED6F5848A2}" destId="{D1CA3B94-6A77-441D-B7BC-039B3C0643F8}" srcOrd="0" destOrd="0" presId="urn:microsoft.com/office/officeart/2018/5/layout/IconLeafLabelList"/>
    <dgm:cxn modelId="{44C0DE08-89F5-4FC7-90E3-2BDA63C3C54F}" type="presParOf" srcId="{E8226184-D982-476B-AC1B-7AED6F5848A2}" destId="{9240E667-C529-47F8-8062-E1E57780831A}" srcOrd="1" destOrd="0" presId="urn:microsoft.com/office/officeart/2018/5/layout/IconLeafLabelList"/>
    <dgm:cxn modelId="{99A7C05C-DD68-4875-84B1-C9EDAD465BD0}" type="presParOf" srcId="{E8226184-D982-476B-AC1B-7AED6F5848A2}" destId="{82BF7BAA-E2D1-4D0C-AC1F-62B50AFC89CD}" srcOrd="2" destOrd="0" presId="urn:microsoft.com/office/officeart/2018/5/layout/IconLeafLabelList"/>
    <dgm:cxn modelId="{633D23AD-CD3D-43A5-B56B-F1E1FA717E9C}" type="presParOf" srcId="{E8226184-D982-476B-AC1B-7AED6F5848A2}" destId="{9DEFA52E-9DC8-46FE-B63B-6FD660D05AA8}" srcOrd="3" destOrd="0" presId="urn:microsoft.com/office/officeart/2018/5/layout/IconLeafLabelList"/>
    <dgm:cxn modelId="{21543DEF-8C05-490F-8AC7-433EAA22703A}" type="presParOf" srcId="{D1280826-8580-4D0C-A90A-6B33389E891C}" destId="{77D1B825-F436-40AD-912F-8E0280F4B14B}" srcOrd="9" destOrd="0" presId="urn:microsoft.com/office/officeart/2018/5/layout/IconLeafLabelList"/>
    <dgm:cxn modelId="{DC437A88-4F34-4D68-9831-A802D201FE2E}" type="presParOf" srcId="{D1280826-8580-4D0C-A90A-6B33389E891C}" destId="{084F10E5-1673-49D5-A129-7264D3352F4D}" srcOrd="10" destOrd="0" presId="urn:microsoft.com/office/officeart/2018/5/layout/IconLeafLabelList"/>
    <dgm:cxn modelId="{6F25D573-C7DE-48E9-8EB2-1903E1F06187}" type="presParOf" srcId="{084F10E5-1673-49D5-A129-7264D3352F4D}" destId="{EC8A3C53-CC18-47EF-B5A4-803400857961}" srcOrd="0" destOrd="0" presId="urn:microsoft.com/office/officeart/2018/5/layout/IconLeafLabelList"/>
    <dgm:cxn modelId="{31EBBD3C-4A6D-4E75-9E95-BA097D75DB57}" type="presParOf" srcId="{084F10E5-1673-49D5-A129-7264D3352F4D}" destId="{94A727DB-0E23-4761-BE6C-CC8849649694}" srcOrd="1" destOrd="0" presId="urn:microsoft.com/office/officeart/2018/5/layout/IconLeafLabelList"/>
    <dgm:cxn modelId="{AF5AF3D5-3FE1-40C1-B8D9-80EE467D81A5}" type="presParOf" srcId="{084F10E5-1673-49D5-A129-7264D3352F4D}" destId="{83AAC6A4-53EE-4685-8A14-D942A7B0E7FC}" srcOrd="2" destOrd="0" presId="urn:microsoft.com/office/officeart/2018/5/layout/IconLeafLabelList"/>
    <dgm:cxn modelId="{ED382C5E-3E9B-4EFC-A3DB-7FBF81439408}" type="presParOf" srcId="{084F10E5-1673-49D5-A129-7264D3352F4D}" destId="{CD249CEB-9E5C-4EC1-8D52-B34123041F0E}" srcOrd="3" destOrd="0" presId="urn:microsoft.com/office/officeart/2018/5/layout/IconLeaf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B629B03F-DEE4-441F-BAE7-0A01FAA558D0}"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25CF4BD8-9650-424E-975A-C2BB932A979D}">
      <dgm:prSet/>
      <dgm:spPr/>
      <dgm:t>
        <a:bodyPr/>
        <a:lstStyle/>
        <a:p>
          <a:pPr>
            <a:lnSpc>
              <a:spcPct val="100000"/>
            </a:lnSpc>
          </a:pPr>
          <a:r>
            <a:rPr lang="en-GB" dirty="0"/>
            <a:t>'Do not overreact that is what the terrorists want you to do'</a:t>
          </a:r>
          <a:endParaRPr lang="en-US" dirty="0"/>
        </a:p>
      </dgm:t>
    </dgm:pt>
    <dgm:pt modelId="{9164499D-6ECF-45B2-B8D1-E95867B8EB91}" type="parTrans" cxnId="{1174165B-18F3-458A-9864-07119AC06CB5}">
      <dgm:prSet/>
      <dgm:spPr/>
      <dgm:t>
        <a:bodyPr/>
        <a:lstStyle/>
        <a:p>
          <a:endParaRPr lang="en-US"/>
        </a:p>
      </dgm:t>
    </dgm:pt>
    <dgm:pt modelId="{19E44178-2497-44F1-95C8-0C75EC8D58A8}" type="sibTrans" cxnId="{1174165B-18F3-458A-9864-07119AC06CB5}">
      <dgm:prSet/>
      <dgm:spPr/>
      <dgm:t>
        <a:bodyPr/>
        <a:lstStyle/>
        <a:p>
          <a:endParaRPr lang="en-US"/>
        </a:p>
      </dgm:t>
    </dgm:pt>
    <dgm:pt modelId="{D67DACE8-9B81-468F-B067-4C353C3AF885}">
      <dgm:prSet/>
      <dgm:spPr/>
      <dgm:t>
        <a:bodyPr/>
        <a:lstStyle/>
        <a:p>
          <a:pPr>
            <a:lnSpc>
              <a:spcPct val="100000"/>
            </a:lnSpc>
          </a:pPr>
          <a:r>
            <a:rPr lang="en-GB" dirty="0"/>
            <a:t>'Do not leave a festering mess for your successors'</a:t>
          </a:r>
          <a:endParaRPr lang="en-US" dirty="0"/>
        </a:p>
      </dgm:t>
    </dgm:pt>
    <dgm:pt modelId="{3E30AE80-5244-401B-8DAE-FA1E43361AC9}" type="parTrans" cxnId="{F59850AE-6EDE-4AF0-8BD9-63229B44B312}">
      <dgm:prSet/>
      <dgm:spPr/>
      <dgm:t>
        <a:bodyPr/>
        <a:lstStyle/>
        <a:p>
          <a:endParaRPr lang="en-US"/>
        </a:p>
      </dgm:t>
    </dgm:pt>
    <dgm:pt modelId="{A2D90425-83AD-4428-BF00-450F5A27586E}" type="sibTrans" cxnId="{F59850AE-6EDE-4AF0-8BD9-63229B44B312}">
      <dgm:prSet/>
      <dgm:spPr/>
      <dgm:t>
        <a:bodyPr/>
        <a:lstStyle/>
        <a:p>
          <a:endParaRPr lang="en-US"/>
        </a:p>
      </dgm:t>
    </dgm:pt>
    <dgm:pt modelId="{0B8146DB-C0E9-41E7-873C-DA4A652562B3}">
      <dgm:prSet phldr="0"/>
      <dgm:spPr/>
      <dgm:t>
        <a:bodyPr/>
        <a:lstStyle/>
        <a:p>
          <a:pPr>
            <a:lnSpc>
              <a:spcPct val="100000"/>
            </a:lnSpc>
          </a:pPr>
          <a:r>
            <a:rPr lang="en-US" dirty="0">
              <a:latin typeface="Century Gothic" panose="020B0502020202020204"/>
            </a:rPr>
            <a:t>'Try not to do anything stupid'</a:t>
          </a:r>
        </a:p>
      </dgm:t>
    </dgm:pt>
    <dgm:pt modelId="{491F6888-6776-4039-A1B2-4618DA4EF85F}" type="parTrans" cxnId="{B99F808B-9D26-4703-A35C-43D85BA995AF}">
      <dgm:prSet/>
      <dgm:spPr/>
    </dgm:pt>
    <dgm:pt modelId="{B37B6D53-1DA6-456E-AD0D-7AE88CAB6D0E}" type="sibTrans" cxnId="{B99F808B-9D26-4703-A35C-43D85BA995AF}">
      <dgm:prSet/>
      <dgm:spPr/>
    </dgm:pt>
    <dgm:pt modelId="{EDC454F3-1BD7-4E41-B1C4-D6191B35BB04}">
      <dgm:prSet phldr="0"/>
      <dgm:spPr/>
      <dgm:t>
        <a:bodyPr/>
        <a:lstStyle/>
        <a:p>
          <a:pPr rtl="0"/>
          <a:r>
            <a:rPr lang="en-US" dirty="0">
              <a:latin typeface="Century Gothic" panose="020B0502020202020204"/>
            </a:rPr>
            <a:t>Contribute toward finding a balance between protecting a community and keeping its confidence'</a:t>
          </a:r>
        </a:p>
      </dgm:t>
    </dgm:pt>
    <dgm:pt modelId="{C4C69D17-52A1-4904-9887-DD2169A48B14}" type="parTrans" cxnId="{E6A9DC9F-E738-4028-9329-F6A6D0B8DA3D}">
      <dgm:prSet/>
      <dgm:spPr/>
    </dgm:pt>
    <dgm:pt modelId="{01D8DCB0-3D5A-4922-8F14-39C399C6FF10}" type="sibTrans" cxnId="{E6A9DC9F-E738-4028-9329-F6A6D0B8DA3D}">
      <dgm:prSet/>
      <dgm:spPr/>
    </dgm:pt>
    <dgm:pt modelId="{31D3D452-B74A-444C-BFD1-CF92001FA441}" type="pres">
      <dgm:prSet presAssocID="{B629B03F-DEE4-441F-BAE7-0A01FAA558D0}" presName="root" presStyleCnt="0">
        <dgm:presLayoutVars>
          <dgm:dir/>
          <dgm:resizeHandles val="exact"/>
        </dgm:presLayoutVars>
      </dgm:prSet>
      <dgm:spPr/>
    </dgm:pt>
    <dgm:pt modelId="{36643F40-99E2-4E14-AF3E-7A65C65536FA}" type="pres">
      <dgm:prSet presAssocID="{25CF4BD8-9650-424E-975A-C2BB932A979D}" presName="compNode" presStyleCnt="0"/>
      <dgm:spPr/>
    </dgm:pt>
    <dgm:pt modelId="{E666E1FD-36F2-4FA8-852F-11CACF841142}" type="pres">
      <dgm:prSet presAssocID="{25CF4BD8-9650-424E-975A-C2BB932A979D}" presName="bgRect" presStyleLbl="bgShp" presStyleIdx="0" presStyleCnt="4"/>
      <dgm:spPr/>
    </dgm:pt>
    <dgm:pt modelId="{16A43FD3-E6B8-4506-838E-F34271D73ED0}" type="pres">
      <dgm:prSet presAssocID="{25CF4BD8-9650-424E-975A-C2BB932A979D}"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Irritant"/>
        </a:ext>
      </dgm:extLst>
    </dgm:pt>
    <dgm:pt modelId="{04241713-9413-4DC6-903A-75E038136A01}" type="pres">
      <dgm:prSet presAssocID="{25CF4BD8-9650-424E-975A-C2BB932A979D}" presName="spaceRect" presStyleCnt="0"/>
      <dgm:spPr/>
    </dgm:pt>
    <dgm:pt modelId="{FFF1FB03-6446-4C3A-968D-061BDE46A547}" type="pres">
      <dgm:prSet presAssocID="{25CF4BD8-9650-424E-975A-C2BB932A979D}" presName="parTx" presStyleLbl="revTx" presStyleIdx="0" presStyleCnt="4">
        <dgm:presLayoutVars>
          <dgm:chMax val="0"/>
          <dgm:chPref val="0"/>
        </dgm:presLayoutVars>
      </dgm:prSet>
      <dgm:spPr/>
    </dgm:pt>
    <dgm:pt modelId="{64788118-301D-43BF-9FB4-2FAAD091C55B}" type="pres">
      <dgm:prSet presAssocID="{19E44178-2497-44F1-95C8-0C75EC8D58A8}" presName="sibTrans" presStyleCnt="0"/>
      <dgm:spPr/>
    </dgm:pt>
    <dgm:pt modelId="{8F02CDB9-02B4-4600-9B93-37AC585A494B}" type="pres">
      <dgm:prSet presAssocID="{D67DACE8-9B81-468F-B067-4C353C3AF885}" presName="compNode" presStyleCnt="0"/>
      <dgm:spPr/>
    </dgm:pt>
    <dgm:pt modelId="{D66174E5-566A-49E3-A87A-F5F0979FBFA9}" type="pres">
      <dgm:prSet presAssocID="{D67DACE8-9B81-468F-B067-4C353C3AF885}" presName="bgRect" presStyleLbl="bgShp" presStyleIdx="1" presStyleCnt="4"/>
      <dgm:spPr/>
    </dgm:pt>
    <dgm:pt modelId="{29BDEA6C-1E2E-41A2-B370-5FFF946B03D4}" type="pres">
      <dgm:prSet presAssocID="{D67DACE8-9B81-468F-B067-4C353C3AF885}"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keleton"/>
        </a:ext>
      </dgm:extLst>
    </dgm:pt>
    <dgm:pt modelId="{9D085289-6E64-4338-AF3A-FAB10A86E7EA}" type="pres">
      <dgm:prSet presAssocID="{D67DACE8-9B81-468F-B067-4C353C3AF885}" presName="spaceRect" presStyleCnt="0"/>
      <dgm:spPr/>
    </dgm:pt>
    <dgm:pt modelId="{286290FD-EE4A-4DC5-BEAF-F744077D9B0C}" type="pres">
      <dgm:prSet presAssocID="{D67DACE8-9B81-468F-B067-4C353C3AF885}" presName="parTx" presStyleLbl="revTx" presStyleIdx="1" presStyleCnt="4">
        <dgm:presLayoutVars>
          <dgm:chMax val="0"/>
          <dgm:chPref val="0"/>
        </dgm:presLayoutVars>
      </dgm:prSet>
      <dgm:spPr/>
    </dgm:pt>
    <dgm:pt modelId="{E288D211-86BA-48B6-9814-CA322B5BD4C8}" type="pres">
      <dgm:prSet presAssocID="{A2D90425-83AD-4428-BF00-450F5A27586E}" presName="sibTrans" presStyleCnt="0"/>
      <dgm:spPr/>
    </dgm:pt>
    <dgm:pt modelId="{DFB4BE9B-46D6-48B8-ABA4-09FE36355329}" type="pres">
      <dgm:prSet presAssocID="{0B8146DB-C0E9-41E7-873C-DA4A652562B3}" presName="compNode" presStyleCnt="0"/>
      <dgm:spPr/>
    </dgm:pt>
    <dgm:pt modelId="{5C752022-9142-4A95-9813-204B93510738}" type="pres">
      <dgm:prSet presAssocID="{0B8146DB-C0E9-41E7-873C-DA4A652562B3}" presName="bgRect" presStyleLbl="bgShp" presStyleIdx="2" presStyleCnt="4"/>
      <dgm:spPr/>
    </dgm:pt>
    <dgm:pt modelId="{B43FA125-8830-4559-9BA8-2443DC62771A}" type="pres">
      <dgm:prSet presAssocID="{0B8146DB-C0E9-41E7-873C-DA4A652562B3}" presName="iconRect" presStyleLbl="node1" presStyleIdx="2" presStyleCnt="4"/>
      <dgm:spPr/>
    </dgm:pt>
    <dgm:pt modelId="{AC289DDA-6EF4-4488-A300-1246B3E8D67A}" type="pres">
      <dgm:prSet presAssocID="{0B8146DB-C0E9-41E7-873C-DA4A652562B3}" presName="spaceRect" presStyleCnt="0"/>
      <dgm:spPr/>
    </dgm:pt>
    <dgm:pt modelId="{F80526A1-3E13-4E8C-ACBC-4C07520B69C2}" type="pres">
      <dgm:prSet presAssocID="{0B8146DB-C0E9-41E7-873C-DA4A652562B3}" presName="parTx" presStyleLbl="revTx" presStyleIdx="2" presStyleCnt="4">
        <dgm:presLayoutVars>
          <dgm:chMax val="0"/>
          <dgm:chPref val="0"/>
        </dgm:presLayoutVars>
      </dgm:prSet>
      <dgm:spPr/>
    </dgm:pt>
    <dgm:pt modelId="{BFB17400-4585-4ED3-8588-3C52A12CC61F}" type="pres">
      <dgm:prSet presAssocID="{B37B6D53-1DA6-456E-AD0D-7AE88CAB6D0E}" presName="sibTrans" presStyleCnt="0"/>
      <dgm:spPr/>
    </dgm:pt>
    <dgm:pt modelId="{E2A88592-3F47-43A2-A252-4AC7A994DBE4}" type="pres">
      <dgm:prSet presAssocID="{EDC454F3-1BD7-4E41-B1C4-D6191B35BB04}" presName="compNode" presStyleCnt="0"/>
      <dgm:spPr/>
    </dgm:pt>
    <dgm:pt modelId="{02B37C2E-4D0F-4F96-A639-F1F5C44B64D1}" type="pres">
      <dgm:prSet presAssocID="{EDC454F3-1BD7-4E41-B1C4-D6191B35BB04}" presName="bgRect" presStyleLbl="bgShp" presStyleIdx="3" presStyleCnt="4"/>
      <dgm:spPr/>
    </dgm:pt>
    <dgm:pt modelId="{BDBCCBFE-E3AF-4F55-9F8A-81114EF2BCE4}" type="pres">
      <dgm:prSet presAssocID="{EDC454F3-1BD7-4E41-B1C4-D6191B35BB04}" presName="iconRect" presStyleLbl="node1" presStyleIdx="3" presStyleCnt="4"/>
      <dgm:spPr/>
    </dgm:pt>
    <dgm:pt modelId="{3DBE4816-9744-42D3-967E-6F505B9F21D5}" type="pres">
      <dgm:prSet presAssocID="{EDC454F3-1BD7-4E41-B1C4-D6191B35BB04}" presName="spaceRect" presStyleCnt="0"/>
      <dgm:spPr/>
    </dgm:pt>
    <dgm:pt modelId="{B37D78DB-1430-40ED-94DD-246D7734DCED}" type="pres">
      <dgm:prSet presAssocID="{EDC454F3-1BD7-4E41-B1C4-D6191B35BB04}" presName="parTx" presStyleLbl="revTx" presStyleIdx="3" presStyleCnt="4">
        <dgm:presLayoutVars>
          <dgm:chMax val="0"/>
          <dgm:chPref val="0"/>
        </dgm:presLayoutVars>
      </dgm:prSet>
      <dgm:spPr/>
    </dgm:pt>
  </dgm:ptLst>
  <dgm:cxnLst>
    <dgm:cxn modelId="{84A75E22-9BCF-44DC-8BC1-3081071BD76B}" type="presOf" srcId="{0B8146DB-C0E9-41E7-873C-DA4A652562B3}" destId="{F80526A1-3E13-4E8C-ACBC-4C07520B69C2}" srcOrd="0" destOrd="0" presId="urn:microsoft.com/office/officeart/2018/2/layout/IconVerticalSolidList"/>
    <dgm:cxn modelId="{991D1C24-FEC5-477E-913C-58BD35867F94}" type="presOf" srcId="{D67DACE8-9B81-468F-B067-4C353C3AF885}" destId="{286290FD-EE4A-4DC5-BEAF-F744077D9B0C}" srcOrd="0" destOrd="0" presId="urn:microsoft.com/office/officeart/2018/2/layout/IconVerticalSolidList"/>
    <dgm:cxn modelId="{90D05D2C-F14E-4553-9211-EAF09C2573BB}" type="presOf" srcId="{B629B03F-DEE4-441F-BAE7-0A01FAA558D0}" destId="{31D3D452-B74A-444C-BFD1-CF92001FA441}" srcOrd="0" destOrd="0" presId="urn:microsoft.com/office/officeart/2018/2/layout/IconVerticalSolidList"/>
    <dgm:cxn modelId="{1174165B-18F3-458A-9864-07119AC06CB5}" srcId="{B629B03F-DEE4-441F-BAE7-0A01FAA558D0}" destId="{25CF4BD8-9650-424E-975A-C2BB932A979D}" srcOrd="0" destOrd="0" parTransId="{9164499D-6ECF-45B2-B8D1-E95867B8EB91}" sibTransId="{19E44178-2497-44F1-95C8-0C75EC8D58A8}"/>
    <dgm:cxn modelId="{3121358A-A9A7-4436-924B-E6DC8B42DC16}" type="presOf" srcId="{EDC454F3-1BD7-4E41-B1C4-D6191B35BB04}" destId="{B37D78DB-1430-40ED-94DD-246D7734DCED}" srcOrd="0" destOrd="0" presId="urn:microsoft.com/office/officeart/2018/2/layout/IconVerticalSolidList"/>
    <dgm:cxn modelId="{B99F808B-9D26-4703-A35C-43D85BA995AF}" srcId="{B629B03F-DEE4-441F-BAE7-0A01FAA558D0}" destId="{0B8146DB-C0E9-41E7-873C-DA4A652562B3}" srcOrd="2" destOrd="0" parTransId="{491F6888-6776-4039-A1B2-4618DA4EF85F}" sibTransId="{B37B6D53-1DA6-456E-AD0D-7AE88CAB6D0E}"/>
    <dgm:cxn modelId="{E6A9DC9F-E738-4028-9329-F6A6D0B8DA3D}" srcId="{B629B03F-DEE4-441F-BAE7-0A01FAA558D0}" destId="{EDC454F3-1BD7-4E41-B1C4-D6191B35BB04}" srcOrd="3" destOrd="0" parTransId="{C4C69D17-52A1-4904-9887-DD2169A48B14}" sibTransId="{01D8DCB0-3D5A-4922-8F14-39C399C6FF10}"/>
    <dgm:cxn modelId="{F59850AE-6EDE-4AF0-8BD9-63229B44B312}" srcId="{B629B03F-DEE4-441F-BAE7-0A01FAA558D0}" destId="{D67DACE8-9B81-468F-B067-4C353C3AF885}" srcOrd="1" destOrd="0" parTransId="{3E30AE80-5244-401B-8DAE-FA1E43361AC9}" sibTransId="{A2D90425-83AD-4428-BF00-450F5A27586E}"/>
    <dgm:cxn modelId="{397A6ECD-54C5-4EAE-8CD5-3DEEDF709A49}" type="presOf" srcId="{25CF4BD8-9650-424E-975A-C2BB932A979D}" destId="{FFF1FB03-6446-4C3A-968D-061BDE46A547}" srcOrd="0" destOrd="0" presId="urn:microsoft.com/office/officeart/2018/2/layout/IconVerticalSolidList"/>
    <dgm:cxn modelId="{92105BEA-1BAC-4E43-B0FA-17770FDF7FA9}" type="presParOf" srcId="{31D3D452-B74A-444C-BFD1-CF92001FA441}" destId="{36643F40-99E2-4E14-AF3E-7A65C65536FA}" srcOrd="0" destOrd="0" presId="urn:microsoft.com/office/officeart/2018/2/layout/IconVerticalSolidList"/>
    <dgm:cxn modelId="{0B3774FF-9C39-4010-BCFA-09ED5EA65796}" type="presParOf" srcId="{36643F40-99E2-4E14-AF3E-7A65C65536FA}" destId="{E666E1FD-36F2-4FA8-852F-11CACF841142}" srcOrd="0" destOrd="0" presId="urn:microsoft.com/office/officeart/2018/2/layout/IconVerticalSolidList"/>
    <dgm:cxn modelId="{1C501081-EFCA-4F2A-821B-4DC0190BFC97}" type="presParOf" srcId="{36643F40-99E2-4E14-AF3E-7A65C65536FA}" destId="{16A43FD3-E6B8-4506-838E-F34271D73ED0}" srcOrd="1" destOrd="0" presId="urn:microsoft.com/office/officeart/2018/2/layout/IconVerticalSolidList"/>
    <dgm:cxn modelId="{584EFF1D-624A-4B73-87D1-E49EBF708C45}" type="presParOf" srcId="{36643F40-99E2-4E14-AF3E-7A65C65536FA}" destId="{04241713-9413-4DC6-903A-75E038136A01}" srcOrd="2" destOrd="0" presId="urn:microsoft.com/office/officeart/2018/2/layout/IconVerticalSolidList"/>
    <dgm:cxn modelId="{28DAE269-D3A9-4B91-AFE0-4F93EE4F3DDD}" type="presParOf" srcId="{36643F40-99E2-4E14-AF3E-7A65C65536FA}" destId="{FFF1FB03-6446-4C3A-968D-061BDE46A547}" srcOrd="3" destOrd="0" presId="urn:microsoft.com/office/officeart/2018/2/layout/IconVerticalSolidList"/>
    <dgm:cxn modelId="{C223D734-784D-46EC-A758-E22B850D0197}" type="presParOf" srcId="{31D3D452-B74A-444C-BFD1-CF92001FA441}" destId="{64788118-301D-43BF-9FB4-2FAAD091C55B}" srcOrd="1" destOrd="0" presId="urn:microsoft.com/office/officeart/2018/2/layout/IconVerticalSolidList"/>
    <dgm:cxn modelId="{4F98D63F-0F3E-42BD-B3B8-E04031AAA1B3}" type="presParOf" srcId="{31D3D452-B74A-444C-BFD1-CF92001FA441}" destId="{8F02CDB9-02B4-4600-9B93-37AC585A494B}" srcOrd="2" destOrd="0" presId="urn:microsoft.com/office/officeart/2018/2/layout/IconVerticalSolidList"/>
    <dgm:cxn modelId="{E517F5F6-685A-4635-9496-665BEBE6784C}" type="presParOf" srcId="{8F02CDB9-02B4-4600-9B93-37AC585A494B}" destId="{D66174E5-566A-49E3-A87A-F5F0979FBFA9}" srcOrd="0" destOrd="0" presId="urn:microsoft.com/office/officeart/2018/2/layout/IconVerticalSolidList"/>
    <dgm:cxn modelId="{0FE58087-C3AA-4592-A9F0-074F3DE02963}" type="presParOf" srcId="{8F02CDB9-02B4-4600-9B93-37AC585A494B}" destId="{29BDEA6C-1E2E-41A2-B370-5FFF946B03D4}" srcOrd="1" destOrd="0" presId="urn:microsoft.com/office/officeart/2018/2/layout/IconVerticalSolidList"/>
    <dgm:cxn modelId="{24EC5219-69F5-4CB6-A7CB-E8536227417D}" type="presParOf" srcId="{8F02CDB9-02B4-4600-9B93-37AC585A494B}" destId="{9D085289-6E64-4338-AF3A-FAB10A86E7EA}" srcOrd="2" destOrd="0" presId="urn:microsoft.com/office/officeart/2018/2/layout/IconVerticalSolidList"/>
    <dgm:cxn modelId="{BB1E9247-DCB5-4DFD-A97A-4DFB8FFB1A48}" type="presParOf" srcId="{8F02CDB9-02B4-4600-9B93-37AC585A494B}" destId="{286290FD-EE4A-4DC5-BEAF-F744077D9B0C}" srcOrd="3" destOrd="0" presId="urn:microsoft.com/office/officeart/2018/2/layout/IconVerticalSolidList"/>
    <dgm:cxn modelId="{8157756B-401E-4A66-AC99-A3BA00AE65EC}" type="presParOf" srcId="{31D3D452-B74A-444C-BFD1-CF92001FA441}" destId="{E288D211-86BA-48B6-9814-CA322B5BD4C8}" srcOrd="3" destOrd="0" presId="urn:microsoft.com/office/officeart/2018/2/layout/IconVerticalSolidList"/>
    <dgm:cxn modelId="{D98A63A3-3018-479E-85A6-3F00FBD13F4B}" type="presParOf" srcId="{31D3D452-B74A-444C-BFD1-CF92001FA441}" destId="{DFB4BE9B-46D6-48B8-ABA4-09FE36355329}" srcOrd="4" destOrd="0" presId="urn:microsoft.com/office/officeart/2018/2/layout/IconVerticalSolidList"/>
    <dgm:cxn modelId="{2C485C7C-864D-4401-86C8-FA36EC5D7873}" type="presParOf" srcId="{DFB4BE9B-46D6-48B8-ABA4-09FE36355329}" destId="{5C752022-9142-4A95-9813-204B93510738}" srcOrd="0" destOrd="0" presId="urn:microsoft.com/office/officeart/2018/2/layout/IconVerticalSolidList"/>
    <dgm:cxn modelId="{8073FF08-27B7-4F75-838F-5D42047BED71}" type="presParOf" srcId="{DFB4BE9B-46D6-48B8-ABA4-09FE36355329}" destId="{B43FA125-8830-4559-9BA8-2443DC62771A}" srcOrd="1" destOrd="0" presId="urn:microsoft.com/office/officeart/2018/2/layout/IconVerticalSolidList"/>
    <dgm:cxn modelId="{9F3CF720-89F7-4E45-80BF-99053C6A10C7}" type="presParOf" srcId="{DFB4BE9B-46D6-48B8-ABA4-09FE36355329}" destId="{AC289DDA-6EF4-4488-A300-1246B3E8D67A}" srcOrd="2" destOrd="0" presId="urn:microsoft.com/office/officeart/2018/2/layout/IconVerticalSolidList"/>
    <dgm:cxn modelId="{C152BB98-06E5-469C-BF4D-63215A1E11CA}" type="presParOf" srcId="{DFB4BE9B-46D6-48B8-ABA4-09FE36355329}" destId="{F80526A1-3E13-4E8C-ACBC-4C07520B69C2}" srcOrd="3" destOrd="0" presId="urn:microsoft.com/office/officeart/2018/2/layout/IconVerticalSolidList"/>
    <dgm:cxn modelId="{F4AF232A-571A-4250-BBEA-16119160A007}" type="presParOf" srcId="{31D3D452-B74A-444C-BFD1-CF92001FA441}" destId="{BFB17400-4585-4ED3-8588-3C52A12CC61F}" srcOrd="5" destOrd="0" presId="urn:microsoft.com/office/officeart/2018/2/layout/IconVerticalSolidList"/>
    <dgm:cxn modelId="{6FB483FF-5E5E-4B53-B83C-087B2564DC52}" type="presParOf" srcId="{31D3D452-B74A-444C-BFD1-CF92001FA441}" destId="{E2A88592-3F47-43A2-A252-4AC7A994DBE4}" srcOrd="6" destOrd="0" presId="urn:microsoft.com/office/officeart/2018/2/layout/IconVerticalSolidList"/>
    <dgm:cxn modelId="{8D631FB6-EF98-404C-B8D0-D6F693B963EF}" type="presParOf" srcId="{E2A88592-3F47-43A2-A252-4AC7A994DBE4}" destId="{02B37C2E-4D0F-4F96-A639-F1F5C44B64D1}" srcOrd="0" destOrd="0" presId="urn:microsoft.com/office/officeart/2018/2/layout/IconVerticalSolidList"/>
    <dgm:cxn modelId="{A40126EA-9C06-4301-9876-55405293048B}" type="presParOf" srcId="{E2A88592-3F47-43A2-A252-4AC7A994DBE4}" destId="{BDBCCBFE-E3AF-4F55-9F8A-81114EF2BCE4}" srcOrd="1" destOrd="0" presId="urn:microsoft.com/office/officeart/2018/2/layout/IconVerticalSolidList"/>
    <dgm:cxn modelId="{8155F603-D5E2-416C-B19C-80463F27D85C}" type="presParOf" srcId="{E2A88592-3F47-43A2-A252-4AC7A994DBE4}" destId="{3DBE4816-9744-42D3-967E-6F505B9F21D5}" srcOrd="2" destOrd="0" presId="urn:microsoft.com/office/officeart/2018/2/layout/IconVerticalSolidList"/>
    <dgm:cxn modelId="{74AF2DD5-7EC1-4F15-8E27-3F21D8DD6355}" type="presParOf" srcId="{E2A88592-3F47-43A2-A252-4AC7A994DBE4}" destId="{B37D78DB-1430-40ED-94DD-246D7734DCED}"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086D2F-E8B6-46F0-8A61-82807CE9429A}">
      <dsp:nvSpPr>
        <dsp:cNvPr id="0" name=""/>
        <dsp:cNvSpPr/>
      </dsp:nvSpPr>
      <dsp:spPr>
        <a:xfrm>
          <a:off x="0" y="819903"/>
          <a:ext cx="2093294" cy="1329242"/>
        </a:xfrm>
        <a:prstGeom prst="roundRect">
          <a:avLst>
            <a:gd name="adj" fmla="val 10000"/>
          </a:avLst>
        </a:prstGeom>
        <a:gradFill rotWithShape="0">
          <a:gsLst>
            <a:gs pos="0">
              <a:schemeClr val="accent4">
                <a:hueOff val="0"/>
                <a:satOff val="0"/>
                <a:lumOff val="0"/>
                <a:alphaOff val="0"/>
                <a:tint val="96000"/>
                <a:lumMod val="104000"/>
              </a:schemeClr>
            </a:gs>
            <a:gs pos="100000">
              <a:schemeClr val="accent4">
                <a:hueOff val="0"/>
                <a:satOff val="0"/>
                <a:lumOff val="0"/>
                <a:alphaOff val="0"/>
                <a:shade val="84000"/>
                <a:lumMod val="84000"/>
              </a:schemeClr>
            </a:gs>
          </a:gsLst>
          <a:lin ang="5400000" scaled="0"/>
        </a:gradFill>
        <a:ln>
          <a:noFill/>
        </a:ln>
        <a:effectLst>
          <a:innerShdw blurRad="50800" dist="25400" dir="13500000">
            <a:srgbClr val="000000">
              <a:alpha val="55000"/>
            </a:srgbClr>
          </a:innerShdw>
        </a:effectLst>
      </dsp:spPr>
      <dsp:style>
        <a:lnRef idx="0">
          <a:scrgbClr r="0" g="0" b="0"/>
        </a:lnRef>
        <a:fillRef idx="3">
          <a:scrgbClr r="0" g="0" b="0"/>
        </a:fillRef>
        <a:effectRef idx="2">
          <a:scrgbClr r="0" g="0" b="0"/>
        </a:effectRef>
        <a:fontRef idx="minor">
          <a:schemeClr val="lt1"/>
        </a:fontRef>
      </dsp:style>
    </dsp:sp>
    <dsp:sp modelId="{ADCD6742-5144-4969-A1E3-1A1D0E8D1A07}">
      <dsp:nvSpPr>
        <dsp:cNvPr id="0" name=""/>
        <dsp:cNvSpPr/>
      </dsp:nvSpPr>
      <dsp:spPr>
        <a:xfrm>
          <a:off x="232588" y="1040862"/>
          <a:ext cx="2093294" cy="1329242"/>
        </a:xfrm>
        <a:prstGeom prst="roundRect">
          <a:avLst>
            <a:gd name="adj" fmla="val 10000"/>
          </a:avLst>
        </a:prstGeom>
        <a:solidFill>
          <a:schemeClr val="lt1">
            <a:alpha val="90000"/>
            <a:hueOff val="0"/>
            <a:satOff val="0"/>
            <a:lumOff val="0"/>
            <a:alphaOff val="0"/>
          </a:schemeClr>
        </a:solidFill>
        <a:ln w="9525" cap="rnd" cmpd="sng" algn="ctr">
          <a:solidFill>
            <a:schemeClr val="accent4">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Overreaction?</a:t>
          </a:r>
          <a:endParaRPr lang="en-US" sz="1700" kern="1200"/>
        </a:p>
      </dsp:txBody>
      <dsp:txXfrm>
        <a:off x="271520" y="1079794"/>
        <a:ext cx="2015430" cy="1251378"/>
      </dsp:txXfrm>
    </dsp:sp>
    <dsp:sp modelId="{62DF8865-9D77-4FA5-B9EA-F88E0F229D37}">
      <dsp:nvSpPr>
        <dsp:cNvPr id="0" name=""/>
        <dsp:cNvSpPr/>
      </dsp:nvSpPr>
      <dsp:spPr>
        <a:xfrm>
          <a:off x="2558471" y="819903"/>
          <a:ext cx="2093294" cy="1329242"/>
        </a:xfrm>
        <a:prstGeom prst="roundRect">
          <a:avLst>
            <a:gd name="adj" fmla="val 10000"/>
          </a:avLst>
        </a:prstGeom>
        <a:gradFill rotWithShape="0">
          <a:gsLst>
            <a:gs pos="0">
              <a:schemeClr val="accent4">
                <a:hueOff val="0"/>
                <a:satOff val="0"/>
                <a:lumOff val="0"/>
                <a:alphaOff val="0"/>
                <a:tint val="96000"/>
                <a:lumMod val="104000"/>
              </a:schemeClr>
            </a:gs>
            <a:gs pos="100000">
              <a:schemeClr val="accent4">
                <a:hueOff val="0"/>
                <a:satOff val="0"/>
                <a:lumOff val="0"/>
                <a:alphaOff val="0"/>
                <a:shade val="84000"/>
                <a:lumMod val="84000"/>
              </a:schemeClr>
            </a:gs>
          </a:gsLst>
          <a:lin ang="5400000" scaled="0"/>
        </a:gradFill>
        <a:ln>
          <a:noFill/>
        </a:ln>
        <a:effectLst>
          <a:innerShdw blurRad="50800" dist="25400" dir="13500000">
            <a:srgbClr val="000000">
              <a:alpha val="55000"/>
            </a:srgbClr>
          </a:innerShdw>
        </a:effectLst>
      </dsp:spPr>
      <dsp:style>
        <a:lnRef idx="0">
          <a:scrgbClr r="0" g="0" b="0"/>
        </a:lnRef>
        <a:fillRef idx="3">
          <a:scrgbClr r="0" g="0" b="0"/>
        </a:fillRef>
        <a:effectRef idx="2">
          <a:scrgbClr r="0" g="0" b="0"/>
        </a:effectRef>
        <a:fontRef idx="minor">
          <a:schemeClr val="lt1"/>
        </a:fontRef>
      </dsp:style>
    </dsp:sp>
    <dsp:sp modelId="{74078C62-BA3E-41A4-BE6B-59A7E4BF854E}">
      <dsp:nvSpPr>
        <dsp:cNvPr id="0" name=""/>
        <dsp:cNvSpPr/>
      </dsp:nvSpPr>
      <dsp:spPr>
        <a:xfrm>
          <a:off x="2791059" y="1040862"/>
          <a:ext cx="2093294" cy="1329242"/>
        </a:xfrm>
        <a:prstGeom prst="roundRect">
          <a:avLst>
            <a:gd name="adj" fmla="val 10000"/>
          </a:avLst>
        </a:prstGeom>
        <a:solidFill>
          <a:schemeClr val="lt1">
            <a:alpha val="90000"/>
            <a:hueOff val="0"/>
            <a:satOff val="0"/>
            <a:lumOff val="0"/>
            <a:alphaOff val="0"/>
          </a:schemeClr>
        </a:solidFill>
        <a:ln w="9525" cap="rnd" cmpd="sng" algn="ctr">
          <a:solidFill>
            <a:schemeClr val="accent4">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Over reliance on military force?</a:t>
          </a:r>
          <a:endParaRPr lang="en-US" sz="1700" kern="1200"/>
        </a:p>
      </dsp:txBody>
      <dsp:txXfrm>
        <a:off x="2829991" y="1079794"/>
        <a:ext cx="2015430" cy="1251378"/>
      </dsp:txXfrm>
    </dsp:sp>
    <dsp:sp modelId="{5467EA46-C8EB-44E8-8AFE-19D924368285}">
      <dsp:nvSpPr>
        <dsp:cNvPr id="0" name=""/>
        <dsp:cNvSpPr/>
      </dsp:nvSpPr>
      <dsp:spPr>
        <a:xfrm>
          <a:off x="5116942" y="819903"/>
          <a:ext cx="2093294" cy="1329242"/>
        </a:xfrm>
        <a:prstGeom prst="roundRect">
          <a:avLst>
            <a:gd name="adj" fmla="val 10000"/>
          </a:avLst>
        </a:prstGeom>
        <a:gradFill rotWithShape="0">
          <a:gsLst>
            <a:gs pos="0">
              <a:schemeClr val="accent4">
                <a:hueOff val="0"/>
                <a:satOff val="0"/>
                <a:lumOff val="0"/>
                <a:alphaOff val="0"/>
                <a:tint val="96000"/>
                <a:lumMod val="104000"/>
              </a:schemeClr>
            </a:gs>
            <a:gs pos="100000">
              <a:schemeClr val="accent4">
                <a:hueOff val="0"/>
                <a:satOff val="0"/>
                <a:lumOff val="0"/>
                <a:alphaOff val="0"/>
                <a:shade val="84000"/>
                <a:lumMod val="84000"/>
              </a:schemeClr>
            </a:gs>
          </a:gsLst>
          <a:lin ang="5400000" scaled="0"/>
        </a:gradFill>
        <a:ln>
          <a:noFill/>
        </a:ln>
        <a:effectLst>
          <a:innerShdw blurRad="50800" dist="25400" dir="13500000">
            <a:srgbClr val="000000">
              <a:alpha val="55000"/>
            </a:srgbClr>
          </a:innerShdw>
        </a:effectLst>
      </dsp:spPr>
      <dsp:style>
        <a:lnRef idx="0">
          <a:scrgbClr r="0" g="0" b="0"/>
        </a:lnRef>
        <a:fillRef idx="3">
          <a:scrgbClr r="0" g="0" b="0"/>
        </a:fillRef>
        <a:effectRef idx="2">
          <a:scrgbClr r="0" g="0" b="0"/>
        </a:effectRef>
        <a:fontRef idx="minor">
          <a:schemeClr val="lt1"/>
        </a:fontRef>
      </dsp:style>
    </dsp:sp>
    <dsp:sp modelId="{F80C9EE1-8755-49D1-820F-05A0EE62F357}">
      <dsp:nvSpPr>
        <dsp:cNvPr id="0" name=""/>
        <dsp:cNvSpPr/>
      </dsp:nvSpPr>
      <dsp:spPr>
        <a:xfrm>
          <a:off x="5349531" y="1040862"/>
          <a:ext cx="2093294" cy="1329242"/>
        </a:xfrm>
        <a:prstGeom prst="roundRect">
          <a:avLst>
            <a:gd name="adj" fmla="val 10000"/>
          </a:avLst>
        </a:prstGeom>
        <a:solidFill>
          <a:schemeClr val="lt1">
            <a:alpha val="90000"/>
            <a:hueOff val="0"/>
            <a:satOff val="0"/>
            <a:lumOff val="0"/>
            <a:alphaOff val="0"/>
          </a:schemeClr>
        </a:solidFill>
        <a:ln w="9525" cap="rnd" cmpd="sng" algn="ctr">
          <a:solidFill>
            <a:schemeClr val="accent4">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Curtailment of democracy, Human rights and the Rule of law?</a:t>
          </a:r>
          <a:endParaRPr lang="en-US" sz="1700" kern="1200"/>
        </a:p>
      </dsp:txBody>
      <dsp:txXfrm>
        <a:off x="5388463" y="1079794"/>
        <a:ext cx="2015430" cy="125137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63D17C-47EB-41B6-8425-CC2BCDE15A43}">
      <dsp:nvSpPr>
        <dsp:cNvPr id="0" name=""/>
        <dsp:cNvSpPr/>
      </dsp:nvSpPr>
      <dsp:spPr>
        <a:xfrm>
          <a:off x="2462783" y="1428"/>
          <a:ext cx="2770632" cy="686926"/>
        </a:xfrm>
        <a:prstGeom prst="roundRect">
          <a:avLst/>
        </a:prstGeom>
        <a:gradFill rotWithShape="0">
          <a:gsLst>
            <a:gs pos="0">
              <a:schemeClr val="accent2">
                <a:hueOff val="0"/>
                <a:satOff val="0"/>
                <a:lumOff val="0"/>
                <a:alphaOff val="0"/>
                <a:tint val="96000"/>
                <a:lumMod val="104000"/>
              </a:schemeClr>
            </a:gs>
            <a:gs pos="100000">
              <a:schemeClr val="accent2">
                <a:hueOff val="0"/>
                <a:satOff val="0"/>
                <a:lumOff val="0"/>
                <a:alphaOff val="0"/>
                <a:shade val="84000"/>
                <a:lumMod val="84000"/>
              </a:schemeClr>
            </a:gs>
          </a:gsLst>
          <a:lin ang="5400000" scaled="0"/>
        </a:gradFill>
        <a:ln>
          <a:noFill/>
        </a:ln>
        <a:effectLst>
          <a:innerShdw blurRad="50800" dist="25400" dir="13500000">
            <a:srgbClr val="000000">
              <a:alpha val="5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72390" tIns="36195" rIns="72390" bIns="36195" numCol="1" spcCol="1270" anchor="ctr" anchorCtr="0">
          <a:noAutofit/>
        </a:bodyPr>
        <a:lstStyle/>
        <a:p>
          <a:pPr marL="0" lvl="0" indent="0" algn="ctr" defTabSz="844550">
            <a:lnSpc>
              <a:spcPct val="90000"/>
            </a:lnSpc>
            <a:spcBef>
              <a:spcPct val="0"/>
            </a:spcBef>
            <a:spcAft>
              <a:spcPct val="35000"/>
            </a:spcAft>
            <a:buNone/>
          </a:pPr>
          <a:r>
            <a:rPr lang="en-GB" sz="1900" kern="1200"/>
            <a:t>Stigmatisation of Community,</a:t>
          </a:r>
          <a:endParaRPr lang="en-US" sz="1900" kern="1200"/>
        </a:p>
      </dsp:txBody>
      <dsp:txXfrm>
        <a:off x="2496316" y="34961"/>
        <a:ext cx="2703566" cy="619860"/>
      </dsp:txXfrm>
    </dsp:sp>
    <dsp:sp modelId="{8226702F-BD7B-4889-B8AD-BB71B0BBB6CA}">
      <dsp:nvSpPr>
        <dsp:cNvPr id="0" name=""/>
        <dsp:cNvSpPr/>
      </dsp:nvSpPr>
      <dsp:spPr>
        <a:xfrm>
          <a:off x="2462783" y="722701"/>
          <a:ext cx="2770632" cy="686926"/>
        </a:xfrm>
        <a:prstGeom prst="roundRect">
          <a:avLst/>
        </a:prstGeom>
        <a:gradFill rotWithShape="0">
          <a:gsLst>
            <a:gs pos="0">
              <a:schemeClr val="accent3">
                <a:hueOff val="0"/>
                <a:satOff val="0"/>
                <a:lumOff val="0"/>
                <a:alphaOff val="0"/>
                <a:tint val="96000"/>
                <a:lumMod val="104000"/>
              </a:schemeClr>
            </a:gs>
            <a:gs pos="100000">
              <a:schemeClr val="accent3">
                <a:hueOff val="0"/>
                <a:satOff val="0"/>
                <a:lumOff val="0"/>
                <a:alphaOff val="0"/>
                <a:shade val="84000"/>
                <a:lumMod val="84000"/>
              </a:schemeClr>
            </a:gs>
          </a:gsLst>
          <a:lin ang="5400000" scaled="0"/>
        </a:gradFill>
        <a:ln>
          <a:noFill/>
        </a:ln>
        <a:effectLst>
          <a:innerShdw blurRad="50800" dist="25400" dir="13500000">
            <a:srgbClr val="000000">
              <a:alpha val="5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72390" tIns="36195" rIns="72390" bIns="36195" numCol="1" spcCol="1270" anchor="ctr" anchorCtr="0">
          <a:noAutofit/>
        </a:bodyPr>
        <a:lstStyle/>
        <a:p>
          <a:pPr marL="0" lvl="0" indent="0" algn="ctr" defTabSz="844550">
            <a:lnSpc>
              <a:spcPct val="90000"/>
            </a:lnSpc>
            <a:spcBef>
              <a:spcPct val="0"/>
            </a:spcBef>
            <a:spcAft>
              <a:spcPct val="35000"/>
            </a:spcAft>
            <a:buNone/>
          </a:pPr>
          <a:r>
            <a:rPr lang="en-GB" sz="1900" kern="1200"/>
            <a:t>Fuel Resentment,</a:t>
          </a:r>
          <a:endParaRPr lang="en-US" sz="1900" kern="1200"/>
        </a:p>
      </dsp:txBody>
      <dsp:txXfrm>
        <a:off x="2496316" y="756234"/>
        <a:ext cx="2703566" cy="619860"/>
      </dsp:txXfrm>
    </dsp:sp>
    <dsp:sp modelId="{C615A24F-5FE2-48D3-9596-42A12F528BD9}">
      <dsp:nvSpPr>
        <dsp:cNvPr id="0" name=""/>
        <dsp:cNvSpPr/>
      </dsp:nvSpPr>
      <dsp:spPr>
        <a:xfrm>
          <a:off x="2462783" y="1443974"/>
          <a:ext cx="2770632" cy="686926"/>
        </a:xfrm>
        <a:prstGeom prst="roundRect">
          <a:avLst/>
        </a:prstGeom>
        <a:gradFill rotWithShape="0">
          <a:gsLst>
            <a:gs pos="0">
              <a:schemeClr val="accent4">
                <a:hueOff val="0"/>
                <a:satOff val="0"/>
                <a:lumOff val="0"/>
                <a:alphaOff val="0"/>
                <a:tint val="96000"/>
                <a:lumMod val="104000"/>
              </a:schemeClr>
            </a:gs>
            <a:gs pos="100000">
              <a:schemeClr val="accent4">
                <a:hueOff val="0"/>
                <a:satOff val="0"/>
                <a:lumOff val="0"/>
                <a:alphaOff val="0"/>
                <a:shade val="84000"/>
                <a:lumMod val="84000"/>
              </a:schemeClr>
            </a:gs>
          </a:gsLst>
          <a:lin ang="5400000" scaled="0"/>
        </a:gradFill>
        <a:ln>
          <a:noFill/>
        </a:ln>
        <a:effectLst>
          <a:innerShdw blurRad="50800" dist="25400" dir="13500000">
            <a:srgbClr val="000000">
              <a:alpha val="5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72390" tIns="36195" rIns="72390" bIns="36195" numCol="1" spcCol="1270" anchor="ctr" anchorCtr="0">
          <a:noAutofit/>
        </a:bodyPr>
        <a:lstStyle/>
        <a:p>
          <a:pPr marL="0" lvl="0" indent="0" algn="ctr" defTabSz="844550">
            <a:lnSpc>
              <a:spcPct val="90000"/>
            </a:lnSpc>
            <a:spcBef>
              <a:spcPct val="0"/>
            </a:spcBef>
            <a:spcAft>
              <a:spcPct val="35000"/>
            </a:spcAft>
            <a:buNone/>
          </a:pPr>
          <a:r>
            <a:rPr lang="en-GB" sz="1900" kern="1200"/>
            <a:t>Bolster support for Terrorist movements,</a:t>
          </a:r>
          <a:endParaRPr lang="en-US" sz="1900" kern="1200"/>
        </a:p>
      </dsp:txBody>
      <dsp:txXfrm>
        <a:off x="2496316" y="1477507"/>
        <a:ext cx="2703566" cy="619860"/>
      </dsp:txXfrm>
    </dsp:sp>
    <dsp:sp modelId="{39C19538-801E-41B4-B06A-92050FA01CCD}">
      <dsp:nvSpPr>
        <dsp:cNvPr id="0" name=""/>
        <dsp:cNvSpPr/>
      </dsp:nvSpPr>
      <dsp:spPr>
        <a:xfrm>
          <a:off x="2462783" y="2165247"/>
          <a:ext cx="2770632" cy="686926"/>
        </a:xfrm>
        <a:prstGeom prst="roundRect">
          <a:avLst/>
        </a:prstGeom>
        <a:gradFill rotWithShape="0">
          <a:gsLst>
            <a:gs pos="0">
              <a:schemeClr val="accent5">
                <a:hueOff val="0"/>
                <a:satOff val="0"/>
                <a:lumOff val="0"/>
                <a:alphaOff val="0"/>
                <a:tint val="96000"/>
                <a:lumMod val="104000"/>
              </a:schemeClr>
            </a:gs>
            <a:gs pos="100000">
              <a:schemeClr val="accent5">
                <a:hueOff val="0"/>
                <a:satOff val="0"/>
                <a:lumOff val="0"/>
                <a:alphaOff val="0"/>
                <a:shade val="84000"/>
                <a:lumMod val="84000"/>
              </a:schemeClr>
            </a:gs>
          </a:gsLst>
          <a:lin ang="5400000" scaled="0"/>
        </a:gradFill>
        <a:ln>
          <a:noFill/>
        </a:ln>
        <a:effectLst>
          <a:innerShdw blurRad="50800" dist="25400" dir="13500000">
            <a:srgbClr val="000000">
              <a:alpha val="5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72390" tIns="36195" rIns="72390" bIns="36195" numCol="1" spcCol="1270" anchor="ctr" anchorCtr="0">
          <a:noAutofit/>
        </a:bodyPr>
        <a:lstStyle/>
        <a:p>
          <a:pPr marL="0" lvl="0" indent="0" algn="ctr" defTabSz="844550">
            <a:lnSpc>
              <a:spcPct val="90000"/>
            </a:lnSpc>
            <a:spcBef>
              <a:spcPct val="0"/>
            </a:spcBef>
            <a:spcAft>
              <a:spcPct val="35000"/>
            </a:spcAft>
            <a:buNone/>
          </a:pPr>
          <a:r>
            <a:rPr lang="en-GB" sz="1900" kern="1200"/>
            <a:t>‘Suspect Community’  </a:t>
          </a:r>
          <a:endParaRPr lang="en-US" sz="1900" kern="1200"/>
        </a:p>
      </dsp:txBody>
      <dsp:txXfrm>
        <a:off x="2496316" y="2198780"/>
        <a:ext cx="2703566" cy="61986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A1B202-0FD7-49E8-AEF2-2CCD5DBCEE80}">
      <dsp:nvSpPr>
        <dsp:cNvPr id="0" name=""/>
        <dsp:cNvSpPr/>
      </dsp:nvSpPr>
      <dsp:spPr>
        <a:xfrm>
          <a:off x="906" y="515014"/>
          <a:ext cx="3183294" cy="2021391"/>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6E8FCAE-A272-4743-9430-57D9E056EBB6}">
      <dsp:nvSpPr>
        <dsp:cNvPr id="0" name=""/>
        <dsp:cNvSpPr/>
      </dsp:nvSpPr>
      <dsp:spPr>
        <a:xfrm>
          <a:off x="354606" y="851029"/>
          <a:ext cx="3183294" cy="2021391"/>
        </a:xfrm>
        <a:prstGeom prst="roundRect">
          <a:avLst>
            <a:gd name="adj" fmla="val 1000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a:t>The main burden of containing and defeating terrorists lies with the Police as the methods use to detect and prosecute persons for terrorism are similar to those used to detect and prosecute criminality.</a:t>
          </a:r>
          <a:endParaRPr lang="en-US" sz="1600" kern="1200"/>
        </a:p>
      </dsp:txBody>
      <dsp:txXfrm>
        <a:off x="413811" y="910234"/>
        <a:ext cx="3064884" cy="1902981"/>
      </dsp:txXfrm>
    </dsp:sp>
    <dsp:sp modelId="{E74CFDD8-BC51-407E-BD22-6E1DC9EFA5B0}">
      <dsp:nvSpPr>
        <dsp:cNvPr id="0" name=""/>
        <dsp:cNvSpPr/>
      </dsp:nvSpPr>
      <dsp:spPr>
        <a:xfrm>
          <a:off x="3891599" y="515014"/>
          <a:ext cx="3183294" cy="2021391"/>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94DC842-FC44-4669-8630-2B04C9C19F03}">
      <dsp:nvSpPr>
        <dsp:cNvPr id="0" name=""/>
        <dsp:cNvSpPr/>
      </dsp:nvSpPr>
      <dsp:spPr>
        <a:xfrm>
          <a:off x="4245299" y="851029"/>
          <a:ext cx="3183294" cy="2021391"/>
        </a:xfrm>
        <a:prstGeom prst="roundRect">
          <a:avLst>
            <a:gd name="adj" fmla="val 1000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a:t>To this end prior to the events of 7</a:t>
          </a:r>
          <a:r>
            <a:rPr lang="en-GB" sz="1600" kern="1200" baseline="30000"/>
            <a:t>th</a:t>
          </a:r>
          <a:r>
            <a:rPr lang="en-GB" sz="1600" kern="1200"/>
            <a:t> July 2005 the National responsibility for the Investigation of terrorism lied with Scotland Yards Anti Terrorist Branch, a section of the Metropolitan Police Service, </a:t>
          </a:r>
          <a:endParaRPr lang="en-US" sz="1600" kern="1200"/>
        </a:p>
      </dsp:txBody>
      <dsp:txXfrm>
        <a:off x="4304504" y="910234"/>
        <a:ext cx="3064884" cy="190298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13B5C0-CA6B-4010-A29A-C533B13E761C}">
      <dsp:nvSpPr>
        <dsp:cNvPr id="0" name=""/>
        <dsp:cNvSpPr/>
      </dsp:nvSpPr>
      <dsp:spPr>
        <a:xfrm>
          <a:off x="0" y="89820"/>
          <a:ext cx="7696200" cy="1241223"/>
        </a:xfrm>
        <a:prstGeom prst="roundRect">
          <a:avLst/>
        </a:prstGeom>
        <a:gradFill rotWithShape="0">
          <a:gsLst>
            <a:gs pos="0">
              <a:schemeClr val="accent2">
                <a:hueOff val="0"/>
                <a:satOff val="0"/>
                <a:lumOff val="0"/>
                <a:alphaOff val="0"/>
                <a:tint val="96000"/>
                <a:lumMod val="104000"/>
              </a:schemeClr>
            </a:gs>
            <a:gs pos="100000">
              <a:schemeClr val="accent2">
                <a:hueOff val="0"/>
                <a:satOff val="0"/>
                <a:lumOff val="0"/>
                <a:alphaOff val="0"/>
                <a:shade val="84000"/>
                <a:lumMod val="84000"/>
              </a:schemeClr>
            </a:gs>
          </a:gsLst>
          <a:lin ang="5400000" scaled="0"/>
        </a:gradFill>
        <a:ln>
          <a:noFill/>
        </a:ln>
        <a:effectLst>
          <a:innerShdw blurRad="50800" dist="25400" dir="13500000">
            <a:srgbClr val="000000">
              <a:alpha val="5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dirty="0">
              <a:solidFill>
                <a:schemeClr val="bg1"/>
              </a:solidFill>
            </a:rPr>
            <a:t>Following the Cold War MI5 were handed the intelligence function for Countering the PIRA on the UK mainland previously the responsibility of the Metropolitan Police Special Branch (MPSB)</a:t>
          </a:r>
          <a:endParaRPr lang="en-US" sz="1800" kern="1200" dirty="0">
            <a:solidFill>
              <a:schemeClr val="bg1"/>
            </a:solidFill>
          </a:endParaRPr>
        </a:p>
      </dsp:txBody>
      <dsp:txXfrm>
        <a:off x="60592" y="150412"/>
        <a:ext cx="7575016" cy="1120039"/>
      </dsp:txXfrm>
    </dsp:sp>
    <dsp:sp modelId="{39BE01B5-BC02-453D-A93C-31D398B90DE6}">
      <dsp:nvSpPr>
        <dsp:cNvPr id="0" name=""/>
        <dsp:cNvSpPr/>
      </dsp:nvSpPr>
      <dsp:spPr>
        <a:xfrm>
          <a:off x="0" y="1382884"/>
          <a:ext cx="7696200" cy="1241223"/>
        </a:xfrm>
        <a:prstGeom prst="roundRect">
          <a:avLst/>
        </a:prstGeom>
        <a:gradFill rotWithShape="0">
          <a:gsLst>
            <a:gs pos="0">
              <a:schemeClr val="accent2">
                <a:hueOff val="-245438"/>
                <a:satOff val="19406"/>
                <a:lumOff val="-392"/>
                <a:alphaOff val="0"/>
                <a:tint val="96000"/>
                <a:lumMod val="104000"/>
              </a:schemeClr>
            </a:gs>
            <a:gs pos="100000">
              <a:schemeClr val="accent2">
                <a:hueOff val="-245438"/>
                <a:satOff val="19406"/>
                <a:lumOff val="-392"/>
                <a:alphaOff val="0"/>
                <a:shade val="84000"/>
                <a:lumMod val="84000"/>
              </a:schemeClr>
            </a:gs>
          </a:gsLst>
          <a:lin ang="5400000" scaled="0"/>
        </a:gradFill>
        <a:ln>
          <a:noFill/>
        </a:ln>
        <a:effectLst>
          <a:innerShdw blurRad="50800" dist="25400" dir="13500000">
            <a:srgbClr val="000000">
              <a:alpha val="5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rtl="0">
            <a:lnSpc>
              <a:spcPct val="90000"/>
            </a:lnSpc>
            <a:spcBef>
              <a:spcPct val="0"/>
            </a:spcBef>
            <a:spcAft>
              <a:spcPct val="35000"/>
            </a:spcAft>
            <a:buNone/>
          </a:pPr>
          <a:r>
            <a:rPr lang="en-GB" sz="1800" kern="1200" dirty="0">
              <a:solidFill>
                <a:schemeClr val="bg1"/>
              </a:solidFill>
            </a:rPr>
            <a:t>They quickly Identified significant Intelligence ‘gaps’ and working in partnership with the Metropolitan Police’s Anti Terrorist Branch had substantial successes in capturing key PIRA suspects planning terrorist attacks.</a:t>
          </a:r>
          <a:r>
            <a:rPr lang="en-GB" sz="1800" kern="1200" dirty="0">
              <a:solidFill>
                <a:schemeClr val="bg1"/>
              </a:solidFill>
              <a:latin typeface="Century Gothic" panose="020B0502020202020204"/>
            </a:rPr>
            <a:t> </a:t>
          </a:r>
          <a:endParaRPr lang="en-US" sz="1800" kern="1200" dirty="0">
            <a:solidFill>
              <a:schemeClr val="bg1"/>
            </a:solidFill>
          </a:endParaRPr>
        </a:p>
      </dsp:txBody>
      <dsp:txXfrm>
        <a:off x="60592" y="1443476"/>
        <a:ext cx="7575016" cy="1120039"/>
      </dsp:txXfrm>
    </dsp:sp>
    <dsp:sp modelId="{3B6980C2-1F5C-4167-B681-BA17D0528B20}">
      <dsp:nvSpPr>
        <dsp:cNvPr id="0" name=""/>
        <dsp:cNvSpPr/>
      </dsp:nvSpPr>
      <dsp:spPr>
        <a:xfrm>
          <a:off x="0" y="2675947"/>
          <a:ext cx="7696200" cy="1241223"/>
        </a:xfrm>
        <a:prstGeom prst="roundRect">
          <a:avLst/>
        </a:prstGeom>
        <a:gradFill rotWithShape="0">
          <a:gsLst>
            <a:gs pos="0">
              <a:schemeClr val="accent2">
                <a:hueOff val="-490875"/>
                <a:satOff val="38812"/>
                <a:lumOff val="-784"/>
                <a:alphaOff val="0"/>
                <a:tint val="96000"/>
                <a:lumMod val="104000"/>
              </a:schemeClr>
            </a:gs>
            <a:gs pos="100000">
              <a:schemeClr val="accent2">
                <a:hueOff val="-490875"/>
                <a:satOff val="38812"/>
                <a:lumOff val="-784"/>
                <a:alphaOff val="0"/>
                <a:shade val="84000"/>
                <a:lumMod val="84000"/>
              </a:schemeClr>
            </a:gs>
          </a:gsLst>
          <a:lin ang="5400000" scaled="0"/>
        </a:gradFill>
        <a:ln>
          <a:noFill/>
        </a:ln>
        <a:effectLst>
          <a:innerShdw blurRad="50800" dist="25400" dir="13500000">
            <a:srgbClr val="000000">
              <a:alpha val="5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rtl="0">
            <a:lnSpc>
              <a:spcPct val="90000"/>
            </a:lnSpc>
            <a:spcBef>
              <a:spcPct val="0"/>
            </a:spcBef>
            <a:spcAft>
              <a:spcPct val="35000"/>
            </a:spcAft>
            <a:buNone/>
          </a:pPr>
          <a:r>
            <a:rPr lang="en-GB" sz="1800" kern="1200" dirty="0">
              <a:solidFill>
                <a:schemeClr val="bg1"/>
              </a:solidFill>
            </a:rPr>
            <a:t>Arguably these successes led to the PIRA ceasefire of 1994 and paved the way for the ‘Peace Process’.</a:t>
          </a:r>
          <a:r>
            <a:rPr lang="en-GB" sz="1800" kern="1200" dirty="0">
              <a:solidFill>
                <a:schemeClr val="bg1"/>
              </a:solidFill>
              <a:latin typeface="Century Gothic" panose="020B0502020202020204"/>
            </a:rPr>
            <a:t> </a:t>
          </a:r>
          <a:endParaRPr lang="en-US" sz="1800" kern="1200" dirty="0">
            <a:solidFill>
              <a:schemeClr val="bg1"/>
            </a:solidFill>
          </a:endParaRPr>
        </a:p>
      </dsp:txBody>
      <dsp:txXfrm>
        <a:off x="60592" y="2736539"/>
        <a:ext cx="7575016" cy="112003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5D72513-EA47-4D52-86E8-2A2A985C9CAD}">
      <dsp:nvSpPr>
        <dsp:cNvPr id="0" name=""/>
        <dsp:cNvSpPr/>
      </dsp:nvSpPr>
      <dsp:spPr>
        <a:xfrm>
          <a:off x="2439625" y="1159357"/>
          <a:ext cx="2767674" cy="2767674"/>
        </a:xfrm>
        <a:prstGeom prst="ellipse">
          <a:avLst/>
        </a:prstGeom>
        <a:solidFill>
          <a:srgbClr val="000099">
            <a:alpha val="50000"/>
          </a:srgb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GB" sz="2400" b="1" kern="1200" dirty="0">
              <a:solidFill>
                <a:schemeClr val="bg1"/>
              </a:solidFill>
              <a:effectLst>
                <a:outerShdw blurRad="38100" dist="38100" dir="2700000" algn="tl">
                  <a:srgbClr val="000000">
                    <a:alpha val="43137"/>
                  </a:srgbClr>
                </a:outerShdw>
              </a:effectLst>
              <a:latin typeface="Arial" pitchFamily="34" charset="0"/>
              <a:cs typeface="Arial" pitchFamily="34" charset="0"/>
            </a:rPr>
            <a:t>Security Service Act 1989</a:t>
          </a:r>
          <a:endParaRPr lang="en-US" sz="2400" b="1" kern="1200" dirty="0">
            <a:solidFill>
              <a:schemeClr val="bg1"/>
            </a:solidFill>
            <a:effectLst>
              <a:outerShdw blurRad="38100" dist="38100" dir="2700000" algn="tl">
                <a:srgbClr val="000000">
                  <a:alpha val="43137"/>
                </a:srgbClr>
              </a:outerShdw>
            </a:effectLst>
            <a:latin typeface="Arial" pitchFamily="34" charset="0"/>
            <a:cs typeface="Arial" pitchFamily="34" charset="0"/>
          </a:endParaRPr>
        </a:p>
      </dsp:txBody>
      <dsp:txXfrm>
        <a:off x="2844941" y="1564673"/>
        <a:ext cx="1957042" cy="1957042"/>
      </dsp:txXfrm>
    </dsp:sp>
    <dsp:sp modelId="{C5EFE441-CFA6-49CB-8331-5EF7620685DB}">
      <dsp:nvSpPr>
        <dsp:cNvPr id="0" name=""/>
        <dsp:cNvSpPr/>
      </dsp:nvSpPr>
      <dsp:spPr>
        <a:xfrm>
          <a:off x="2884437" y="1"/>
          <a:ext cx="1859600" cy="1514139"/>
        </a:xfrm>
        <a:prstGeom prst="ellipse">
          <a:avLst/>
        </a:prstGeom>
        <a:solidFill>
          <a:schemeClr val="accent1">
            <a:alpha val="50000"/>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GB" sz="1800" b="1" kern="1200" dirty="0">
              <a:latin typeface="Arial" pitchFamily="34" charset="0"/>
              <a:cs typeface="Arial" pitchFamily="34" charset="0"/>
            </a:rPr>
            <a:t>Espionage</a:t>
          </a:r>
          <a:endParaRPr lang="en-US" sz="1800" b="1" kern="1200" dirty="0">
            <a:latin typeface="Arial" pitchFamily="34" charset="0"/>
            <a:cs typeface="Arial" pitchFamily="34" charset="0"/>
          </a:endParaRPr>
        </a:p>
      </dsp:txBody>
      <dsp:txXfrm>
        <a:off x="3156769" y="221742"/>
        <a:ext cx="1314936" cy="1070657"/>
      </dsp:txXfrm>
    </dsp:sp>
    <dsp:sp modelId="{D4CE1B55-945A-43F2-A0FC-B0E48CEFD4EB}">
      <dsp:nvSpPr>
        <dsp:cNvPr id="0" name=""/>
        <dsp:cNvSpPr/>
      </dsp:nvSpPr>
      <dsp:spPr>
        <a:xfrm>
          <a:off x="4705318" y="1000126"/>
          <a:ext cx="2021523" cy="1677626"/>
        </a:xfrm>
        <a:prstGeom prst="ellipse">
          <a:avLst/>
        </a:prstGeom>
        <a:solidFill>
          <a:schemeClr val="accent1">
            <a:alpha val="50000"/>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GB" sz="1800" b="1" kern="1200" dirty="0">
              <a:latin typeface="Arial" pitchFamily="34" charset="0"/>
              <a:cs typeface="Arial" pitchFamily="34" charset="0"/>
            </a:rPr>
            <a:t>Sabotage</a:t>
          </a:r>
          <a:endParaRPr lang="en-US" sz="1800" b="1" kern="1200" dirty="0">
            <a:latin typeface="Arial" pitchFamily="34" charset="0"/>
            <a:cs typeface="Arial" pitchFamily="34" charset="0"/>
          </a:endParaRPr>
        </a:p>
      </dsp:txBody>
      <dsp:txXfrm>
        <a:off x="5001363" y="1245809"/>
        <a:ext cx="1429433" cy="1186260"/>
      </dsp:txXfrm>
    </dsp:sp>
    <dsp:sp modelId="{0CDA3A5C-7288-4A68-98F3-FE5A7880076B}">
      <dsp:nvSpPr>
        <dsp:cNvPr id="0" name=""/>
        <dsp:cNvSpPr/>
      </dsp:nvSpPr>
      <dsp:spPr>
        <a:xfrm>
          <a:off x="4058544" y="3214708"/>
          <a:ext cx="1777442" cy="1587427"/>
        </a:xfrm>
        <a:prstGeom prst="ellipse">
          <a:avLst/>
        </a:prstGeom>
        <a:solidFill>
          <a:schemeClr val="accent1">
            <a:alpha val="50000"/>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GB" sz="1800" b="1" kern="1200" dirty="0">
              <a:latin typeface="Arial" pitchFamily="34" charset="0"/>
              <a:cs typeface="Arial" pitchFamily="34" charset="0"/>
            </a:rPr>
            <a:t>Terrorism</a:t>
          </a:r>
          <a:endParaRPr lang="en-US" sz="1800" b="1" kern="1200" dirty="0">
            <a:latin typeface="Arial" pitchFamily="34" charset="0"/>
            <a:cs typeface="Arial" pitchFamily="34" charset="0"/>
          </a:endParaRPr>
        </a:p>
      </dsp:txBody>
      <dsp:txXfrm>
        <a:off x="4318844" y="3447181"/>
        <a:ext cx="1256842" cy="1122481"/>
      </dsp:txXfrm>
    </dsp:sp>
    <dsp:sp modelId="{C86B25AB-2680-426B-95ED-04865495BE1D}">
      <dsp:nvSpPr>
        <dsp:cNvPr id="0" name=""/>
        <dsp:cNvSpPr/>
      </dsp:nvSpPr>
      <dsp:spPr>
        <a:xfrm>
          <a:off x="1772520" y="3173557"/>
          <a:ext cx="1887997" cy="1652509"/>
        </a:xfrm>
        <a:prstGeom prst="ellipse">
          <a:avLst/>
        </a:prstGeom>
        <a:solidFill>
          <a:schemeClr val="accent1">
            <a:alpha val="50000"/>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en-GB" sz="1700" b="1" kern="1200" dirty="0">
              <a:latin typeface="Arial" pitchFamily="34" charset="0"/>
              <a:cs typeface="Arial" pitchFamily="34" charset="0"/>
            </a:rPr>
            <a:t>Counter Proliferation</a:t>
          </a:r>
        </a:p>
        <a:p>
          <a:pPr marL="0" lvl="0" indent="0" algn="ctr" defTabSz="755650">
            <a:lnSpc>
              <a:spcPct val="90000"/>
            </a:lnSpc>
            <a:spcBef>
              <a:spcPct val="0"/>
            </a:spcBef>
            <a:spcAft>
              <a:spcPct val="35000"/>
            </a:spcAft>
            <a:buNone/>
          </a:pPr>
          <a:r>
            <a:rPr lang="en-GB" sz="1700" b="1" kern="1200" dirty="0">
              <a:latin typeface="Arial" pitchFamily="34" charset="0"/>
              <a:cs typeface="Arial" pitchFamily="34" charset="0"/>
            </a:rPr>
            <a:t>Against WMD </a:t>
          </a:r>
          <a:endParaRPr lang="en-US" sz="1700" b="1" kern="1200" dirty="0">
            <a:latin typeface="Arial" pitchFamily="34" charset="0"/>
            <a:cs typeface="Arial" pitchFamily="34" charset="0"/>
          </a:endParaRPr>
        </a:p>
      </dsp:txBody>
      <dsp:txXfrm>
        <a:off x="2049011" y="3415561"/>
        <a:ext cx="1335015" cy="1168501"/>
      </dsp:txXfrm>
    </dsp:sp>
    <dsp:sp modelId="{7B0A5D6A-BEC9-47A7-A43A-19EB0E9A5E90}">
      <dsp:nvSpPr>
        <dsp:cNvPr id="0" name=""/>
        <dsp:cNvSpPr/>
      </dsp:nvSpPr>
      <dsp:spPr>
        <a:xfrm>
          <a:off x="772385" y="1000135"/>
          <a:ext cx="2103086" cy="1723887"/>
        </a:xfrm>
        <a:prstGeom prst="ellipse">
          <a:avLst/>
        </a:prstGeom>
        <a:solidFill>
          <a:schemeClr val="accent1">
            <a:alpha val="50000"/>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GB" sz="1600" b="1" kern="1200" dirty="0">
              <a:latin typeface="Arial" pitchFamily="34" charset="0"/>
              <a:cs typeface="Arial" pitchFamily="34" charset="0"/>
            </a:rPr>
            <a:t>Undermine or overthrow parliamentary democracy</a:t>
          </a:r>
          <a:endParaRPr lang="en-US" sz="1600" b="1" kern="1200" dirty="0">
            <a:latin typeface="Arial" pitchFamily="34" charset="0"/>
            <a:cs typeface="Arial" pitchFamily="34" charset="0"/>
          </a:endParaRPr>
        </a:p>
      </dsp:txBody>
      <dsp:txXfrm>
        <a:off x="1080375" y="1252592"/>
        <a:ext cx="1487106" cy="121897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5D72513-EA47-4D52-86E8-2A2A985C9CAD}">
      <dsp:nvSpPr>
        <dsp:cNvPr id="0" name=""/>
        <dsp:cNvSpPr/>
      </dsp:nvSpPr>
      <dsp:spPr>
        <a:xfrm>
          <a:off x="2738809" y="1159356"/>
          <a:ext cx="2767674" cy="2767674"/>
        </a:xfrm>
        <a:prstGeom prst="ellipse">
          <a:avLst/>
        </a:prstGeom>
        <a:solidFill>
          <a:srgbClr val="000099">
            <a:alpha val="50000"/>
          </a:srgb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GB" sz="2400" b="1" kern="1200" dirty="0">
              <a:solidFill>
                <a:schemeClr val="bg1"/>
              </a:solidFill>
              <a:effectLst>
                <a:outerShdw blurRad="38100" dist="38100" dir="2700000" algn="tl">
                  <a:srgbClr val="000000">
                    <a:alpha val="43137"/>
                  </a:srgbClr>
                </a:outerShdw>
              </a:effectLst>
              <a:latin typeface="Arial" pitchFamily="34" charset="0"/>
              <a:cs typeface="Arial" pitchFamily="34" charset="0"/>
            </a:rPr>
            <a:t>Open sources of Intelligence</a:t>
          </a:r>
          <a:endParaRPr lang="en-US" sz="2400" b="1" kern="1200" dirty="0">
            <a:solidFill>
              <a:schemeClr val="bg1"/>
            </a:solidFill>
            <a:effectLst>
              <a:outerShdw blurRad="38100" dist="38100" dir="2700000" algn="tl">
                <a:srgbClr val="000000">
                  <a:alpha val="43137"/>
                </a:srgbClr>
              </a:outerShdw>
            </a:effectLst>
            <a:latin typeface="Arial" pitchFamily="34" charset="0"/>
            <a:cs typeface="Arial" pitchFamily="34" charset="0"/>
          </a:endParaRPr>
        </a:p>
      </dsp:txBody>
      <dsp:txXfrm>
        <a:off x="3144125" y="1564672"/>
        <a:ext cx="1957042" cy="1957042"/>
      </dsp:txXfrm>
    </dsp:sp>
    <dsp:sp modelId="{C5EFE441-CFA6-49CB-8331-5EF7620685DB}">
      <dsp:nvSpPr>
        <dsp:cNvPr id="0" name=""/>
        <dsp:cNvSpPr/>
      </dsp:nvSpPr>
      <dsp:spPr>
        <a:xfrm>
          <a:off x="3143274" y="0"/>
          <a:ext cx="1859600" cy="1514139"/>
        </a:xfrm>
        <a:prstGeom prst="ellipse">
          <a:avLst/>
        </a:prstGeom>
        <a:solidFill>
          <a:schemeClr val="accent1">
            <a:alpha val="50000"/>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GB" sz="1800" b="1" kern="1200" dirty="0">
              <a:latin typeface="Arial" pitchFamily="34" charset="0"/>
              <a:cs typeface="Arial" pitchFamily="34" charset="0"/>
            </a:rPr>
            <a:t>Crime</a:t>
          </a:r>
        </a:p>
        <a:p>
          <a:pPr marL="0" lvl="0" indent="0" algn="ctr" defTabSz="800100">
            <a:lnSpc>
              <a:spcPct val="90000"/>
            </a:lnSpc>
            <a:spcBef>
              <a:spcPct val="0"/>
            </a:spcBef>
            <a:spcAft>
              <a:spcPct val="35000"/>
            </a:spcAft>
            <a:buNone/>
          </a:pPr>
          <a:r>
            <a:rPr lang="en-GB" sz="1800" b="1" kern="1200" dirty="0">
              <a:latin typeface="Arial" pitchFamily="34" charset="0"/>
              <a:cs typeface="Arial" pitchFamily="34" charset="0"/>
            </a:rPr>
            <a:t>stoppers</a:t>
          </a:r>
          <a:endParaRPr lang="en-US" sz="1800" b="1" kern="1200" dirty="0">
            <a:latin typeface="Arial" pitchFamily="34" charset="0"/>
            <a:cs typeface="Arial" pitchFamily="34" charset="0"/>
          </a:endParaRPr>
        </a:p>
      </dsp:txBody>
      <dsp:txXfrm>
        <a:off x="3415606" y="221741"/>
        <a:ext cx="1314936" cy="1070657"/>
      </dsp:txXfrm>
    </dsp:sp>
    <dsp:sp modelId="{D4CE1B55-945A-43F2-A0FC-B0E48CEFD4EB}">
      <dsp:nvSpPr>
        <dsp:cNvPr id="0" name=""/>
        <dsp:cNvSpPr/>
      </dsp:nvSpPr>
      <dsp:spPr>
        <a:xfrm>
          <a:off x="5072087" y="1000126"/>
          <a:ext cx="1886349" cy="1677625"/>
        </a:xfrm>
        <a:prstGeom prst="ellipse">
          <a:avLst/>
        </a:prstGeom>
        <a:solidFill>
          <a:schemeClr val="accent1">
            <a:alpha val="50000"/>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GB" sz="1800" b="1" kern="1200" dirty="0">
              <a:latin typeface="Arial" pitchFamily="34" charset="0"/>
              <a:cs typeface="Arial" pitchFamily="34" charset="0"/>
            </a:rPr>
            <a:t>Letters</a:t>
          </a:r>
          <a:endParaRPr lang="en-US" sz="1800" b="1" kern="1200" dirty="0">
            <a:latin typeface="Arial" pitchFamily="34" charset="0"/>
            <a:cs typeface="Arial" pitchFamily="34" charset="0"/>
          </a:endParaRPr>
        </a:p>
      </dsp:txBody>
      <dsp:txXfrm>
        <a:off x="5348336" y="1245808"/>
        <a:ext cx="1333851" cy="1186261"/>
      </dsp:txXfrm>
    </dsp:sp>
    <dsp:sp modelId="{0CDA3A5C-7288-4A68-98F3-FE5A7880076B}">
      <dsp:nvSpPr>
        <dsp:cNvPr id="0" name=""/>
        <dsp:cNvSpPr/>
      </dsp:nvSpPr>
      <dsp:spPr>
        <a:xfrm>
          <a:off x="4214841" y="3071823"/>
          <a:ext cx="1777441" cy="1587427"/>
        </a:xfrm>
        <a:prstGeom prst="ellipse">
          <a:avLst/>
        </a:prstGeom>
        <a:solidFill>
          <a:schemeClr val="accent1">
            <a:alpha val="50000"/>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GB" sz="1200" b="1" kern="1200" dirty="0">
              <a:latin typeface="Arial" pitchFamily="34" charset="0"/>
              <a:cs typeface="Arial" pitchFamily="34" charset="0"/>
            </a:rPr>
            <a:t>Environmental scanning</a:t>
          </a:r>
          <a:endParaRPr lang="en-US" sz="1200" b="1" kern="1200" dirty="0">
            <a:latin typeface="Arial" pitchFamily="34" charset="0"/>
            <a:cs typeface="Arial" pitchFamily="34" charset="0"/>
          </a:endParaRPr>
        </a:p>
      </dsp:txBody>
      <dsp:txXfrm>
        <a:off x="4475141" y="3304296"/>
        <a:ext cx="1256841" cy="1122481"/>
      </dsp:txXfrm>
    </dsp:sp>
    <dsp:sp modelId="{C86B25AB-2680-426B-95ED-04865495BE1D}">
      <dsp:nvSpPr>
        <dsp:cNvPr id="0" name=""/>
        <dsp:cNvSpPr/>
      </dsp:nvSpPr>
      <dsp:spPr>
        <a:xfrm>
          <a:off x="2071704" y="3173557"/>
          <a:ext cx="1887996" cy="1652509"/>
        </a:xfrm>
        <a:prstGeom prst="ellipse">
          <a:avLst/>
        </a:prstGeom>
        <a:solidFill>
          <a:schemeClr val="accent1">
            <a:alpha val="50000"/>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GB" sz="1800" b="1" kern="1200" dirty="0">
              <a:latin typeface="Arial" pitchFamily="34" charset="0"/>
              <a:cs typeface="Arial" pitchFamily="34" charset="0"/>
            </a:rPr>
            <a:t>Force control room</a:t>
          </a:r>
          <a:endParaRPr lang="en-US" sz="1800" b="1" kern="1200" dirty="0">
            <a:latin typeface="Arial" pitchFamily="34" charset="0"/>
            <a:cs typeface="Arial" pitchFamily="34" charset="0"/>
          </a:endParaRPr>
        </a:p>
      </dsp:txBody>
      <dsp:txXfrm>
        <a:off x="2348195" y="3415561"/>
        <a:ext cx="1335014" cy="1168501"/>
      </dsp:txXfrm>
    </dsp:sp>
    <dsp:sp modelId="{7B0A5D6A-BEC9-47A7-A43A-19EB0E9A5E90}">
      <dsp:nvSpPr>
        <dsp:cNvPr id="0" name=""/>
        <dsp:cNvSpPr/>
      </dsp:nvSpPr>
      <dsp:spPr>
        <a:xfrm>
          <a:off x="1164244" y="1000135"/>
          <a:ext cx="1917735" cy="1723887"/>
        </a:xfrm>
        <a:prstGeom prst="ellipse">
          <a:avLst/>
        </a:prstGeom>
        <a:solidFill>
          <a:schemeClr val="accent1">
            <a:alpha val="50000"/>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b="1" kern="1200" dirty="0">
              <a:latin typeface="Arial" pitchFamily="34" charset="0"/>
              <a:cs typeface="Arial" pitchFamily="34" charset="0"/>
            </a:rPr>
            <a:t>Other agencies</a:t>
          </a:r>
          <a:endParaRPr lang="en-US" sz="1400" b="1" kern="1200" dirty="0">
            <a:latin typeface="Arial" pitchFamily="34" charset="0"/>
            <a:cs typeface="Arial" pitchFamily="34" charset="0"/>
          </a:endParaRPr>
        </a:p>
      </dsp:txBody>
      <dsp:txXfrm>
        <a:off x="1445090" y="1252592"/>
        <a:ext cx="1356043" cy="1218973"/>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5D72513-EA47-4D52-86E8-2A2A985C9CAD}">
      <dsp:nvSpPr>
        <dsp:cNvPr id="0" name=""/>
        <dsp:cNvSpPr/>
      </dsp:nvSpPr>
      <dsp:spPr>
        <a:xfrm>
          <a:off x="2776822" y="1037998"/>
          <a:ext cx="2668996" cy="2668996"/>
        </a:xfrm>
        <a:prstGeom prst="ellipse">
          <a:avLst/>
        </a:prstGeom>
        <a:solidFill>
          <a:srgbClr val="000099">
            <a:alpha val="50000"/>
          </a:srgb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GB" sz="2400" b="1" kern="1200" dirty="0">
              <a:solidFill>
                <a:schemeClr val="bg1"/>
              </a:solidFill>
              <a:effectLst>
                <a:outerShdw blurRad="38100" dist="38100" dir="2700000" algn="tl">
                  <a:srgbClr val="000000">
                    <a:alpha val="43137"/>
                  </a:srgbClr>
                </a:outerShdw>
              </a:effectLst>
              <a:latin typeface="Arial" pitchFamily="34" charset="0"/>
              <a:cs typeface="Arial" pitchFamily="34" charset="0"/>
            </a:rPr>
            <a:t>Other  sources of Intelligence</a:t>
          </a:r>
          <a:endParaRPr lang="en-US" sz="2400" b="1" kern="1200" dirty="0">
            <a:solidFill>
              <a:schemeClr val="bg1"/>
            </a:solidFill>
            <a:effectLst>
              <a:outerShdw blurRad="38100" dist="38100" dir="2700000" algn="tl">
                <a:srgbClr val="000000">
                  <a:alpha val="43137"/>
                </a:srgbClr>
              </a:outerShdw>
            </a:effectLst>
            <a:latin typeface="Arial" pitchFamily="34" charset="0"/>
            <a:cs typeface="Arial" pitchFamily="34" charset="0"/>
          </a:endParaRPr>
        </a:p>
      </dsp:txBody>
      <dsp:txXfrm>
        <a:off x="3167687" y="1428863"/>
        <a:ext cx="1887266" cy="1887266"/>
      </dsp:txXfrm>
    </dsp:sp>
    <dsp:sp modelId="{C5EFE441-CFA6-49CB-8331-5EF7620685DB}">
      <dsp:nvSpPr>
        <dsp:cNvPr id="0" name=""/>
        <dsp:cNvSpPr/>
      </dsp:nvSpPr>
      <dsp:spPr>
        <a:xfrm>
          <a:off x="3174790" y="-82057"/>
          <a:ext cx="1793298" cy="1460154"/>
        </a:xfrm>
        <a:prstGeom prst="ellipse">
          <a:avLst/>
        </a:prstGeom>
        <a:solidFill>
          <a:schemeClr val="accent1">
            <a:alpha val="50000"/>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GB" sz="1800" b="1" kern="1200" dirty="0" err="1">
              <a:latin typeface="Arial" pitchFamily="34" charset="0"/>
              <a:cs typeface="Arial" pitchFamily="34" charset="0"/>
            </a:rPr>
            <a:t>CHIS</a:t>
          </a:r>
          <a:endParaRPr lang="en-GB" sz="1800" b="1" kern="1200" dirty="0">
            <a:latin typeface="Arial" pitchFamily="34" charset="0"/>
            <a:cs typeface="Arial" pitchFamily="34" charset="0"/>
          </a:endParaRPr>
        </a:p>
      </dsp:txBody>
      <dsp:txXfrm>
        <a:off x="3437412" y="131778"/>
        <a:ext cx="1268054" cy="1032484"/>
      </dsp:txXfrm>
    </dsp:sp>
    <dsp:sp modelId="{D4CE1B55-945A-43F2-A0FC-B0E48CEFD4EB}">
      <dsp:nvSpPr>
        <dsp:cNvPr id="0" name=""/>
        <dsp:cNvSpPr/>
      </dsp:nvSpPr>
      <dsp:spPr>
        <a:xfrm>
          <a:off x="4854858" y="530275"/>
          <a:ext cx="1819094" cy="1617812"/>
        </a:xfrm>
        <a:prstGeom prst="ellipse">
          <a:avLst/>
        </a:prstGeom>
        <a:solidFill>
          <a:schemeClr val="accent1">
            <a:alpha val="50000"/>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GB" sz="1800" b="1" kern="1200" dirty="0">
              <a:latin typeface="Arial" pitchFamily="34" charset="0"/>
              <a:cs typeface="Arial" pitchFamily="34" charset="0"/>
            </a:rPr>
            <a:t>Crime recording</a:t>
          </a:r>
          <a:endParaRPr lang="en-US" sz="1800" b="1" kern="1200" dirty="0">
            <a:latin typeface="Arial" pitchFamily="34" charset="0"/>
            <a:cs typeface="Arial" pitchFamily="34" charset="0"/>
          </a:endParaRPr>
        </a:p>
      </dsp:txBody>
      <dsp:txXfrm>
        <a:off x="5121258" y="767198"/>
        <a:ext cx="1286294" cy="1143966"/>
      </dsp:txXfrm>
    </dsp:sp>
    <dsp:sp modelId="{0CDA3A5C-7288-4A68-98F3-FE5A7880076B}">
      <dsp:nvSpPr>
        <dsp:cNvPr id="0" name=""/>
        <dsp:cNvSpPr/>
      </dsp:nvSpPr>
      <dsp:spPr>
        <a:xfrm>
          <a:off x="4929231" y="2500327"/>
          <a:ext cx="1572078" cy="1495318"/>
        </a:xfrm>
        <a:prstGeom prst="ellipse">
          <a:avLst/>
        </a:prstGeom>
        <a:solidFill>
          <a:schemeClr val="accent1">
            <a:alpha val="50000"/>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b="1" kern="1200" dirty="0">
              <a:latin typeface="Arial" pitchFamily="34" charset="0"/>
              <a:cs typeface="Arial" pitchFamily="34" charset="0"/>
            </a:rPr>
            <a:t>Intrusive or directed surveillance</a:t>
          </a:r>
          <a:endParaRPr lang="en-US" sz="1400" b="1" kern="1200" dirty="0">
            <a:latin typeface="Arial" pitchFamily="34" charset="0"/>
            <a:cs typeface="Arial" pitchFamily="34" charset="0"/>
          </a:endParaRPr>
        </a:p>
      </dsp:txBody>
      <dsp:txXfrm>
        <a:off x="5159456" y="2719311"/>
        <a:ext cx="1111628" cy="1057350"/>
      </dsp:txXfrm>
    </dsp:sp>
    <dsp:sp modelId="{C86B25AB-2680-426B-95ED-04865495BE1D}">
      <dsp:nvSpPr>
        <dsp:cNvPr id="0" name=""/>
        <dsp:cNvSpPr/>
      </dsp:nvSpPr>
      <dsp:spPr>
        <a:xfrm>
          <a:off x="3188778" y="3313831"/>
          <a:ext cx="1820682" cy="1593591"/>
        </a:xfrm>
        <a:prstGeom prst="ellipse">
          <a:avLst/>
        </a:prstGeom>
        <a:solidFill>
          <a:schemeClr val="accent1">
            <a:alpha val="50000"/>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GB" sz="1800" b="1" kern="1200" dirty="0">
              <a:latin typeface="Arial" pitchFamily="34" charset="0"/>
              <a:cs typeface="Arial" pitchFamily="34" charset="0"/>
            </a:rPr>
            <a:t>SYS/SIS</a:t>
          </a:r>
        </a:p>
        <a:p>
          <a:pPr marL="0" lvl="0" indent="0" algn="ctr" defTabSz="800100">
            <a:lnSpc>
              <a:spcPct val="90000"/>
            </a:lnSpc>
            <a:spcBef>
              <a:spcPct val="0"/>
            </a:spcBef>
            <a:spcAft>
              <a:spcPct val="35000"/>
            </a:spcAft>
            <a:buNone/>
          </a:pPr>
          <a:r>
            <a:rPr lang="en-GB" sz="1800" b="1" kern="1200" dirty="0">
              <a:latin typeface="Arial" pitchFamily="34" charset="0"/>
              <a:cs typeface="Arial" pitchFamily="34" charset="0"/>
            </a:rPr>
            <a:t>Other National Units</a:t>
          </a:r>
        </a:p>
        <a:p>
          <a:pPr marL="0" lvl="0" indent="0" algn="ctr" defTabSz="800100">
            <a:lnSpc>
              <a:spcPct val="90000"/>
            </a:lnSpc>
            <a:spcBef>
              <a:spcPct val="0"/>
            </a:spcBef>
            <a:spcAft>
              <a:spcPct val="35000"/>
            </a:spcAft>
            <a:buNone/>
          </a:pPr>
          <a:endParaRPr lang="en-US" sz="1800" b="1" kern="1200" dirty="0">
            <a:latin typeface="Arial" pitchFamily="34" charset="0"/>
            <a:cs typeface="Arial" pitchFamily="34" charset="0"/>
          </a:endParaRPr>
        </a:p>
      </dsp:txBody>
      <dsp:txXfrm>
        <a:off x="3455411" y="3547207"/>
        <a:ext cx="1287416" cy="1126839"/>
      </dsp:txXfrm>
    </dsp:sp>
    <dsp:sp modelId="{7B0A5D6A-BEC9-47A7-A43A-19EB0E9A5E90}">
      <dsp:nvSpPr>
        <dsp:cNvPr id="0" name=""/>
        <dsp:cNvSpPr/>
      </dsp:nvSpPr>
      <dsp:spPr>
        <a:xfrm>
          <a:off x="1571639" y="2500317"/>
          <a:ext cx="1545642" cy="1456004"/>
        </a:xfrm>
        <a:prstGeom prst="ellipse">
          <a:avLst/>
        </a:prstGeom>
        <a:solidFill>
          <a:schemeClr val="accent1">
            <a:alpha val="50000"/>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b="1" kern="1200" dirty="0">
              <a:latin typeface="Arial" pitchFamily="34" charset="0"/>
              <a:cs typeface="Arial" pitchFamily="34" charset="0"/>
            </a:rPr>
            <a:t>Other agencies</a:t>
          </a:r>
        </a:p>
        <a:p>
          <a:pPr marL="0" lvl="0" indent="0" algn="ctr" defTabSz="622300">
            <a:lnSpc>
              <a:spcPct val="90000"/>
            </a:lnSpc>
            <a:spcBef>
              <a:spcPct val="0"/>
            </a:spcBef>
            <a:spcAft>
              <a:spcPct val="35000"/>
            </a:spcAft>
            <a:buNone/>
          </a:pPr>
          <a:r>
            <a:rPr lang="en-GB" sz="1400" b="1" kern="1200" dirty="0">
              <a:latin typeface="Arial" pitchFamily="34" charset="0"/>
              <a:cs typeface="Arial" pitchFamily="34" charset="0"/>
            </a:rPr>
            <a:t>e.g.  </a:t>
          </a:r>
          <a:r>
            <a:rPr lang="en-GB" sz="1400" b="1" kern="1200" dirty="0" err="1">
              <a:latin typeface="Arial" pitchFamily="34" charset="0"/>
              <a:cs typeface="Arial" pitchFamily="34" charset="0"/>
            </a:rPr>
            <a:t>UKIS</a:t>
          </a:r>
          <a:endParaRPr lang="en-US" sz="1400" b="1" kern="1200" dirty="0">
            <a:latin typeface="Arial" pitchFamily="34" charset="0"/>
            <a:cs typeface="Arial" pitchFamily="34" charset="0"/>
          </a:endParaRPr>
        </a:p>
      </dsp:txBody>
      <dsp:txXfrm>
        <a:off x="1797993" y="2713544"/>
        <a:ext cx="1092934" cy="1029550"/>
      </dsp:txXfrm>
    </dsp:sp>
    <dsp:sp modelId="{C3D35E5D-AB80-4FC1-BB85-D258DC6001EF}">
      <dsp:nvSpPr>
        <dsp:cNvPr id="0" name=""/>
        <dsp:cNvSpPr/>
      </dsp:nvSpPr>
      <dsp:spPr>
        <a:xfrm>
          <a:off x="1489147" y="714386"/>
          <a:ext cx="1805175" cy="1578097"/>
        </a:xfrm>
        <a:prstGeom prst="ellipse">
          <a:avLst/>
        </a:prstGeom>
        <a:solidFill>
          <a:schemeClr val="accent1">
            <a:alpha val="50000"/>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GB" sz="1600" b="1" kern="1200" dirty="0">
              <a:latin typeface="Arial" pitchFamily="34" charset="0"/>
              <a:cs typeface="Arial" pitchFamily="34" charset="0"/>
            </a:rPr>
            <a:t>Field enquiries</a:t>
          </a:r>
          <a:endParaRPr lang="en-US" sz="1600" b="1" kern="1200" dirty="0">
            <a:latin typeface="Arial" pitchFamily="34" charset="0"/>
            <a:cs typeface="Arial" pitchFamily="34" charset="0"/>
          </a:endParaRPr>
        </a:p>
      </dsp:txBody>
      <dsp:txXfrm>
        <a:off x="1753509" y="945493"/>
        <a:ext cx="1276451" cy="1115883"/>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36E42F-3CCA-495D-9575-2F222DECE1AA}">
      <dsp:nvSpPr>
        <dsp:cNvPr id="0" name=""/>
        <dsp:cNvSpPr/>
      </dsp:nvSpPr>
      <dsp:spPr>
        <a:xfrm>
          <a:off x="0" y="562"/>
          <a:ext cx="4534600" cy="0"/>
        </a:xfrm>
        <a:prstGeom prst="line">
          <a:avLst/>
        </a:prstGeom>
        <a:gradFill rotWithShape="0">
          <a:gsLst>
            <a:gs pos="0">
              <a:schemeClr val="accent2">
                <a:hueOff val="0"/>
                <a:satOff val="0"/>
                <a:lumOff val="0"/>
                <a:alphaOff val="0"/>
                <a:tint val="96000"/>
                <a:lumMod val="104000"/>
              </a:schemeClr>
            </a:gs>
            <a:gs pos="100000">
              <a:schemeClr val="accent2">
                <a:hueOff val="0"/>
                <a:satOff val="0"/>
                <a:lumOff val="0"/>
                <a:alphaOff val="0"/>
                <a:shade val="84000"/>
                <a:lumMod val="84000"/>
              </a:schemeClr>
            </a:gs>
          </a:gsLst>
          <a:lin ang="5400000" scaled="0"/>
        </a:gradFill>
        <a:ln w="9525" cap="rnd" cmpd="sng" algn="ctr">
          <a:solidFill>
            <a:schemeClr val="accent2">
              <a:hueOff val="0"/>
              <a:satOff val="0"/>
              <a:lumOff val="0"/>
              <a:alphaOff val="0"/>
            </a:schemeClr>
          </a:solidFill>
          <a:prstDash val="solid"/>
        </a:ln>
        <a:effectLst>
          <a:innerShdw blurRad="50800" dist="25400" dir="13500000">
            <a:srgbClr val="000000">
              <a:alpha val="55000"/>
            </a:srgbClr>
          </a:innerShdw>
        </a:effectLst>
      </dsp:spPr>
      <dsp:style>
        <a:lnRef idx="1">
          <a:scrgbClr r="0" g="0" b="0"/>
        </a:lnRef>
        <a:fillRef idx="3">
          <a:scrgbClr r="0" g="0" b="0"/>
        </a:fillRef>
        <a:effectRef idx="2">
          <a:scrgbClr r="0" g="0" b="0"/>
        </a:effectRef>
        <a:fontRef idx="minor">
          <a:schemeClr val="lt1"/>
        </a:fontRef>
      </dsp:style>
    </dsp:sp>
    <dsp:sp modelId="{3B7AFEC2-A44C-4BA5-9B91-202B36AE54BB}">
      <dsp:nvSpPr>
        <dsp:cNvPr id="0" name=""/>
        <dsp:cNvSpPr/>
      </dsp:nvSpPr>
      <dsp:spPr>
        <a:xfrm>
          <a:off x="0" y="562"/>
          <a:ext cx="4534600" cy="6578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GB" sz="2800" kern="1200"/>
            <a:t>Body Scanners,</a:t>
          </a:r>
          <a:endParaRPr lang="en-US" sz="2800" kern="1200"/>
        </a:p>
      </dsp:txBody>
      <dsp:txXfrm>
        <a:off x="0" y="562"/>
        <a:ext cx="4534600" cy="657820"/>
      </dsp:txXfrm>
    </dsp:sp>
    <dsp:sp modelId="{D9D356F6-AA89-440B-A02D-6818B0E78328}">
      <dsp:nvSpPr>
        <dsp:cNvPr id="0" name=""/>
        <dsp:cNvSpPr/>
      </dsp:nvSpPr>
      <dsp:spPr>
        <a:xfrm>
          <a:off x="0" y="658382"/>
          <a:ext cx="4534600" cy="0"/>
        </a:xfrm>
        <a:prstGeom prst="line">
          <a:avLst/>
        </a:prstGeom>
        <a:gradFill rotWithShape="0">
          <a:gsLst>
            <a:gs pos="0">
              <a:schemeClr val="accent2">
                <a:hueOff val="-81813"/>
                <a:satOff val="6469"/>
                <a:lumOff val="-131"/>
                <a:alphaOff val="0"/>
                <a:tint val="96000"/>
                <a:lumMod val="104000"/>
              </a:schemeClr>
            </a:gs>
            <a:gs pos="100000">
              <a:schemeClr val="accent2">
                <a:hueOff val="-81813"/>
                <a:satOff val="6469"/>
                <a:lumOff val="-131"/>
                <a:alphaOff val="0"/>
                <a:shade val="84000"/>
                <a:lumMod val="84000"/>
              </a:schemeClr>
            </a:gs>
          </a:gsLst>
          <a:lin ang="5400000" scaled="0"/>
        </a:gradFill>
        <a:ln w="9525" cap="rnd" cmpd="sng" algn="ctr">
          <a:solidFill>
            <a:schemeClr val="accent2">
              <a:hueOff val="-81813"/>
              <a:satOff val="6469"/>
              <a:lumOff val="-131"/>
              <a:alphaOff val="0"/>
            </a:schemeClr>
          </a:solidFill>
          <a:prstDash val="solid"/>
        </a:ln>
        <a:effectLst>
          <a:innerShdw blurRad="50800" dist="25400" dir="13500000">
            <a:srgbClr val="000000">
              <a:alpha val="55000"/>
            </a:srgbClr>
          </a:innerShdw>
        </a:effectLst>
      </dsp:spPr>
      <dsp:style>
        <a:lnRef idx="1">
          <a:scrgbClr r="0" g="0" b="0"/>
        </a:lnRef>
        <a:fillRef idx="3">
          <a:scrgbClr r="0" g="0" b="0"/>
        </a:fillRef>
        <a:effectRef idx="2">
          <a:scrgbClr r="0" g="0" b="0"/>
        </a:effectRef>
        <a:fontRef idx="minor">
          <a:schemeClr val="lt1"/>
        </a:fontRef>
      </dsp:style>
    </dsp:sp>
    <dsp:sp modelId="{09DB568E-7101-4FF3-BBDF-688AC5033223}">
      <dsp:nvSpPr>
        <dsp:cNvPr id="0" name=""/>
        <dsp:cNvSpPr/>
      </dsp:nvSpPr>
      <dsp:spPr>
        <a:xfrm>
          <a:off x="0" y="658382"/>
          <a:ext cx="4534600" cy="6578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GB" sz="2800" kern="1200"/>
            <a:t>Section 44 Terrorism Act, </a:t>
          </a:r>
          <a:endParaRPr lang="en-US" sz="2800" kern="1200"/>
        </a:p>
      </dsp:txBody>
      <dsp:txXfrm>
        <a:off x="0" y="658382"/>
        <a:ext cx="4534600" cy="657820"/>
      </dsp:txXfrm>
    </dsp:sp>
    <dsp:sp modelId="{58A084D4-3152-4711-B587-BB1D05BF60CB}">
      <dsp:nvSpPr>
        <dsp:cNvPr id="0" name=""/>
        <dsp:cNvSpPr/>
      </dsp:nvSpPr>
      <dsp:spPr>
        <a:xfrm>
          <a:off x="0" y="1316202"/>
          <a:ext cx="4534600" cy="0"/>
        </a:xfrm>
        <a:prstGeom prst="line">
          <a:avLst/>
        </a:prstGeom>
        <a:gradFill rotWithShape="0">
          <a:gsLst>
            <a:gs pos="0">
              <a:schemeClr val="accent2">
                <a:hueOff val="-163625"/>
                <a:satOff val="12937"/>
                <a:lumOff val="-261"/>
                <a:alphaOff val="0"/>
                <a:tint val="96000"/>
                <a:lumMod val="104000"/>
              </a:schemeClr>
            </a:gs>
            <a:gs pos="100000">
              <a:schemeClr val="accent2">
                <a:hueOff val="-163625"/>
                <a:satOff val="12937"/>
                <a:lumOff val="-261"/>
                <a:alphaOff val="0"/>
                <a:shade val="84000"/>
                <a:lumMod val="84000"/>
              </a:schemeClr>
            </a:gs>
          </a:gsLst>
          <a:lin ang="5400000" scaled="0"/>
        </a:gradFill>
        <a:ln w="9525" cap="rnd" cmpd="sng" algn="ctr">
          <a:solidFill>
            <a:schemeClr val="accent2">
              <a:hueOff val="-163625"/>
              <a:satOff val="12937"/>
              <a:lumOff val="-261"/>
              <a:alphaOff val="0"/>
            </a:schemeClr>
          </a:solidFill>
          <a:prstDash val="solid"/>
        </a:ln>
        <a:effectLst>
          <a:innerShdw blurRad="50800" dist="25400" dir="13500000">
            <a:srgbClr val="000000">
              <a:alpha val="55000"/>
            </a:srgbClr>
          </a:innerShdw>
        </a:effectLst>
      </dsp:spPr>
      <dsp:style>
        <a:lnRef idx="1">
          <a:scrgbClr r="0" g="0" b="0"/>
        </a:lnRef>
        <a:fillRef idx="3">
          <a:scrgbClr r="0" g="0" b="0"/>
        </a:fillRef>
        <a:effectRef idx="2">
          <a:scrgbClr r="0" g="0" b="0"/>
        </a:effectRef>
        <a:fontRef idx="minor">
          <a:schemeClr val="lt1"/>
        </a:fontRef>
      </dsp:style>
    </dsp:sp>
    <dsp:sp modelId="{527F9715-D285-4130-A3C6-54A520F481B2}">
      <dsp:nvSpPr>
        <dsp:cNvPr id="0" name=""/>
        <dsp:cNvSpPr/>
      </dsp:nvSpPr>
      <dsp:spPr>
        <a:xfrm>
          <a:off x="0" y="1316202"/>
          <a:ext cx="4534600" cy="6578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GB" sz="2800" kern="1200"/>
            <a:t>Schedule 7 Terrorism Act,</a:t>
          </a:r>
          <a:endParaRPr lang="en-US" sz="2800" kern="1200"/>
        </a:p>
      </dsp:txBody>
      <dsp:txXfrm>
        <a:off x="0" y="1316202"/>
        <a:ext cx="4534600" cy="657820"/>
      </dsp:txXfrm>
    </dsp:sp>
    <dsp:sp modelId="{B387E533-EAAC-409C-B957-33883AF5BA26}">
      <dsp:nvSpPr>
        <dsp:cNvPr id="0" name=""/>
        <dsp:cNvSpPr/>
      </dsp:nvSpPr>
      <dsp:spPr>
        <a:xfrm>
          <a:off x="0" y="1974022"/>
          <a:ext cx="4534600" cy="0"/>
        </a:xfrm>
        <a:prstGeom prst="line">
          <a:avLst/>
        </a:prstGeom>
        <a:gradFill rotWithShape="0">
          <a:gsLst>
            <a:gs pos="0">
              <a:schemeClr val="accent2">
                <a:hueOff val="-245438"/>
                <a:satOff val="19406"/>
                <a:lumOff val="-392"/>
                <a:alphaOff val="0"/>
                <a:tint val="96000"/>
                <a:lumMod val="104000"/>
              </a:schemeClr>
            </a:gs>
            <a:gs pos="100000">
              <a:schemeClr val="accent2">
                <a:hueOff val="-245438"/>
                <a:satOff val="19406"/>
                <a:lumOff val="-392"/>
                <a:alphaOff val="0"/>
                <a:shade val="84000"/>
                <a:lumMod val="84000"/>
              </a:schemeClr>
            </a:gs>
          </a:gsLst>
          <a:lin ang="5400000" scaled="0"/>
        </a:gradFill>
        <a:ln w="9525" cap="rnd" cmpd="sng" algn="ctr">
          <a:solidFill>
            <a:schemeClr val="accent2">
              <a:hueOff val="-245438"/>
              <a:satOff val="19406"/>
              <a:lumOff val="-392"/>
              <a:alphaOff val="0"/>
            </a:schemeClr>
          </a:solidFill>
          <a:prstDash val="solid"/>
        </a:ln>
        <a:effectLst>
          <a:innerShdw blurRad="50800" dist="25400" dir="13500000">
            <a:srgbClr val="000000">
              <a:alpha val="55000"/>
            </a:srgbClr>
          </a:innerShdw>
        </a:effectLst>
      </dsp:spPr>
      <dsp:style>
        <a:lnRef idx="1">
          <a:scrgbClr r="0" g="0" b="0"/>
        </a:lnRef>
        <a:fillRef idx="3">
          <a:scrgbClr r="0" g="0" b="0"/>
        </a:fillRef>
        <a:effectRef idx="2">
          <a:scrgbClr r="0" g="0" b="0"/>
        </a:effectRef>
        <a:fontRef idx="minor">
          <a:schemeClr val="lt1"/>
        </a:fontRef>
      </dsp:style>
    </dsp:sp>
    <dsp:sp modelId="{0F444AD8-3358-4242-9C1E-40098FEAA055}">
      <dsp:nvSpPr>
        <dsp:cNvPr id="0" name=""/>
        <dsp:cNvSpPr/>
      </dsp:nvSpPr>
      <dsp:spPr>
        <a:xfrm>
          <a:off x="0" y="1974022"/>
          <a:ext cx="4534600" cy="6578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GB" sz="2800" kern="1200"/>
            <a:t>CONTEST (PREVENT),</a:t>
          </a:r>
          <a:endParaRPr lang="en-US" sz="2800" kern="1200"/>
        </a:p>
      </dsp:txBody>
      <dsp:txXfrm>
        <a:off x="0" y="1974022"/>
        <a:ext cx="4534600" cy="657820"/>
      </dsp:txXfrm>
    </dsp:sp>
    <dsp:sp modelId="{8B65F70B-202D-4574-8908-0CD98158419B}">
      <dsp:nvSpPr>
        <dsp:cNvPr id="0" name=""/>
        <dsp:cNvSpPr/>
      </dsp:nvSpPr>
      <dsp:spPr>
        <a:xfrm>
          <a:off x="0" y="2631843"/>
          <a:ext cx="4534600" cy="0"/>
        </a:xfrm>
        <a:prstGeom prst="line">
          <a:avLst/>
        </a:prstGeom>
        <a:gradFill rotWithShape="0">
          <a:gsLst>
            <a:gs pos="0">
              <a:schemeClr val="accent2">
                <a:hueOff val="-327250"/>
                <a:satOff val="25875"/>
                <a:lumOff val="-523"/>
                <a:alphaOff val="0"/>
                <a:tint val="96000"/>
                <a:lumMod val="104000"/>
              </a:schemeClr>
            </a:gs>
            <a:gs pos="100000">
              <a:schemeClr val="accent2">
                <a:hueOff val="-327250"/>
                <a:satOff val="25875"/>
                <a:lumOff val="-523"/>
                <a:alphaOff val="0"/>
                <a:shade val="84000"/>
                <a:lumMod val="84000"/>
              </a:schemeClr>
            </a:gs>
          </a:gsLst>
          <a:lin ang="5400000" scaled="0"/>
        </a:gradFill>
        <a:ln w="9525" cap="rnd" cmpd="sng" algn="ctr">
          <a:solidFill>
            <a:schemeClr val="accent2">
              <a:hueOff val="-327250"/>
              <a:satOff val="25875"/>
              <a:lumOff val="-523"/>
              <a:alphaOff val="0"/>
            </a:schemeClr>
          </a:solidFill>
          <a:prstDash val="solid"/>
        </a:ln>
        <a:effectLst>
          <a:innerShdw blurRad="50800" dist="25400" dir="13500000">
            <a:srgbClr val="000000">
              <a:alpha val="55000"/>
            </a:srgbClr>
          </a:innerShdw>
        </a:effectLst>
      </dsp:spPr>
      <dsp:style>
        <a:lnRef idx="1">
          <a:scrgbClr r="0" g="0" b="0"/>
        </a:lnRef>
        <a:fillRef idx="3">
          <a:scrgbClr r="0" g="0" b="0"/>
        </a:fillRef>
        <a:effectRef idx="2">
          <a:scrgbClr r="0" g="0" b="0"/>
        </a:effectRef>
        <a:fontRef idx="minor">
          <a:schemeClr val="lt1"/>
        </a:fontRef>
      </dsp:style>
    </dsp:sp>
    <dsp:sp modelId="{7DCC8F57-B042-489E-9CC1-CD48143DA216}">
      <dsp:nvSpPr>
        <dsp:cNvPr id="0" name=""/>
        <dsp:cNvSpPr/>
      </dsp:nvSpPr>
      <dsp:spPr>
        <a:xfrm>
          <a:off x="0" y="2631843"/>
          <a:ext cx="4534600" cy="6578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GB" sz="2800" kern="1200"/>
            <a:t>CT Network,</a:t>
          </a:r>
          <a:endParaRPr lang="en-US" sz="2800" kern="1200"/>
        </a:p>
      </dsp:txBody>
      <dsp:txXfrm>
        <a:off x="0" y="2631843"/>
        <a:ext cx="4534600" cy="657820"/>
      </dsp:txXfrm>
    </dsp:sp>
    <dsp:sp modelId="{71BEC75E-9B9A-4390-B6AD-2CCA2EC97A5D}">
      <dsp:nvSpPr>
        <dsp:cNvPr id="0" name=""/>
        <dsp:cNvSpPr/>
      </dsp:nvSpPr>
      <dsp:spPr>
        <a:xfrm>
          <a:off x="0" y="3289663"/>
          <a:ext cx="4534600" cy="0"/>
        </a:xfrm>
        <a:prstGeom prst="line">
          <a:avLst/>
        </a:prstGeom>
        <a:gradFill rotWithShape="0">
          <a:gsLst>
            <a:gs pos="0">
              <a:schemeClr val="accent2">
                <a:hueOff val="-409063"/>
                <a:satOff val="32343"/>
                <a:lumOff val="-653"/>
                <a:alphaOff val="0"/>
                <a:tint val="96000"/>
                <a:lumMod val="104000"/>
              </a:schemeClr>
            </a:gs>
            <a:gs pos="100000">
              <a:schemeClr val="accent2">
                <a:hueOff val="-409063"/>
                <a:satOff val="32343"/>
                <a:lumOff val="-653"/>
                <a:alphaOff val="0"/>
                <a:shade val="84000"/>
                <a:lumMod val="84000"/>
              </a:schemeClr>
            </a:gs>
          </a:gsLst>
          <a:lin ang="5400000" scaled="0"/>
        </a:gradFill>
        <a:ln w="9525" cap="rnd" cmpd="sng" algn="ctr">
          <a:solidFill>
            <a:schemeClr val="accent2">
              <a:hueOff val="-409063"/>
              <a:satOff val="32343"/>
              <a:lumOff val="-653"/>
              <a:alphaOff val="0"/>
            </a:schemeClr>
          </a:solidFill>
          <a:prstDash val="solid"/>
        </a:ln>
        <a:effectLst>
          <a:innerShdw blurRad="50800" dist="25400" dir="13500000">
            <a:srgbClr val="000000">
              <a:alpha val="55000"/>
            </a:srgbClr>
          </a:innerShdw>
        </a:effectLst>
      </dsp:spPr>
      <dsp:style>
        <a:lnRef idx="1">
          <a:scrgbClr r="0" g="0" b="0"/>
        </a:lnRef>
        <a:fillRef idx="3">
          <a:scrgbClr r="0" g="0" b="0"/>
        </a:fillRef>
        <a:effectRef idx="2">
          <a:scrgbClr r="0" g="0" b="0"/>
        </a:effectRef>
        <a:fontRef idx="minor">
          <a:schemeClr val="lt1"/>
        </a:fontRef>
      </dsp:style>
    </dsp:sp>
    <dsp:sp modelId="{D4E76488-1092-4936-9718-1BB28FF22BA1}">
      <dsp:nvSpPr>
        <dsp:cNvPr id="0" name=""/>
        <dsp:cNvSpPr/>
      </dsp:nvSpPr>
      <dsp:spPr>
        <a:xfrm>
          <a:off x="0" y="3289663"/>
          <a:ext cx="4534600" cy="6578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GB" sz="2800" kern="1200"/>
            <a:t>ANPR</a:t>
          </a:r>
          <a:endParaRPr lang="en-US" sz="2800" kern="1200"/>
        </a:p>
      </dsp:txBody>
      <dsp:txXfrm>
        <a:off x="0" y="3289663"/>
        <a:ext cx="4534600" cy="657820"/>
      </dsp:txXfrm>
    </dsp:sp>
    <dsp:sp modelId="{37B62C8C-672F-4DEE-BE75-384897F153DD}">
      <dsp:nvSpPr>
        <dsp:cNvPr id="0" name=""/>
        <dsp:cNvSpPr/>
      </dsp:nvSpPr>
      <dsp:spPr>
        <a:xfrm>
          <a:off x="0" y="3947483"/>
          <a:ext cx="4534600" cy="0"/>
        </a:xfrm>
        <a:prstGeom prst="line">
          <a:avLst/>
        </a:prstGeom>
        <a:gradFill rotWithShape="0">
          <a:gsLst>
            <a:gs pos="0">
              <a:schemeClr val="accent2">
                <a:hueOff val="-490875"/>
                <a:satOff val="38812"/>
                <a:lumOff val="-784"/>
                <a:alphaOff val="0"/>
                <a:tint val="96000"/>
                <a:lumMod val="104000"/>
              </a:schemeClr>
            </a:gs>
            <a:gs pos="100000">
              <a:schemeClr val="accent2">
                <a:hueOff val="-490875"/>
                <a:satOff val="38812"/>
                <a:lumOff val="-784"/>
                <a:alphaOff val="0"/>
                <a:shade val="84000"/>
                <a:lumMod val="84000"/>
              </a:schemeClr>
            </a:gs>
          </a:gsLst>
          <a:lin ang="5400000" scaled="0"/>
        </a:gradFill>
        <a:ln w="9525" cap="rnd" cmpd="sng" algn="ctr">
          <a:solidFill>
            <a:schemeClr val="accent2">
              <a:hueOff val="-490875"/>
              <a:satOff val="38812"/>
              <a:lumOff val="-784"/>
              <a:alphaOff val="0"/>
            </a:schemeClr>
          </a:solidFill>
          <a:prstDash val="solid"/>
        </a:ln>
        <a:effectLst>
          <a:innerShdw blurRad="50800" dist="25400" dir="13500000">
            <a:srgbClr val="000000">
              <a:alpha val="55000"/>
            </a:srgbClr>
          </a:innerShdw>
        </a:effectLst>
      </dsp:spPr>
      <dsp:style>
        <a:lnRef idx="1">
          <a:scrgbClr r="0" g="0" b="0"/>
        </a:lnRef>
        <a:fillRef idx="3">
          <a:scrgbClr r="0" g="0" b="0"/>
        </a:fillRef>
        <a:effectRef idx="2">
          <a:scrgbClr r="0" g="0" b="0"/>
        </a:effectRef>
        <a:fontRef idx="minor">
          <a:schemeClr val="lt1"/>
        </a:fontRef>
      </dsp:style>
    </dsp:sp>
    <dsp:sp modelId="{992EEE38-36F6-40EC-9A14-5444ED877B51}">
      <dsp:nvSpPr>
        <dsp:cNvPr id="0" name=""/>
        <dsp:cNvSpPr/>
      </dsp:nvSpPr>
      <dsp:spPr>
        <a:xfrm>
          <a:off x="0" y="3947483"/>
          <a:ext cx="4534600" cy="6578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GB" sz="2800" kern="1200"/>
            <a:t>CCTV</a:t>
          </a:r>
          <a:endParaRPr lang="en-US" sz="2800" kern="1200"/>
        </a:p>
      </dsp:txBody>
      <dsp:txXfrm>
        <a:off x="0" y="3947483"/>
        <a:ext cx="4534600" cy="657820"/>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30E330-A440-4BD9-BAD1-6A881A5EACC2}">
      <dsp:nvSpPr>
        <dsp:cNvPr id="0" name=""/>
        <dsp:cNvSpPr/>
      </dsp:nvSpPr>
      <dsp:spPr>
        <a:xfrm>
          <a:off x="0" y="512"/>
          <a:ext cx="4534600" cy="705816"/>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D31CEA0-F243-40EF-BB51-7F58EAC37B00}">
      <dsp:nvSpPr>
        <dsp:cNvPr id="0" name=""/>
        <dsp:cNvSpPr/>
      </dsp:nvSpPr>
      <dsp:spPr>
        <a:xfrm>
          <a:off x="213509" y="159321"/>
          <a:ext cx="388199" cy="38819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421AFD78-9B6E-4D11-B9C5-01EAE7D2ED1F}">
      <dsp:nvSpPr>
        <dsp:cNvPr id="0" name=""/>
        <dsp:cNvSpPr/>
      </dsp:nvSpPr>
      <dsp:spPr>
        <a:xfrm>
          <a:off x="815218" y="512"/>
          <a:ext cx="3719381" cy="7058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4699" tIns="74699" rIns="74699" bIns="74699" numCol="1" spcCol="1270" anchor="ctr" anchorCtr="0">
          <a:noAutofit/>
        </a:bodyPr>
        <a:lstStyle/>
        <a:p>
          <a:pPr marL="0" lvl="0" indent="0" algn="l" defTabSz="711200">
            <a:lnSpc>
              <a:spcPct val="100000"/>
            </a:lnSpc>
            <a:spcBef>
              <a:spcPct val="0"/>
            </a:spcBef>
            <a:spcAft>
              <a:spcPct val="35000"/>
            </a:spcAft>
            <a:buNone/>
          </a:pPr>
          <a:r>
            <a:rPr lang="en-GB" sz="1600" kern="1200" dirty="0"/>
            <a:t>Defined Terrorism *</a:t>
          </a:r>
          <a:endParaRPr lang="en-US" sz="1600" kern="1200" dirty="0"/>
        </a:p>
      </dsp:txBody>
      <dsp:txXfrm>
        <a:off x="815218" y="512"/>
        <a:ext cx="3719381" cy="705816"/>
      </dsp:txXfrm>
    </dsp:sp>
    <dsp:sp modelId="{278EBEC0-B630-4564-8D78-B0E41D25FEEB}">
      <dsp:nvSpPr>
        <dsp:cNvPr id="0" name=""/>
        <dsp:cNvSpPr/>
      </dsp:nvSpPr>
      <dsp:spPr>
        <a:xfrm>
          <a:off x="0" y="882783"/>
          <a:ext cx="4534600" cy="705816"/>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9A2FEB9-908F-4A89-AB56-34E3ECC64E9E}">
      <dsp:nvSpPr>
        <dsp:cNvPr id="0" name=""/>
        <dsp:cNvSpPr/>
      </dsp:nvSpPr>
      <dsp:spPr>
        <a:xfrm>
          <a:off x="213509" y="1041592"/>
          <a:ext cx="388199" cy="38819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BCDF5DD3-6E37-4E84-99B4-504885A6AEF0}">
      <dsp:nvSpPr>
        <dsp:cNvPr id="0" name=""/>
        <dsp:cNvSpPr/>
      </dsp:nvSpPr>
      <dsp:spPr>
        <a:xfrm>
          <a:off x="815218" y="882783"/>
          <a:ext cx="3719381" cy="7058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4699" tIns="74699" rIns="74699" bIns="74699" numCol="1" spcCol="1270" anchor="ctr" anchorCtr="0">
          <a:noAutofit/>
        </a:bodyPr>
        <a:lstStyle/>
        <a:p>
          <a:pPr marL="0" lvl="0" indent="0" algn="l" defTabSz="711200">
            <a:lnSpc>
              <a:spcPct val="100000"/>
            </a:lnSpc>
            <a:spcBef>
              <a:spcPct val="0"/>
            </a:spcBef>
            <a:spcAft>
              <a:spcPct val="35000"/>
            </a:spcAft>
            <a:buNone/>
          </a:pPr>
          <a:r>
            <a:rPr lang="en-GB" sz="1600" kern="1200" dirty="0"/>
            <a:t>Outlawed ‘Proscribed Organisations’</a:t>
          </a:r>
          <a:endParaRPr lang="en-US" sz="1600" kern="1200" dirty="0"/>
        </a:p>
      </dsp:txBody>
      <dsp:txXfrm>
        <a:off x="815218" y="882783"/>
        <a:ext cx="3719381" cy="705816"/>
      </dsp:txXfrm>
    </dsp:sp>
    <dsp:sp modelId="{D82DDF3A-ED61-4B91-8C07-D1B0DA113D5F}">
      <dsp:nvSpPr>
        <dsp:cNvPr id="0" name=""/>
        <dsp:cNvSpPr/>
      </dsp:nvSpPr>
      <dsp:spPr>
        <a:xfrm>
          <a:off x="0" y="1765054"/>
          <a:ext cx="4534600" cy="705816"/>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FC38D06-5456-4873-8AE0-65E929B2AD54}">
      <dsp:nvSpPr>
        <dsp:cNvPr id="0" name=""/>
        <dsp:cNvSpPr/>
      </dsp:nvSpPr>
      <dsp:spPr>
        <a:xfrm>
          <a:off x="213509" y="1923863"/>
          <a:ext cx="388199" cy="38819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B834952B-FE39-4F54-B790-314DD7A08FFC}">
      <dsp:nvSpPr>
        <dsp:cNvPr id="0" name=""/>
        <dsp:cNvSpPr/>
      </dsp:nvSpPr>
      <dsp:spPr>
        <a:xfrm>
          <a:off x="815218" y="1765054"/>
          <a:ext cx="3719381" cy="7058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4699" tIns="74699" rIns="74699" bIns="74699" numCol="1" spcCol="1270" anchor="ctr" anchorCtr="0">
          <a:noAutofit/>
        </a:bodyPr>
        <a:lstStyle/>
        <a:p>
          <a:pPr marL="0" lvl="0" indent="0" algn="l" defTabSz="711200">
            <a:lnSpc>
              <a:spcPct val="100000"/>
            </a:lnSpc>
            <a:spcBef>
              <a:spcPct val="0"/>
            </a:spcBef>
            <a:spcAft>
              <a:spcPct val="35000"/>
            </a:spcAft>
            <a:buNone/>
          </a:pPr>
          <a:r>
            <a:rPr lang="en-GB" sz="1600" kern="1200" dirty="0"/>
            <a:t>Provided new Stop and Search Powers</a:t>
          </a:r>
          <a:endParaRPr lang="en-US" sz="1600" kern="1200" dirty="0"/>
        </a:p>
      </dsp:txBody>
      <dsp:txXfrm>
        <a:off x="815218" y="1765054"/>
        <a:ext cx="3719381" cy="705816"/>
      </dsp:txXfrm>
    </dsp:sp>
    <dsp:sp modelId="{7D0BF549-5096-4408-A034-3F9780775B6E}">
      <dsp:nvSpPr>
        <dsp:cNvPr id="0" name=""/>
        <dsp:cNvSpPr/>
      </dsp:nvSpPr>
      <dsp:spPr>
        <a:xfrm>
          <a:off x="0" y="2647326"/>
          <a:ext cx="4534600" cy="705816"/>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65828FC-495E-45C6-A90F-96EE530F75EE}">
      <dsp:nvSpPr>
        <dsp:cNvPr id="0" name=""/>
        <dsp:cNvSpPr/>
      </dsp:nvSpPr>
      <dsp:spPr>
        <a:xfrm>
          <a:off x="213509" y="2806134"/>
          <a:ext cx="388199" cy="388199"/>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0FF025D6-F736-442F-9F6C-E0BE9787A7F5}">
      <dsp:nvSpPr>
        <dsp:cNvPr id="0" name=""/>
        <dsp:cNvSpPr/>
      </dsp:nvSpPr>
      <dsp:spPr>
        <a:xfrm>
          <a:off x="815218" y="2647326"/>
          <a:ext cx="3719381" cy="7058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4699" tIns="74699" rIns="74699" bIns="74699" numCol="1" spcCol="1270" anchor="ctr" anchorCtr="0">
          <a:noAutofit/>
        </a:bodyPr>
        <a:lstStyle/>
        <a:p>
          <a:pPr marL="0" lvl="0" indent="0" algn="l" defTabSz="711200">
            <a:lnSpc>
              <a:spcPct val="100000"/>
            </a:lnSpc>
            <a:spcBef>
              <a:spcPct val="0"/>
            </a:spcBef>
            <a:spcAft>
              <a:spcPct val="35000"/>
            </a:spcAft>
            <a:buNone/>
          </a:pPr>
          <a:r>
            <a:rPr lang="en-GB" sz="1600" kern="1200" dirty="0"/>
            <a:t>Provided new Border Powers</a:t>
          </a:r>
          <a:endParaRPr lang="en-US" sz="1600" kern="1200" dirty="0"/>
        </a:p>
      </dsp:txBody>
      <dsp:txXfrm>
        <a:off x="815218" y="2647326"/>
        <a:ext cx="3719381" cy="705816"/>
      </dsp:txXfrm>
    </dsp:sp>
    <dsp:sp modelId="{1973DD03-7E9E-44CA-A722-2A55153C6A97}">
      <dsp:nvSpPr>
        <dsp:cNvPr id="0" name=""/>
        <dsp:cNvSpPr/>
      </dsp:nvSpPr>
      <dsp:spPr>
        <a:xfrm>
          <a:off x="0" y="3529597"/>
          <a:ext cx="4534600" cy="705816"/>
        </a:xfrm>
        <a:prstGeom prst="roundRect">
          <a:avLst>
            <a:gd name="adj" fmla="val 1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064867E-BFD7-4FA5-9999-C64E6FC80582}">
      <dsp:nvSpPr>
        <dsp:cNvPr id="0" name=""/>
        <dsp:cNvSpPr/>
      </dsp:nvSpPr>
      <dsp:spPr>
        <a:xfrm>
          <a:off x="213509" y="3688405"/>
          <a:ext cx="388199" cy="388199"/>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35898EA8-A53C-4CA8-82FF-1F800E4CCAE5}">
      <dsp:nvSpPr>
        <dsp:cNvPr id="0" name=""/>
        <dsp:cNvSpPr/>
      </dsp:nvSpPr>
      <dsp:spPr>
        <a:xfrm>
          <a:off x="815218" y="3529597"/>
          <a:ext cx="3719381" cy="7058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4699" tIns="74699" rIns="74699" bIns="74699" numCol="1" spcCol="1270" anchor="ctr" anchorCtr="0">
          <a:noAutofit/>
        </a:bodyPr>
        <a:lstStyle/>
        <a:p>
          <a:pPr marL="0" lvl="0" indent="0" algn="l" defTabSz="711200">
            <a:lnSpc>
              <a:spcPct val="100000"/>
            </a:lnSpc>
            <a:spcBef>
              <a:spcPct val="0"/>
            </a:spcBef>
            <a:spcAft>
              <a:spcPct val="35000"/>
            </a:spcAft>
            <a:buNone/>
          </a:pPr>
          <a:r>
            <a:rPr lang="en-GB" sz="1600" kern="1200" dirty="0"/>
            <a:t>Provided new offences of Weapons handling/Training</a:t>
          </a:r>
          <a:endParaRPr lang="en-US" sz="1600" kern="1200" dirty="0"/>
        </a:p>
      </dsp:txBody>
      <dsp:txXfrm>
        <a:off x="815218" y="3529597"/>
        <a:ext cx="3719381" cy="705816"/>
      </dsp:txXfrm>
    </dsp:sp>
    <dsp:sp modelId="{FB17329C-DC15-4421-9456-8EFE516196C3}">
      <dsp:nvSpPr>
        <dsp:cNvPr id="0" name=""/>
        <dsp:cNvSpPr/>
      </dsp:nvSpPr>
      <dsp:spPr>
        <a:xfrm>
          <a:off x="0" y="4411868"/>
          <a:ext cx="4534600" cy="705816"/>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5EC9BED-147B-4B91-A9ED-A14B4A7DE20E}">
      <dsp:nvSpPr>
        <dsp:cNvPr id="0" name=""/>
        <dsp:cNvSpPr/>
      </dsp:nvSpPr>
      <dsp:spPr>
        <a:xfrm>
          <a:off x="213509" y="4570677"/>
          <a:ext cx="388199" cy="388199"/>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C893BFEE-8E5A-458C-92AB-AFF9E0D6E747}">
      <dsp:nvSpPr>
        <dsp:cNvPr id="0" name=""/>
        <dsp:cNvSpPr/>
      </dsp:nvSpPr>
      <dsp:spPr>
        <a:xfrm>
          <a:off x="815218" y="4411868"/>
          <a:ext cx="3719381" cy="7058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4699" tIns="74699" rIns="74699" bIns="74699" numCol="1" spcCol="1270" anchor="ctr" anchorCtr="0">
          <a:noAutofit/>
        </a:bodyPr>
        <a:lstStyle/>
        <a:p>
          <a:pPr marL="0" lvl="0" indent="0" algn="l" defTabSz="711200">
            <a:lnSpc>
              <a:spcPct val="100000"/>
            </a:lnSpc>
            <a:spcBef>
              <a:spcPct val="0"/>
            </a:spcBef>
            <a:spcAft>
              <a:spcPct val="35000"/>
            </a:spcAft>
            <a:buNone/>
          </a:pPr>
          <a:r>
            <a:rPr lang="en-GB" sz="1600" kern="1200" dirty="0"/>
            <a:t>Introduced new ‘fund raising’ offences </a:t>
          </a:r>
          <a:endParaRPr lang="en-US" sz="1600" kern="1200" dirty="0"/>
        </a:p>
      </dsp:txBody>
      <dsp:txXfrm>
        <a:off x="815218" y="4411868"/>
        <a:ext cx="3719381" cy="705816"/>
      </dsp:txXfrm>
    </dsp:sp>
    <dsp:sp modelId="{43C9FC78-4765-4EFC-AFBE-9999FCC53287}">
      <dsp:nvSpPr>
        <dsp:cNvPr id="0" name=""/>
        <dsp:cNvSpPr/>
      </dsp:nvSpPr>
      <dsp:spPr>
        <a:xfrm>
          <a:off x="0" y="5294139"/>
          <a:ext cx="4534600" cy="705816"/>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778E780-C284-42D8-98ED-561E35065E56}">
      <dsp:nvSpPr>
        <dsp:cNvPr id="0" name=""/>
        <dsp:cNvSpPr/>
      </dsp:nvSpPr>
      <dsp:spPr>
        <a:xfrm>
          <a:off x="213509" y="5452948"/>
          <a:ext cx="388199" cy="388199"/>
        </a:xfrm>
        <a:prstGeom prst="rect">
          <a:avLst/>
        </a:prstGeom>
        <a:solidFill>
          <a:schemeClr val="bg1">
            <a:hueOff val="0"/>
            <a:satOff val="0"/>
            <a:lumOff val="0"/>
            <a:alphaOff val="0"/>
          </a:schemeClr>
        </a:solidFill>
        <a:ln w="19050" cap="rnd" cmpd="sng" algn="ctr">
          <a:solidFill>
            <a:schemeClr val="lt1">
              <a:alpha val="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1EE1A8D-0E5B-4FA6-AD2C-40BF858A3D6C}">
      <dsp:nvSpPr>
        <dsp:cNvPr id="0" name=""/>
        <dsp:cNvSpPr/>
      </dsp:nvSpPr>
      <dsp:spPr>
        <a:xfrm>
          <a:off x="815218" y="5294139"/>
          <a:ext cx="3719381" cy="7058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4699" tIns="74699" rIns="74699" bIns="74699" numCol="1" spcCol="1270" anchor="ctr" anchorCtr="0">
          <a:noAutofit/>
        </a:bodyPr>
        <a:lstStyle/>
        <a:p>
          <a:pPr marL="0" lvl="0" indent="0" algn="l" defTabSz="711200" rtl="0">
            <a:lnSpc>
              <a:spcPct val="90000"/>
            </a:lnSpc>
            <a:spcBef>
              <a:spcPct val="0"/>
            </a:spcBef>
            <a:spcAft>
              <a:spcPct val="35000"/>
            </a:spcAft>
            <a:buNone/>
          </a:pPr>
          <a:r>
            <a:rPr lang="en-GB" sz="1600" kern="1200" dirty="0">
              <a:latin typeface="Century Gothic" panose="020B0502020202020204"/>
            </a:rPr>
            <a:t>Introduced 'snooping charter re mobile telephone data</a:t>
          </a:r>
        </a:p>
      </dsp:txBody>
      <dsp:txXfrm>
        <a:off x="815218" y="5294139"/>
        <a:ext cx="3719381" cy="705816"/>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973BD7-FAE0-494A-9AFB-F824984EF2F9}">
      <dsp:nvSpPr>
        <dsp:cNvPr id="0" name=""/>
        <dsp:cNvSpPr/>
      </dsp:nvSpPr>
      <dsp:spPr>
        <a:xfrm>
          <a:off x="0" y="562"/>
          <a:ext cx="4534600" cy="1315640"/>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BF55007-5F45-49A0-A488-94A011C2E565}">
      <dsp:nvSpPr>
        <dsp:cNvPr id="0" name=""/>
        <dsp:cNvSpPr/>
      </dsp:nvSpPr>
      <dsp:spPr>
        <a:xfrm>
          <a:off x="397981" y="296581"/>
          <a:ext cx="723602" cy="72360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9070C4B3-832B-4C8D-9393-07D944DF8E27}">
      <dsp:nvSpPr>
        <dsp:cNvPr id="0" name=""/>
        <dsp:cNvSpPr/>
      </dsp:nvSpPr>
      <dsp:spPr>
        <a:xfrm>
          <a:off x="1519564" y="562"/>
          <a:ext cx="3015035" cy="13156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9239" tIns="139239" rIns="139239" bIns="139239" numCol="1" spcCol="1270" anchor="ctr" anchorCtr="0">
          <a:noAutofit/>
        </a:bodyPr>
        <a:lstStyle/>
        <a:p>
          <a:pPr marL="0" lvl="0" indent="0" algn="l" defTabSz="800100">
            <a:lnSpc>
              <a:spcPct val="90000"/>
            </a:lnSpc>
            <a:spcBef>
              <a:spcPct val="0"/>
            </a:spcBef>
            <a:spcAft>
              <a:spcPct val="35000"/>
            </a:spcAft>
            <a:buNone/>
          </a:pPr>
          <a:r>
            <a:rPr lang="en-GB" sz="1800" kern="1200"/>
            <a:t>Allegations that Police Officers abused this power as it required no ‘Reasonable Suspicion’ </a:t>
          </a:r>
          <a:endParaRPr lang="en-US" sz="1800" kern="1200"/>
        </a:p>
      </dsp:txBody>
      <dsp:txXfrm>
        <a:off x="1519564" y="562"/>
        <a:ext cx="3015035" cy="1315640"/>
      </dsp:txXfrm>
    </dsp:sp>
    <dsp:sp modelId="{C3521EC4-2EDD-48C5-B69D-7CCDB20535EA}">
      <dsp:nvSpPr>
        <dsp:cNvPr id="0" name=""/>
        <dsp:cNvSpPr/>
      </dsp:nvSpPr>
      <dsp:spPr>
        <a:xfrm>
          <a:off x="0" y="1645112"/>
          <a:ext cx="4534600" cy="1315640"/>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C3BACF1-51B4-4523-9A34-5DA3F53DC86A}">
      <dsp:nvSpPr>
        <dsp:cNvPr id="0" name=""/>
        <dsp:cNvSpPr/>
      </dsp:nvSpPr>
      <dsp:spPr>
        <a:xfrm>
          <a:off x="397981" y="1941131"/>
          <a:ext cx="723602" cy="72360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78FB9C37-E01A-410A-8AC9-B820778B307A}">
      <dsp:nvSpPr>
        <dsp:cNvPr id="0" name=""/>
        <dsp:cNvSpPr/>
      </dsp:nvSpPr>
      <dsp:spPr>
        <a:xfrm>
          <a:off x="1519564" y="1645112"/>
          <a:ext cx="3015035" cy="13156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9239" tIns="139239" rIns="139239" bIns="139239" numCol="1" spcCol="1270" anchor="ctr" anchorCtr="0">
          <a:noAutofit/>
        </a:bodyPr>
        <a:lstStyle/>
        <a:p>
          <a:pPr marL="0" lvl="0" indent="0" algn="l" defTabSz="800100">
            <a:lnSpc>
              <a:spcPct val="90000"/>
            </a:lnSpc>
            <a:spcBef>
              <a:spcPct val="0"/>
            </a:spcBef>
            <a:spcAft>
              <a:spcPct val="35000"/>
            </a:spcAft>
            <a:buNone/>
          </a:pPr>
          <a:r>
            <a:rPr lang="en-GB" sz="1800" kern="1200"/>
            <a:t>Less than 1% of stops under this power resulted in arrest</a:t>
          </a:r>
          <a:endParaRPr lang="en-US" sz="1800" kern="1200"/>
        </a:p>
      </dsp:txBody>
      <dsp:txXfrm>
        <a:off x="1519564" y="1645112"/>
        <a:ext cx="3015035" cy="1315640"/>
      </dsp:txXfrm>
    </dsp:sp>
    <dsp:sp modelId="{448EF03B-1D51-4164-8B2F-E37582C6E0F6}">
      <dsp:nvSpPr>
        <dsp:cNvPr id="0" name=""/>
        <dsp:cNvSpPr/>
      </dsp:nvSpPr>
      <dsp:spPr>
        <a:xfrm>
          <a:off x="0" y="3289663"/>
          <a:ext cx="4534600" cy="1315640"/>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B0F8794-6565-4DF6-B768-1376F3239F7A}">
      <dsp:nvSpPr>
        <dsp:cNvPr id="0" name=""/>
        <dsp:cNvSpPr/>
      </dsp:nvSpPr>
      <dsp:spPr>
        <a:xfrm>
          <a:off x="397981" y="3585682"/>
          <a:ext cx="723602" cy="72360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F8DFED0A-EE52-423B-826C-3266FDDCE9C7}">
      <dsp:nvSpPr>
        <dsp:cNvPr id="0" name=""/>
        <dsp:cNvSpPr/>
      </dsp:nvSpPr>
      <dsp:spPr>
        <a:xfrm>
          <a:off x="1519564" y="3289663"/>
          <a:ext cx="3015035" cy="13156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9239" tIns="139239" rIns="139239" bIns="139239" numCol="1" spcCol="1270" anchor="ctr" anchorCtr="0">
          <a:noAutofit/>
        </a:bodyPr>
        <a:lstStyle/>
        <a:p>
          <a:pPr marL="0" lvl="0" indent="0" algn="l" defTabSz="800100">
            <a:lnSpc>
              <a:spcPct val="90000"/>
            </a:lnSpc>
            <a:spcBef>
              <a:spcPct val="0"/>
            </a:spcBef>
            <a:spcAft>
              <a:spcPct val="35000"/>
            </a:spcAft>
            <a:buNone/>
          </a:pPr>
          <a:r>
            <a:rPr lang="en-GB" sz="1800" kern="1200"/>
            <a:t>Many Photographers, tourists and train-spotters were stopped</a:t>
          </a:r>
          <a:endParaRPr lang="en-US" sz="1800" kern="1200"/>
        </a:p>
      </dsp:txBody>
      <dsp:txXfrm>
        <a:off x="1519564" y="3289663"/>
        <a:ext cx="3015035" cy="1315640"/>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BF382EB-7C2B-42AF-9C26-9A7E1B13A5AC}">
      <dsp:nvSpPr>
        <dsp:cNvPr id="0" name=""/>
        <dsp:cNvSpPr/>
      </dsp:nvSpPr>
      <dsp:spPr>
        <a:xfrm>
          <a:off x="908" y="414187"/>
          <a:ext cx="3189003" cy="2025017"/>
        </a:xfrm>
        <a:prstGeom prst="roundRect">
          <a:avLst>
            <a:gd name="adj" fmla="val 10000"/>
          </a:avLst>
        </a:prstGeom>
        <a:gradFill rotWithShape="0">
          <a:gsLst>
            <a:gs pos="0">
              <a:schemeClr val="accent1">
                <a:hueOff val="0"/>
                <a:satOff val="0"/>
                <a:lumOff val="0"/>
                <a:alphaOff val="0"/>
                <a:tint val="96000"/>
                <a:lumMod val="104000"/>
              </a:schemeClr>
            </a:gs>
            <a:gs pos="100000">
              <a:schemeClr val="accent1">
                <a:hueOff val="0"/>
                <a:satOff val="0"/>
                <a:lumOff val="0"/>
                <a:alphaOff val="0"/>
                <a:shade val="84000"/>
                <a:lumMod val="84000"/>
              </a:schemeClr>
            </a:gs>
          </a:gsLst>
          <a:lin ang="5400000" scaled="0"/>
        </a:gradFill>
        <a:ln>
          <a:noFill/>
        </a:ln>
        <a:effectLst>
          <a:innerShdw blurRad="50800" dist="25400" dir="13500000">
            <a:srgbClr val="000000">
              <a:alpha val="55000"/>
            </a:srgbClr>
          </a:innerShdw>
        </a:effectLst>
      </dsp:spPr>
      <dsp:style>
        <a:lnRef idx="0">
          <a:scrgbClr r="0" g="0" b="0"/>
        </a:lnRef>
        <a:fillRef idx="3">
          <a:scrgbClr r="0" g="0" b="0"/>
        </a:fillRef>
        <a:effectRef idx="2">
          <a:scrgbClr r="0" g="0" b="0"/>
        </a:effectRef>
        <a:fontRef idx="minor">
          <a:schemeClr val="lt1"/>
        </a:fontRef>
      </dsp:style>
    </dsp:sp>
    <dsp:sp modelId="{5380359F-A653-4DA0-BD8D-50D46519DEA8}">
      <dsp:nvSpPr>
        <dsp:cNvPr id="0" name=""/>
        <dsp:cNvSpPr/>
      </dsp:nvSpPr>
      <dsp:spPr>
        <a:xfrm>
          <a:off x="355242" y="750804"/>
          <a:ext cx="3189003" cy="2025017"/>
        </a:xfrm>
        <a:prstGeom prst="roundRect">
          <a:avLst>
            <a:gd name="adj" fmla="val 10000"/>
          </a:avLst>
        </a:prstGeom>
        <a:solidFill>
          <a:schemeClr val="lt1">
            <a:alpha val="90000"/>
            <a:hueOff val="0"/>
            <a:satOff val="0"/>
            <a:lumOff val="0"/>
            <a:alphaOff val="0"/>
          </a:schemeClr>
        </a:solidFill>
        <a:ln w="9525" cap="rnd"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a:t>Section 44 of the Terrorism Act allowed Police officers to Stop and Search people without Reasonable Suspicion if a Senior Police Officer Considered it Advantageous to Prevent Terrorism. </a:t>
          </a:r>
          <a:endParaRPr lang="en-US" sz="1600" kern="1200"/>
        </a:p>
      </dsp:txBody>
      <dsp:txXfrm>
        <a:off x="414553" y="810115"/>
        <a:ext cx="3070381" cy="1906395"/>
      </dsp:txXfrm>
    </dsp:sp>
    <dsp:sp modelId="{549B8BE8-D404-499D-9001-3D037D5C67A4}">
      <dsp:nvSpPr>
        <dsp:cNvPr id="0" name=""/>
        <dsp:cNvSpPr/>
      </dsp:nvSpPr>
      <dsp:spPr>
        <a:xfrm>
          <a:off x="3898579" y="414187"/>
          <a:ext cx="3189003" cy="2025017"/>
        </a:xfrm>
        <a:prstGeom prst="roundRect">
          <a:avLst>
            <a:gd name="adj" fmla="val 10000"/>
          </a:avLst>
        </a:prstGeom>
        <a:gradFill rotWithShape="0">
          <a:gsLst>
            <a:gs pos="0">
              <a:schemeClr val="accent1">
                <a:hueOff val="0"/>
                <a:satOff val="0"/>
                <a:lumOff val="0"/>
                <a:alphaOff val="0"/>
                <a:tint val="96000"/>
                <a:lumMod val="104000"/>
              </a:schemeClr>
            </a:gs>
            <a:gs pos="100000">
              <a:schemeClr val="accent1">
                <a:hueOff val="0"/>
                <a:satOff val="0"/>
                <a:lumOff val="0"/>
                <a:alphaOff val="0"/>
                <a:shade val="84000"/>
                <a:lumMod val="84000"/>
              </a:schemeClr>
            </a:gs>
          </a:gsLst>
          <a:lin ang="5400000" scaled="0"/>
        </a:gradFill>
        <a:ln>
          <a:noFill/>
        </a:ln>
        <a:effectLst>
          <a:innerShdw blurRad="50800" dist="25400" dir="13500000">
            <a:srgbClr val="000000">
              <a:alpha val="55000"/>
            </a:srgbClr>
          </a:innerShdw>
        </a:effectLst>
      </dsp:spPr>
      <dsp:style>
        <a:lnRef idx="0">
          <a:scrgbClr r="0" g="0" b="0"/>
        </a:lnRef>
        <a:fillRef idx="3">
          <a:scrgbClr r="0" g="0" b="0"/>
        </a:fillRef>
        <a:effectRef idx="2">
          <a:scrgbClr r="0" g="0" b="0"/>
        </a:effectRef>
        <a:fontRef idx="minor">
          <a:schemeClr val="lt1"/>
        </a:fontRef>
      </dsp:style>
    </dsp:sp>
    <dsp:sp modelId="{B3C53101-C052-4FB9-A2D8-B8DE82FD0C42}">
      <dsp:nvSpPr>
        <dsp:cNvPr id="0" name=""/>
        <dsp:cNvSpPr/>
      </dsp:nvSpPr>
      <dsp:spPr>
        <a:xfrm>
          <a:off x="4252913" y="750804"/>
          <a:ext cx="3189003" cy="2025017"/>
        </a:xfrm>
        <a:prstGeom prst="roundRect">
          <a:avLst>
            <a:gd name="adj" fmla="val 10000"/>
          </a:avLst>
        </a:prstGeom>
        <a:solidFill>
          <a:schemeClr val="lt1">
            <a:alpha val="90000"/>
            <a:hueOff val="0"/>
            <a:satOff val="0"/>
            <a:lumOff val="0"/>
            <a:alphaOff val="0"/>
          </a:schemeClr>
        </a:solidFill>
        <a:ln w="9525" cap="rnd"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a:t>A Ruling by the European Court of Human Rights declared this power to be unlawful and it has since been repealed. </a:t>
          </a:r>
          <a:endParaRPr lang="en-US" sz="1600" kern="1200"/>
        </a:p>
      </dsp:txBody>
      <dsp:txXfrm>
        <a:off x="4312224" y="810115"/>
        <a:ext cx="3070381" cy="1906395"/>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779C2F-477B-461A-8850-D998766C5276}">
      <dsp:nvSpPr>
        <dsp:cNvPr id="0" name=""/>
        <dsp:cNvSpPr/>
      </dsp:nvSpPr>
      <dsp:spPr>
        <a:xfrm>
          <a:off x="7737" y="1070896"/>
          <a:ext cx="2312573" cy="1387544"/>
        </a:xfrm>
        <a:prstGeom prst="roundRect">
          <a:avLst>
            <a:gd name="adj" fmla="val 10000"/>
          </a:avLst>
        </a:prstGeom>
        <a:gradFill rotWithShape="0">
          <a:gsLst>
            <a:gs pos="0">
              <a:schemeClr val="accent5">
                <a:hueOff val="0"/>
                <a:satOff val="0"/>
                <a:lumOff val="0"/>
                <a:alphaOff val="0"/>
                <a:tint val="96000"/>
                <a:lumMod val="104000"/>
              </a:schemeClr>
            </a:gs>
            <a:gs pos="100000">
              <a:schemeClr val="accent5">
                <a:hueOff val="0"/>
                <a:satOff val="0"/>
                <a:lumOff val="0"/>
                <a:alphaOff val="0"/>
                <a:shade val="84000"/>
                <a:lumMod val="84000"/>
              </a:schemeClr>
            </a:gs>
          </a:gsLst>
          <a:lin ang="5400000" scaled="0"/>
        </a:gradFill>
        <a:ln>
          <a:noFill/>
        </a:ln>
        <a:effectLst>
          <a:innerShdw blurRad="50800" dist="25400" dir="13500000">
            <a:srgbClr val="000000">
              <a:alpha val="5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solidFill>
                <a:schemeClr val="bg1"/>
              </a:solidFill>
            </a:rPr>
            <a:t>Section 44 was Replaced via a Parliamentary Remedial Order.</a:t>
          </a:r>
          <a:endParaRPr lang="en-US" sz="1200" kern="1200" dirty="0">
            <a:solidFill>
              <a:schemeClr val="bg1"/>
            </a:solidFill>
          </a:endParaRPr>
        </a:p>
      </dsp:txBody>
      <dsp:txXfrm>
        <a:off x="48377" y="1111536"/>
        <a:ext cx="2231293" cy="1306264"/>
      </dsp:txXfrm>
    </dsp:sp>
    <dsp:sp modelId="{42F81B3B-E2A3-458A-B11F-521713774951}">
      <dsp:nvSpPr>
        <dsp:cNvPr id="0" name=""/>
        <dsp:cNvSpPr/>
      </dsp:nvSpPr>
      <dsp:spPr>
        <a:xfrm>
          <a:off x="2523817" y="1477909"/>
          <a:ext cx="490265" cy="573518"/>
        </a:xfrm>
        <a:prstGeom prst="rightArrow">
          <a:avLst>
            <a:gd name="adj1" fmla="val 60000"/>
            <a:gd name="adj2" fmla="val 50000"/>
          </a:avLst>
        </a:prstGeom>
        <a:gradFill rotWithShape="0">
          <a:gsLst>
            <a:gs pos="0">
              <a:schemeClr val="accent5">
                <a:hueOff val="0"/>
                <a:satOff val="0"/>
                <a:lumOff val="0"/>
                <a:alphaOff val="0"/>
                <a:tint val="96000"/>
                <a:lumMod val="104000"/>
              </a:schemeClr>
            </a:gs>
            <a:gs pos="100000">
              <a:schemeClr val="accent5">
                <a:hueOff val="0"/>
                <a:satOff val="0"/>
                <a:lumOff val="0"/>
                <a:alphaOff val="0"/>
                <a:shade val="84000"/>
                <a:lumMod val="84000"/>
              </a:schemeClr>
            </a:gs>
          </a:gsLst>
          <a:lin ang="5400000" scaled="0"/>
        </a:gradFill>
        <a:ln>
          <a:noFill/>
        </a:ln>
        <a:effectLst>
          <a:innerShdw blurRad="50800" dist="25400" dir="13500000">
            <a:srgbClr val="000000">
              <a:alpha val="5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US" sz="900" kern="1200"/>
        </a:p>
      </dsp:txBody>
      <dsp:txXfrm>
        <a:off x="2523817" y="1592613"/>
        <a:ext cx="343186" cy="344110"/>
      </dsp:txXfrm>
    </dsp:sp>
    <dsp:sp modelId="{7CF55B35-825D-4FFD-A5D9-0D90BD0B164F}">
      <dsp:nvSpPr>
        <dsp:cNvPr id="0" name=""/>
        <dsp:cNvSpPr/>
      </dsp:nvSpPr>
      <dsp:spPr>
        <a:xfrm>
          <a:off x="3245340" y="1070896"/>
          <a:ext cx="2312573" cy="1387544"/>
        </a:xfrm>
        <a:prstGeom prst="roundRect">
          <a:avLst>
            <a:gd name="adj" fmla="val 10000"/>
          </a:avLst>
        </a:prstGeom>
        <a:gradFill rotWithShape="0">
          <a:gsLst>
            <a:gs pos="0">
              <a:schemeClr val="accent5">
                <a:hueOff val="-337983"/>
                <a:satOff val="-9047"/>
                <a:lumOff val="-3139"/>
                <a:alphaOff val="0"/>
                <a:tint val="96000"/>
                <a:lumMod val="104000"/>
              </a:schemeClr>
            </a:gs>
            <a:gs pos="100000">
              <a:schemeClr val="accent5">
                <a:hueOff val="-337983"/>
                <a:satOff val="-9047"/>
                <a:lumOff val="-3139"/>
                <a:alphaOff val="0"/>
                <a:shade val="84000"/>
                <a:lumMod val="84000"/>
              </a:schemeClr>
            </a:gs>
          </a:gsLst>
          <a:lin ang="5400000" scaled="0"/>
        </a:gradFill>
        <a:ln>
          <a:noFill/>
        </a:ln>
        <a:effectLst>
          <a:innerShdw blurRad="50800" dist="25400" dir="13500000">
            <a:srgbClr val="000000">
              <a:alpha val="5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solidFill>
                <a:schemeClr val="bg1"/>
              </a:solidFill>
            </a:rPr>
            <a:t>It States that:</a:t>
          </a:r>
          <a:endParaRPr lang="en-US" sz="1200" kern="1200" dirty="0">
            <a:solidFill>
              <a:schemeClr val="bg1"/>
            </a:solidFill>
          </a:endParaRPr>
        </a:p>
      </dsp:txBody>
      <dsp:txXfrm>
        <a:off x="3285980" y="1111536"/>
        <a:ext cx="2231293" cy="1306264"/>
      </dsp:txXfrm>
    </dsp:sp>
    <dsp:sp modelId="{565EC3CE-34F9-4B1B-A9CC-DC393C47959E}">
      <dsp:nvSpPr>
        <dsp:cNvPr id="0" name=""/>
        <dsp:cNvSpPr/>
      </dsp:nvSpPr>
      <dsp:spPr>
        <a:xfrm>
          <a:off x="5761420" y="1477909"/>
          <a:ext cx="490265" cy="573518"/>
        </a:xfrm>
        <a:prstGeom prst="rightArrow">
          <a:avLst>
            <a:gd name="adj1" fmla="val 60000"/>
            <a:gd name="adj2" fmla="val 50000"/>
          </a:avLst>
        </a:prstGeom>
        <a:gradFill rotWithShape="0">
          <a:gsLst>
            <a:gs pos="0">
              <a:schemeClr val="accent5">
                <a:hueOff val="-675965"/>
                <a:satOff val="-18095"/>
                <a:lumOff val="-6277"/>
                <a:alphaOff val="0"/>
                <a:tint val="96000"/>
                <a:lumMod val="104000"/>
              </a:schemeClr>
            </a:gs>
            <a:gs pos="100000">
              <a:schemeClr val="accent5">
                <a:hueOff val="-675965"/>
                <a:satOff val="-18095"/>
                <a:lumOff val="-6277"/>
                <a:alphaOff val="0"/>
                <a:shade val="84000"/>
                <a:lumMod val="84000"/>
              </a:schemeClr>
            </a:gs>
          </a:gsLst>
          <a:lin ang="5400000" scaled="0"/>
        </a:gradFill>
        <a:ln>
          <a:noFill/>
        </a:ln>
        <a:effectLst>
          <a:innerShdw blurRad="50800" dist="25400" dir="13500000">
            <a:srgbClr val="000000">
              <a:alpha val="5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US" sz="900" kern="1200"/>
        </a:p>
      </dsp:txBody>
      <dsp:txXfrm>
        <a:off x="5761420" y="1592613"/>
        <a:ext cx="343186" cy="344110"/>
      </dsp:txXfrm>
    </dsp:sp>
    <dsp:sp modelId="{8436C57D-5059-4C6F-8AD7-41D4154EE4CD}">
      <dsp:nvSpPr>
        <dsp:cNvPr id="0" name=""/>
        <dsp:cNvSpPr/>
      </dsp:nvSpPr>
      <dsp:spPr>
        <a:xfrm>
          <a:off x="6482943" y="1070896"/>
          <a:ext cx="2312573" cy="1387544"/>
        </a:xfrm>
        <a:prstGeom prst="roundRect">
          <a:avLst>
            <a:gd name="adj" fmla="val 10000"/>
          </a:avLst>
        </a:prstGeom>
        <a:gradFill rotWithShape="0">
          <a:gsLst>
            <a:gs pos="0">
              <a:schemeClr val="accent5">
                <a:hueOff val="-675965"/>
                <a:satOff val="-18095"/>
                <a:lumOff val="-6277"/>
                <a:alphaOff val="0"/>
                <a:tint val="96000"/>
                <a:lumMod val="104000"/>
              </a:schemeClr>
            </a:gs>
            <a:gs pos="100000">
              <a:schemeClr val="accent5">
                <a:hueOff val="-675965"/>
                <a:satOff val="-18095"/>
                <a:lumOff val="-6277"/>
                <a:alphaOff val="0"/>
                <a:shade val="84000"/>
                <a:lumMod val="84000"/>
              </a:schemeClr>
            </a:gs>
          </a:gsLst>
          <a:lin ang="5400000" scaled="0"/>
        </a:gradFill>
        <a:ln>
          <a:noFill/>
        </a:ln>
        <a:effectLst>
          <a:innerShdw blurRad="50800" dist="25400" dir="13500000">
            <a:srgbClr val="000000">
              <a:alpha val="5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b="1" kern="1200" dirty="0">
              <a:solidFill>
                <a:schemeClr val="bg1"/>
              </a:solidFill>
            </a:rPr>
            <a:t>"</a:t>
          </a:r>
          <a:r>
            <a:rPr lang="en-GB" sz="1200" kern="1200" dirty="0">
              <a:solidFill>
                <a:schemeClr val="bg1"/>
              </a:solidFill>
            </a:rPr>
            <a:t>Authorising Officers should only use the power when they </a:t>
          </a:r>
          <a:r>
            <a:rPr lang="en-GB" sz="1200" b="1" kern="1200" dirty="0">
              <a:solidFill>
                <a:schemeClr val="bg1"/>
              </a:solidFill>
            </a:rPr>
            <a:t>reasonably suspect </a:t>
          </a:r>
          <a:r>
            <a:rPr lang="en-GB" sz="1200" kern="1200" dirty="0">
              <a:solidFill>
                <a:schemeClr val="bg1"/>
              </a:solidFill>
            </a:rPr>
            <a:t>that an act of terrorism will take place, and he / she considers it </a:t>
          </a:r>
          <a:r>
            <a:rPr lang="en-GB" sz="1200" b="1" kern="1200" dirty="0">
              <a:solidFill>
                <a:schemeClr val="bg1"/>
              </a:solidFill>
            </a:rPr>
            <a:t>necessary </a:t>
          </a:r>
          <a:r>
            <a:rPr lang="en-GB" sz="1200" kern="1200" dirty="0">
              <a:solidFill>
                <a:schemeClr val="bg1"/>
              </a:solidFill>
            </a:rPr>
            <a:t>to prevent such an act".</a:t>
          </a:r>
          <a:endParaRPr lang="en-US" sz="1200" kern="1200" dirty="0">
            <a:solidFill>
              <a:schemeClr val="bg1"/>
            </a:solidFill>
          </a:endParaRPr>
        </a:p>
      </dsp:txBody>
      <dsp:txXfrm>
        <a:off x="6523583" y="1111536"/>
        <a:ext cx="2231293" cy="1306264"/>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366BF52-8643-40F8-B20B-3D22F35A8954}">
      <dsp:nvSpPr>
        <dsp:cNvPr id="0" name=""/>
        <dsp:cNvSpPr/>
      </dsp:nvSpPr>
      <dsp:spPr>
        <a:xfrm>
          <a:off x="1063108" y="606253"/>
          <a:ext cx="1731375" cy="173137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E3445917-4E5E-4346-B974-DAA1B67524C8}">
      <dsp:nvSpPr>
        <dsp:cNvPr id="0" name=""/>
        <dsp:cNvSpPr/>
      </dsp:nvSpPr>
      <dsp:spPr>
        <a:xfrm>
          <a:off x="5045" y="2778181"/>
          <a:ext cx="3847500" cy="765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pPr>
          <a:r>
            <a:rPr lang="en-GB" sz="1100" kern="1200"/>
            <a:t>Even though Lord Lloyds review of Terrorism Legislation and the Introduction of the Terrorism Act 2000 was supposed to bring terrorism legislation together more legislation was introduced following the 9/11 attacks most notably:</a:t>
          </a:r>
          <a:endParaRPr lang="en-US" sz="1100" kern="1200"/>
        </a:p>
      </dsp:txBody>
      <dsp:txXfrm>
        <a:off x="5045" y="2778181"/>
        <a:ext cx="3847500" cy="765000"/>
      </dsp:txXfrm>
    </dsp:sp>
    <dsp:sp modelId="{BC061582-B1A4-4BA8-BA98-9AEF61E837EB}">
      <dsp:nvSpPr>
        <dsp:cNvPr id="0" name=""/>
        <dsp:cNvSpPr/>
      </dsp:nvSpPr>
      <dsp:spPr>
        <a:xfrm>
          <a:off x="5583920" y="606253"/>
          <a:ext cx="1731375" cy="173137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111F8D92-5037-42FD-8A82-D70DEF88E741}">
      <dsp:nvSpPr>
        <dsp:cNvPr id="0" name=""/>
        <dsp:cNvSpPr/>
      </dsp:nvSpPr>
      <dsp:spPr>
        <a:xfrm>
          <a:off x="4525858" y="2778181"/>
          <a:ext cx="3847500" cy="765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pPr>
          <a:r>
            <a:rPr lang="en-GB" sz="1100" kern="1200"/>
            <a:t>The Anti Terrorism Crime and Security Act 2001</a:t>
          </a:r>
          <a:endParaRPr lang="en-US" sz="1100" kern="1200"/>
        </a:p>
      </dsp:txBody>
      <dsp:txXfrm>
        <a:off x="4525858" y="2778181"/>
        <a:ext cx="3847500" cy="765000"/>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F8257E-97AF-4218-AC8B-DD60524F0DD5}">
      <dsp:nvSpPr>
        <dsp:cNvPr id="0" name=""/>
        <dsp:cNvSpPr/>
      </dsp:nvSpPr>
      <dsp:spPr>
        <a:xfrm>
          <a:off x="0" y="390191"/>
          <a:ext cx="4534600" cy="1885381"/>
        </a:xfrm>
        <a:prstGeom prst="roundRect">
          <a:avLst/>
        </a:prstGeom>
        <a:gradFill rotWithShape="0">
          <a:gsLst>
            <a:gs pos="0">
              <a:schemeClr val="accent2">
                <a:hueOff val="0"/>
                <a:satOff val="0"/>
                <a:lumOff val="0"/>
                <a:alphaOff val="0"/>
                <a:tint val="96000"/>
                <a:lumMod val="104000"/>
              </a:schemeClr>
            </a:gs>
            <a:gs pos="100000">
              <a:schemeClr val="accent2">
                <a:hueOff val="0"/>
                <a:satOff val="0"/>
                <a:lumOff val="0"/>
                <a:alphaOff val="0"/>
                <a:shade val="84000"/>
                <a:lumMod val="84000"/>
              </a:schemeClr>
            </a:gs>
          </a:gsLst>
          <a:lin ang="5400000" scaled="0"/>
        </a:gradFill>
        <a:ln>
          <a:noFill/>
        </a:ln>
        <a:effectLst>
          <a:innerShdw blurRad="50800" dist="25400" dir="13500000">
            <a:srgbClr val="000000">
              <a:alpha val="5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dirty="0">
              <a:solidFill>
                <a:schemeClr val="bg1"/>
              </a:solidFill>
            </a:rPr>
            <a:t>This Act permitted the Home Secretary to indefinitely detain without charge or trial foreign nationals suspected of terrorism.</a:t>
          </a:r>
          <a:endParaRPr lang="en-US" sz="1900" kern="1200" dirty="0">
            <a:solidFill>
              <a:schemeClr val="bg1"/>
            </a:solidFill>
          </a:endParaRPr>
        </a:p>
      </dsp:txBody>
      <dsp:txXfrm>
        <a:off x="92037" y="482228"/>
        <a:ext cx="4350526" cy="1701307"/>
      </dsp:txXfrm>
    </dsp:sp>
    <dsp:sp modelId="{915BDC5B-4F4B-4A65-8233-0D884BC76296}">
      <dsp:nvSpPr>
        <dsp:cNvPr id="0" name=""/>
        <dsp:cNvSpPr/>
      </dsp:nvSpPr>
      <dsp:spPr>
        <a:xfrm>
          <a:off x="0" y="2330293"/>
          <a:ext cx="4534600" cy="1885381"/>
        </a:xfrm>
        <a:prstGeom prst="roundRect">
          <a:avLst/>
        </a:prstGeom>
        <a:gradFill rotWithShape="0">
          <a:gsLst>
            <a:gs pos="0">
              <a:schemeClr val="accent2">
                <a:hueOff val="-490875"/>
                <a:satOff val="38812"/>
                <a:lumOff val="-784"/>
                <a:alphaOff val="0"/>
                <a:tint val="96000"/>
                <a:lumMod val="104000"/>
              </a:schemeClr>
            </a:gs>
            <a:gs pos="100000">
              <a:schemeClr val="accent2">
                <a:hueOff val="-490875"/>
                <a:satOff val="38812"/>
                <a:lumOff val="-784"/>
                <a:alphaOff val="0"/>
                <a:shade val="84000"/>
                <a:lumMod val="84000"/>
              </a:schemeClr>
            </a:gs>
          </a:gsLst>
          <a:lin ang="5400000" scaled="0"/>
        </a:gradFill>
        <a:ln>
          <a:noFill/>
        </a:ln>
        <a:effectLst>
          <a:innerShdw blurRad="50800" dist="25400" dir="13500000">
            <a:srgbClr val="000000">
              <a:alpha val="5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rtl="0">
            <a:lnSpc>
              <a:spcPct val="90000"/>
            </a:lnSpc>
            <a:spcBef>
              <a:spcPct val="0"/>
            </a:spcBef>
            <a:spcAft>
              <a:spcPct val="35000"/>
            </a:spcAft>
            <a:buNone/>
          </a:pPr>
          <a:r>
            <a:rPr lang="en-GB" sz="1900" kern="1200" dirty="0">
              <a:solidFill>
                <a:schemeClr val="bg1"/>
              </a:solidFill>
            </a:rPr>
            <a:t>The Tory/Lib Dem Coalition scrapped Control Orders which had been ruled unlawful by the House of Lords and replaced them with Terrorism Prevention and Investigation Measures (TPIM’s)</a:t>
          </a:r>
          <a:r>
            <a:rPr lang="en-GB" sz="1900" kern="1200" dirty="0">
              <a:solidFill>
                <a:schemeClr val="bg1"/>
              </a:solidFill>
              <a:latin typeface="Century Gothic" panose="020B0502020202020204"/>
            </a:rPr>
            <a:t> </a:t>
          </a:r>
          <a:endParaRPr lang="en-US" sz="1900" kern="1200" dirty="0">
            <a:solidFill>
              <a:schemeClr val="bg1"/>
            </a:solidFill>
          </a:endParaRPr>
        </a:p>
      </dsp:txBody>
      <dsp:txXfrm>
        <a:off x="92037" y="2422330"/>
        <a:ext cx="4350526" cy="1701307"/>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4964AD4-33F6-4F76-A21F-E79D7BCE5E8B}">
      <dsp:nvSpPr>
        <dsp:cNvPr id="0" name=""/>
        <dsp:cNvSpPr/>
      </dsp:nvSpPr>
      <dsp:spPr>
        <a:xfrm>
          <a:off x="520160" y="2500"/>
          <a:ext cx="1040097" cy="1040097"/>
        </a:xfrm>
        <a:prstGeom prst="round2DiagRect">
          <a:avLst>
            <a:gd name="adj1" fmla="val 29727"/>
            <a:gd name="adj2" fmla="val 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45BDDB7-782B-4181-B036-63CEF6B85339}">
      <dsp:nvSpPr>
        <dsp:cNvPr id="0" name=""/>
        <dsp:cNvSpPr/>
      </dsp:nvSpPr>
      <dsp:spPr>
        <a:xfrm>
          <a:off x="741821" y="224160"/>
          <a:ext cx="596777" cy="59677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40C648FF-1E14-4ED2-8DAF-D910290407D6}">
      <dsp:nvSpPr>
        <dsp:cNvPr id="0" name=""/>
        <dsp:cNvSpPr/>
      </dsp:nvSpPr>
      <dsp:spPr>
        <a:xfrm>
          <a:off x="187670" y="1366562"/>
          <a:ext cx="1705078" cy="9964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GB" sz="1100" kern="1200"/>
            <a:t>If you are subject to the TPIM’s regime, you might not be able to:</a:t>
          </a:r>
          <a:endParaRPr lang="en-US" sz="1100" kern="1200"/>
        </a:p>
      </dsp:txBody>
      <dsp:txXfrm>
        <a:off x="187670" y="1366562"/>
        <a:ext cx="1705078" cy="996405"/>
      </dsp:txXfrm>
    </dsp:sp>
    <dsp:sp modelId="{33A73CFB-97A7-46F1-B608-CF3B5D3CD47B}">
      <dsp:nvSpPr>
        <dsp:cNvPr id="0" name=""/>
        <dsp:cNvSpPr/>
      </dsp:nvSpPr>
      <dsp:spPr>
        <a:xfrm>
          <a:off x="2523627" y="2500"/>
          <a:ext cx="1040097" cy="1040097"/>
        </a:xfrm>
        <a:prstGeom prst="round2DiagRect">
          <a:avLst>
            <a:gd name="adj1" fmla="val 29727"/>
            <a:gd name="adj2" fmla="val 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B9B7E69-2E43-4054-A86B-AE0E5CB0FCFD}">
      <dsp:nvSpPr>
        <dsp:cNvPr id="0" name=""/>
        <dsp:cNvSpPr/>
      </dsp:nvSpPr>
      <dsp:spPr>
        <a:xfrm>
          <a:off x="2745287" y="224160"/>
          <a:ext cx="596777" cy="59677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D2ADC928-3F9E-406C-A819-CDDC10F4B3B2}">
      <dsp:nvSpPr>
        <dsp:cNvPr id="0" name=""/>
        <dsp:cNvSpPr/>
      </dsp:nvSpPr>
      <dsp:spPr>
        <a:xfrm>
          <a:off x="2191137" y="1366562"/>
          <a:ext cx="1705078" cy="9964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GB" sz="1100" kern="1200"/>
            <a:t>Leave your house overnight, Go beyond the geographical boundaries decided by the Home Office </a:t>
          </a:r>
          <a:endParaRPr lang="en-US" sz="1100" kern="1200"/>
        </a:p>
      </dsp:txBody>
      <dsp:txXfrm>
        <a:off x="2191137" y="1366562"/>
        <a:ext cx="1705078" cy="996405"/>
      </dsp:txXfrm>
    </dsp:sp>
    <dsp:sp modelId="{CCA363C7-FA4E-4965-9B0D-F8AB05C2FE41}">
      <dsp:nvSpPr>
        <dsp:cNvPr id="0" name=""/>
        <dsp:cNvSpPr/>
      </dsp:nvSpPr>
      <dsp:spPr>
        <a:xfrm>
          <a:off x="4527094" y="2500"/>
          <a:ext cx="1040097" cy="1040097"/>
        </a:xfrm>
        <a:prstGeom prst="round2DiagRect">
          <a:avLst>
            <a:gd name="adj1" fmla="val 29727"/>
            <a:gd name="adj2" fmla="val 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5AD5918-C99B-446C-B821-377836234942}">
      <dsp:nvSpPr>
        <dsp:cNvPr id="0" name=""/>
        <dsp:cNvSpPr/>
      </dsp:nvSpPr>
      <dsp:spPr>
        <a:xfrm>
          <a:off x="4748754" y="224160"/>
          <a:ext cx="596777" cy="59677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D3663566-C833-4F4C-890A-BE9358F70351}">
      <dsp:nvSpPr>
        <dsp:cNvPr id="0" name=""/>
        <dsp:cNvSpPr/>
      </dsp:nvSpPr>
      <dsp:spPr>
        <a:xfrm>
          <a:off x="4194604" y="1366562"/>
          <a:ext cx="1705078" cy="9964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GB" sz="1100" kern="1200"/>
            <a:t>Take off your electronic monitoring tag, Talk to or meet with whoever you wanted </a:t>
          </a:r>
          <a:endParaRPr lang="en-US" sz="1100" kern="1200"/>
        </a:p>
      </dsp:txBody>
      <dsp:txXfrm>
        <a:off x="4194604" y="1366562"/>
        <a:ext cx="1705078" cy="996405"/>
      </dsp:txXfrm>
    </dsp:sp>
    <dsp:sp modelId="{48AEC356-C864-460F-AA2E-8E2C275BA943}">
      <dsp:nvSpPr>
        <dsp:cNvPr id="0" name=""/>
        <dsp:cNvSpPr/>
      </dsp:nvSpPr>
      <dsp:spPr>
        <a:xfrm>
          <a:off x="520160" y="2789237"/>
          <a:ext cx="1040097" cy="1040097"/>
        </a:xfrm>
        <a:prstGeom prst="round2DiagRect">
          <a:avLst>
            <a:gd name="adj1" fmla="val 29727"/>
            <a:gd name="adj2" fmla="val 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78635EB-865B-4584-9D1B-C7F6DCC66A7A}">
      <dsp:nvSpPr>
        <dsp:cNvPr id="0" name=""/>
        <dsp:cNvSpPr/>
      </dsp:nvSpPr>
      <dsp:spPr>
        <a:xfrm>
          <a:off x="741821" y="3010897"/>
          <a:ext cx="596777" cy="596777"/>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EA412FE3-7952-41CC-A1F5-FA36EC51E700}">
      <dsp:nvSpPr>
        <dsp:cNvPr id="0" name=""/>
        <dsp:cNvSpPr/>
      </dsp:nvSpPr>
      <dsp:spPr>
        <a:xfrm>
          <a:off x="187670" y="4153299"/>
          <a:ext cx="1705078" cy="9964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GB" sz="1100" kern="1200"/>
            <a:t>Stop the police or staff from the monitoring company entering and searching your home without a warrant </a:t>
          </a:r>
          <a:endParaRPr lang="en-US" sz="1100" kern="1200"/>
        </a:p>
      </dsp:txBody>
      <dsp:txXfrm>
        <a:off x="187670" y="4153299"/>
        <a:ext cx="1705078" cy="996405"/>
      </dsp:txXfrm>
    </dsp:sp>
    <dsp:sp modelId="{D1CA3B94-6A77-441D-B7BC-039B3C0643F8}">
      <dsp:nvSpPr>
        <dsp:cNvPr id="0" name=""/>
        <dsp:cNvSpPr/>
      </dsp:nvSpPr>
      <dsp:spPr>
        <a:xfrm>
          <a:off x="2523627" y="2789237"/>
          <a:ext cx="1040097" cy="1040097"/>
        </a:xfrm>
        <a:prstGeom prst="round2DiagRect">
          <a:avLst>
            <a:gd name="adj1" fmla="val 29727"/>
            <a:gd name="adj2" fmla="val 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240E667-C529-47F8-8062-E1E57780831A}">
      <dsp:nvSpPr>
        <dsp:cNvPr id="0" name=""/>
        <dsp:cNvSpPr/>
      </dsp:nvSpPr>
      <dsp:spPr>
        <a:xfrm>
          <a:off x="2745287" y="3010897"/>
          <a:ext cx="596777" cy="596777"/>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9DEFA52E-9DC8-46FE-B63B-6FD660D05AA8}">
      <dsp:nvSpPr>
        <dsp:cNvPr id="0" name=""/>
        <dsp:cNvSpPr/>
      </dsp:nvSpPr>
      <dsp:spPr>
        <a:xfrm>
          <a:off x="2191137" y="4153299"/>
          <a:ext cx="1705078" cy="9964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GB" sz="1100" kern="1200"/>
            <a:t>Have friends or family to your home unless approved by the Home Office, approval which can be removed at any time, Travel overseas</a:t>
          </a:r>
          <a:endParaRPr lang="en-US" sz="1100" kern="1200"/>
        </a:p>
      </dsp:txBody>
      <dsp:txXfrm>
        <a:off x="2191137" y="4153299"/>
        <a:ext cx="1705078" cy="996405"/>
      </dsp:txXfrm>
    </dsp:sp>
    <dsp:sp modelId="{EC8A3C53-CC18-47EF-B5A4-803400857961}">
      <dsp:nvSpPr>
        <dsp:cNvPr id="0" name=""/>
        <dsp:cNvSpPr/>
      </dsp:nvSpPr>
      <dsp:spPr>
        <a:xfrm>
          <a:off x="4527094" y="2789237"/>
          <a:ext cx="1040097" cy="1040097"/>
        </a:xfrm>
        <a:prstGeom prst="round2DiagRect">
          <a:avLst>
            <a:gd name="adj1" fmla="val 29727"/>
            <a:gd name="adj2" fmla="val 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4A727DB-0E23-4761-BE6C-CC8849649694}">
      <dsp:nvSpPr>
        <dsp:cNvPr id="0" name=""/>
        <dsp:cNvSpPr/>
      </dsp:nvSpPr>
      <dsp:spPr>
        <a:xfrm>
          <a:off x="4748754" y="3010897"/>
          <a:ext cx="596777" cy="596777"/>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CD249CEB-9E5C-4EC1-8D52-B34123041F0E}">
      <dsp:nvSpPr>
        <dsp:cNvPr id="0" name=""/>
        <dsp:cNvSpPr/>
      </dsp:nvSpPr>
      <dsp:spPr>
        <a:xfrm>
          <a:off x="4194604" y="4153299"/>
          <a:ext cx="1705078" cy="9964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GB" sz="1100" kern="1200"/>
            <a:t>If you did any of these things in breach of the TPIM’s notice you could be put in jail for up to five years. </a:t>
          </a:r>
          <a:br>
            <a:rPr lang="en-GB" sz="1100" kern="1200"/>
          </a:br>
          <a:endParaRPr lang="en-US" sz="1100" kern="1200"/>
        </a:p>
      </dsp:txBody>
      <dsp:txXfrm>
        <a:off x="4194604" y="4153299"/>
        <a:ext cx="1705078" cy="996405"/>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66E1FD-36F2-4FA8-852F-11CACF841142}">
      <dsp:nvSpPr>
        <dsp:cNvPr id="0" name=""/>
        <dsp:cNvSpPr/>
      </dsp:nvSpPr>
      <dsp:spPr>
        <a:xfrm>
          <a:off x="0" y="2204"/>
          <a:ext cx="4793392" cy="1117041"/>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6A43FD3-E6B8-4506-838E-F34271D73ED0}">
      <dsp:nvSpPr>
        <dsp:cNvPr id="0" name=""/>
        <dsp:cNvSpPr/>
      </dsp:nvSpPr>
      <dsp:spPr>
        <a:xfrm>
          <a:off x="337905" y="253538"/>
          <a:ext cx="614372" cy="61437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FFF1FB03-6446-4C3A-968D-061BDE46A547}">
      <dsp:nvSpPr>
        <dsp:cNvPr id="0" name=""/>
        <dsp:cNvSpPr/>
      </dsp:nvSpPr>
      <dsp:spPr>
        <a:xfrm>
          <a:off x="1290182" y="2204"/>
          <a:ext cx="3503209" cy="11170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220" tIns="118220" rIns="118220" bIns="118220" numCol="1" spcCol="1270" anchor="ctr" anchorCtr="0">
          <a:noAutofit/>
        </a:bodyPr>
        <a:lstStyle/>
        <a:p>
          <a:pPr marL="0" lvl="0" indent="0" algn="l" defTabSz="711200">
            <a:lnSpc>
              <a:spcPct val="100000"/>
            </a:lnSpc>
            <a:spcBef>
              <a:spcPct val="0"/>
            </a:spcBef>
            <a:spcAft>
              <a:spcPct val="35000"/>
            </a:spcAft>
            <a:buNone/>
          </a:pPr>
          <a:r>
            <a:rPr lang="en-GB" sz="1600" kern="1200" dirty="0"/>
            <a:t>'Do not overreact that is what the terrorists want you to do'</a:t>
          </a:r>
          <a:endParaRPr lang="en-US" sz="1600" kern="1200" dirty="0"/>
        </a:p>
      </dsp:txBody>
      <dsp:txXfrm>
        <a:off x="1290182" y="2204"/>
        <a:ext cx="3503209" cy="1117041"/>
      </dsp:txXfrm>
    </dsp:sp>
    <dsp:sp modelId="{D66174E5-566A-49E3-A87A-F5F0979FBFA9}">
      <dsp:nvSpPr>
        <dsp:cNvPr id="0" name=""/>
        <dsp:cNvSpPr/>
      </dsp:nvSpPr>
      <dsp:spPr>
        <a:xfrm>
          <a:off x="0" y="1398505"/>
          <a:ext cx="4793392" cy="1117041"/>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9BDEA6C-1E2E-41A2-B370-5FFF946B03D4}">
      <dsp:nvSpPr>
        <dsp:cNvPr id="0" name=""/>
        <dsp:cNvSpPr/>
      </dsp:nvSpPr>
      <dsp:spPr>
        <a:xfrm>
          <a:off x="337905" y="1649840"/>
          <a:ext cx="614372" cy="61437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286290FD-EE4A-4DC5-BEAF-F744077D9B0C}">
      <dsp:nvSpPr>
        <dsp:cNvPr id="0" name=""/>
        <dsp:cNvSpPr/>
      </dsp:nvSpPr>
      <dsp:spPr>
        <a:xfrm>
          <a:off x="1290182" y="1398505"/>
          <a:ext cx="3503209" cy="11170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220" tIns="118220" rIns="118220" bIns="118220" numCol="1" spcCol="1270" anchor="ctr" anchorCtr="0">
          <a:noAutofit/>
        </a:bodyPr>
        <a:lstStyle/>
        <a:p>
          <a:pPr marL="0" lvl="0" indent="0" algn="l" defTabSz="711200">
            <a:lnSpc>
              <a:spcPct val="100000"/>
            </a:lnSpc>
            <a:spcBef>
              <a:spcPct val="0"/>
            </a:spcBef>
            <a:spcAft>
              <a:spcPct val="35000"/>
            </a:spcAft>
            <a:buNone/>
          </a:pPr>
          <a:r>
            <a:rPr lang="en-GB" sz="1600" kern="1200" dirty="0"/>
            <a:t>'Do not leave a festering mess for your successors'</a:t>
          </a:r>
          <a:endParaRPr lang="en-US" sz="1600" kern="1200" dirty="0"/>
        </a:p>
      </dsp:txBody>
      <dsp:txXfrm>
        <a:off x="1290182" y="1398505"/>
        <a:ext cx="3503209" cy="1117041"/>
      </dsp:txXfrm>
    </dsp:sp>
    <dsp:sp modelId="{5C752022-9142-4A95-9813-204B93510738}">
      <dsp:nvSpPr>
        <dsp:cNvPr id="0" name=""/>
        <dsp:cNvSpPr/>
      </dsp:nvSpPr>
      <dsp:spPr>
        <a:xfrm>
          <a:off x="0" y="2794807"/>
          <a:ext cx="4793392" cy="1117041"/>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43FA125-8830-4559-9BA8-2443DC62771A}">
      <dsp:nvSpPr>
        <dsp:cNvPr id="0" name=""/>
        <dsp:cNvSpPr/>
      </dsp:nvSpPr>
      <dsp:spPr>
        <a:xfrm>
          <a:off x="337905" y="3046142"/>
          <a:ext cx="614372" cy="614372"/>
        </a:xfrm>
        <a:prstGeom prst="rect">
          <a:avLst/>
        </a:prstGeom>
        <a:solidFill>
          <a:schemeClr val="bg1">
            <a:hueOff val="0"/>
            <a:satOff val="0"/>
            <a:lumOff val="0"/>
            <a:alphaOff val="0"/>
          </a:schemeClr>
        </a:solidFill>
        <a:ln w="19050" cap="rnd" cmpd="sng" algn="ctr">
          <a:solidFill>
            <a:schemeClr val="lt1">
              <a:alpha val="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80526A1-3E13-4E8C-ACBC-4C07520B69C2}">
      <dsp:nvSpPr>
        <dsp:cNvPr id="0" name=""/>
        <dsp:cNvSpPr/>
      </dsp:nvSpPr>
      <dsp:spPr>
        <a:xfrm>
          <a:off x="1290182" y="2794807"/>
          <a:ext cx="3503209" cy="11170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220" tIns="118220" rIns="118220" bIns="118220" numCol="1" spcCol="1270" anchor="ctr" anchorCtr="0">
          <a:noAutofit/>
        </a:bodyPr>
        <a:lstStyle/>
        <a:p>
          <a:pPr marL="0" lvl="0" indent="0" algn="l" defTabSz="711200">
            <a:lnSpc>
              <a:spcPct val="100000"/>
            </a:lnSpc>
            <a:spcBef>
              <a:spcPct val="0"/>
            </a:spcBef>
            <a:spcAft>
              <a:spcPct val="35000"/>
            </a:spcAft>
            <a:buNone/>
          </a:pPr>
          <a:r>
            <a:rPr lang="en-US" sz="1600" kern="1200" dirty="0">
              <a:latin typeface="Century Gothic" panose="020B0502020202020204"/>
            </a:rPr>
            <a:t>'Try not to do anything stupid'</a:t>
          </a:r>
        </a:p>
      </dsp:txBody>
      <dsp:txXfrm>
        <a:off x="1290182" y="2794807"/>
        <a:ext cx="3503209" cy="1117041"/>
      </dsp:txXfrm>
    </dsp:sp>
    <dsp:sp modelId="{02B37C2E-4D0F-4F96-A639-F1F5C44B64D1}">
      <dsp:nvSpPr>
        <dsp:cNvPr id="0" name=""/>
        <dsp:cNvSpPr/>
      </dsp:nvSpPr>
      <dsp:spPr>
        <a:xfrm>
          <a:off x="0" y="4191109"/>
          <a:ext cx="4793392" cy="1117041"/>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DBCCBFE-E3AF-4F55-9F8A-81114EF2BCE4}">
      <dsp:nvSpPr>
        <dsp:cNvPr id="0" name=""/>
        <dsp:cNvSpPr/>
      </dsp:nvSpPr>
      <dsp:spPr>
        <a:xfrm>
          <a:off x="337905" y="4442443"/>
          <a:ext cx="614372" cy="614372"/>
        </a:xfrm>
        <a:prstGeom prst="rect">
          <a:avLst/>
        </a:prstGeom>
        <a:solidFill>
          <a:schemeClr val="bg1">
            <a:hueOff val="0"/>
            <a:satOff val="0"/>
            <a:lumOff val="0"/>
            <a:alphaOff val="0"/>
          </a:schemeClr>
        </a:solidFill>
        <a:ln w="19050" cap="rnd" cmpd="sng" algn="ctr">
          <a:solidFill>
            <a:schemeClr val="lt1">
              <a:alpha val="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37D78DB-1430-40ED-94DD-246D7734DCED}">
      <dsp:nvSpPr>
        <dsp:cNvPr id="0" name=""/>
        <dsp:cNvSpPr/>
      </dsp:nvSpPr>
      <dsp:spPr>
        <a:xfrm>
          <a:off x="1290182" y="4191109"/>
          <a:ext cx="3503209" cy="11170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220" tIns="118220" rIns="118220" bIns="118220" numCol="1" spcCol="1270" anchor="ctr" anchorCtr="0">
          <a:noAutofit/>
        </a:bodyPr>
        <a:lstStyle/>
        <a:p>
          <a:pPr marL="0" lvl="0" indent="0" algn="l" defTabSz="711200" rtl="0">
            <a:lnSpc>
              <a:spcPct val="90000"/>
            </a:lnSpc>
            <a:spcBef>
              <a:spcPct val="0"/>
            </a:spcBef>
            <a:spcAft>
              <a:spcPct val="35000"/>
            </a:spcAft>
            <a:buNone/>
          </a:pPr>
          <a:r>
            <a:rPr lang="en-US" sz="1600" kern="1200" dirty="0">
              <a:latin typeface="Century Gothic" panose="020B0502020202020204"/>
            </a:rPr>
            <a:t>Contribute toward finding a balance between protecting a community and keeping its confidence'</a:t>
          </a:r>
        </a:p>
      </dsp:txBody>
      <dsp:txXfrm>
        <a:off x="1290182" y="4191109"/>
        <a:ext cx="3503209" cy="1117041"/>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layout6.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layout7.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layout8.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9.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0.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1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5.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16.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385ED7D-5A79-4F34-A384-B9E19C7FC306}" type="datetimeFigureOut">
              <a:rPr lang="en-GB" smtClean="0"/>
              <a:t>29/10/2019</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08A04AB-1F0F-495E-8778-90A3DADEE21E}" type="slidenum">
              <a:rPr lang="en-GB" smtClean="0"/>
              <a:t>‹#›</a:t>
            </a:fld>
            <a:endParaRPr lang="en-GB"/>
          </a:p>
        </p:txBody>
      </p:sp>
    </p:spTree>
    <p:extLst>
      <p:ext uri="{BB962C8B-B14F-4D97-AF65-F5344CB8AC3E}">
        <p14:creationId xmlns:p14="http://schemas.microsoft.com/office/powerpoint/2010/main" val="13379071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4B40AB2D-FB93-439F-A2BE-9011E1195858}" type="slidenum">
              <a:rPr lang="en-GB" altLang="en-US">
                <a:solidFill>
                  <a:prstClr val="black"/>
                </a:solidFill>
              </a:rPr>
              <a:pPr eaLnBrk="1" hangingPunct="1"/>
              <a:t>24</a:t>
            </a:fld>
            <a:endParaRPr lang="en-GB" altLang="en-US">
              <a:solidFill>
                <a:prstClr val="black"/>
              </a:solidFill>
            </a:endParaRPr>
          </a:p>
        </p:txBody>
      </p:sp>
      <p:sp>
        <p:nvSpPr>
          <p:cNvPr id="30723"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fontAlgn="base" hangingPunct="1">
              <a:spcBef>
                <a:spcPct val="0"/>
              </a:spcBef>
              <a:spcAft>
                <a:spcPct val="0"/>
              </a:spcAft>
            </a:pPr>
            <a:fld id="{F54373A3-C028-490D-AC04-A0E2A387761E}" type="slidenum">
              <a:rPr lang="en-US" altLang="en-US" sz="1200">
                <a:solidFill>
                  <a:prstClr val="black"/>
                </a:solidFill>
                <a:cs typeface="Arial" charset="0"/>
              </a:rPr>
              <a:pPr algn="r" eaLnBrk="1" fontAlgn="base" hangingPunct="1">
                <a:spcBef>
                  <a:spcPct val="0"/>
                </a:spcBef>
                <a:spcAft>
                  <a:spcPct val="0"/>
                </a:spcAft>
              </a:pPr>
              <a:t>24</a:t>
            </a:fld>
            <a:endParaRPr lang="en-US" altLang="en-US" sz="1200">
              <a:solidFill>
                <a:prstClr val="black"/>
              </a:solidFill>
              <a:cs typeface="Arial" charset="0"/>
            </a:endParaRPr>
          </a:p>
        </p:txBody>
      </p:sp>
      <p:sp>
        <p:nvSpPr>
          <p:cNvPr id="30724" name="Rectangle 2"/>
          <p:cNvSpPr>
            <a:spLocks noGrp="1" noRot="1" noChangeAspect="1" noChangeArrowheads="1" noTextEdit="1"/>
          </p:cNvSpPr>
          <p:nvPr>
            <p:ph type="sldImg"/>
          </p:nvPr>
        </p:nvSpPr>
        <p:spPr>
          <a:ln/>
        </p:spPr>
      </p:sp>
      <p:sp>
        <p:nvSpPr>
          <p:cNvPr id="30725"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defTabSz="912813" eaLnBrk="1" hangingPunct="1">
              <a:lnSpc>
                <a:spcPct val="80000"/>
              </a:lnSpc>
            </a:pPr>
            <a:r>
              <a:rPr lang="en-GB" altLang="en-US" sz="1100" b="1" dirty="0"/>
              <a:t>TIME SLOT 09.30am – 11.00am (DAY 1)</a:t>
            </a:r>
            <a:r>
              <a:rPr lang="en-GB" altLang="en-US" sz="1100" dirty="0"/>
              <a:t> </a:t>
            </a:r>
          </a:p>
          <a:p>
            <a:pPr defTabSz="912813" eaLnBrk="1" hangingPunct="1">
              <a:lnSpc>
                <a:spcPct val="80000"/>
              </a:lnSpc>
            </a:pPr>
            <a:endParaRPr lang="en-GB" altLang="en-US" sz="1100"/>
          </a:p>
          <a:p>
            <a:pPr defTabSz="912813" eaLnBrk="1" hangingPunct="1">
              <a:lnSpc>
                <a:spcPct val="80000"/>
              </a:lnSpc>
            </a:pPr>
            <a:r>
              <a:rPr lang="en-GB" altLang="en-US" sz="1100" dirty="0"/>
              <a:t>We can see here how the threat SB was countering, was changing over time and SB needed to evolve in its methods, practices and thinking to meet this new threat. </a:t>
            </a:r>
          </a:p>
          <a:p>
            <a:pPr defTabSz="912813" eaLnBrk="1" hangingPunct="1">
              <a:lnSpc>
                <a:spcPct val="80000"/>
              </a:lnSpc>
            </a:pPr>
            <a:endParaRPr lang="en-GB" altLang="en-US" sz="1100"/>
          </a:p>
          <a:p>
            <a:pPr defTabSz="912813" eaLnBrk="1" hangingPunct="1">
              <a:lnSpc>
                <a:spcPct val="80000"/>
              </a:lnSpc>
            </a:pPr>
            <a:r>
              <a:rPr lang="en-GB" altLang="en-US" sz="1100" dirty="0"/>
              <a:t>The UK was always considered as a safe haven due to its asylum and immigration policy. </a:t>
            </a:r>
          </a:p>
          <a:p>
            <a:pPr defTabSz="912813" eaLnBrk="1" hangingPunct="1">
              <a:lnSpc>
                <a:spcPct val="80000"/>
              </a:lnSpc>
            </a:pPr>
            <a:r>
              <a:rPr lang="en-GB" altLang="en-US" sz="1100" dirty="0"/>
              <a:t>In the aftermath of 9/11 and the UK’s involvement in military action in Afghanistan, it became clear that British interest were a priority target for AQ and associated networks:</a:t>
            </a:r>
          </a:p>
          <a:p>
            <a:pPr defTabSz="912813" eaLnBrk="1" hangingPunct="1">
              <a:lnSpc>
                <a:spcPct val="80000"/>
              </a:lnSpc>
              <a:buFontTx/>
              <a:buChar char="•"/>
            </a:pPr>
            <a:r>
              <a:rPr lang="en-GB" altLang="en-US" sz="1100" dirty="0"/>
              <a:t>A number of public statements by UBL, singled out Britain for criticism and encouraged attacks against UK</a:t>
            </a:r>
          </a:p>
          <a:p>
            <a:pPr defTabSz="912813" eaLnBrk="1" hangingPunct="1">
              <a:lnSpc>
                <a:spcPct val="80000"/>
              </a:lnSpc>
              <a:buFontTx/>
              <a:buChar char="•"/>
            </a:pPr>
            <a:r>
              <a:rPr lang="en-GB" altLang="en-US" sz="1100" dirty="0"/>
              <a:t>Disrupted plots overseas in 2001/2002 showed British targets being identified for attack especially Singapore and Gibraltar</a:t>
            </a:r>
          </a:p>
          <a:p>
            <a:pPr defTabSz="912813" eaLnBrk="1" hangingPunct="1">
              <a:lnSpc>
                <a:spcPct val="80000"/>
              </a:lnSpc>
              <a:buFontTx/>
              <a:buChar char="•"/>
            </a:pPr>
            <a:r>
              <a:rPr lang="en-GB" altLang="en-US" sz="1100" dirty="0"/>
              <a:t>The attacks in Istanbul in 2003 on HSBC and British Consulate which were the 1</a:t>
            </a:r>
            <a:r>
              <a:rPr lang="en-GB" altLang="en-US" sz="1100" baseline="30000" dirty="0"/>
              <a:t>st</a:t>
            </a:r>
            <a:r>
              <a:rPr lang="en-GB" altLang="en-US" sz="1100" dirty="0"/>
              <a:t> successful attacks against British interest</a:t>
            </a:r>
          </a:p>
          <a:p>
            <a:pPr defTabSz="912813" eaLnBrk="1" hangingPunct="1">
              <a:lnSpc>
                <a:spcPct val="80000"/>
              </a:lnSpc>
            </a:pPr>
            <a:endParaRPr lang="en-GB" altLang="en-US" sz="1100"/>
          </a:p>
          <a:p>
            <a:pPr defTabSz="912813" eaLnBrk="1" hangingPunct="1">
              <a:lnSpc>
                <a:spcPct val="80000"/>
              </a:lnSpc>
            </a:pPr>
            <a:r>
              <a:rPr lang="en-GB" altLang="en-US" sz="1100" dirty="0"/>
              <a:t>Asylum dispersal post 2002 placed enclaves of asylum seekers into various pockets around the country.</a:t>
            </a:r>
          </a:p>
          <a:p>
            <a:pPr defTabSz="912813" eaLnBrk="1" hangingPunct="1">
              <a:lnSpc>
                <a:spcPct val="80000"/>
              </a:lnSpc>
            </a:pPr>
            <a:endParaRPr lang="en-GB" altLang="en-US" sz="1100"/>
          </a:p>
          <a:p>
            <a:pPr defTabSz="912813" eaLnBrk="1" hangingPunct="1">
              <a:lnSpc>
                <a:spcPct val="80000"/>
              </a:lnSpc>
            </a:pPr>
            <a:r>
              <a:rPr lang="en-GB" altLang="en-US" sz="1100" dirty="0"/>
              <a:t>USA very tight security especially at border control. UK is associate of the US and border control not as tight due to asylum and immigration laws and can therefore be more easily targeted and still harm western interests extending to USA. </a:t>
            </a:r>
          </a:p>
          <a:p>
            <a:pPr defTabSz="912813" eaLnBrk="1" hangingPunct="1">
              <a:lnSpc>
                <a:spcPct val="80000"/>
              </a:lnSpc>
            </a:pPr>
            <a:endParaRPr lang="en-GB" altLang="en-US" sz="1100"/>
          </a:p>
          <a:p>
            <a:pPr defTabSz="912813" eaLnBrk="1" hangingPunct="1">
              <a:lnSpc>
                <a:spcPct val="80000"/>
              </a:lnSpc>
            </a:pPr>
            <a:r>
              <a:rPr lang="en-GB" altLang="en-US" sz="1100" dirty="0"/>
              <a:t>It quickly became clear from emerging intelligence that the UK itself was a target and a growing number of plots were revealed between 2002 and 2004. By summer 2002 there were clear signs that Algerian Extremists Networks that had previously used the UK as a safe haven, were now planning attacks here!!!! ( (</a:t>
            </a:r>
            <a:r>
              <a:rPr lang="en-GB" altLang="en-US" sz="1100" b="1" dirty="0"/>
              <a:t>THE THREAT HAS CHANGED AGAIN</a:t>
            </a:r>
            <a:r>
              <a:rPr lang="en-GB" altLang="en-US" sz="1100" dirty="0"/>
              <a:t>!)</a:t>
            </a:r>
          </a:p>
          <a:p>
            <a:pPr defTabSz="912813" eaLnBrk="1" hangingPunct="1">
              <a:lnSpc>
                <a:spcPct val="80000"/>
              </a:lnSpc>
            </a:pPr>
            <a:endParaRPr lang="en-GB" altLang="en-US" sz="1100"/>
          </a:p>
        </p:txBody>
      </p:sp>
    </p:spTree>
    <p:extLst>
      <p:ext uri="{BB962C8B-B14F-4D97-AF65-F5344CB8AC3E}">
        <p14:creationId xmlns:p14="http://schemas.microsoft.com/office/powerpoint/2010/main" val="18878910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4B40AB2D-FB93-439F-A2BE-9011E1195858}" type="slidenum">
              <a:rPr lang="en-GB" altLang="en-US">
                <a:solidFill>
                  <a:prstClr val="black"/>
                </a:solidFill>
              </a:rPr>
              <a:pPr eaLnBrk="1" hangingPunct="1"/>
              <a:t>25</a:t>
            </a:fld>
            <a:endParaRPr lang="en-GB" altLang="en-US">
              <a:solidFill>
                <a:prstClr val="black"/>
              </a:solidFill>
            </a:endParaRPr>
          </a:p>
        </p:txBody>
      </p:sp>
      <p:sp>
        <p:nvSpPr>
          <p:cNvPr id="30723"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fontAlgn="base" hangingPunct="1">
              <a:spcBef>
                <a:spcPct val="0"/>
              </a:spcBef>
              <a:spcAft>
                <a:spcPct val="0"/>
              </a:spcAft>
            </a:pPr>
            <a:fld id="{F54373A3-C028-490D-AC04-A0E2A387761E}" type="slidenum">
              <a:rPr lang="en-US" altLang="en-US" sz="1200">
                <a:solidFill>
                  <a:prstClr val="black"/>
                </a:solidFill>
                <a:cs typeface="Arial" charset="0"/>
              </a:rPr>
              <a:pPr algn="r" eaLnBrk="1" fontAlgn="base" hangingPunct="1">
                <a:spcBef>
                  <a:spcPct val="0"/>
                </a:spcBef>
                <a:spcAft>
                  <a:spcPct val="0"/>
                </a:spcAft>
              </a:pPr>
              <a:t>25</a:t>
            </a:fld>
            <a:endParaRPr lang="en-US" altLang="en-US" sz="1200">
              <a:solidFill>
                <a:prstClr val="black"/>
              </a:solidFill>
              <a:cs typeface="Arial" charset="0"/>
            </a:endParaRPr>
          </a:p>
        </p:txBody>
      </p:sp>
      <p:sp>
        <p:nvSpPr>
          <p:cNvPr id="30724" name="Rectangle 2"/>
          <p:cNvSpPr>
            <a:spLocks noGrp="1" noRot="1" noChangeAspect="1" noChangeArrowheads="1" noTextEdit="1"/>
          </p:cNvSpPr>
          <p:nvPr>
            <p:ph type="sldImg"/>
          </p:nvPr>
        </p:nvSpPr>
        <p:spPr>
          <a:ln/>
        </p:spPr>
      </p:sp>
      <p:sp>
        <p:nvSpPr>
          <p:cNvPr id="30725"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defTabSz="912813" eaLnBrk="1" hangingPunct="1">
              <a:lnSpc>
                <a:spcPct val="80000"/>
              </a:lnSpc>
            </a:pPr>
            <a:r>
              <a:rPr lang="en-GB" altLang="en-US" sz="1100" b="1" dirty="0"/>
              <a:t>TIME SLOT 09.30am – 11.00am (DAY 1)</a:t>
            </a:r>
            <a:r>
              <a:rPr lang="en-GB" altLang="en-US" sz="1100" dirty="0"/>
              <a:t> </a:t>
            </a:r>
          </a:p>
          <a:p>
            <a:pPr defTabSz="912813" eaLnBrk="1" hangingPunct="1">
              <a:lnSpc>
                <a:spcPct val="80000"/>
              </a:lnSpc>
            </a:pPr>
            <a:endParaRPr lang="en-GB" altLang="en-US" sz="1100"/>
          </a:p>
          <a:p>
            <a:pPr defTabSz="912813" eaLnBrk="1" hangingPunct="1">
              <a:lnSpc>
                <a:spcPct val="80000"/>
              </a:lnSpc>
            </a:pPr>
            <a:r>
              <a:rPr lang="en-GB" altLang="en-US" sz="1100" dirty="0"/>
              <a:t>We can see here how the threat SB was countering, was changing over time and SB needed to evolve in its methods, practices and thinking to meet this new threat. </a:t>
            </a:r>
          </a:p>
          <a:p>
            <a:pPr defTabSz="912813" eaLnBrk="1" hangingPunct="1">
              <a:lnSpc>
                <a:spcPct val="80000"/>
              </a:lnSpc>
            </a:pPr>
            <a:endParaRPr lang="en-GB" altLang="en-US" sz="1100"/>
          </a:p>
          <a:p>
            <a:pPr defTabSz="912813" eaLnBrk="1" hangingPunct="1">
              <a:lnSpc>
                <a:spcPct val="80000"/>
              </a:lnSpc>
            </a:pPr>
            <a:r>
              <a:rPr lang="en-GB" altLang="en-US" sz="1100" dirty="0"/>
              <a:t>The UK was always considered as a safe haven due to its asylum and immigration policy. </a:t>
            </a:r>
          </a:p>
          <a:p>
            <a:pPr defTabSz="912813" eaLnBrk="1" hangingPunct="1">
              <a:lnSpc>
                <a:spcPct val="80000"/>
              </a:lnSpc>
            </a:pPr>
            <a:r>
              <a:rPr lang="en-GB" altLang="en-US" sz="1100" dirty="0"/>
              <a:t>In the aftermath of 9/11 and the UK’s involvement in military action in Afghanistan, it became clear that British interest were a priority target for AQ and associated networks:</a:t>
            </a:r>
          </a:p>
          <a:p>
            <a:pPr defTabSz="912813" eaLnBrk="1" hangingPunct="1">
              <a:lnSpc>
                <a:spcPct val="80000"/>
              </a:lnSpc>
              <a:buFontTx/>
              <a:buChar char="•"/>
            </a:pPr>
            <a:r>
              <a:rPr lang="en-GB" altLang="en-US" sz="1100" dirty="0"/>
              <a:t>A number of public statements by UBL, singled out Britain for criticism and encouraged attacks against UK</a:t>
            </a:r>
          </a:p>
          <a:p>
            <a:pPr defTabSz="912813" eaLnBrk="1" hangingPunct="1">
              <a:lnSpc>
                <a:spcPct val="80000"/>
              </a:lnSpc>
              <a:buFontTx/>
              <a:buChar char="•"/>
            </a:pPr>
            <a:r>
              <a:rPr lang="en-GB" altLang="en-US" sz="1100" dirty="0"/>
              <a:t>Disrupted plots overseas in 2001/2002 showed British targets being identified for attack especially Singapore and Gibraltar</a:t>
            </a:r>
          </a:p>
          <a:p>
            <a:pPr defTabSz="912813" eaLnBrk="1" hangingPunct="1">
              <a:lnSpc>
                <a:spcPct val="80000"/>
              </a:lnSpc>
              <a:buFontTx/>
              <a:buChar char="•"/>
            </a:pPr>
            <a:r>
              <a:rPr lang="en-GB" altLang="en-US" sz="1100" dirty="0"/>
              <a:t>The attacks in Istanbul in 2003 on HSBC and British Consulate which were the 1</a:t>
            </a:r>
            <a:r>
              <a:rPr lang="en-GB" altLang="en-US" sz="1100" baseline="30000" dirty="0"/>
              <a:t>st</a:t>
            </a:r>
            <a:r>
              <a:rPr lang="en-GB" altLang="en-US" sz="1100" dirty="0"/>
              <a:t> successful attacks against British interest</a:t>
            </a:r>
          </a:p>
          <a:p>
            <a:pPr defTabSz="912813" eaLnBrk="1" hangingPunct="1">
              <a:lnSpc>
                <a:spcPct val="80000"/>
              </a:lnSpc>
            </a:pPr>
            <a:endParaRPr lang="en-GB" altLang="en-US" sz="1100"/>
          </a:p>
          <a:p>
            <a:pPr defTabSz="912813" eaLnBrk="1" hangingPunct="1">
              <a:lnSpc>
                <a:spcPct val="80000"/>
              </a:lnSpc>
            </a:pPr>
            <a:r>
              <a:rPr lang="en-GB" altLang="en-US" sz="1100" dirty="0"/>
              <a:t>Asylum dispersal post 2002 placed enclaves of asylum seekers into various pockets around the country.</a:t>
            </a:r>
          </a:p>
          <a:p>
            <a:pPr defTabSz="912813" eaLnBrk="1" hangingPunct="1">
              <a:lnSpc>
                <a:spcPct val="80000"/>
              </a:lnSpc>
            </a:pPr>
            <a:endParaRPr lang="en-GB" altLang="en-US" sz="1100"/>
          </a:p>
          <a:p>
            <a:pPr defTabSz="912813" eaLnBrk="1" hangingPunct="1">
              <a:lnSpc>
                <a:spcPct val="80000"/>
              </a:lnSpc>
            </a:pPr>
            <a:r>
              <a:rPr lang="en-GB" altLang="en-US" sz="1100" dirty="0"/>
              <a:t>USA very tight security especially at border control. UK is associate of the US and border control not as tight due to asylum and immigration laws and can therefore be more easily targeted and still harm western interests extending to USA. </a:t>
            </a:r>
          </a:p>
          <a:p>
            <a:pPr defTabSz="912813" eaLnBrk="1" hangingPunct="1">
              <a:lnSpc>
                <a:spcPct val="80000"/>
              </a:lnSpc>
            </a:pPr>
            <a:endParaRPr lang="en-GB" altLang="en-US" sz="1100"/>
          </a:p>
          <a:p>
            <a:pPr defTabSz="912813" eaLnBrk="1" hangingPunct="1">
              <a:lnSpc>
                <a:spcPct val="80000"/>
              </a:lnSpc>
            </a:pPr>
            <a:r>
              <a:rPr lang="en-GB" altLang="en-US" sz="1100" dirty="0"/>
              <a:t>It quickly became clear from emerging intelligence that the UK itself was a target and a growing number of plots were revealed between 2002 and 2004. By summer 2002 there were clear signs that Algerian Extremists Networks that had previously used the UK as a safe haven, were now planning attacks here!!!! ( (</a:t>
            </a:r>
            <a:r>
              <a:rPr lang="en-GB" altLang="en-US" sz="1100" b="1" dirty="0"/>
              <a:t>THE THREAT HAS CHANGED AGAIN</a:t>
            </a:r>
            <a:r>
              <a:rPr lang="en-GB" altLang="en-US" sz="1100" dirty="0"/>
              <a:t>!)</a:t>
            </a:r>
          </a:p>
          <a:p>
            <a:pPr defTabSz="912813" eaLnBrk="1" hangingPunct="1">
              <a:lnSpc>
                <a:spcPct val="80000"/>
              </a:lnSpc>
            </a:pPr>
            <a:endParaRPr lang="en-GB" altLang="en-US" sz="110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4C92A6CB-AA01-4D64-8D76-20EE85781F19}" type="slidenum">
              <a:rPr lang="en-GB" altLang="en-US">
                <a:solidFill>
                  <a:prstClr val="black"/>
                </a:solidFill>
              </a:rPr>
              <a:pPr eaLnBrk="1" hangingPunct="1"/>
              <a:t>26</a:t>
            </a:fld>
            <a:endParaRPr lang="en-GB" altLang="en-US">
              <a:solidFill>
                <a:prstClr val="black"/>
              </a:solidFill>
            </a:endParaRPr>
          </a:p>
        </p:txBody>
      </p:sp>
      <p:sp>
        <p:nvSpPr>
          <p:cNvPr id="28675" name="Rectangle 2"/>
          <p:cNvSpPr>
            <a:spLocks noGrp="1" noRot="1" noChangeAspect="1" noChangeArrowheads="1" noTextEdit="1"/>
          </p:cNvSpPr>
          <p:nvPr>
            <p:ph type="sldImg"/>
          </p:nvPr>
        </p:nvSpPr>
        <p:spPr>
          <a:ln/>
        </p:spPr>
      </p:sp>
      <p:sp>
        <p:nvSpPr>
          <p:cNvPr id="28676" name="Rectangle 3"/>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A056B9F1-88BA-41F2-B7D4-EB3C7979CF05}" type="slidenum">
              <a:rPr lang="en-GB" altLang="en-US">
                <a:solidFill>
                  <a:prstClr val="black"/>
                </a:solidFill>
              </a:rPr>
              <a:pPr eaLnBrk="1" hangingPunct="1"/>
              <a:t>29</a:t>
            </a:fld>
            <a:endParaRPr lang="en-GB" altLang="en-US">
              <a:solidFill>
                <a:prstClr val="black"/>
              </a:solidFill>
            </a:endParaRPr>
          </a:p>
        </p:txBody>
      </p:sp>
      <p:sp>
        <p:nvSpPr>
          <p:cNvPr id="29699"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fontAlgn="base" hangingPunct="1">
              <a:spcBef>
                <a:spcPct val="0"/>
              </a:spcBef>
              <a:spcAft>
                <a:spcPct val="0"/>
              </a:spcAft>
            </a:pPr>
            <a:fld id="{EA54BB4D-F21D-4A57-A0B3-A8A0880D83EA}" type="slidenum">
              <a:rPr lang="en-US" altLang="en-US" sz="1200">
                <a:solidFill>
                  <a:prstClr val="black"/>
                </a:solidFill>
                <a:cs typeface="Arial" charset="0"/>
              </a:rPr>
              <a:pPr algn="r" eaLnBrk="1" fontAlgn="base" hangingPunct="1">
                <a:spcBef>
                  <a:spcPct val="0"/>
                </a:spcBef>
                <a:spcAft>
                  <a:spcPct val="0"/>
                </a:spcAft>
              </a:pPr>
              <a:t>29</a:t>
            </a:fld>
            <a:endParaRPr lang="en-US" altLang="en-US" sz="1200">
              <a:solidFill>
                <a:prstClr val="black"/>
              </a:solidFill>
              <a:cs typeface="Arial" charset="0"/>
            </a:endParaRPr>
          </a:p>
        </p:txBody>
      </p:sp>
      <p:sp>
        <p:nvSpPr>
          <p:cNvPr id="29700" name="Rectangle 2"/>
          <p:cNvSpPr>
            <a:spLocks noGrp="1" noRot="1" noChangeAspect="1" noChangeArrowheads="1" noTextEdit="1"/>
          </p:cNvSpPr>
          <p:nvPr>
            <p:ph type="sldImg"/>
          </p:nvPr>
        </p:nvSpPr>
        <p:spPr>
          <a:ln/>
        </p:spPr>
      </p:sp>
      <p:sp>
        <p:nvSpPr>
          <p:cNvPr id="29701"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defTabSz="912813" eaLnBrk="1" hangingPunct="1"/>
            <a:r>
              <a:rPr lang="en-GB" altLang="en-US" b="1" dirty="0"/>
              <a:t>TIME SLOT 1.00pm till 2.00pm (DAY 1)</a:t>
            </a:r>
          </a:p>
          <a:p>
            <a:pPr defTabSz="912813" eaLnBrk="1" hangingPunct="1">
              <a:spcBef>
                <a:spcPct val="0"/>
              </a:spcBef>
            </a:pPr>
            <a:endParaRPr lang="en-GB" altLang="en-US"/>
          </a:p>
          <a:p>
            <a:pPr defTabSz="912813" eaLnBrk="1" hangingPunct="1"/>
            <a:r>
              <a:rPr lang="en-GB" altLang="en-US" dirty="0"/>
              <a:t>Bullet 1: this is in support of the identification and prioritisation of business</a:t>
            </a:r>
          </a:p>
          <a:p>
            <a:pPr defTabSz="912813" eaLnBrk="1" hangingPunct="1"/>
            <a:endParaRPr lang="en-GB" altLang="en-US"/>
          </a:p>
          <a:p>
            <a:pPr defTabSz="912813" eaLnBrk="1" hangingPunct="1"/>
            <a:r>
              <a:rPr lang="en-GB" altLang="en-US" dirty="0"/>
              <a:t>Bullet 4</a:t>
            </a:r>
            <a:endParaRPr lang="en-US" alt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47A2BFC5-3E07-4A8F-85CE-066CF388CC5B}" type="slidenum">
              <a:rPr lang="en-GB" altLang="en-US">
                <a:solidFill>
                  <a:prstClr val="black"/>
                </a:solidFill>
              </a:rPr>
              <a:pPr eaLnBrk="1" hangingPunct="1"/>
              <a:t>31</a:t>
            </a:fld>
            <a:endParaRPr lang="en-GB" altLang="en-US">
              <a:solidFill>
                <a:prstClr val="black"/>
              </a:solidFill>
            </a:endParaRPr>
          </a:p>
        </p:txBody>
      </p:sp>
      <p:sp>
        <p:nvSpPr>
          <p:cNvPr id="31747"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fontAlgn="base" hangingPunct="1">
              <a:spcBef>
                <a:spcPct val="0"/>
              </a:spcBef>
              <a:spcAft>
                <a:spcPct val="0"/>
              </a:spcAft>
            </a:pPr>
            <a:fld id="{8988C5FE-6F4B-4997-A50A-1C5EFDA21F84}" type="slidenum">
              <a:rPr lang="en-US" altLang="en-US" sz="1200">
                <a:solidFill>
                  <a:prstClr val="black"/>
                </a:solidFill>
                <a:cs typeface="Arial" charset="0"/>
              </a:rPr>
              <a:pPr algn="r" eaLnBrk="1" fontAlgn="base" hangingPunct="1">
                <a:spcBef>
                  <a:spcPct val="0"/>
                </a:spcBef>
                <a:spcAft>
                  <a:spcPct val="0"/>
                </a:spcAft>
              </a:pPr>
              <a:t>31</a:t>
            </a:fld>
            <a:endParaRPr lang="en-US" altLang="en-US" sz="1200">
              <a:solidFill>
                <a:prstClr val="black"/>
              </a:solidFill>
              <a:cs typeface="Arial" charset="0"/>
            </a:endParaRPr>
          </a:p>
        </p:txBody>
      </p:sp>
      <p:sp>
        <p:nvSpPr>
          <p:cNvPr id="31748" name="Rectangle 2050"/>
          <p:cNvSpPr>
            <a:spLocks noGrp="1" noRot="1" noChangeAspect="1" noChangeArrowheads="1" noTextEdit="1"/>
          </p:cNvSpPr>
          <p:nvPr>
            <p:ph type="sldImg"/>
          </p:nvPr>
        </p:nvSpPr>
        <p:spPr>
          <a:ln/>
        </p:spPr>
      </p:sp>
      <p:sp>
        <p:nvSpPr>
          <p:cNvPr id="31749" name="Rectangle 2051"/>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defTabSz="912813" eaLnBrk="1" hangingPunct="1"/>
            <a:r>
              <a:rPr lang="en-GB" altLang="en-US" b="1" dirty="0"/>
              <a:t>CT units in and  around the UK plus those in Scotland &amp; NI</a:t>
            </a:r>
          </a:p>
          <a:p>
            <a:pPr defTabSz="912813" eaLnBrk="1" hangingPunct="1"/>
            <a:endParaRPr lang="en-GB" altLang="en-US" b="1"/>
          </a:p>
          <a:p>
            <a:pPr defTabSz="912813" eaLnBrk="1" hangingPunct="1"/>
            <a:r>
              <a:rPr lang="en-GB" altLang="en-US" b="1" dirty="0"/>
              <a:t>CTU’s counter terrorism units – explain location an set up – </a:t>
            </a:r>
            <a:r>
              <a:rPr lang="en-GB" altLang="en-US" b="1" dirty="0" err="1"/>
              <a:t>e.g</a:t>
            </a:r>
            <a:r>
              <a:rPr lang="en-GB" altLang="en-US" b="1" dirty="0"/>
              <a:t> intelligence and investigation </a:t>
            </a:r>
          </a:p>
          <a:p>
            <a:pPr defTabSz="912813" eaLnBrk="1" hangingPunct="1"/>
            <a:endParaRPr lang="en-GB" altLang="en-US" b="1"/>
          </a:p>
          <a:p>
            <a:pPr defTabSz="912813" eaLnBrk="1" hangingPunct="1"/>
            <a:r>
              <a:rPr lang="en-GB" altLang="en-US" b="1" dirty="0"/>
              <a:t>CTIU’s  - explain the difference </a:t>
            </a:r>
          </a:p>
          <a:p>
            <a:pPr defTabSz="912813" eaLnBrk="1" hangingPunct="1"/>
            <a:endParaRPr lang="en-GB" altLang="en-US" b="1"/>
          </a:p>
          <a:p>
            <a:pPr defTabSz="912813" eaLnBrk="1" hangingPunct="1">
              <a:lnSpc>
                <a:spcPct val="90000"/>
              </a:lnSpc>
            </a:pPr>
            <a:endParaRPr lang="en-GB" altLang="en-US">
              <a:cs typeface="Arial" charset="0"/>
            </a:endParaRPr>
          </a:p>
          <a:p>
            <a:pPr defTabSz="912813" eaLnBrk="1" hangingPunct="1"/>
            <a:r>
              <a:rPr lang="en-GB" altLang="en-US" dirty="0"/>
              <a:t>CTIUs support the coordination of activity on a regional basis in accordance with the principles of the NIM. They develop regional strategic &amp; tactical assessments on terrorism and other threats &amp; coordinate regional responses. The CTIU manager is responsible for the running of the CTIU and for implementation of systems to ensure operational delivery throughout the region including operating standards, skills spread, training and operations preparedness and testing.</a:t>
            </a:r>
          </a:p>
          <a:p>
            <a:pPr defTabSz="912813" eaLnBrk="1" hangingPunct="1"/>
            <a:r>
              <a:rPr lang="en-GB" altLang="en-US" dirty="0"/>
              <a:t>The work of the CTIU is divided into 3 areas:</a:t>
            </a:r>
          </a:p>
          <a:p>
            <a:pPr defTabSz="912813" eaLnBrk="1" hangingPunct="1"/>
            <a:endParaRPr lang="en-GB" altLang="en-US"/>
          </a:p>
          <a:p>
            <a:pPr defTabSz="912813" eaLnBrk="1" hangingPunct="1">
              <a:buFontTx/>
              <a:buChar char="•"/>
            </a:pPr>
            <a:r>
              <a:rPr lang="en-GB" altLang="en-US" dirty="0"/>
              <a:t>Coordination such as operational standards (capacities databases) and training</a:t>
            </a:r>
          </a:p>
          <a:p>
            <a:pPr defTabSz="912813" eaLnBrk="1" hangingPunct="1"/>
            <a:endParaRPr lang="en-GB" altLang="en-US"/>
          </a:p>
          <a:p>
            <a:pPr defTabSz="912813" eaLnBrk="1" hangingPunct="1">
              <a:buFontTx/>
              <a:buChar char="•"/>
            </a:pPr>
            <a:r>
              <a:rPr lang="en-GB" altLang="en-US" dirty="0"/>
              <a:t>Analysis</a:t>
            </a:r>
          </a:p>
          <a:p>
            <a:pPr defTabSz="912813" eaLnBrk="1" hangingPunct="1"/>
            <a:endParaRPr lang="en-GB" altLang="en-US"/>
          </a:p>
          <a:p>
            <a:pPr defTabSz="912813" eaLnBrk="1" hangingPunct="1">
              <a:buFontTx/>
              <a:buChar char="•"/>
            </a:pPr>
            <a:r>
              <a:rPr lang="en-GB" altLang="en-US" dirty="0"/>
              <a:t>Intelligence cell work. (producing regional level 2 products)</a:t>
            </a:r>
          </a:p>
          <a:p>
            <a:pPr defTabSz="912813" eaLnBrk="1" hangingPunct="1"/>
            <a:endParaRPr lang="en-GB" altLang="en-US"/>
          </a:p>
          <a:p>
            <a:pPr defTabSz="912813" eaLnBrk="1" hangingPunct="1"/>
            <a:r>
              <a:rPr lang="en-GB" altLang="en-US" dirty="0"/>
              <a:t>The CTIU is effectively the regional SB office around which regional operational resources will be built.</a:t>
            </a:r>
          </a:p>
          <a:p>
            <a:pPr defTabSz="912813" eaLnBrk="1" hangingPunct="1"/>
            <a:endParaRPr lang="en-GB" altLang="en-US" b="1"/>
          </a:p>
          <a:p>
            <a:pPr defTabSz="912813" eaLnBrk="1" hangingPunct="1">
              <a:lnSpc>
                <a:spcPct val="90000"/>
              </a:lnSpc>
            </a:pPr>
            <a:r>
              <a:rPr lang="en-GB" altLang="en-US" dirty="0">
                <a:cs typeface="Arial" charset="0"/>
              </a:rPr>
              <a:t>National Special Branch Priorities – National Police CT and DE Strategic Assessment and Control Strategy </a:t>
            </a:r>
          </a:p>
          <a:p>
            <a:pPr defTabSz="912813" eaLnBrk="1" hangingPunct="1">
              <a:lnSpc>
                <a:spcPct val="90000"/>
              </a:lnSpc>
            </a:pPr>
            <a:endParaRPr lang="en-GB" altLang="en-US">
              <a:cs typeface="Arial" charset="0"/>
            </a:endParaRPr>
          </a:p>
          <a:p>
            <a:pPr defTabSz="912813" eaLnBrk="1" hangingPunct="1">
              <a:lnSpc>
                <a:spcPct val="90000"/>
              </a:lnSpc>
            </a:pPr>
            <a:r>
              <a:rPr lang="en-GB" altLang="en-US" dirty="0">
                <a:cs typeface="Arial" charset="0"/>
              </a:rPr>
              <a:t>Implementation and development of the N.I.M within the Region Special Branches</a:t>
            </a:r>
          </a:p>
          <a:p>
            <a:pPr defTabSz="912813" eaLnBrk="1" hangingPunct="1">
              <a:lnSpc>
                <a:spcPct val="90000"/>
              </a:lnSpc>
            </a:pPr>
            <a:endParaRPr lang="en-GB" altLang="en-US">
              <a:cs typeface="Arial" charset="0"/>
            </a:endParaRPr>
          </a:p>
          <a:p>
            <a:pPr defTabSz="912813" eaLnBrk="1" hangingPunct="1">
              <a:lnSpc>
                <a:spcPct val="90000"/>
              </a:lnSpc>
            </a:pPr>
            <a:r>
              <a:rPr lang="en-GB" altLang="en-US" dirty="0">
                <a:cs typeface="Arial" charset="0"/>
              </a:rPr>
              <a:t>Standardisation of Special Branch procedures</a:t>
            </a:r>
          </a:p>
          <a:p>
            <a:pPr defTabSz="912813" eaLnBrk="1" hangingPunct="1">
              <a:lnSpc>
                <a:spcPct val="90000"/>
              </a:lnSpc>
            </a:pPr>
            <a:endParaRPr lang="en-GB" altLang="en-US">
              <a:cs typeface="Arial" charset="0"/>
            </a:endParaRPr>
          </a:p>
          <a:p>
            <a:pPr defTabSz="912813" eaLnBrk="1" hangingPunct="1">
              <a:lnSpc>
                <a:spcPct val="90000"/>
              </a:lnSpc>
            </a:pPr>
            <a:r>
              <a:rPr lang="en-GB" altLang="en-US" dirty="0">
                <a:cs typeface="Arial" charset="0"/>
              </a:rPr>
              <a:t>EXPLAIN SECURITY SERVICE ARE ALSO CO LOCATED IN ALL REGIONAL OFFICES – WHICH SUPPORTS GREATER PARTNERSHIP WORKING</a:t>
            </a:r>
          </a:p>
          <a:p>
            <a:pPr defTabSz="912813" eaLnBrk="1" hangingPunct="1">
              <a:lnSpc>
                <a:spcPct val="90000"/>
              </a:lnSpc>
            </a:pPr>
            <a:endParaRPr lang="en-GB" altLang="en-US">
              <a:cs typeface="Arial" charset="0"/>
            </a:endParaRPr>
          </a:p>
          <a:p>
            <a:pPr defTabSz="912813" eaLnBrk="1" hangingPunct="1">
              <a:lnSpc>
                <a:spcPct val="90000"/>
              </a:lnSpc>
            </a:pPr>
            <a:r>
              <a:rPr lang="en-GB" altLang="en-US" dirty="0">
                <a:cs typeface="Arial" charset="0"/>
              </a:rPr>
              <a:t>REMEMBER TERRORIST ACTS AND INVESTIGATIONS OF THE TYPE SEEEN IN RECENT YEARS – ARE NO LONGER CONFINED TO SINGLE COUNTIES AND ARE MOSTLY CROSS BORDER AND INTERNATIONAL INVESTIGATIONS – THEREFORE A JOINED UP AND CONSISTENT APPROACH IS ESSENTIAL.</a:t>
            </a:r>
          </a:p>
          <a:p>
            <a:pPr defTabSz="912813" eaLnBrk="1" hangingPunct="1">
              <a:lnSpc>
                <a:spcPct val="90000"/>
              </a:lnSpc>
            </a:pPr>
            <a:endParaRPr lang="en-GB" altLang="en-US">
              <a:cs typeface="Arial" charset="0"/>
            </a:endParaRPr>
          </a:p>
          <a:p>
            <a:pPr defTabSz="912813" eaLnBrk="1" hangingPunct="1">
              <a:lnSpc>
                <a:spcPct val="90000"/>
              </a:lnSpc>
            </a:pPr>
            <a:r>
              <a:rPr lang="en-GB" altLang="en-US" dirty="0">
                <a:cs typeface="Arial" charset="0"/>
              </a:rPr>
              <a:t>SO LETS DEMONSTRATE THIS BY GIVING YOU A CASE STUDY WHICH WAS BOTH A LOCAL. REGIONAL, NATIONAL AND INTERNATIONAL INVESTIGATION</a:t>
            </a:r>
          </a:p>
          <a:p>
            <a:pPr defTabSz="912813" eaLnBrk="1" hangingPunct="1">
              <a:lnSpc>
                <a:spcPct val="90000"/>
              </a:lnSpc>
            </a:pPr>
            <a:endParaRPr lang="en-GB" altLang="en-US">
              <a:cs typeface="Arial" charset="0"/>
            </a:endParaRPr>
          </a:p>
          <a:p>
            <a:pPr defTabSz="912813" eaLnBrk="1" hangingPunct="1">
              <a:lnSpc>
                <a:spcPct val="90000"/>
              </a:lnSpc>
            </a:pPr>
            <a:r>
              <a:rPr lang="en-GB" altLang="en-US" dirty="0">
                <a:cs typeface="Arial" charset="0"/>
              </a:rPr>
              <a:t>CLICK</a:t>
            </a:r>
          </a:p>
          <a:p>
            <a:pPr defTabSz="912813" eaLnBrk="1" hangingPunct="1">
              <a:spcBef>
                <a:spcPct val="0"/>
              </a:spcBef>
            </a:pPr>
            <a:endParaRPr lang="en-GB" altLang="en-US"/>
          </a:p>
          <a:p>
            <a:pPr defTabSz="912813" eaLnBrk="1" hangingPunct="1"/>
            <a:r>
              <a:rPr lang="en-GB" altLang="en-US" dirty="0"/>
              <a:t>SB continues to develop! In 2006, TAM commissioned a review of CT structures and the recommendation was the creation of 4 CTUS. This is currently live and ongoing. </a:t>
            </a:r>
          </a:p>
          <a:p>
            <a:pPr defTabSz="912813" eaLnBrk="1" hangingPunct="1"/>
            <a:endParaRPr lang="en-GB" altLang="en-US"/>
          </a:p>
          <a:p>
            <a:pPr defTabSz="912813" eaLnBrk="1" hangingPunct="1"/>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0193777E-7EFD-4021-84A9-F5C68A1DDF45}" type="slidenum">
              <a:rPr lang="en-GB" altLang="en-US">
                <a:solidFill>
                  <a:prstClr val="black"/>
                </a:solidFill>
              </a:rPr>
              <a:pPr eaLnBrk="1" hangingPunct="1"/>
              <a:t>35</a:t>
            </a:fld>
            <a:endParaRPr lang="en-GB" altLang="en-US">
              <a:solidFill>
                <a:prstClr val="black"/>
              </a:solidFill>
            </a:endParaRPr>
          </a:p>
        </p:txBody>
      </p:sp>
      <p:sp>
        <p:nvSpPr>
          <p:cNvPr id="32771" name="Slide Image Placeholder 1"/>
          <p:cNvSpPr>
            <a:spLocks noGrp="1" noRot="1" noChangeAspect="1" noTextEdit="1"/>
          </p:cNvSpPr>
          <p:nvPr>
            <p:ph type="sldImg"/>
          </p:nvPr>
        </p:nvSpPr>
        <p:spPr>
          <a:ln/>
        </p:spPr>
      </p:sp>
      <p:sp>
        <p:nvSpPr>
          <p:cNvPr id="32772"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defTabSz="912813" eaLnBrk="1" hangingPunct="1"/>
            <a:r>
              <a:rPr lang="en-GB" altLang="en-US" dirty="0"/>
              <a:t>CTIUs support the coordination of activity on a regional basis in accordance with the principles of the NIM. They develop regional strategic &amp; tactical assessments on terrorism and other threats &amp; coordinate regional responses. The CTIU manager is responsible for the running of the CTIU and for implementation of systems to ensure operational delivery throughout the region including operating standards, skills spread, training and operations preparedness and testing.</a:t>
            </a:r>
            <a:endParaRPr lang="en-US" altLang="en-US"/>
          </a:p>
          <a:p>
            <a:pPr defTabSz="912813" eaLnBrk="1" hangingPunct="1"/>
            <a:r>
              <a:rPr lang="en-GB" altLang="en-US" dirty="0"/>
              <a:t>The work of the CTIU is divided into 3 areas:</a:t>
            </a:r>
            <a:endParaRPr lang="en-US" altLang="en-US"/>
          </a:p>
          <a:p>
            <a:pPr defTabSz="912813" eaLnBrk="1" hangingPunct="1"/>
            <a:r>
              <a:rPr lang="en-GB" altLang="en-US" dirty="0"/>
              <a:t>Coordination such as operational standards (capacities databases) and training</a:t>
            </a:r>
            <a:endParaRPr lang="en-US" altLang="en-US" dirty="0"/>
          </a:p>
          <a:p>
            <a:pPr defTabSz="912813" eaLnBrk="1" hangingPunct="1"/>
            <a:r>
              <a:rPr lang="en-GB" altLang="en-US" dirty="0"/>
              <a:t>Analysis</a:t>
            </a:r>
            <a:endParaRPr lang="en-US" altLang="en-US"/>
          </a:p>
          <a:p>
            <a:pPr defTabSz="912813" eaLnBrk="1" hangingPunct="1"/>
            <a:r>
              <a:rPr lang="en-GB" altLang="en-US" dirty="0"/>
              <a:t>Intelligence cell work. (producing regional level 2 products)</a:t>
            </a:r>
            <a:endParaRPr lang="en-US" altLang="en-US"/>
          </a:p>
          <a:p>
            <a:pPr defTabSz="912813" eaLnBrk="1" hangingPunct="1"/>
            <a:r>
              <a:rPr lang="en-GB" altLang="en-US" dirty="0"/>
              <a:t>The CTIU is effectively the regional SB office around which regional operational resources will be built.</a:t>
            </a:r>
            <a:endParaRPr lang="en-US" altLang="en-US" dirty="0"/>
          </a:p>
          <a:p>
            <a:pPr defTabSz="912813" eaLnBrk="1" hangingPunct="1"/>
            <a:endParaRPr lang="en-US" altLang="en-US"/>
          </a:p>
        </p:txBody>
      </p:sp>
      <p:sp>
        <p:nvSpPr>
          <p:cNvPr id="32773" name="Slide Number Placeholder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fontAlgn="base" hangingPunct="1">
              <a:spcBef>
                <a:spcPct val="0"/>
              </a:spcBef>
              <a:spcAft>
                <a:spcPct val="0"/>
              </a:spcAft>
            </a:pPr>
            <a:fld id="{3311CE20-8F6D-4EA0-9EFE-6A49CFB896AA}" type="slidenum">
              <a:rPr lang="en-US" altLang="en-US" sz="1200">
                <a:solidFill>
                  <a:prstClr val="black"/>
                </a:solidFill>
                <a:cs typeface="Arial" charset="0"/>
              </a:rPr>
              <a:pPr algn="r" eaLnBrk="1" fontAlgn="base" hangingPunct="1">
                <a:spcBef>
                  <a:spcPct val="0"/>
                </a:spcBef>
                <a:spcAft>
                  <a:spcPct val="0"/>
                </a:spcAft>
              </a:pPr>
              <a:t>35</a:t>
            </a:fld>
            <a:endParaRPr lang="en-US" altLang="en-US" sz="1200">
              <a:solidFill>
                <a:prstClr val="black"/>
              </a:solidFill>
              <a:cs typeface="Arial"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57476B64-0A36-447E-8220-BAB464B92A53}" type="slidenum">
              <a:rPr lang="en-GB" altLang="en-US">
                <a:solidFill>
                  <a:prstClr val="black"/>
                </a:solidFill>
              </a:rPr>
              <a:pPr eaLnBrk="1" hangingPunct="1"/>
              <a:t>37</a:t>
            </a:fld>
            <a:endParaRPr lang="en-GB" altLang="en-US">
              <a:solidFill>
                <a:prstClr val="black"/>
              </a:solidFill>
            </a:endParaRPr>
          </a:p>
        </p:txBody>
      </p:sp>
      <p:sp>
        <p:nvSpPr>
          <p:cNvPr id="33795" name="Slide Image Placeholder 1"/>
          <p:cNvSpPr>
            <a:spLocks noGrp="1" noRot="1" noChangeAspect="1" noTextEdit="1"/>
          </p:cNvSpPr>
          <p:nvPr>
            <p:ph type="sldImg"/>
          </p:nvPr>
        </p:nvSpPr>
        <p:spPr>
          <a:ln/>
        </p:spPr>
      </p:sp>
      <p:sp>
        <p:nvSpPr>
          <p:cNvPr id="33796"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defTabSz="912813" eaLnBrk="1" hangingPunct="1"/>
            <a:r>
              <a:rPr lang="en-GB" altLang="en-US" dirty="0"/>
              <a:t>CTIUs support the coordination of activity on a regional basis in accordance with the principles of the NIM. They develop regional strategic &amp; tactical assessments on terrorism and other threats &amp; coordinate regional responses. The CTIU manager is responsible for the running of the CTIU and for implementation of systems to ensure operational delivery throughout the region including operating standards, skills spread, training and operations preparedness and testing.</a:t>
            </a:r>
            <a:endParaRPr lang="en-US" altLang="en-US"/>
          </a:p>
          <a:p>
            <a:pPr defTabSz="912813" eaLnBrk="1" hangingPunct="1"/>
            <a:r>
              <a:rPr lang="en-GB" altLang="en-US" dirty="0"/>
              <a:t>The work of the CTIU is divided into 3 areas:</a:t>
            </a:r>
            <a:endParaRPr lang="en-US" altLang="en-US"/>
          </a:p>
          <a:p>
            <a:pPr defTabSz="912813" eaLnBrk="1" hangingPunct="1"/>
            <a:r>
              <a:rPr lang="en-GB" altLang="en-US" dirty="0"/>
              <a:t>Coordination such as operational standards (capacities databases) and training</a:t>
            </a:r>
            <a:endParaRPr lang="en-US" altLang="en-US"/>
          </a:p>
          <a:p>
            <a:pPr defTabSz="912813" eaLnBrk="1" hangingPunct="1"/>
            <a:r>
              <a:rPr lang="en-GB" altLang="en-US" dirty="0"/>
              <a:t>Analysis</a:t>
            </a:r>
            <a:endParaRPr lang="en-US" altLang="en-US"/>
          </a:p>
          <a:p>
            <a:pPr defTabSz="912813" eaLnBrk="1" hangingPunct="1"/>
            <a:r>
              <a:rPr lang="en-GB" altLang="en-US" dirty="0"/>
              <a:t>Intelligence cell work. (producing regional level 2 products)</a:t>
            </a:r>
            <a:endParaRPr lang="en-US" altLang="en-US"/>
          </a:p>
          <a:p>
            <a:pPr defTabSz="912813" eaLnBrk="1" hangingPunct="1"/>
            <a:r>
              <a:rPr lang="en-GB" altLang="en-US" dirty="0"/>
              <a:t>The CTIU is effectively the regional SB office around which regional operational resources will be built.</a:t>
            </a:r>
            <a:endParaRPr lang="en-US" altLang="en-US" dirty="0"/>
          </a:p>
          <a:p>
            <a:pPr defTabSz="912813" eaLnBrk="1" hangingPunct="1"/>
            <a:endParaRPr lang="en-US" altLang="en-US"/>
          </a:p>
        </p:txBody>
      </p:sp>
      <p:sp>
        <p:nvSpPr>
          <p:cNvPr id="33797" name="Slide Number Placeholder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fontAlgn="base" hangingPunct="1">
              <a:spcBef>
                <a:spcPct val="0"/>
              </a:spcBef>
              <a:spcAft>
                <a:spcPct val="0"/>
              </a:spcAft>
            </a:pPr>
            <a:fld id="{9D29B68F-C8F2-478C-B2C0-988D66CFDAE9}" type="slidenum">
              <a:rPr lang="en-US" altLang="en-US" sz="1200">
                <a:solidFill>
                  <a:prstClr val="black"/>
                </a:solidFill>
                <a:cs typeface="Arial" charset="0"/>
              </a:rPr>
              <a:pPr algn="r" eaLnBrk="1" fontAlgn="base" hangingPunct="1">
                <a:spcBef>
                  <a:spcPct val="0"/>
                </a:spcBef>
                <a:spcAft>
                  <a:spcPct val="0"/>
                </a:spcAft>
              </a:pPr>
              <a:t>37</a:t>
            </a:fld>
            <a:endParaRPr lang="en-US" altLang="en-US" sz="1200">
              <a:solidFill>
                <a:prstClr val="black"/>
              </a:solidFill>
              <a:cs typeface="Arial"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3BE1D3B5-C9F9-4A8A-98E8-A68D84223424}" type="slidenum">
              <a:rPr lang="en-GB" altLang="en-US">
                <a:solidFill>
                  <a:prstClr val="black"/>
                </a:solidFill>
              </a:rPr>
              <a:pPr eaLnBrk="1" hangingPunct="1"/>
              <a:t>38</a:t>
            </a:fld>
            <a:endParaRPr lang="en-GB" altLang="en-US">
              <a:solidFill>
                <a:prstClr val="black"/>
              </a:solidFill>
            </a:endParaRPr>
          </a:p>
        </p:txBody>
      </p:sp>
      <p:sp>
        <p:nvSpPr>
          <p:cNvPr id="34819"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fontAlgn="base" hangingPunct="1">
              <a:spcBef>
                <a:spcPct val="0"/>
              </a:spcBef>
              <a:spcAft>
                <a:spcPct val="0"/>
              </a:spcAft>
            </a:pPr>
            <a:fld id="{E3678694-A761-4918-8FD9-38BB280E35C3}" type="slidenum">
              <a:rPr lang="en-GB" altLang="en-US" sz="1200">
                <a:solidFill>
                  <a:prstClr val="black"/>
                </a:solidFill>
                <a:cs typeface="Arial" charset="0"/>
              </a:rPr>
              <a:pPr algn="r" eaLnBrk="1" fontAlgn="base" hangingPunct="1">
                <a:spcBef>
                  <a:spcPct val="0"/>
                </a:spcBef>
                <a:spcAft>
                  <a:spcPct val="0"/>
                </a:spcAft>
              </a:pPr>
              <a:t>38</a:t>
            </a:fld>
            <a:endParaRPr lang="en-GB" altLang="en-US" sz="1200">
              <a:solidFill>
                <a:prstClr val="black"/>
              </a:solidFill>
              <a:cs typeface="Arial" charset="0"/>
            </a:endParaRPr>
          </a:p>
        </p:txBody>
      </p:sp>
      <p:sp>
        <p:nvSpPr>
          <p:cNvPr id="34820" name="Rectangle 2"/>
          <p:cNvSpPr>
            <a:spLocks noGrp="1" noRot="1" noChangeAspect="1" noChangeArrowheads="1" noTextEdit="1"/>
          </p:cNvSpPr>
          <p:nvPr>
            <p:ph type="sldImg"/>
          </p:nvPr>
        </p:nvSpPr>
        <p:spPr>
          <a:ln/>
        </p:spPr>
      </p:sp>
      <p:sp>
        <p:nvSpPr>
          <p:cNvPr id="34821"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defTabSz="912813" eaLnBrk="1" hangingPunct="1"/>
            <a:r>
              <a:rPr lang="en-GB" altLang="en-US" dirty="0"/>
              <a:t>All intelligence about national security obtained by Special Branch is provided to the Security Service, which is the lead agency for the gathering; assessment; development/exploitation and dissemination of national security intelligence in the United Kingdom.</a:t>
            </a:r>
          </a:p>
          <a:p>
            <a:pPr defTabSz="912813" eaLnBrk="1" hangingPunct="1"/>
            <a:r>
              <a:rPr lang="en-GB" altLang="en-US" dirty="0"/>
              <a:t>SBs are the link between the police service and the Security Service.</a:t>
            </a:r>
          </a:p>
          <a:p>
            <a:pPr defTabSz="912813" eaLnBrk="1" hangingPunct="1"/>
            <a:endParaRPr lang="en-GB" altLang="en-US"/>
          </a:p>
          <a:p>
            <a:pPr defTabSz="912813" eaLnBrk="1" hangingPunct="1"/>
            <a:r>
              <a:rPr lang="en-GB" altLang="en-US" dirty="0"/>
              <a:t>SBs assist the </a:t>
            </a:r>
            <a:r>
              <a:rPr lang="en-GB" altLang="en-US" dirty="0" err="1"/>
              <a:t>SyS</a:t>
            </a:r>
            <a:r>
              <a:rPr lang="en-GB" altLang="en-US" dirty="0"/>
              <a:t> in carrying out its duties under the Security Service Act 1989. This requires the </a:t>
            </a:r>
            <a:r>
              <a:rPr lang="en-GB" altLang="en-US" dirty="0" err="1"/>
              <a:t>SyS</a:t>
            </a:r>
            <a:r>
              <a:rPr lang="en-GB" altLang="en-US" dirty="0"/>
              <a:t> to protect national security and, in particular, protect against threats from:</a:t>
            </a:r>
          </a:p>
          <a:p>
            <a:pPr defTabSz="912813" eaLnBrk="1" hangingPunct="1"/>
            <a:endParaRPr lang="en-GB" altLang="en-US"/>
          </a:p>
          <a:p>
            <a:pPr defTabSz="912813" eaLnBrk="1" hangingPunct="1"/>
            <a:r>
              <a:rPr lang="en-GB" altLang="en-US" dirty="0"/>
              <a:t>Terrorism. We will be looking at a definition of terrorism later in the course.</a:t>
            </a:r>
          </a:p>
          <a:p>
            <a:pPr defTabSz="912813" eaLnBrk="1" hangingPunct="1"/>
            <a:r>
              <a:rPr lang="en-GB" altLang="en-US" dirty="0"/>
              <a:t>Counter the proliferation of Weapons of Mass Destruction. This is the manufacture, distribution or acquisition of any Chemical, Biological Radiological or Nuclear WMD. </a:t>
            </a:r>
          </a:p>
          <a:p>
            <a:pPr defTabSz="912813" eaLnBrk="1" hangingPunct="1"/>
            <a:r>
              <a:rPr lang="en-GB" altLang="en-US" dirty="0"/>
              <a:t>Foreign powers, politically or racially motivated  groups may try to gain knowledge or the raw materials in order to develop WMD. Foreign powers may sponsor their nationals to acquire the necessary skills from British Universities or companies and feedback the intelligence. Espionage aka spying. We will again look at the current threats in more detail later in this course but foreign countries and states may wish to gain an advantage over the UK for financial, research, military or political aims. In order to gain this advantage they will task and recruit individuals, whether willing or by exploiting vulnerabilities, in identified posts to gain maximum access to sensitive materials. This could include you</a:t>
            </a:r>
          </a:p>
          <a:p>
            <a:pPr defTabSz="912813" eaLnBrk="1" hangingPunct="1"/>
            <a:r>
              <a:rPr lang="en-GB" altLang="en-US" dirty="0"/>
              <a:t>Sabotage</a:t>
            </a:r>
          </a:p>
          <a:p>
            <a:pPr defTabSz="912813" eaLnBrk="1" hangingPunct="1"/>
            <a:r>
              <a:rPr lang="en-GB" altLang="en-US" dirty="0"/>
              <a:t>And from actions intended to overthrow or undermine Parliamentary democracy by political, industrial or violent means.</a:t>
            </a:r>
          </a:p>
          <a:p>
            <a:pPr defTabSz="912813" eaLnBrk="1" hangingPunct="1"/>
            <a:endParaRPr lang="en-GB" altLang="en-US"/>
          </a:p>
          <a:p>
            <a:pPr defTabSz="912813" eaLnBrk="1" hangingPunct="1"/>
            <a:r>
              <a:rPr lang="en-GB" altLang="en-US" dirty="0"/>
              <a:t>These functions extend throughout the UK save that in NI the lead responsibility for investigating the threat from terrorism related to the affairs  of NI lies with the PSNI</a:t>
            </a:r>
          </a:p>
          <a:p>
            <a:pPr defTabSz="912813" eaLnBrk="1" hangingPunct="1"/>
            <a:endParaRPr lang="en-GB" altLang="en-US"/>
          </a:p>
          <a:p>
            <a:pPr defTabSz="912813" eaLnBrk="1" hangingPunct="1"/>
            <a:r>
              <a:rPr lang="en-GB" altLang="en-US" dirty="0"/>
              <a:t>Combating terrorism is recognised as a key area for policing within the National Policing Plan for England and Wales and the Policing Plan for Northern Ireland and also a key policing priority for the Scottish Police Service. It is therefore the key function of SBs.</a:t>
            </a:r>
          </a:p>
          <a:p>
            <a:pPr defTabSz="912813" eaLnBrk="1" hangingPunct="1"/>
            <a:endParaRPr lang="en-GB" altLang="en-US"/>
          </a:p>
          <a:p>
            <a:pPr defTabSz="912813" eaLnBrk="1" hangingPunct="1"/>
            <a:endParaRPr lang="en-GB" altLang="en-US"/>
          </a:p>
          <a:p>
            <a:pPr defTabSz="912813" eaLnBrk="1" hangingPunct="1"/>
            <a:endParaRPr lang="en-GB" altLang="en-US"/>
          </a:p>
          <a:p>
            <a:pPr defTabSz="912813" eaLnBrk="1" hangingPunct="1"/>
            <a:endParaRPr lang="en-GB"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CEC82BD9-E455-4A33-B314-B376C0207A63}" type="slidenum">
              <a:rPr lang="en-GB" altLang="en-US">
                <a:solidFill>
                  <a:prstClr val="black"/>
                </a:solidFill>
              </a:rPr>
              <a:pPr eaLnBrk="1" hangingPunct="1"/>
              <a:t>39</a:t>
            </a:fld>
            <a:endParaRPr lang="en-GB" altLang="en-US">
              <a:solidFill>
                <a:prstClr val="black"/>
              </a:solidFill>
            </a:endParaRPr>
          </a:p>
        </p:txBody>
      </p:sp>
      <p:sp>
        <p:nvSpPr>
          <p:cNvPr id="35843"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fontAlgn="base" hangingPunct="1">
              <a:spcBef>
                <a:spcPct val="0"/>
              </a:spcBef>
              <a:spcAft>
                <a:spcPct val="0"/>
              </a:spcAft>
            </a:pPr>
            <a:fld id="{B26C5AE0-CB97-4F41-A140-20BF3165F5AD}" type="slidenum">
              <a:rPr lang="en-GB" altLang="en-US" sz="1200">
                <a:solidFill>
                  <a:prstClr val="black"/>
                </a:solidFill>
                <a:cs typeface="Arial" charset="0"/>
              </a:rPr>
              <a:pPr algn="r" eaLnBrk="1" fontAlgn="base" hangingPunct="1">
                <a:spcBef>
                  <a:spcPct val="0"/>
                </a:spcBef>
                <a:spcAft>
                  <a:spcPct val="0"/>
                </a:spcAft>
              </a:pPr>
              <a:t>39</a:t>
            </a:fld>
            <a:endParaRPr lang="en-GB" altLang="en-US" sz="1200">
              <a:solidFill>
                <a:prstClr val="black"/>
              </a:solidFill>
              <a:cs typeface="Arial" charset="0"/>
            </a:endParaRPr>
          </a:p>
        </p:txBody>
      </p:sp>
      <p:sp>
        <p:nvSpPr>
          <p:cNvPr id="35844" name="Rectangle 2"/>
          <p:cNvSpPr>
            <a:spLocks noGrp="1" noRot="1" noChangeAspect="1" noChangeArrowheads="1" noTextEdit="1"/>
          </p:cNvSpPr>
          <p:nvPr>
            <p:ph type="sldImg"/>
          </p:nvPr>
        </p:nvSpPr>
        <p:spPr>
          <a:ln/>
        </p:spPr>
      </p:sp>
      <p:sp>
        <p:nvSpPr>
          <p:cNvPr id="35845"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defTabSz="912813" eaLnBrk="1" hangingPunct="1"/>
            <a:endParaRPr lang="en-GB" altLang="en-US"/>
          </a:p>
          <a:p>
            <a:pPr defTabSz="912813" eaLnBrk="1" hangingPunct="1"/>
            <a:r>
              <a:rPr lang="en-GB" altLang="en-US" dirty="0"/>
              <a:t>Up until now an open source has been one that anyone has access to without using police powers.</a:t>
            </a:r>
          </a:p>
          <a:p>
            <a:pPr defTabSz="912813" eaLnBrk="1" hangingPunct="1"/>
            <a:endParaRPr lang="en-GB" altLang="en-US"/>
          </a:p>
          <a:p>
            <a:pPr defTabSz="912813" eaLnBrk="1" hangingPunct="1"/>
            <a:r>
              <a:rPr lang="en-GB" altLang="en-US" dirty="0"/>
              <a:t> Now a further consideration could be that you may be revealing the fact that you are a police officer but do not want to reveal that there is a National Security or CT involvement.</a:t>
            </a:r>
          </a:p>
          <a:p>
            <a:pPr defTabSz="912813" eaLnBrk="1" hangingPunct="1"/>
            <a:endParaRPr lang="en-GB" altLang="en-US"/>
          </a:p>
          <a:p>
            <a:pPr defTabSz="912813" eaLnBrk="1" hangingPunct="1"/>
            <a:r>
              <a:rPr lang="en-GB" altLang="en-US" dirty="0"/>
              <a:t>Therefore there may occasions when you will reveal a police interest but not the real reason behind the need for the information.</a:t>
            </a:r>
          </a:p>
          <a:p>
            <a:pPr defTabSz="912813" eaLnBrk="1" hangingPunct="1"/>
            <a:r>
              <a:rPr lang="en-GB" altLang="en-US" dirty="0"/>
              <a:t>As can be seen many of these sources may be familiar to you from dealing with criminals but what may not be so familiar is the greater need to do so discreetly without leaving any trace at all that you were interested in a particular piece of information and we will look at this in a little more detail later. </a:t>
            </a:r>
          </a:p>
          <a:p>
            <a:pPr defTabSz="912813" eaLnBrk="1" hangingPunct="1"/>
            <a:endParaRPr lang="en-GB" altLang="en-US"/>
          </a:p>
          <a:p>
            <a:pPr defTabSz="912813" eaLnBrk="1" hangingPunct="1"/>
            <a:endParaRPr lang="en-GB" altLang="en-US"/>
          </a:p>
          <a:p>
            <a:pPr defTabSz="912813" eaLnBrk="1" hangingPunct="1"/>
            <a:endParaRPr lang="en-GB"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39852B18-8A9F-4F8F-9EE4-DF7D397FD87E}" type="slidenum">
              <a:rPr lang="en-GB" altLang="en-US">
                <a:solidFill>
                  <a:prstClr val="black"/>
                </a:solidFill>
              </a:rPr>
              <a:pPr eaLnBrk="1" hangingPunct="1"/>
              <a:t>40</a:t>
            </a:fld>
            <a:endParaRPr lang="en-GB" altLang="en-US">
              <a:solidFill>
                <a:prstClr val="black"/>
              </a:solidFill>
            </a:endParaRPr>
          </a:p>
        </p:txBody>
      </p:sp>
      <p:sp>
        <p:nvSpPr>
          <p:cNvPr id="36867"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fontAlgn="base" hangingPunct="1">
              <a:spcBef>
                <a:spcPct val="0"/>
              </a:spcBef>
              <a:spcAft>
                <a:spcPct val="0"/>
              </a:spcAft>
            </a:pPr>
            <a:fld id="{BFFE211A-A03A-48E6-A844-34F6523C281E}" type="slidenum">
              <a:rPr lang="en-GB" altLang="en-US" sz="1200">
                <a:solidFill>
                  <a:prstClr val="black"/>
                </a:solidFill>
                <a:cs typeface="Arial" charset="0"/>
              </a:rPr>
              <a:pPr algn="r" eaLnBrk="1" fontAlgn="base" hangingPunct="1">
                <a:spcBef>
                  <a:spcPct val="0"/>
                </a:spcBef>
                <a:spcAft>
                  <a:spcPct val="0"/>
                </a:spcAft>
              </a:pPr>
              <a:t>40</a:t>
            </a:fld>
            <a:endParaRPr lang="en-GB" altLang="en-US" sz="1200">
              <a:solidFill>
                <a:prstClr val="black"/>
              </a:solidFill>
              <a:cs typeface="Arial" charset="0"/>
            </a:endParaRPr>
          </a:p>
        </p:txBody>
      </p:sp>
      <p:sp>
        <p:nvSpPr>
          <p:cNvPr id="36868" name="Rectangle 2"/>
          <p:cNvSpPr>
            <a:spLocks noGrp="1" noRot="1" noChangeAspect="1" noChangeArrowheads="1" noTextEdit="1"/>
          </p:cNvSpPr>
          <p:nvPr>
            <p:ph type="sldImg"/>
          </p:nvPr>
        </p:nvSpPr>
        <p:spPr>
          <a:ln/>
        </p:spPr>
      </p:sp>
      <p:sp>
        <p:nvSpPr>
          <p:cNvPr id="36869"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defTabSz="912813" eaLnBrk="1" hangingPunct="1"/>
            <a:endParaRPr lang="en-GB" altLang="en-US"/>
          </a:p>
          <a:p>
            <a:pPr defTabSz="912813" eaLnBrk="1" hangingPunct="1"/>
            <a:r>
              <a:rPr lang="en-GB" altLang="en-US" dirty="0"/>
              <a:t>Up until now an open source has been one that anyone has access to without using police powers.</a:t>
            </a:r>
          </a:p>
          <a:p>
            <a:pPr defTabSz="912813" eaLnBrk="1" hangingPunct="1"/>
            <a:endParaRPr lang="en-GB" altLang="en-US"/>
          </a:p>
          <a:p>
            <a:pPr defTabSz="912813" eaLnBrk="1" hangingPunct="1"/>
            <a:r>
              <a:rPr lang="en-GB" altLang="en-US" dirty="0"/>
              <a:t> Now a further consideration could be that you may be revealing the fact that you are a police officer but do not want to reveal that there is a National Security or CT involvement.</a:t>
            </a:r>
          </a:p>
          <a:p>
            <a:pPr defTabSz="912813" eaLnBrk="1" hangingPunct="1"/>
            <a:endParaRPr lang="en-GB" altLang="en-US"/>
          </a:p>
          <a:p>
            <a:pPr defTabSz="912813" eaLnBrk="1" hangingPunct="1"/>
            <a:r>
              <a:rPr lang="en-GB" altLang="en-US" dirty="0"/>
              <a:t>Therefore there may occasions when you will reveal a police interest but not the real reason behind the need for the information.</a:t>
            </a:r>
          </a:p>
          <a:p>
            <a:pPr defTabSz="912813" eaLnBrk="1" hangingPunct="1"/>
            <a:r>
              <a:rPr lang="en-GB" altLang="en-US" dirty="0"/>
              <a:t>As can be seen many of these sources may be familiar to you from dealing with criminals but what may not be so familiar is the greater need to do so discreetly without leaving any trace at all that you were interested in a particular piece of information and we will look at this in a little more detail later. </a:t>
            </a:r>
          </a:p>
          <a:p>
            <a:pPr defTabSz="912813" eaLnBrk="1" hangingPunct="1"/>
            <a:endParaRPr lang="en-GB" altLang="en-US"/>
          </a:p>
          <a:p>
            <a:pPr defTabSz="912813" eaLnBrk="1" hangingPunct="1"/>
            <a:r>
              <a:rPr lang="en-GB" altLang="en-US" dirty="0"/>
              <a:t>It might be possible or necessary to reveal a CT involvement when obtaining information from these sources but each case must be carefully considered before doing so.</a:t>
            </a:r>
          </a:p>
          <a:p>
            <a:pPr defTabSz="912813" eaLnBrk="1" hangingPunct="1"/>
            <a:endParaRPr lang="en-GB" altLang="en-US"/>
          </a:p>
          <a:p>
            <a:pPr defTabSz="912813" eaLnBrk="1" hangingPunct="1"/>
            <a:endParaRPr lang="en-GB"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8A134908-01D6-463D-9451-2DA6C22A102F}" type="slidenum">
              <a:rPr lang="en-GB" altLang="en-US">
                <a:solidFill>
                  <a:prstClr val="black"/>
                </a:solidFill>
              </a:rPr>
              <a:pPr eaLnBrk="1" hangingPunct="1"/>
              <a:t>41</a:t>
            </a:fld>
            <a:endParaRPr lang="en-GB" altLang="en-US">
              <a:solidFill>
                <a:prstClr val="black"/>
              </a:solidFill>
            </a:endParaRPr>
          </a:p>
        </p:txBody>
      </p:sp>
      <p:sp>
        <p:nvSpPr>
          <p:cNvPr id="37891"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fontAlgn="base" hangingPunct="1">
              <a:spcBef>
                <a:spcPct val="0"/>
              </a:spcBef>
              <a:spcAft>
                <a:spcPct val="0"/>
              </a:spcAft>
            </a:pPr>
            <a:fld id="{4D04F11E-C5F3-4B81-B074-BC1CEFD5E50D}" type="slidenum">
              <a:rPr lang="en-GB" altLang="en-US" sz="1200">
                <a:solidFill>
                  <a:prstClr val="black"/>
                </a:solidFill>
                <a:cs typeface="Arial" charset="0"/>
              </a:rPr>
              <a:pPr algn="r" eaLnBrk="1" fontAlgn="base" hangingPunct="1">
                <a:spcBef>
                  <a:spcPct val="0"/>
                </a:spcBef>
                <a:spcAft>
                  <a:spcPct val="0"/>
                </a:spcAft>
              </a:pPr>
              <a:t>41</a:t>
            </a:fld>
            <a:endParaRPr lang="en-GB" altLang="en-US" sz="1200">
              <a:solidFill>
                <a:prstClr val="black"/>
              </a:solidFill>
              <a:cs typeface="Arial" charset="0"/>
            </a:endParaRPr>
          </a:p>
        </p:txBody>
      </p:sp>
      <p:sp>
        <p:nvSpPr>
          <p:cNvPr id="37892" name="Rectangle 2"/>
          <p:cNvSpPr>
            <a:spLocks noGrp="1" noRot="1" noChangeAspect="1" noChangeArrowheads="1" noTextEdit="1"/>
          </p:cNvSpPr>
          <p:nvPr>
            <p:ph type="sldImg"/>
          </p:nvPr>
        </p:nvSpPr>
        <p:spPr>
          <a:ln/>
        </p:spPr>
      </p:sp>
      <p:sp>
        <p:nvSpPr>
          <p:cNvPr id="37893"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defTabSz="912813" eaLnBrk="1" hangingPunct="1"/>
            <a:r>
              <a:rPr lang="en-GB" altLang="en-US" dirty="0"/>
              <a:t>So what do SBs want to know?</a:t>
            </a:r>
          </a:p>
          <a:p>
            <a:pPr defTabSz="912813" eaLnBrk="1" hangingPunct="1"/>
            <a:r>
              <a:rPr lang="en-GB" altLang="en-US" dirty="0"/>
              <a:t>SB use a combination of intelligence gathering techniques in seeking to obtain a detailed knowledge of subject organisations, their key personalities, infrastructure, plans and capabilities. This knowledge assists in making intelligent decisions to counter the activities of terrorists and extremists. However, if details of the operational activity, or the identity of the individuals engaged in the activities were divulge, it would educate the subjects on tactical methods employed during an intelligence gathering operation or investigation. Many investigative techniques will require the application of operational security measures to protect sources and methods.</a:t>
            </a:r>
          </a:p>
          <a:p>
            <a:pPr defTabSz="912813" eaLnBrk="1" hangingPunct="1"/>
            <a:endParaRPr lang="en-GB"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19314" y="596019"/>
            <a:ext cx="7510506" cy="3213982"/>
          </a:xfrm>
        </p:spPr>
        <p:txBody>
          <a:bodyPr anchor="b">
            <a:normAutofit/>
          </a:bodyPr>
          <a:lstStyle>
            <a:lvl1pPr algn="ctr">
              <a:defRPr sz="4000">
                <a:effectLst>
                  <a:glow rad="38100">
                    <a:schemeClr val="bg1">
                      <a:lumMod val="65000"/>
                      <a:lumOff val="35000"/>
                      <a:alpha val="50000"/>
                    </a:schemeClr>
                  </a:glow>
                  <a:outerShdw blurRad="28575" dist="31750" dir="13200000" algn="tl" rotWithShape="0">
                    <a:srgbClr val="000000">
                      <a:alpha val="25000"/>
                    </a:srgbClr>
                  </a:outerShdw>
                </a:effectLst>
              </a:defRPr>
            </a:lvl1pPr>
          </a:lstStyle>
          <a:p>
            <a:r>
              <a:rPr lang="en-US" dirty="0"/>
              <a:t>Click to edit Master title style</a:t>
            </a:r>
          </a:p>
        </p:txBody>
      </p:sp>
      <p:sp>
        <p:nvSpPr>
          <p:cNvPr id="3" name="Subtitle 2"/>
          <p:cNvSpPr>
            <a:spLocks noGrp="1"/>
          </p:cNvSpPr>
          <p:nvPr>
            <p:ph type="subTitle" idx="1"/>
          </p:nvPr>
        </p:nvSpPr>
        <p:spPr>
          <a:xfrm>
            <a:off x="819314" y="3886200"/>
            <a:ext cx="7510506" cy="2219108"/>
          </a:xfrm>
        </p:spPr>
        <p:txBody>
          <a:bodyPr anchor="t">
            <a:normAutofit/>
          </a:bodyPr>
          <a:lstStyle>
            <a:lvl1pPr marL="0" indent="0" algn="ctr">
              <a:buNone/>
              <a:defRPr sz="1800">
                <a:gradFill flip="none" rotWithShape="1">
                  <a:gsLst>
                    <a:gs pos="0">
                      <a:schemeClr val="tx1"/>
                    </a:gs>
                    <a:gs pos="100000">
                      <a:schemeClr val="tx1">
                        <a:lumMod val="75000"/>
                      </a:schemeClr>
                    </a:gs>
                  </a:gsLst>
                  <a:lin ang="0" scaled="1"/>
                  <a:tileRect/>
                </a:gra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p:txBody>
          <a:bodyPr/>
          <a:lstStyle/>
          <a:p>
            <a:fld id="{B61BEF0D-F0BB-DE4B-95CE-6DB70DBA9567}" type="datetimeFigureOut">
              <a:rPr lang="en-US" dirty="0"/>
              <a:pPr/>
              <a:t>10/29/2019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7546561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nchor="ct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10/29/2019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3296944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19314" y="3270698"/>
            <a:ext cx="7510506" cy="1823305"/>
          </a:xfrm>
        </p:spPr>
        <p:txBody>
          <a:bodyPr anchor="b">
            <a:normAutofit/>
          </a:bodyPr>
          <a:lstStyle>
            <a:lvl1pPr algn="r">
              <a:defRPr sz="2800" b="0" cap="all"/>
            </a:lvl1pPr>
          </a:lstStyle>
          <a:p>
            <a:r>
              <a:rPr lang="en-US" dirty="0"/>
              <a:t>Click to edit Master title style</a:t>
            </a:r>
          </a:p>
        </p:txBody>
      </p:sp>
      <p:sp>
        <p:nvSpPr>
          <p:cNvPr id="3" name="Text Placeholder 2"/>
          <p:cNvSpPr>
            <a:spLocks noGrp="1"/>
          </p:cNvSpPr>
          <p:nvPr>
            <p:ph type="body" idx="1"/>
          </p:nvPr>
        </p:nvSpPr>
        <p:spPr>
          <a:xfrm>
            <a:off x="819314" y="5103810"/>
            <a:ext cx="7510506" cy="998250"/>
          </a:xfrm>
        </p:spPr>
        <p:txBody>
          <a:bodyPr anchor="t">
            <a:normAutofit/>
          </a:bodyPr>
          <a:lstStyle>
            <a:lvl1pPr marL="0" indent="0" algn="r">
              <a:buNone/>
              <a:defRPr sz="18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10/29/2019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1273956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818347" y="2060898"/>
            <a:ext cx="3685073" cy="4031331"/>
          </a:xfrm>
        </p:spPr>
        <p:txBody>
          <a:bodyPr>
            <a:normAutofit/>
          </a:bodyPr>
          <a:lstStyle>
            <a:lvl1pPr>
              <a:defRPr sz="1600"/>
            </a:lvl1pPr>
            <a:lvl2pPr>
              <a:defRPr sz="1400"/>
            </a:lvl2pPr>
            <a:lvl3pPr>
              <a:defRPr sz="1200"/>
            </a:lvl3pPr>
            <a:lvl4pPr>
              <a:defRPr sz="1100"/>
            </a:lvl4pPr>
            <a:lvl5pPr>
              <a:defRPr sz="1100"/>
            </a:lvl5pPr>
            <a:lvl6pPr>
              <a:defRPr sz="1100"/>
            </a:lvl6pPr>
            <a:lvl7pPr>
              <a:defRPr sz="1100"/>
            </a:lvl7pPr>
            <a:lvl8pPr>
              <a:defRPr sz="1100"/>
            </a:lvl8pPr>
            <a:lvl9pPr>
              <a:defRPr sz="11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4640580" y="2060898"/>
            <a:ext cx="3689239" cy="4031330"/>
          </a:xfrm>
        </p:spPr>
        <p:txBody>
          <a:bodyPr>
            <a:normAutofit/>
          </a:bodyPr>
          <a:lstStyle>
            <a:lvl1pPr>
              <a:defRPr sz="1600"/>
            </a:lvl1pPr>
            <a:lvl2pPr>
              <a:defRPr sz="1400"/>
            </a:lvl2pPr>
            <a:lvl3pPr>
              <a:defRPr sz="1200"/>
            </a:lvl3pPr>
            <a:lvl4pPr>
              <a:defRPr sz="1100"/>
            </a:lvl4pPr>
            <a:lvl5pPr>
              <a:defRPr sz="1100"/>
            </a:lvl5pPr>
            <a:lvl6pPr>
              <a:defRPr sz="1100"/>
            </a:lvl6pPr>
            <a:lvl7pPr>
              <a:defRPr sz="1100"/>
            </a:lvl7pPr>
            <a:lvl8pPr>
              <a:defRPr sz="1100"/>
            </a:lvl8pPr>
            <a:lvl9pPr>
              <a:defRPr sz="11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B61BEF0D-F0BB-DE4B-95CE-6DB70DBA9567}" type="datetimeFigureOut">
              <a:rPr lang="en-US" dirty="0"/>
              <a:pPr/>
              <a:t>10/29/2019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0799464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a:t>Click to edit Master title style</a:t>
            </a:r>
          </a:p>
        </p:txBody>
      </p:sp>
      <p:sp>
        <p:nvSpPr>
          <p:cNvPr id="3" name="Text Placeholder 2"/>
          <p:cNvSpPr>
            <a:spLocks noGrp="1"/>
          </p:cNvSpPr>
          <p:nvPr>
            <p:ph type="body" idx="1"/>
          </p:nvPr>
        </p:nvSpPr>
        <p:spPr>
          <a:xfrm>
            <a:off x="1106306" y="2060898"/>
            <a:ext cx="3397113" cy="733596"/>
          </a:xfrm>
        </p:spPr>
        <p:txBody>
          <a:bodyPr anchor="b">
            <a:noAutofit/>
          </a:bodyPr>
          <a:lstStyle>
            <a:lvl1pPr marL="0" inden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818347" y="2786027"/>
            <a:ext cx="3685073" cy="3316033"/>
          </a:xfrm>
        </p:spPr>
        <p:txBody>
          <a:bodyPr anchor="t">
            <a:normAutofit/>
          </a:bodyPr>
          <a:lstStyle>
            <a:lvl1pPr>
              <a:defRPr sz="1600"/>
            </a:lvl1pPr>
            <a:lvl2pPr>
              <a:defRPr sz="1400"/>
            </a:lvl2pPr>
            <a:lvl3pPr>
              <a:defRPr sz="1200"/>
            </a:lvl3pPr>
            <a:lvl4pPr>
              <a:defRPr sz="1100"/>
            </a:lvl4pPr>
            <a:lvl5pPr>
              <a:defRPr sz="1100"/>
            </a:lvl5pPr>
            <a:lvl6pPr>
              <a:defRPr sz="1100"/>
            </a:lvl6pPr>
            <a:lvl7pPr>
              <a:defRPr sz="1100"/>
            </a:lvl7pPr>
            <a:lvl8pPr>
              <a:defRPr sz="1100"/>
            </a:lvl8pPr>
            <a:lvl9pPr>
              <a:defRPr sz="11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4910150" y="2060898"/>
            <a:ext cx="3419670" cy="725129"/>
          </a:xfrm>
        </p:spPr>
        <p:txBody>
          <a:bodyPr anchor="b">
            <a:noAutofit/>
          </a:bodyPr>
          <a:lstStyle>
            <a:lvl1pPr marL="0" inden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4629165" y="2786027"/>
            <a:ext cx="3701520" cy="3316033"/>
          </a:xfrm>
        </p:spPr>
        <p:txBody>
          <a:bodyPr anchor="t">
            <a:normAutofit/>
          </a:bodyPr>
          <a:lstStyle>
            <a:lvl1pPr>
              <a:defRPr sz="1600"/>
            </a:lvl1pPr>
            <a:lvl2pPr>
              <a:defRPr sz="1400"/>
            </a:lvl2pPr>
            <a:lvl3pPr>
              <a:defRPr sz="1200"/>
            </a:lvl3pPr>
            <a:lvl4pPr>
              <a:defRPr sz="1100"/>
            </a:lvl4pPr>
            <a:lvl5pPr>
              <a:defRPr sz="1100"/>
            </a:lvl5pPr>
            <a:lvl6pPr>
              <a:defRPr sz="1100"/>
            </a:lvl6pPr>
            <a:lvl7pPr>
              <a:defRPr sz="1100"/>
            </a:lvl7pPr>
            <a:lvl8pPr>
              <a:defRPr sz="1100"/>
            </a:lvl8pPr>
            <a:lvl9pPr>
              <a:defRPr sz="11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B61BEF0D-F0BB-DE4B-95CE-6DB70DBA9567}" type="datetimeFigureOut">
              <a:rPr lang="en-US" dirty="0"/>
              <a:pPr/>
              <a:t>10/29/2019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249673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2600"/>
            </a:lvl1pPr>
          </a:lstStyle>
          <a:p>
            <a:r>
              <a:rPr lang="en-US" dirty="0"/>
              <a:t>Click to edit Master title style</a:t>
            </a:r>
          </a:p>
        </p:txBody>
      </p:sp>
      <p:sp>
        <p:nvSpPr>
          <p:cNvPr id="3" name="Date Placeholder 2"/>
          <p:cNvSpPr>
            <a:spLocks noGrp="1"/>
          </p:cNvSpPr>
          <p:nvPr>
            <p:ph type="dt" sz="half" idx="10"/>
          </p:nvPr>
        </p:nvSpPr>
        <p:spPr/>
        <p:txBody>
          <a:bodyPr/>
          <a:lstStyle/>
          <a:p>
            <a:fld id="{B61BEF0D-F0BB-DE4B-95CE-6DB70DBA9567}" type="datetimeFigureOut">
              <a:rPr lang="en-US" dirty="0"/>
              <a:pPr/>
              <a:t>10/29/2019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874181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10/29/2019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2541291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8347" y="1754928"/>
            <a:ext cx="2729523" cy="1371600"/>
          </a:xfrm>
        </p:spPr>
        <p:txBody>
          <a:bodyPr anchor="b">
            <a:normAutofit/>
          </a:bodyPr>
          <a:lstStyle>
            <a:lvl1pPr algn="l">
              <a:defRPr sz="2200" b="0"/>
            </a:lvl1pPr>
          </a:lstStyle>
          <a:p>
            <a:r>
              <a:rPr lang="en-US" dirty="0"/>
              <a:t>Click to edit Master title style</a:t>
            </a:r>
          </a:p>
        </p:txBody>
      </p:sp>
      <p:sp>
        <p:nvSpPr>
          <p:cNvPr id="3" name="Content Placeholder 2"/>
          <p:cNvSpPr>
            <a:spLocks noGrp="1"/>
          </p:cNvSpPr>
          <p:nvPr>
            <p:ph idx="1"/>
          </p:nvPr>
        </p:nvSpPr>
        <p:spPr>
          <a:xfrm>
            <a:off x="3828856" y="596018"/>
            <a:ext cx="4500964" cy="5506041"/>
          </a:xfrm>
        </p:spPr>
        <p:txBody>
          <a:bodyPr anchor="ctr">
            <a:normAutofit/>
          </a:bodyPr>
          <a:lstStyle>
            <a:lvl1pPr>
              <a:defRPr sz="1800"/>
            </a:lvl1pPr>
            <a:lvl2pPr>
              <a:defRPr sz="1600"/>
            </a:lvl2pPr>
            <a:lvl3pPr>
              <a:defRPr sz="1400"/>
            </a:lvl3pPr>
            <a:lvl4pPr>
              <a:defRPr sz="1200"/>
            </a:lvl4pPr>
            <a:lvl5pPr>
              <a:defRPr sz="1100"/>
            </a:lvl5pPr>
            <a:lvl6pPr>
              <a:defRPr sz="1100"/>
            </a:lvl6pPr>
            <a:lvl7pPr>
              <a:defRPr sz="1100"/>
            </a:lvl7pPr>
            <a:lvl8pPr>
              <a:defRPr sz="1100"/>
            </a:lvl8pPr>
            <a:lvl9pPr>
              <a:defRPr sz="11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818347" y="3126528"/>
            <a:ext cx="2729523" cy="1828800"/>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10/29/2019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7472469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8347" y="1898269"/>
            <a:ext cx="4423803" cy="1371600"/>
          </a:xfrm>
        </p:spPr>
        <p:txBody>
          <a:bodyPr anchor="b">
            <a:normAutofit/>
          </a:bodyPr>
          <a:lstStyle>
            <a:lvl1pPr algn="l">
              <a:defRPr sz="2400" b="0"/>
            </a:lvl1pPr>
          </a:lstStyle>
          <a:p>
            <a:r>
              <a:rPr lang="en-US" dirty="0"/>
              <a:t>Click to edit Master title style</a:t>
            </a:r>
          </a:p>
        </p:txBody>
      </p:sp>
      <p:sp>
        <p:nvSpPr>
          <p:cNvPr id="14" name="Picture Placeholder 2"/>
          <p:cNvSpPr>
            <a:spLocks noGrp="1" noChangeAspect="1"/>
          </p:cNvSpPr>
          <p:nvPr>
            <p:ph type="pic" idx="1"/>
          </p:nvPr>
        </p:nvSpPr>
        <p:spPr>
          <a:xfrm>
            <a:off x="5515442" y="-18288"/>
            <a:ext cx="2500062" cy="6903720"/>
          </a:xfrm>
          <a:ln w="38100">
            <a:gradFill flip="none" rotWithShape="1">
              <a:gsLst>
                <a:gs pos="0">
                  <a:schemeClr val="bg2"/>
                </a:gs>
                <a:gs pos="100000">
                  <a:schemeClr val="bg2">
                    <a:lumMod val="75000"/>
                  </a:schemeClr>
                </a:gs>
              </a:gsLst>
              <a:lin ang="5400000" scaled="0"/>
              <a:tileRect/>
            </a:gradFill>
          </a:ln>
          <a:effectLst>
            <a:innerShdw blurRad="57150" dist="38100" dir="1080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4" name="Text Placeholder 3"/>
          <p:cNvSpPr>
            <a:spLocks noGrp="1"/>
          </p:cNvSpPr>
          <p:nvPr>
            <p:ph type="body" sz="half" idx="2"/>
          </p:nvPr>
        </p:nvSpPr>
        <p:spPr>
          <a:xfrm>
            <a:off x="817318" y="3269869"/>
            <a:ext cx="4423803" cy="1828800"/>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a:xfrm>
            <a:off x="4523649" y="6181344"/>
            <a:ext cx="718502" cy="365125"/>
          </a:xfrm>
        </p:spPr>
        <p:txBody>
          <a:bodyPr/>
          <a:lstStyle/>
          <a:p>
            <a:fld id="{B61BEF0D-F0BB-DE4B-95CE-6DB70DBA9567}" type="datetimeFigureOut">
              <a:rPr lang="en-US" dirty="0"/>
              <a:pPr/>
              <a:t>10/29/2019</a:t>
            </a:fld>
            <a:endParaRPr lang="en-US" dirty="0"/>
          </a:p>
        </p:txBody>
      </p:sp>
      <p:sp>
        <p:nvSpPr>
          <p:cNvPr id="6" name="Footer Placeholder 5"/>
          <p:cNvSpPr>
            <a:spLocks noGrp="1"/>
          </p:cNvSpPr>
          <p:nvPr>
            <p:ph type="ftr" sz="quarter" idx="11"/>
          </p:nvPr>
        </p:nvSpPr>
        <p:spPr>
          <a:xfrm>
            <a:off x="818348" y="6181344"/>
            <a:ext cx="3705300" cy="365125"/>
          </a:xfrm>
        </p:spPr>
        <p:txBody>
          <a:bodyPr/>
          <a:lstStyle/>
          <a:p>
            <a:endParaRPr lang="en-US" dirty="0"/>
          </a:p>
        </p:txBody>
      </p:sp>
      <p:sp>
        <p:nvSpPr>
          <p:cNvPr id="7" name="Slide Number Placeholder 6"/>
          <p:cNvSpPr>
            <a:spLocks noGrp="1"/>
          </p:cNvSpPr>
          <p:nvPr>
            <p:ph type="sldNum" sz="quarter" idx="12"/>
          </p:nvPr>
        </p:nvSpPr>
        <p:spPr>
          <a:xfrm>
            <a:off x="8024262" y="6181344"/>
            <a:ext cx="305186" cy="329250"/>
          </a:xfr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1296933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677" y="4377485"/>
            <a:ext cx="7413007" cy="907505"/>
          </a:xfrm>
        </p:spPr>
        <p:txBody>
          <a:bodyPr anchor="b">
            <a:normAutofit/>
          </a:bodyPr>
          <a:lstStyle>
            <a:lvl1pPr algn="l">
              <a:defRPr sz="2000" b="0"/>
            </a:lvl1pPr>
          </a:lstStyle>
          <a:p>
            <a:r>
              <a:rPr lang="en-US" dirty="0"/>
              <a:t>Click to edit Master title style</a:t>
            </a:r>
          </a:p>
        </p:txBody>
      </p:sp>
      <p:sp>
        <p:nvSpPr>
          <p:cNvPr id="3" name="Picture Placeholder 2"/>
          <p:cNvSpPr>
            <a:spLocks noGrp="1" noChangeAspect="1"/>
          </p:cNvSpPr>
          <p:nvPr>
            <p:ph type="pic" idx="1"/>
          </p:nvPr>
        </p:nvSpPr>
        <p:spPr>
          <a:xfrm>
            <a:off x="917678" y="996188"/>
            <a:ext cx="7301427" cy="298112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4" name="Text Placeholder 3"/>
          <p:cNvSpPr>
            <a:spLocks noGrp="1"/>
          </p:cNvSpPr>
          <p:nvPr>
            <p:ph type="body" sz="half" idx="2"/>
          </p:nvPr>
        </p:nvSpPr>
        <p:spPr>
          <a:xfrm>
            <a:off x="917677" y="5284990"/>
            <a:ext cx="7413007" cy="81707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10/29/2019</a:t>
            </a:fld>
            <a:endParaRPr lang="en-US" dirty="0"/>
          </a:p>
        </p:txBody>
      </p:sp>
      <p:sp>
        <p:nvSpPr>
          <p:cNvPr id="6" name="Footer Placeholder 5"/>
          <p:cNvSpPr>
            <a:spLocks noGrp="1"/>
          </p:cNvSpPr>
          <p:nvPr>
            <p:ph type="ftr" sz="quarter" idx="11"/>
          </p:nvPr>
        </p:nvSpPr>
        <p:spPr>
          <a:xfrm>
            <a:off x="917678" y="6181344"/>
            <a:ext cx="5337278" cy="365125"/>
          </a:xfrm>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41887795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18347" y="596018"/>
            <a:ext cx="7511474" cy="3137782"/>
          </a:xfrm>
        </p:spPr>
        <p:txBody>
          <a:bodyPr anchor="ctr">
            <a:normAutofit/>
          </a:bodyPr>
          <a:lstStyle>
            <a:lvl1pPr algn="l">
              <a:defRPr sz="2800" b="0" cap="all"/>
            </a:lvl1pPr>
          </a:lstStyle>
          <a:p>
            <a:r>
              <a:rPr lang="en-US" dirty="0"/>
              <a:t>Click to edit Master title style</a:t>
            </a:r>
          </a:p>
        </p:txBody>
      </p:sp>
      <p:sp>
        <p:nvSpPr>
          <p:cNvPr id="3" name="Text Placeholder 2"/>
          <p:cNvSpPr>
            <a:spLocks noGrp="1"/>
          </p:cNvSpPr>
          <p:nvPr>
            <p:ph type="body" idx="1"/>
          </p:nvPr>
        </p:nvSpPr>
        <p:spPr>
          <a:xfrm>
            <a:off x="818347" y="4343400"/>
            <a:ext cx="7511474" cy="1758660"/>
          </a:xfrm>
        </p:spPr>
        <p:txBody>
          <a:bodyPr anchor="ctr">
            <a:normAutofit/>
          </a:bodyPr>
          <a:lstStyle>
            <a:lvl1pPr marL="0" indent="0" algn="l">
              <a:buNone/>
              <a:defRPr sz="18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10/29/2019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6814777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583818" y="860276"/>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accent1"/>
                </a:solidFill>
              </a:rPr>
              <a:t>“</a:t>
            </a:r>
          </a:p>
        </p:txBody>
      </p:sp>
      <p:sp>
        <p:nvSpPr>
          <p:cNvPr id="15" name="TextBox 14"/>
          <p:cNvSpPr txBox="1"/>
          <p:nvPr/>
        </p:nvSpPr>
        <p:spPr>
          <a:xfrm>
            <a:off x="7888822" y="2985923"/>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accent1"/>
                </a:solidFill>
              </a:rPr>
              <a:t>”</a:t>
            </a:r>
          </a:p>
        </p:txBody>
      </p:sp>
      <p:sp>
        <p:nvSpPr>
          <p:cNvPr id="2" name="Title 1"/>
          <p:cNvSpPr>
            <a:spLocks noGrp="1"/>
          </p:cNvSpPr>
          <p:nvPr>
            <p:ph type="title"/>
          </p:nvPr>
        </p:nvSpPr>
        <p:spPr>
          <a:xfrm>
            <a:off x="1084942" y="596018"/>
            <a:ext cx="6974115" cy="3044079"/>
          </a:xfrm>
        </p:spPr>
        <p:txBody>
          <a:bodyPr anchor="ctr">
            <a:normAutofit/>
          </a:bodyPr>
          <a:lstStyle>
            <a:lvl1pPr algn="l">
              <a:defRPr sz="2800" b="0" cap="all">
                <a:gradFill flip="none" rotWithShape="1">
                  <a:gsLst>
                    <a:gs pos="0">
                      <a:schemeClr val="tx1"/>
                    </a:gs>
                    <a:gs pos="100000">
                      <a:schemeClr val="tx1">
                        <a:lumMod val="75000"/>
                      </a:schemeClr>
                    </a:gs>
                  </a:gsLst>
                  <a:lin ang="5400000" scaled="0"/>
                  <a:tileRect/>
                </a:gradFill>
              </a:defRPr>
            </a:lvl1pPr>
          </a:lstStyle>
          <a:p>
            <a:r>
              <a:rPr lang="en-US" dirty="0"/>
              <a:t>Click to edit Master title style</a:t>
            </a:r>
          </a:p>
        </p:txBody>
      </p:sp>
      <p:sp>
        <p:nvSpPr>
          <p:cNvPr id="10" name="Text Placeholder 9"/>
          <p:cNvSpPr>
            <a:spLocks noGrp="1"/>
          </p:cNvSpPr>
          <p:nvPr>
            <p:ph type="body" sz="quarter" idx="13"/>
          </p:nvPr>
        </p:nvSpPr>
        <p:spPr>
          <a:xfrm>
            <a:off x="1256436" y="3650606"/>
            <a:ext cx="6631128" cy="381000"/>
          </a:xfrm>
        </p:spPr>
        <p:txBody>
          <a:bodyPr anchor="ctr">
            <a:normAutofit/>
          </a:bodyPr>
          <a:lstStyle>
            <a:lvl1pPr marL="0" indent="0">
              <a:buFontTx/>
              <a:buNone/>
              <a:defRPr sz="14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dirty="0"/>
              <a:t>Click to edit Master text styles</a:t>
            </a:r>
          </a:p>
        </p:txBody>
      </p:sp>
      <p:sp>
        <p:nvSpPr>
          <p:cNvPr id="3" name="Text Placeholder 2"/>
          <p:cNvSpPr>
            <a:spLocks noGrp="1"/>
          </p:cNvSpPr>
          <p:nvPr>
            <p:ph type="body" idx="1"/>
          </p:nvPr>
        </p:nvSpPr>
        <p:spPr>
          <a:xfrm>
            <a:off x="818347" y="4641206"/>
            <a:ext cx="7511473" cy="1447800"/>
          </a:xfrm>
        </p:spPr>
        <p:txBody>
          <a:bodyPr anchor="ctr">
            <a:normAutofit/>
          </a:bodyPr>
          <a:lstStyle>
            <a:lvl1pPr marL="0" indent="0" algn="l">
              <a:buNone/>
              <a:defRPr sz="1800">
                <a:gradFill flip="none" rotWithShape="1">
                  <a:gsLst>
                    <a:gs pos="0">
                      <a:schemeClr val="tx1"/>
                    </a:gs>
                    <a:gs pos="100000">
                      <a:schemeClr val="tx1">
                        <a:lumMod val="75000"/>
                      </a:schemeClr>
                    </a:gs>
                  </a:gsLst>
                  <a:lin ang="0" scaled="1"/>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10/29/2019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423721036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18347" y="3603566"/>
            <a:ext cx="7512338" cy="1468800"/>
          </a:xfrm>
        </p:spPr>
        <p:txBody>
          <a:bodyPr anchor="b">
            <a:normAutofit/>
          </a:bodyPr>
          <a:lstStyle>
            <a:lvl1pPr algn="l">
              <a:defRPr sz="2800" b="0" cap="all"/>
            </a:lvl1pPr>
          </a:lstStyle>
          <a:p>
            <a:r>
              <a:rPr lang="en-US" dirty="0"/>
              <a:t>Click to edit Master title style</a:t>
            </a:r>
          </a:p>
        </p:txBody>
      </p:sp>
      <p:sp>
        <p:nvSpPr>
          <p:cNvPr id="3" name="Text Placeholder 2"/>
          <p:cNvSpPr>
            <a:spLocks noGrp="1"/>
          </p:cNvSpPr>
          <p:nvPr>
            <p:ph type="body" idx="1"/>
          </p:nvPr>
        </p:nvSpPr>
        <p:spPr>
          <a:xfrm>
            <a:off x="821015" y="5072366"/>
            <a:ext cx="7512339" cy="1029694"/>
          </a:xfrm>
        </p:spPr>
        <p:txBody>
          <a:bodyPr anchor="t">
            <a:normAutofit/>
          </a:bodyPr>
          <a:lstStyle>
            <a:lvl1pPr marL="0" indent="0" algn="l">
              <a:buNone/>
              <a:defRPr sz="18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10/29/2019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7435311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3" name="TextBox 12"/>
          <p:cNvSpPr txBox="1"/>
          <p:nvPr/>
        </p:nvSpPr>
        <p:spPr>
          <a:xfrm>
            <a:off x="583818" y="753851"/>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accent1"/>
                </a:solidFill>
              </a:rPr>
              <a:t>“</a:t>
            </a:r>
          </a:p>
        </p:txBody>
      </p:sp>
      <p:sp>
        <p:nvSpPr>
          <p:cNvPr id="16" name="TextBox 15"/>
          <p:cNvSpPr txBox="1"/>
          <p:nvPr/>
        </p:nvSpPr>
        <p:spPr>
          <a:xfrm>
            <a:off x="7887556" y="2879498"/>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accent1"/>
                </a:solidFill>
              </a:rPr>
              <a:t>”</a:t>
            </a:r>
          </a:p>
        </p:txBody>
      </p:sp>
      <p:sp>
        <p:nvSpPr>
          <p:cNvPr id="2" name="Title 1"/>
          <p:cNvSpPr>
            <a:spLocks noGrp="1"/>
          </p:cNvSpPr>
          <p:nvPr>
            <p:ph type="title"/>
          </p:nvPr>
        </p:nvSpPr>
        <p:spPr>
          <a:xfrm>
            <a:off x="1084942" y="596018"/>
            <a:ext cx="6974115" cy="2844369"/>
          </a:xfrm>
        </p:spPr>
        <p:txBody>
          <a:bodyPr anchor="ctr">
            <a:normAutofit/>
          </a:bodyPr>
          <a:lstStyle>
            <a:lvl1pPr algn="l">
              <a:defRPr sz="2800" b="0" cap="all">
                <a:gradFill flip="none" rotWithShape="1">
                  <a:gsLst>
                    <a:gs pos="0">
                      <a:schemeClr val="tx1"/>
                    </a:gs>
                    <a:gs pos="100000">
                      <a:schemeClr val="tx1">
                        <a:lumMod val="75000"/>
                      </a:schemeClr>
                    </a:gs>
                  </a:gsLst>
                  <a:lin ang="5400000" scaled="0"/>
                  <a:tileRect/>
                </a:gradFill>
              </a:defRPr>
            </a:lvl1pPr>
          </a:lstStyle>
          <a:p>
            <a:r>
              <a:rPr lang="en-US" dirty="0"/>
              <a:t>Click to edit Master title style</a:t>
            </a:r>
          </a:p>
        </p:txBody>
      </p:sp>
      <p:sp>
        <p:nvSpPr>
          <p:cNvPr id="10" name="Text Placeholder 9"/>
          <p:cNvSpPr>
            <a:spLocks noGrp="1"/>
          </p:cNvSpPr>
          <p:nvPr>
            <p:ph type="body" sz="quarter" idx="13"/>
          </p:nvPr>
        </p:nvSpPr>
        <p:spPr>
          <a:xfrm>
            <a:off x="818347" y="3886200"/>
            <a:ext cx="7512338" cy="1053662"/>
          </a:xfrm>
        </p:spPr>
        <p:txBody>
          <a:bodyPr vert="horz" lIns="91440" tIns="45720" rIns="91440" bIns="45720" rtlCol="0" anchor="b">
            <a:normAutofit/>
          </a:bodyPr>
          <a:lstStyle>
            <a:lvl1pPr>
              <a:buNone/>
              <a:defRPr lang="en-US" sz="2000" b="0" cap="all" dirty="0">
                <a:ln w="3175" cmpd="sng">
                  <a:noFill/>
                </a:ln>
                <a:gradFill flip="none" rotWithShape="1">
                  <a:gsLst>
                    <a:gs pos="0">
                      <a:schemeClr val="tx1"/>
                    </a:gs>
                    <a:gs pos="100000">
                      <a:schemeClr val="tx1">
                        <a:lumMod val="75000"/>
                      </a:schemeClr>
                    </a:gs>
                  </a:gsLst>
                  <a:lin ang="0" scaled="1"/>
                  <a:tileRect/>
                </a:gradFill>
                <a:effectLst>
                  <a:glow rad="38100">
                    <a:schemeClr val="bg1">
                      <a:lumMod val="65000"/>
                      <a:lumOff val="35000"/>
                      <a:alpha val="40000"/>
                    </a:schemeClr>
                  </a:glow>
                  <a:outerShdw blurRad="28575" dist="38100" dir="14040000" algn="tl" rotWithShape="0">
                    <a:srgbClr val="000000">
                      <a:alpha val="25000"/>
                    </a:srgbClr>
                  </a:outerShdw>
                </a:effectLst>
              </a:defRPr>
            </a:lvl1pPr>
          </a:lstStyle>
          <a:p>
            <a:pPr marL="0" lvl="0">
              <a:spcBef>
                <a:spcPct val="0"/>
              </a:spcBef>
              <a:buNone/>
            </a:pPr>
            <a:r>
              <a:rPr lang="en-US" dirty="0"/>
              <a:t>Click to edit Master text styles</a:t>
            </a:r>
          </a:p>
        </p:txBody>
      </p:sp>
      <p:sp>
        <p:nvSpPr>
          <p:cNvPr id="3" name="Text Placeholder 2"/>
          <p:cNvSpPr>
            <a:spLocks noGrp="1"/>
          </p:cNvSpPr>
          <p:nvPr>
            <p:ph type="body" idx="1"/>
          </p:nvPr>
        </p:nvSpPr>
        <p:spPr>
          <a:xfrm>
            <a:off x="818347" y="4939862"/>
            <a:ext cx="7512338" cy="1162198"/>
          </a:xfrm>
        </p:spPr>
        <p:txBody>
          <a:bodyPr anchor="t">
            <a:normAutofit/>
          </a:bodyPr>
          <a:lstStyle>
            <a:lvl1pPr marL="0" indent="0" algn="l">
              <a:buNone/>
              <a:defRPr sz="1600">
                <a:gradFill flip="none" rotWithShape="1">
                  <a:gsLst>
                    <a:gs pos="0">
                      <a:schemeClr val="tx1"/>
                    </a:gs>
                    <a:gs pos="100000">
                      <a:schemeClr val="tx1">
                        <a:lumMod val="75000"/>
                      </a:schemeClr>
                    </a:gs>
                  </a:gsLst>
                  <a:lin ang="5400000" scaled="0"/>
                  <a:tileRect/>
                </a:gra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10/29/2019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22712229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818346" y="596018"/>
            <a:ext cx="7511473" cy="2756783"/>
          </a:xfrm>
        </p:spPr>
        <p:txBody>
          <a:bodyPr vert="horz" lIns="91440" tIns="45720" rIns="91440" bIns="45720" rtlCol="0" anchor="ctr">
            <a:normAutofit/>
          </a:bodyPr>
          <a:lstStyle>
            <a:lvl1pPr>
              <a:defRPr lang="en-US" sz="2800" b="0" dirty="0"/>
            </a:lvl1pPr>
          </a:lstStyle>
          <a:p>
            <a:pPr marL="0" lvl="0"/>
            <a:r>
              <a:rPr lang="en-US" dirty="0"/>
              <a:t>Click to edit Master title style</a:t>
            </a:r>
          </a:p>
        </p:txBody>
      </p:sp>
      <p:sp>
        <p:nvSpPr>
          <p:cNvPr id="10" name="Text Placeholder 9"/>
          <p:cNvSpPr>
            <a:spLocks noGrp="1"/>
          </p:cNvSpPr>
          <p:nvPr>
            <p:ph type="body" sz="quarter" idx="13"/>
          </p:nvPr>
        </p:nvSpPr>
        <p:spPr>
          <a:xfrm>
            <a:off x="818346" y="3682941"/>
            <a:ext cx="7511473" cy="1049283"/>
          </a:xfrm>
        </p:spPr>
        <p:txBody>
          <a:bodyPr vert="horz" lIns="91440" tIns="45720" rIns="91440" bIns="45720" rtlCol="0" anchor="b">
            <a:normAutofit/>
          </a:bodyPr>
          <a:lstStyle>
            <a:lvl1pPr>
              <a:buNone/>
              <a:defRPr lang="en-US" sz="2400" b="0" cap="all" dirty="0">
                <a:ln w="3175" cmpd="sng">
                  <a:noFill/>
                </a:ln>
                <a:gradFill flip="none" rotWithShape="1">
                  <a:gsLst>
                    <a:gs pos="0">
                      <a:schemeClr val="tx1"/>
                    </a:gs>
                    <a:gs pos="100000">
                      <a:schemeClr val="tx1">
                        <a:lumMod val="75000"/>
                      </a:schemeClr>
                    </a:gs>
                  </a:gsLst>
                  <a:lin ang="5400000" scaled="0"/>
                  <a:tileRect/>
                </a:gradFill>
                <a:effectLst>
                  <a:glow rad="38100">
                    <a:schemeClr val="bg1">
                      <a:lumMod val="65000"/>
                      <a:lumOff val="35000"/>
                      <a:alpha val="40000"/>
                    </a:schemeClr>
                  </a:glow>
                  <a:outerShdw blurRad="28575" dist="38100" dir="14040000" algn="tl" rotWithShape="0">
                    <a:srgbClr val="000000">
                      <a:alpha val="25000"/>
                    </a:srgbClr>
                  </a:outerShdw>
                </a:effectLst>
              </a:defRPr>
            </a:lvl1pPr>
          </a:lstStyle>
          <a:p>
            <a:pPr marL="0" lvl="0">
              <a:spcBef>
                <a:spcPct val="0"/>
              </a:spcBef>
              <a:buNone/>
            </a:pPr>
            <a:r>
              <a:rPr lang="en-US" dirty="0"/>
              <a:t>Click to edit Master text styles</a:t>
            </a:r>
          </a:p>
        </p:txBody>
      </p:sp>
      <p:sp>
        <p:nvSpPr>
          <p:cNvPr id="3" name="Text Placeholder 2"/>
          <p:cNvSpPr>
            <a:spLocks noGrp="1"/>
          </p:cNvSpPr>
          <p:nvPr>
            <p:ph type="body" idx="1"/>
          </p:nvPr>
        </p:nvSpPr>
        <p:spPr>
          <a:xfrm>
            <a:off x="818347" y="4732224"/>
            <a:ext cx="7511472" cy="1369836"/>
          </a:xfrm>
        </p:spPr>
        <p:txBody>
          <a:bodyPr anchor="t">
            <a:normAutofit/>
          </a:bodyPr>
          <a:lstStyle>
            <a:lvl1pPr marL="0" indent="0" algn="l">
              <a:buNone/>
              <a:defRPr sz="1600">
                <a:gradFill flip="none" rotWithShape="1">
                  <a:gsLst>
                    <a:gs pos="0">
                      <a:schemeClr val="tx1"/>
                    </a:gs>
                    <a:gs pos="100000">
                      <a:schemeClr val="tx1">
                        <a:lumMod val="75000"/>
                      </a:schemeClr>
                    </a:gs>
                  </a:gsLst>
                  <a:lin ang="5400000" scaled="0"/>
                  <a:tileRect/>
                </a:gra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10/29/2019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64109640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Title 1"/>
          <p:cNvSpPr>
            <a:spLocks noGrp="1"/>
          </p:cNvSpPr>
          <p:nvPr>
            <p:ph type="title"/>
          </p:nvPr>
        </p:nvSpPr>
        <p:spPr>
          <a:xfrm>
            <a:off x="818347" y="596018"/>
            <a:ext cx="7511473" cy="1312480"/>
          </a:xfrm>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ncho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10/29/2019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04609814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1708" y="596018"/>
            <a:ext cx="1778112" cy="5506042"/>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818347" y="596018"/>
            <a:ext cx="5624137" cy="5506042"/>
          </a:xfrm>
        </p:spPr>
        <p:txBody>
          <a:bodyPr vert="eaVert" ancho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10/29/2019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2479292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18347" y="596018"/>
            <a:ext cx="7511473" cy="1312480"/>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18348" y="2060898"/>
            <a:ext cx="7511472" cy="4041162"/>
          </a:xfrm>
          <a:prstGeom prst="rect">
            <a:avLst/>
          </a:prstGeom>
        </p:spPr>
        <p:txBody>
          <a:bodyPr vert="horz" lIns="91440" tIns="45720" rIns="91440" bIns="45720" rtlCol="0" anchor="ct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4" name="Date Placeholder 3"/>
          <p:cNvSpPr>
            <a:spLocks noGrp="1"/>
          </p:cNvSpPr>
          <p:nvPr>
            <p:ph type="dt" sz="half" idx="2"/>
          </p:nvPr>
        </p:nvSpPr>
        <p:spPr>
          <a:xfrm>
            <a:off x="6551708" y="6178260"/>
            <a:ext cx="1287464" cy="365125"/>
          </a:xfrm>
          <a:prstGeom prst="rect">
            <a:avLst/>
          </a:prstGeom>
        </p:spPr>
        <p:txBody>
          <a:bodyPr vert="horz" lIns="91440" tIns="45720" rIns="91440" bIns="45720" rtlCol="0" anchor="ctr"/>
          <a:lstStyle>
            <a:lvl1pPr algn="r">
              <a:defRPr sz="800" b="1" i="0">
                <a:solidFill>
                  <a:schemeClr val="tx1">
                    <a:lumMod val="75000"/>
                  </a:schemeClr>
                </a:solidFill>
                <a:effectLst>
                  <a:outerShdw blurRad="50800" dist="38100" dir="2700000" algn="tl" rotWithShape="0">
                    <a:srgbClr val="000000">
                      <a:alpha val="43000"/>
                    </a:srgbClr>
                  </a:outerShdw>
                </a:effectLst>
                <a:latin typeface="+mn-lt"/>
              </a:defRPr>
            </a:lvl1pPr>
          </a:lstStyle>
          <a:p>
            <a:fld id="{B61BEF0D-F0BB-DE4B-95CE-6DB70DBA9567}" type="datetimeFigureOut">
              <a:rPr lang="en-US" dirty="0"/>
              <a:pPr/>
              <a:t>10/29/2019</a:t>
            </a:fld>
            <a:endParaRPr lang="en-US" dirty="0"/>
          </a:p>
        </p:txBody>
      </p:sp>
      <p:sp>
        <p:nvSpPr>
          <p:cNvPr id="5" name="Footer Placeholder 4"/>
          <p:cNvSpPr>
            <a:spLocks noGrp="1"/>
          </p:cNvSpPr>
          <p:nvPr>
            <p:ph type="ftr" sz="quarter" idx="3"/>
          </p:nvPr>
        </p:nvSpPr>
        <p:spPr>
          <a:xfrm>
            <a:off x="818347" y="6178260"/>
            <a:ext cx="5624137" cy="365125"/>
          </a:xfrm>
          <a:prstGeom prst="rect">
            <a:avLst/>
          </a:prstGeom>
        </p:spPr>
        <p:txBody>
          <a:bodyPr vert="horz" lIns="91440" tIns="45720" rIns="91440" bIns="45720" rtlCol="0" anchor="ctr"/>
          <a:lstStyle>
            <a:lvl1pPr algn="l">
              <a:defRPr sz="800" b="1" i="0">
                <a:solidFill>
                  <a:schemeClr val="tx1">
                    <a:lumMod val="75000"/>
                  </a:schemeClr>
                </a:solidFill>
                <a:effectLst>
                  <a:outerShdw blurRad="50800" dist="38100" dir="2700000" algn="tl" rotWithShape="0">
                    <a:srgbClr val="000000">
                      <a:alpha val="43000"/>
                    </a:srgbClr>
                  </a:outerShdw>
                </a:effectLst>
                <a:latin typeface="+mn-lt"/>
              </a:defRPr>
            </a:lvl1pPr>
          </a:lstStyle>
          <a:p>
            <a:endParaRPr lang="en-US" dirty="0"/>
          </a:p>
        </p:txBody>
      </p:sp>
      <p:sp>
        <p:nvSpPr>
          <p:cNvPr id="6" name="Slide Number Placeholder 5"/>
          <p:cNvSpPr>
            <a:spLocks noGrp="1"/>
          </p:cNvSpPr>
          <p:nvPr>
            <p:ph type="sldNum" sz="quarter" idx="4"/>
          </p:nvPr>
        </p:nvSpPr>
        <p:spPr>
          <a:xfrm>
            <a:off x="7917202" y="6178260"/>
            <a:ext cx="413483" cy="365125"/>
          </a:xfrm>
          <a:prstGeom prst="rect">
            <a:avLst/>
          </a:prstGeom>
        </p:spPr>
        <p:txBody>
          <a:bodyPr vert="horz" lIns="91440" tIns="45720" rIns="91440" bIns="45720" rtlCol="0" anchor="ctr"/>
          <a:lstStyle>
            <a:lvl1pPr algn="r">
              <a:defRPr sz="800" b="1" i="0">
                <a:solidFill>
                  <a:schemeClr val="tx1">
                    <a:lumMod val="75000"/>
                  </a:schemeClr>
                </a:solidFill>
                <a:effectLst>
                  <a:outerShdw blurRad="50800" dist="38100" dir="2700000" algn="tl" rotWithShape="0">
                    <a:srgbClr val="000000">
                      <a:alpha val="43000"/>
                    </a:srgbClr>
                  </a:outerShdw>
                </a:effectLst>
                <a:latin typeface="+mn-lt"/>
              </a:defRPr>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1244146581"/>
      </p:ext>
    </p:extLst>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Lst>
  <p:txStyles>
    <p:titleStyle>
      <a:lvl1pPr algn="l" defTabSz="457200" rtl="0" eaLnBrk="1" latinLnBrk="0" hangingPunct="1">
        <a:spcBef>
          <a:spcPct val="0"/>
        </a:spcBef>
        <a:buNone/>
        <a:defRPr sz="2800" kern="1200" cap="all">
          <a:ln w="3175" cmpd="sng">
            <a:noFill/>
          </a:ln>
          <a:gradFill flip="none" rotWithShape="1">
            <a:gsLst>
              <a:gs pos="0">
                <a:schemeClr val="tx1"/>
              </a:gs>
              <a:gs pos="100000">
                <a:schemeClr val="tx1">
                  <a:lumMod val="75000"/>
                </a:schemeClr>
              </a:gs>
            </a:gsLst>
            <a:lin ang="540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130000"/>
        <a:buFont typeface="Arial"/>
        <a:buChar char="•"/>
        <a:defRPr sz="1800" kern="1200" cap="small">
          <a:gradFill flip="none" rotWithShape="1">
            <a:gsLst>
              <a:gs pos="0">
                <a:schemeClr val="tx1"/>
              </a:gs>
              <a:gs pos="100000">
                <a:schemeClr val="tx1">
                  <a:lumMod val="75000"/>
                </a:schemeClr>
              </a:gs>
            </a:gsLst>
            <a:lin ang="540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130000"/>
        <a:buFont typeface="Arial"/>
        <a:buChar char="•"/>
        <a:defRPr sz="1600" kern="1200" cap="small">
          <a:gradFill flip="none" rotWithShape="1">
            <a:gsLst>
              <a:gs pos="0">
                <a:schemeClr val="tx1"/>
              </a:gs>
              <a:gs pos="100000">
                <a:schemeClr val="tx1">
                  <a:lumMod val="75000"/>
                </a:schemeClr>
              </a:gs>
            </a:gsLst>
            <a:lin ang="540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130000"/>
        <a:buFont typeface="Arial"/>
        <a:buChar char="•"/>
        <a:defRPr sz="1400" kern="1200" cap="small">
          <a:gradFill flip="none" rotWithShape="1">
            <a:gsLst>
              <a:gs pos="0">
                <a:schemeClr val="tx1"/>
              </a:gs>
              <a:gs pos="100000">
                <a:schemeClr val="tx1">
                  <a:lumMod val="75000"/>
                </a:schemeClr>
              </a:gs>
            </a:gsLst>
            <a:lin ang="540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130000"/>
        <a:buFont typeface="Arial"/>
        <a:buChar char="•"/>
        <a:defRPr sz="1400" kern="1200" cap="small">
          <a:gradFill flip="none" rotWithShape="1">
            <a:gsLst>
              <a:gs pos="0">
                <a:schemeClr val="tx1"/>
              </a:gs>
              <a:gs pos="100000">
                <a:schemeClr val="tx1">
                  <a:lumMod val="75000"/>
                </a:schemeClr>
              </a:gs>
            </a:gsLst>
            <a:lin ang="540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130000"/>
        <a:buFont typeface="Arial"/>
        <a:buChar char="•"/>
        <a:defRPr sz="1200" kern="1200" cap="small">
          <a:gradFill flip="none" rotWithShape="1">
            <a:gsLst>
              <a:gs pos="0">
                <a:schemeClr val="tx1"/>
              </a:gs>
              <a:gs pos="100000">
                <a:schemeClr val="tx1">
                  <a:lumMod val="75000"/>
                </a:schemeClr>
              </a:gs>
            </a:gsLst>
            <a:lin ang="540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130000"/>
        <a:buFont typeface="Arial"/>
        <a:buChar char="•"/>
        <a:defRPr sz="1100" kern="1200" cap="small">
          <a:gradFill flip="none" rotWithShape="1">
            <a:gsLst>
              <a:gs pos="0">
                <a:schemeClr val="tx1"/>
              </a:gs>
              <a:gs pos="100000">
                <a:schemeClr val="tx1">
                  <a:lumMod val="75000"/>
                </a:schemeClr>
              </a:gs>
            </a:gsLst>
            <a:lin ang="540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130000"/>
        <a:buFont typeface="Arial"/>
        <a:buChar char="•"/>
        <a:defRPr sz="1100" kern="1200" cap="small">
          <a:gradFill flip="none" rotWithShape="1">
            <a:gsLst>
              <a:gs pos="0">
                <a:schemeClr val="tx1"/>
              </a:gs>
              <a:gs pos="100000">
                <a:schemeClr val="tx1">
                  <a:lumMod val="75000"/>
                </a:schemeClr>
              </a:gs>
            </a:gsLst>
            <a:lin ang="540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130000"/>
        <a:buFont typeface="Arial"/>
        <a:buChar char="•"/>
        <a:defRPr sz="1100" kern="1200" cap="small">
          <a:gradFill flip="none" rotWithShape="1">
            <a:gsLst>
              <a:gs pos="0">
                <a:schemeClr val="tx1"/>
              </a:gs>
              <a:gs pos="100000">
                <a:schemeClr val="tx1">
                  <a:lumMod val="75000"/>
                </a:schemeClr>
              </a:gs>
            </a:gsLst>
            <a:lin ang="540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100000"/>
        <a:buFont typeface="Arial"/>
        <a:buChar char="•"/>
        <a:defRPr sz="1100" kern="1200" cap="small">
          <a:gradFill flip="none" rotWithShape="1">
            <a:gsLst>
              <a:gs pos="0">
                <a:schemeClr val="tx1"/>
              </a:gs>
              <a:gs pos="100000">
                <a:schemeClr val="tx1">
                  <a:lumMod val="75000"/>
                </a:schemeClr>
              </a:gs>
            </a:gsLst>
            <a:lin ang="540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6.svg"/></Relationships>
</file>

<file path=ppt/slides/_rels/slide1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26.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3.jpeg"/><Relationship Id="rId7" Type="http://schemas.openxmlformats.org/officeDocument/2006/relationships/diagramColors" Target="../diagrams/colors4.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2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10.wmf"/></Relationships>
</file>

<file path=ppt/slides/_rels/slide3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39.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40.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13.sv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15.svg"/></Relationships>
</file>

<file path=ppt/slides/_rels/slide4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4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6.svg"/></Relationships>
</file>

<file path=ppt/slides/_rels/slide5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6.svg"/></Relationships>
</file>

<file path=ppt/slides/_rels/slide55.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56.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57.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58.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5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61.xml.rels><?xml version="1.0" encoding="UTF-8" standalone="yes"?>
<Relationships xmlns="http://schemas.openxmlformats.org/package/2006/relationships"><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62.xml.rels><?xml version="1.0" encoding="UTF-8" standalone="yes"?>
<Relationships xmlns="http://schemas.openxmlformats.org/package/2006/relationships"><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jpeg"/><Relationship Id="rId1" Type="http://schemas.openxmlformats.org/officeDocument/2006/relationships/slideLayout" Target="../slideLayouts/slideLayout2.xml"/><Relationship Id="rId5" Type="http://schemas.openxmlformats.org/officeDocument/2006/relationships/image" Target="../media/image48.png"/><Relationship Id="rId4" Type="http://schemas.openxmlformats.org/officeDocument/2006/relationships/image" Target="../media/image13.svg"/></Relationships>
</file>

<file path=ppt/slides/_rels/slide65.xml.rels><?xml version="1.0" encoding="UTF-8" standalone="yes"?>
<Relationships xmlns="http://schemas.openxmlformats.org/package/2006/relationships"><Relationship Id="rId3" Type="http://schemas.openxmlformats.org/officeDocument/2006/relationships/diagramData" Target="../diagrams/data16.xml"/><Relationship Id="rId7" Type="http://schemas.microsoft.com/office/2007/relationships/diagramDrawing" Target="../diagrams/drawing16.xm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diagramColors" Target="../diagrams/colors16.xml"/><Relationship Id="rId5" Type="http://schemas.openxmlformats.org/officeDocument/2006/relationships/diagramQuickStyle" Target="../diagrams/quickStyle16.xml"/><Relationship Id="rId4" Type="http://schemas.openxmlformats.org/officeDocument/2006/relationships/diagramLayout" Target="../diagrams/layout16.xml"/></Relationships>
</file>

<file path=ppt/slides/_rels/slide66.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52.svg"/></Relationships>
</file>

<file path=ppt/slides/_rels/slide67.xml.rels><?xml version="1.0" encoding="UTF-8" standalone="yes"?>
<Relationships xmlns="http://schemas.openxmlformats.org/package/2006/relationships"><Relationship Id="rId2" Type="http://schemas.openxmlformats.org/officeDocument/2006/relationships/hyperlink" Target="https://youtu.be/RX6x1HuOWeU" TargetMode="Externa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hyperlink" Target="http://www.guardian.co.uk/uk/2011/may/23/counter-terror-stop-search-minorities" TargetMode="External"/><Relationship Id="rId2" Type="http://schemas.openxmlformats.org/officeDocument/2006/relationships/hyperlink" Target="http://www.liberty-human-rights.org.uk/human-rights/terrorism/control-orders/index.php" TargetMode="External"/><Relationship Id="rId1" Type="http://schemas.openxmlformats.org/officeDocument/2006/relationships/slideLayout" Target="../slideLayouts/slideLayout2.xml"/><Relationship Id="rId6" Type="http://schemas.openxmlformats.org/officeDocument/2006/relationships/hyperlink" Target="http://www.homeoffice.gov.uk/publications/counter-terrorism/terrorism-act-remedial-order/" TargetMode="External"/><Relationship Id="rId5" Type="http://schemas.openxmlformats.org/officeDocument/2006/relationships/hyperlink" Target="http://www.independent.co.uk/news/uk/home-news/photographers-snap-over-use-of-section-44-by-police-officers-1833839.html" TargetMode="External"/><Relationship Id="rId4" Type="http://schemas.openxmlformats.org/officeDocument/2006/relationships/hyperlink" Target="http://www.guardian.co.uk/commentisfree/libertycentral/2009/jan/22/explainer-terrorism-legislation"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72CCF02-A282-482A-AEFA-7ADEEE84542E}"/>
              </a:ext>
            </a:extLst>
          </p:cNvPr>
          <p:cNvPicPr>
            <a:picLocks noChangeAspect="1"/>
          </p:cNvPicPr>
          <p:nvPr/>
        </p:nvPicPr>
        <p:blipFill rotWithShape="1">
          <a:blip r:embed="rId2">
            <a:alphaModFix amt="90000"/>
          </a:blip>
          <a:srcRect t="15730"/>
          <a:stretch/>
        </p:blipFill>
        <p:spPr>
          <a:xfrm>
            <a:off x="1" y="857258"/>
            <a:ext cx="9143999" cy="5143492"/>
          </a:xfrm>
          <a:prstGeom prst="rect">
            <a:avLst/>
          </a:prstGeom>
        </p:spPr>
      </p:pic>
      <p:sp>
        <p:nvSpPr>
          <p:cNvPr id="2" name="Title 1">
            <a:extLst>
              <a:ext uri="{FF2B5EF4-FFF2-40B4-BE49-F238E27FC236}">
                <a16:creationId xmlns:a16="http://schemas.microsoft.com/office/drawing/2014/main" id="{22303CD7-DCFC-4502-966D-1E8D5B94FADB}"/>
              </a:ext>
            </a:extLst>
          </p:cNvPr>
          <p:cNvSpPr>
            <a:spLocks noGrp="1"/>
          </p:cNvSpPr>
          <p:nvPr>
            <p:ph type="ctrTitle"/>
          </p:nvPr>
        </p:nvSpPr>
        <p:spPr>
          <a:xfrm>
            <a:off x="525636" y="805591"/>
            <a:ext cx="6700347" cy="1827924"/>
          </a:xfrm>
        </p:spPr>
        <p:txBody>
          <a:bodyPr>
            <a:normAutofit/>
          </a:bodyPr>
          <a:lstStyle/>
          <a:p>
            <a:r>
              <a:rPr lang="en-GB" sz="4700" dirty="0"/>
              <a:t>Policing Terrorism and Human Rights</a:t>
            </a:r>
          </a:p>
        </p:txBody>
      </p:sp>
      <p:sp>
        <p:nvSpPr>
          <p:cNvPr id="3" name="Subtitle 2">
            <a:extLst>
              <a:ext uri="{FF2B5EF4-FFF2-40B4-BE49-F238E27FC236}">
                <a16:creationId xmlns:a16="http://schemas.microsoft.com/office/drawing/2014/main" id="{E326C8D7-B8F3-4E93-8618-A6666F7FBABB}"/>
              </a:ext>
            </a:extLst>
          </p:cNvPr>
          <p:cNvSpPr>
            <a:spLocks noGrp="1"/>
          </p:cNvSpPr>
          <p:nvPr>
            <p:ph type="subTitle" idx="1"/>
          </p:nvPr>
        </p:nvSpPr>
        <p:spPr>
          <a:xfrm>
            <a:off x="525635" y="6000170"/>
            <a:ext cx="6702635" cy="342901"/>
          </a:xfrm>
        </p:spPr>
        <p:txBody>
          <a:bodyPr>
            <a:noAutofit/>
          </a:bodyPr>
          <a:lstStyle/>
          <a:p>
            <a:pPr marL="27305" algn="l"/>
            <a:r>
              <a:rPr lang="en-GB" sz="2400" dirty="0">
                <a:solidFill>
                  <a:schemeClr val="tx1"/>
                </a:solidFill>
              </a:rPr>
              <a:t>Wynne Jones</a:t>
            </a:r>
            <a:endParaRPr lang="en-US" sz="2400">
              <a:solidFill>
                <a:schemeClr val="tx1"/>
              </a:solidFill>
              <a:effectLst>
                <a:glow rad="38100">
                  <a:prstClr val="black">
                    <a:lumMod val="50000"/>
                    <a:lumOff val="50000"/>
                    <a:alpha val="20000"/>
                  </a:prstClr>
                </a:glow>
                <a:outerShdw blurRad="44450" dist="12700" dir="13860000" algn="tl" rotWithShape="0">
                  <a:srgbClr val="000000">
                    <a:alpha val="20000"/>
                  </a:srgbClr>
                </a:outerShdw>
              </a:effectLst>
            </a:endParaRPr>
          </a:p>
        </p:txBody>
      </p:sp>
    </p:spTree>
    <p:extLst>
      <p:ext uri="{BB962C8B-B14F-4D97-AF65-F5344CB8AC3E}">
        <p14:creationId xmlns:p14="http://schemas.microsoft.com/office/powerpoint/2010/main" val="1574070199"/>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10000"/>
              </a:schemeClr>
            </a:gs>
            <a:gs pos="100000">
              <a:schemeClr val="bg2">
                <a:shade val="64000"/>
                <a:lumMod val="98000"/>
              </a:schemeClr>
            </a:gs>
          </a:gsLst>
          <a:lin ang="5400000" scaled="0"/>
        </a:gradFill>
        <a:effectLst/>
      </p:bgPr>
    </p:bg>
    <p:spTree>
      <p:nvGrpSpPr>
        <p:cNvPr id="1" name=""/>
        <p:cNvGrpSpPr/>
        <p:nvPr/>
      </p:nvGrpSpPr>
      <p:grpSpPr>
        <a:xfrm>
          <a:off x="0" y="0"/>
          <a:ext cx="0" cy="0"/>
          <a:chOff x="0" y="0"/>
          <a:chExt cx="0" cy="0"/>
        </a:xfrm>
      </p:grpSpPr>
      <p:sp useBgFill="1">
        <p:nvSpPr>
          <p:cNvPr id="9223" name="Rectangle 71">
            <a:extLst>
              <a:ext uri="{FF2B5EF4-FFF2-40B4-BE49-F238E27FC236}">
                <a16:creationId xmlns:a16="http://schemas.microsoft.com/office/drawing/2014/main" id="{5690F3EE-0CD1-4520-B020-4E1DF3141C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4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24" name="Freeform: Shape 73">
            <a:extLst>
              <a:ext uri="{FF2B5EF4-FFF2-40B4-BE49-F238E27FC236}">
                <a16:creationId xmlns:a16="http://schemas.microsoft.com/office/drawing/2014/main" id="{9EFDE1E9-7FE0-45CA-9DE2-237F77319A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4000" cy="2270840"/>
          </a:xfrm>
          <a:custGeom>
            <a:avLst/>
            <a:gdLst>
              <a:gd name="connsiteX0" fmla="*/ 0 w 12192000"/>
              <a:gd name="connsiteY0" fmla="*/ 0 h 2270840"/>
              <a:gd name="connsiteX1" fmla="*/ 12192000 w 12192000"/>
              <a:gd name="connsiteY1" fmla="*/ 0 h 2270840"/>
              <a:gd name="connsiteX2" fmla="*/ 12192000 w 12192000"/>
              <a:gd name="connsiteY2" fmla="*/ 519831 h 2270840"/>
              <a:gd name="connsiteX3" fmla="*/ 12192000 w 12192000"/>
              <a:gd name="connsiteY3" fmla="*/ 744794 h 2270840"/>
              <a:gd name="connsiteX4" fmla="*/ 12192000 w 12192000"/>
              <a:gd name="connsiteY4" fmla="*/ 1754022 h 2270840"/>
              <a:gd name="connsiteX5" fmla="*/ 11957522 w 12192000"/>
              <a:gd name="connsiteY5" fmla="*/ 1797924 h 2270840"/>
              <a:gd name="connsiteX6" fmla="*/ 11679973 w 12192000"/>
              <a:gd name="connsiteY6" fmla="*/ 1847668 h 2270840"/>
              <a:gd name="connsiteX7" fmla="*/ 11401197 w 12192000"/>
              <a:gd name="connsiteY7" fmla="*/ 1896361 h 2270840"/>
              <a:gd name="connsiteX8" fmla="*/ 11121192 w 12192000"/>
              <a:gd name="connsiteY8" fmla="*/ 1938047 h 2270840"/>
              <a:gd name="connsiteX9" fmla="*/ 10842416 w 12192000"/>
              <a:gd name="connsiteY9" fmla="*/ 1980084 h 2270840"/>
              <a:gd name="connsiteX10" fmla="*/ 10562411 w 12192000"/>
              <a:gd name="connsiteY10" fmla="*/ 2019319 h 2270840"/>
              <a:gd name="connsiteX11" fmla="*/ 10286091 w 12192000"/>
              <a:gd name="connsiteY11" fmla="*/ 2052948 h 2270840"/>
              <a:gd name="connsiteX12" fmla="*/ 10006086 w 12192000"/>
              <a:gd name="connsiteY12" fmla="*/ 2084826 h 2270840"/>
              <a:gd name="connsiteX13" fmla="*/ 9727310 w 12192000"/>
              <a:gd name="connsiteY13" fmla="*/ 2113902 h 2270840"/>
              <a:gd name="connsiteX14" fmla="*/ 9453445 w 12192000"/>
              <a:gd name="connsiteY14" fmla="*/ 2139124 h 2270840"/>
              <a:gd name="connsiteX15" fmla="*/ 9175897 w 12192000"/>
              <a:gd name="connsiteY15" fmla="*/ 2164346 h 2270840"/>
              <a:gd name="connsiteX16" fmla="*/ 8902033 w 12192000"/>
              <a:gd name="connsiteY16" fmla="*/ 2185365 h 2270840"/>
              <a:gd name="connsiteX17" fmla="*/ 8628169 w 12192000"/>
              <a:gd name="connsiteY17" fmla="*/ 2201829 h 2270840"/>
              <a:gd name="connsiteX18" fmla="*/ 8355533 w 12192000"/>
              <a:gd name="connsiteY18" fmla="*/ 2218995 h 2270840"/>
              <a:gd name="connsiteX19" fmla="*/ 8085353 w 12192000"/>
              <a:gd name="connsiteY19" fmla="*/ 2233357 h 2270840"/>
              <a:gd name="connsiteX20" fmla="*/ 7817629 w 12192000"/>
              <a:gd name="connsiteY20" fmla="*/ 2243516 h 2270840"/>
              <a:gd name="connsiteX21" fmla="*/ 7549905 w 12192000"/>
              <a:gd name="connsiteY21" fmla="*/ 2252274 h 2270840"/>
              <a:gd name="connsiteX22" fmla="*/ 7284638 w 12192000"/>
              <a:gd name="connsiteY22" fmla="*/ 2260681 h 2270840"/>
              <a:gd name="connsiteX23" fmla="*/ 7023055 w 12192000"/>
              <a:gd name="connsiteY23" fmla="*/ 2264535 h 2270840"/>
              <a:gd name="connsiteX24" fmla="*/ 6761472 w 12192000"/>
              <a:gd name="connsiteY24" fmla="*/ 2268738 h 2270840"/>
              <a:gd name="connsiteX25" fmla="*/ 6503573 w 12192000"/>
              <a:gd name="connsiteY25" fmla="*/ 2270840 h 2270840"/>
              <a:gd name="connsiteX26" fmla="*/ 6248130 w 12192000"/>
              <a:gd name="connsiteY26" fmla="*/ 2268738 h 2270840"/>
              <a:gd name="connsiteX27" fmla="*/ 5995144 w 12192000"/>
              <a:gd name="connsiteY27" fmla="*/ 2268738 h 2270840"/>
              <a:gd name="connsiteX28" fmla="*/ 5744613 w 12192000"/>
              <a:gd name="connsiteY28" fmla="*/ 2264535 h 2270840"/>
              <a:gd name="connsiteX29" fmla="*/ 5498995 w 12192000"/>
              <a:gd name="connsiteY29" fmla="*/ 2258229 h 2270840"/>
              <a:gd name="connsiteX30" fmla="*/ 5255834 w 12192000"/>
              <a:gd name="connsiteY30" fmla="*/ 2252274 h 2270840"/>
              <a:gd name="connsiteX31" fmla="*/ 5017584 w 12192000"/>
              <a:gd name="connsiteY31" fmla="*/ 2245618 h 2270840"/>
              <a:gd name="connsiteX32" fmla="*/ 4780562 w 12192000"/>
              <a:gd name="connsiteY32" fmla="*/ 2235459 h 2270840"/>
              <a:gd name="connsiteX33" fmla="*/ 4547227 w 12192000"/>
              <a:gd name="connsiteY33" fmla="*/ 2224599 h 2270840"/>
              <a:gd name="connsiteX34" fmla="*/ 4318800 w 12192000"/>
              <a:gd name="connsiteY34" fmla="*/ 2214791 h 2270840"/>
              <a:gd name="connsiteX35" fmla="*/ 3873004 w 12192000"/>
              <a:gd name="connsiteY35" fmla="*/ 2187116 h 2270840"/>
              <a:gd name="connsiteX36" fmla="*/ 3445628 w 12192000"/>
              <a:gd name="connsiteY36" fmla="*/ 2157691 h 2270840"/>
              <a:gd name="connsiteX37" fmla="*/ 3035446 w 12192000"/>
              <a:gd name="connsiteY37" fmla="*/ 2126863 h 2270840"/>
              <a:gd name="connsiteX38" fmla="*/ 2647370 w 12192000"/>
              <a:gd name="connsiteY38" fmla="*/ 2092884 h 2270840"/>
              <a:gd name="connsiteX39" fmla="*/ 2276487 w 12192000"/>
              <a:gd name="connsiteY39" fmla="*/ 2057502 h 2270840"/>
              <a:gd name="connsiteX40" fmla="*/ 1932621 w 12192000"/>
              <a:gd name="connsiteY40" fmla="*/ 2019319 h 2270840"/>
              <a:gd name="connsiteX41" fmla="*/ 1609634 w 12192000"/>
              <a:gd name="connsiteY41" fmla="*/ 1981836 h 2270840"/>
              <a:gd name="connsiteX42" fmla="*/ 1312435 w 12192000"/>
              <a:gd name="connsiteY42" fmla="*/ 1944353 h 2270840"/>
              <a:gd name="connsiteX43" fmla="*/ 1039799 w 12192000"/>
              <a:gd name="connsiteY43" fmla="*/ 1908972 h 2270840"/>
              <a:gd name="connsiteX44" fmla="*/ 797865 w 12192000"/>
              <a:gd name="connsiteY44" fmla="*/ 1875342 h 2270840"/>
              <a:gd name="connsiteX45" fmla="*/ 579265 w 12192000"/>
              <a:gd name="connsiteY45" fmla="*/ 1843464 h 2270840"/>
              <a:gd name="connsiteX46" fmla="*/ 395052 w 12192000"/>
              <a:gd name="connsiteY46" fmla="*/ 1816841 h 2270840"/>
              <a:gd name="connsiteX47" fmla="*/ 240312 w 12192000"/>
              <a:gd name="connsiteY47" fmla="*/ 1791618 h 2270840"/>
              <a:gd name="connsiteX48" fmla="*/ 27853 w 12192000"/>
              <a:gd name="connsiteY48" fmla="*/ 1755537 h 2270840"/>
              <a:gd name="connsiteX49" fmla="*/ 0 w 12192000"/>
              <a:gd name="connsiteY49" fmla="*/ 1750824 h 2270840"/>
              <a:gd name="connsiteX50" fmla="*/ 0 w 12192000"/>
              <a:gd name="connsiteY50" fmla="*/ 744794 h 2270840"/>
              <a:gd name="connsiteX51" fmla="*/ 0 w 12192000"/>
              <a:gd name="connsiteY51" fmla="*/ 519831 h 22708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000" h="2270840">
                <a:moveTo>
                  <a:pt x="0" y="0"/>
                </a:moveTo>
                <a:lnTo>
                  <a:pt x="12192000" y="0"/>
                </a:lnTo>
                <a:lnTo>
                  <a:pt x="12192000" y="519831"/>
                </a:lnTo>
                <a:lnTo>
                  <a:pt x="12192000" y="744794"/>
                </a:lnTo>
                <a:lnTo>
                  <a:pt x="12192000" y="1754022"/>
                </a:lnTo>
                <a:lnTo>
                  <a:pt x="11957522" y="1797924"/>
                </a:lnTo>
                <a:lnTo>
                  <a:pt x="11679973" y="1847668"/>
                </a:lnTo>
                <a:lnTo>
                  <a:pt x="11401197" y="1896361"/>
                </a:lnTo>
                <a:lnTo>
                  <a:pt x="11121192" y="1938047"/>
                </a:lnTo>
                <a:lnTo>
                  <a:pt x="10842416" y="1980084"/>
                </a:lnTo>
                <a:lnTo>
                  <a:pt x="10562411" y="2019319"/>
                </a:lnTo>
                <a:lnTo>
                  <a:pt x="10286091" y="2052948"/>
                </a:lnTo>
                <a:lnTo>
                  <a:pt x="10006086" y="2084826"/>
                </a:lnTo>
                <a:lnTo>
                  <a:pt x="9727310" y="2113902"/>
                </a:lnTo>
                <a:lnTo>
                  <a:pt x="9453445" y="2139124"/>
                </a:lnTo>
                <a:lnTo>
                  <a:pt x="9175897" y="2164346"/>
                </a:lnTo>
                <a:lnTo>
                  <a:pt x="8902033" y="2185365"/>
                </a:lnTo>
                <a:lnTo>
                  <a:pt x="8628169" y="2201829"/>
                </a:lnTo>
                <a:lnTo>
                  <a:pt x="8355533" y="2218995"/>
                </a:lnTo>
                <a:lnTo>
                  <a:pt x="8085353" y="2233357"/>
                </a:lnTo>
                <a:lnTo>
                  <a:pt x="7817629" y="2243516"/>
                </a:lnTo>
                <a:lnTo>
                  <a:pt x="7549905" y="2252274"/>
                </a:lnTo>
                <a:lnTo>
                  <a:pt x="7284638" y="2260681"/>
                </a:lnTo>
                <a:lnTo>
                  <a:pt x="7023055" y="2264535"/>
                </a:lnTo>
                <a:lnTo>
                  <a:pt x="6761472" y="2268738"/>
                </a:lnTo>
                <a:lnTo>
                  <a:pt x="6503573" y="2270840"/>
                </a:lnTo>
                <a:lnTo>
                  <a:pt x="6248130" y="2268738"/>
                </a:lnTo>
                <a:lnTo>
                  <a:pt x="5995144" y="2268738"/>
                </a:lnTo>
                <a:lnTo>
                  <a:pt x="5744613" y="2264535"/>
                </a:lnTo>
                <a:lnTo>
                  <a:pt x="5498995" y="2258229"/>
                </a:lnTo>
                <a:lnTo>
                  <a:pt x="5255834" y="2252274"/>
                </a:lnTo>
                <a:lnTo>
                  <a:pt x="5017584" y="2245618"/>
                </a:lnTo>
                <a:lnTo>
                  <a:pt x="4780562" y="2235459"/>
                </a:lnTo>
                <a:lnTo>
                  <a:pt x="4547227" y="2224599"/>
                </a:lnTo>
                <a:lnTo>
                  <a:pt x="4318800" y="2214791"/>
                </a:lnTo>
                <a:lnTo>
                  <a:pt x="3873004" y="2187116"/>
                </a:lnTo>
                <a:lnTo>
                  <a:pt x="3445628" y="2157691"/>
                </a:lnTo>
                <a:lnTo>
                  <a:pt x="3035446" y="2126863"/>
                </a:lnTo>
                <a:lnTo>
                  <a:pt x="2647370" y="2092884"/>
                </a:lnTo>
                <a:lnTo>
                  <a:pt x="2276487" y="2057502"/>
                </a:lnTo>
                <a:lnTo>
                  <a:pt x="1932621" y="2019319"/>
                </a:lnTo>
                <a:lnTo>
                  <a:pt x="1609634" y="1981836"/>
                </a:lnTo>
                <a:lnTo>
                  <a:pt x="1312435" y="1944353"/>
                </a:lnTo>
                <a:lnTo>
                  <a:pt x="1039799" y="1908972"/>
                </a:lnTo>
                <a:lnTo>
                  <a:pt x="797865" y="1875342"/>
                </a:lnTo>
                <a:lnTo>
                  <a:pt x="579265" y="1843464"/>
                </a:lnTo>
                <a:lnTo>
                  <a:pt x="395052" y="1816841"/>
                </a:lnTo>
                <a:lnTo>
                  <a:pt x="240312" y="1791618"/>
                </a:lnTo>
                <a:lnTo>
                  <a:pt x="27853" y="1755537"/>
                </a:lnTo>
                <a:lnTo>
                  <a:pt x="0" y="1750824"/>
                </a:lnTo>
                <a:lnTo>
                  <a:pt x="0" y="744794"/>
                </a:lnTo>
                <a:lnTo>
                  <a:pt x="0" y="519831"/>
                </a:lnTo>
                <a:close/>
              </a:path>
            </a:pathLst>
          </a:custGeom>
          <a:ln w="44450">
            <a:gradFill>
              <a:gsLst>
                <a:gs pos="0">
                  <a:schemeClr val="bg2">
                    <a:alpha val="65000"/>
                  </a:schemeClr>
                </a:gs>
                <a:gs pos="98000">
                  <a:schemeClr val="bg2">
                    <a:lumMod val="75000"/>
                    <a:alpha val="55000"/>
                  </a:schemeClr>
                </a:gs>
              </a:gsLst>
              <a:lin ang="5400000" scaled="1"/>
            </a:gradFill>
          </a:ln>
          <a:effectLst>
            <a:outerShdw blurRad="50800" dist="38100" dir="5400000" algn="t" rotWithShape="0">
              <a:prstClr val="black">
                <a:alpha val="50000"/>
              </a:prstClr>
            </a:outerShdw>
          </a:effectLst>
        </p:spPr>
        <p:style>
          <a:lnRef idx="2">
            <a:schemeClr val="accent1">
              <a:shade val="50000"/>
            </a:schemeClr>
          </a:lnRef>
          <a:fillRef idx="1003">
            <a:schemeClr val="dk1"/>
          </a:fillRef>
          <a:effectRef idx="0">
            <a:schemeClr val="accent1"/>
          </a:effectRef>
          <a:fontRef idx="minor">
            <a:schemeClr val="lt1"/>
          </a:fontRef>
        </p:style>
        <p:txBody>
          <a:bodyPr wrap="square" rtlCol="0" anchor="ctr">
            <a:noAutofit/>
          </a:bodyPr>
          <a:lstStyle/>
          <a:p>
            <a:pPr algn="ctr"/>
            <a:endParaRPr lang="en-US"/>
          </a:p>
        </p:txBody>
      </p:sp>
      <p:sp>
        <p:nvSpPr>
          <p:cNvPr id="2" name="Title 1"/>
          <p:cNvSpPr>
            <a:spLocks noGrp="1"/>
          </p:cNvSpPr>
          <p:nvPr>
            <p:ph type="title"/>
          </p:nvPr>
        </p:nvSpPr>
        <p:spPr>
          <a:xfrm>
            <a:off x="856059" y="609600"/>
            <a:ext cx="7429499" cy="1065451"/>
          </a:xfrm>
        </p:spPr>
        <p:txBody>
          <a:bodyPr>
            <a:normAutofit/>
          </a:bodyPr>
          <a:lstStyle/>
          <a:p>
            <a:pPr algn="ctr" eaLnBrk="1" fontAlgn="auto" hangingPunct="1">
              <a:spcAft>
                <a:spcPts val="0"/>
              </a:spcAft>
              <a:defRPr/>
            </a:pPr>
            <a:r>
              <a:rPr lang="en-GB" sz="2800">
                <a:solidFill>
                  <a:srgbClr val="BFBFBF"/>
                </a:solidFill>
              </a:rPr>
              <a:t>The Dilemma	</a:t>
            </a:r>
          </a:p>
        </p:txBody>
      </p:sp>
      <p:sp>
        <p:nvSpPr>
          <p:cNvPr id="9219" name="Content Placeholder 2"/>
          <p:cNvSpPr>
            <a:spLocks noGrp="1"/>
          </p:cNvSpPr>
          <p:nvPr>
            <p:ph idx="1"/>
          </p:nvPr>
        </p:nvSpPr>
        <p:spPr>
          <a:xfrm>
            <a:off x="856059" y="2666999"/>
            <a:ext cx="7429499" cy="3124201"/>
          </a:xfrm>
        </p:spPr>
        <p:txBody>
          <a:bodyPr>
            <a:normAutofit/>
          </a:bodyPr>
          <a:lstStyle/>
          <a:p>
            <a:pPr marL="0" indent="0" eaLnBrk="1" hangingPunct="1">
              <a:buNone/>
            </a:pPr>
            <a:endParaRPr lang="en-GB" altLang="en-US" sz="1800">
              <a:effectLst>
                <a:glow rad="38100">
                  <a:prstClr val="black">
                    <a:lumMod val="50000"/>
                    <a:lumOff val="50000"/>
                    <a:alpha val="20000"/>
                  </a:prstClr>
                </a:glow>
                <a:outerShdw blurRad="44450" dist="12700" dir="13860000" algn="tl" rotWithShape="0">
                  <a:srgbClr val="000000">
                    <a:alpha val="20000"/>
                  </a:srgbClr>
                </a:outerShdw>
              </a:effectLst>
            </a:endParaRPr>
          </a:p>
          <a:p>
            <a:pPr eaLnBrk="1" hangingPunct="1"/>
            <a:r>
              <a:rPr lang="en-GB" altLang="en-US" sz="2400" dirty="0"/>
              <a:t>For Governments to provide Safety and Security whilst protecting Human Rights.</a:t>
            </a:r>
            <a:endParaRPr lang="en-GB" altLang="en-US" sz="2400" dirty="0">
              <a:effectLst>
                <a:glow rad="38100">
                  <a:prstClr val="black">
                    <a:lumMod val="50000"/>
                    <a:lumOff val="50000"/>
                    <a:alpha val="20000"/>
                  </a:prstClr>
                </a:glow>
                <a:outerShdw blurRad="44450" dist="12700" dir="13860000" algn="tl" rotWithShape="0">
                  <a:srgbClr val="000000">
                    <a:alpha val="20000"/>
                  </a:srgbClr>
                </a:outerShdw>
              </a:effectLst>
            </a:endParaRPr>
          </a:p>
        </p:txBody>
      </p:sp>
    </p:spTree>
    <p:extLst>
      <p:ext uri="{BB962C8B-B14F-4D97-AF65-F5344CB8AC3E}">
        <p14:creationId xmlns:p14="http://schemas.microsoft.com/office/powerpoint/2010/main" val="4203325993"/>
      </p:ext>
    </p:extLst>
  </p:cSld>
  <p:clrMapOvr>
    <a:overrideClrMapping bg1="lt1" tx1="dk1" bg2="lt2" tx2="dk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10000"/>
              </a:schemeClr>
            </a:gs>
            <a:gs pos="100000">
              <a:schemeClr val="bg2">
                <a:shade val="64000"/>
                <a:lumMod val="98000"/>
              </a:schemeClr>
            </a:gs>
          </a:gsLst>
          <a:lin ang="5400000" scaled="0"/>
        </a:gra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5690F3EE-0CD1-4520-B020-4E1DF3141C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4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Shape 73">
            <a:extLst>
              <a:ext uri="{FF2B5EF4-FFF2-40B4-BE49-F238E27FC236}">
                <a16:creationId xmlns:a16="http://schemas.microsoft.com/office/drawing/2014/main" id="{9EFDE1E9-7FE0-45CA-9DE2-237F77319A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4000" cy="2270840"/>
          </a:xfrm>
          <a:custGeom>
            <a:avLst/>
            <a:gdLst>
              <a:gd name="connsiteX0" fmla="*/ 0 w 12192000"/>
              <a:gd name="connsiteY0" fmla="*/ 0 h 2270840"/>
              <a:gd name="connsiteX1" fmla="*/ 12192000 w 12192000"/>
              <a:gd name="connsiteY1" fmla="*/ 0 h 2270840"/>
              <a:gd name="connsiteX2" fmla="*/ 12192000 w 12192000"/>
              <a:gd name="connsiteY2" fmla="*/ 519831 h 2270840"/>
              <a:gd name="connsiteX3" fmla="*/ 12192000 w 12192000"/>
              <a:gd name="connsiteY3" fmla="*/ 744794 h 2270840"/>
              <a:gd name="connsiteX4" fmla="*/ 12192000 w 12192000"/>
              <a:gd name="connsiteY4" fmla="*/ 1754022 h 2270840"/>
              <a:gd name="connsiteX5" fmla="*/ 11957522 w 12192000"/>
              <a:gd name="connsiteY5" fmla="*/ 1797924 h 2270840"/>
              <a:gd name="connsiteX6" fmla="*/ 11679973 w 12192000"/>
              <a:gd name="connsiteY6" fmla="*/ 1847668 h 2270840"/>
              <a:gd name="connsiteX7" fmla="*/ 11401197 w 12192000"/>
              <a:gd name="connsiteY7" fmla="*/ 1896361 h 2270840"/>
              <a:gd name="connsiteX8" fmla="*/ 11121192 w 12192000"/>
              <a:gd name="connsiteY8" fmla="*/ 1938047 h 2270840"/>
              <a:gd name="connsiteX9" fmla="*/ 10842416 w 12192000"/>
              <a:gd name="connsiteY9" fmla="*/ 1980084 h 2270840"/>
              <a:gd name="connsiteX10" fmla="*/ 10562411 w 12192000"/>
              <a:gd name="connsiteY10" fmla="*/ 2019319 h 2270840"/>
              <a:gd name="connsiteX11" fmla="*/ 10286091 w 12192000"/>
              <a:gd name="connsiteY11" fmla="*/ 2052948 h 2270840"/>
              <a:gd name="connsiteX12" fmla="*/ 10006086 w 12192000"/>
              <a:gd name="connsiteY12" fmla="*/ 2084826 h 2270840"/>
              <a:gd name="connsiteX13" fmla="*/ 9727310 w 12192000"/>
              <a:gd name="connsiteY13" fmla="*/ 2113902 h 2270840"/>
              <a:gd name="connsiteX14" fmla="*/ 9453445 w 12192000"/>
              <a:gd name="connsiteY14" fmla="*/ 2139124 h 2270840"/>
              <a:gd name="connsiteX15" fmla="*/ 9175897 w 12192000"/>
              <a:gd name="connsiteY15" fmla="*/ 2164346 h 2270840"/>
              <a:gd name="connsiteX16" fmla="*/ 8902033 w 12192000"/>
              <a:gd name="connsiteY16" fmla="*/ 2185365 h 2270840"/>
              <a:gd name="connsiteX17" fmla="*/ 8628169 w 12192000"/>
              <a:gd name="connsiteY17" fmla="*/ 2201829 h 2270840"/>
              <a:gd name="connsiteX18" fmla="*/ 8355533 w 12192000"/>
              <a:gd name="connsiteY18" fmla="*/ 2218995 h 2270840"/>
              <a:gd name="connsiteX19" fmla="*/ 8085353 w 12192000"/>
              <a:gd name="connsiteY19" fmla="*/ 2233357 h 2270840"/>
              <a:gd name="connsiteX20" fmla="*/ 7817629 w 12192000"/>
              <a:gd name="connsiteY20" fmla="*/ 2243516 h 2270840"/>
              <a:gd name="connsiteX21" fmla="*/ 7549905 w 12192000"/>
              <a:gd name="connsiteY21" fmla="*/ 2252274 h 2270840"/>
              <a:gd name="connsiteX22" fmla="*/ 7284638 w 12192000"/>
              <a:gd name="connsiteY22" fmla="*/ 2260681 h 2270840"/>
              <a:gd name="connsiteX23" fmla="*/ 7023055 w 12192000"/>
              <a:gd name="connsiteY23" fmla="*/ 2264535 h 2270840"/>
              <a:gd name="connsiteX24" fmla="*/ 6761472 w 12192000"/>
              <a:gd name="connsiteY24" fmla="*/ 2268738 h 2270840"/>
              <a:gd name="connsiteX25" fmla="*/ 6503573 w 12192000"/>
              <a:gd name="connsiteY25" fmla="*/ 2270840 h 2270840"/>
              <a:gd name="connsiteX26" fmla="*/ 6248130 w 12192000"/>
              <a:gd name="connsiteY26" fmla="*/ 2268738 h 2270840"/>
              <a:gd name="connsiteX27" fmla="*/ 5995144 w 12192000"/>
              <a:gd name="connsiteY27" fmla="*/ 2268738 h 2270840"/>
              <a:gd name="connsiteX28" fmla="*/ 5744613 w 12192000"/>
              <a:gd name="connsiteY28" fmla="*/ 2264535 h 2270840"/>
              <a:gd name="connsiteX29" fmla="*/ 5498995 w 12192000"/>
              <a:gd name="connsiteY29" fmla="*/ 2258229 h 2270840"/>
              <a:gd name="connsiteX30" fmla="*/ 5255834 w 12192000"/>
              <a:gd name="connsiteY30" fmla="*/ 2252274 h 2270840"/>
              <a:gd name="connsiteX31" fmla="*/ 5017584 w 12192000"/>
              <a:gd name="connsiteY31" fmla="*/ 2245618 h 2270840"/>
              <a:gd name="connsiteX32" fmla="*/ 4780562 w 12192000"/>
              <a:gd name="connsiteY32" fmla="*/ 2235459 h 2270840"/>
              <a:gd name="connsiteX33" fmla="*/ 4547227 w 12192000"/>
              <a:gd name="connsiteY33" fmla="*/ 2224599 h 2270840"/>
              <a:gd name="connsiteX34" fmla="*/ 4318800 w 12192000"/>
              <a:gd name="connsiteY34" fmla="*/ 2214791 h 2270840"/>
              <a:gd name="connsiteX35" fmla="*/ 3873004 w 12192000"/>
              <a:gd name="connsiteY35" fmla="*/ 2187116 h 2270840"/>
              <a:gd name="connsiteX36" fmla="*/ 3445628 w 12192000"/>
              <a:gd name="connsiteY36" fmla="*/ 2157691 h 2270840"/>
              <a:gd name="connsiteX37" fmla="*/ 3035446 w 12192000"/>
              <a:gd name="connsiteY37" fmla="*/ 2126863 h 2270840"/>
              <a:gd name="connsiteX38" fmla="*/ 2647370 w 12192000"/>
              <a:gd name="connsiteY38" fmla="*/ 2092884 h 2270840"/>
              <a:gd name="connsiteX39" fmla="*/ 2276487 w 12192000"/>
              <a:gd name="connsiteY39" fmla="*/ 2057502 h 2270840"/>
              <a:gd name="connsiteX40" fmla="*/ 1932621 w 12192000"/>
              <a:gd name="connsiteY40" fmla="*/ 2019319 h 2270840"/>
              <a:gd name="connsiteX41" fmla="*/ 1609634 w 12192000"/>
              <a:gd name="connsiteY41" fmla="*/ 1981836 h 2270840"/>
              <a:gd name="connsiteX42" fmla="*/ 1312435 w 12192000"/>
              <a:gd name="connsiteY42" fmla="*/ 1944353 h 2270840"/>
              <a:gd name="connsiteX43" fmla="*/ 1039799 w 12192000"/>
              <a:gd name="connsiteY43" fmla="*/ 1908972 h 2270840"/>
              <a:gd name="connsiteX44" fmla="*/ 797865 w 12192000"/>
              <a:gd name="connsiteY44" fmla="*/ 1875342 h 2270840"/>
              <a:gd name="connsiteX45" fmla="*/ 579265 w 12192000"/>
              <a:gd name="connsiteY45" fmla="*/ 1843464 h 2270840"/>
              <a:gd name="connsiteX46" fmla="*/ 395052 w 12192000"/>
              <a:gd name="connsiteY46" fmla="*/ 1816841 h 2270840"/>
              <a:gd name="connsiteX47" fmla="*/ 240312 w 12192000"/>
              <a:gd name="connsiteY47" fmla="*/ 1791618 h 2270840"/>
              <a:gd name="connsiteX48" fmla="*/ 27853 w 12192000"/>
              <a:gd name="connsiteY48" fmla="*/ 1755537 h 2270840"/>
              <a:gd name="connsiteX49" fmla="*/ 0 w 12192000"/>
              <a:gd name="connsiteY49" fmla="*/ 1750824 h 2270840"/>
              <a:gd name="connsiteX50" fmla="*/ 0 w 12192000"/>
              <a:gd name="connsiteY50" fmla="*/ 744794 h 2270840"/>
              <a:gd name="connsiteX51" fmla="*/ 0 w 12192000"/>
              <a:gd name="connsiteY51" fmla="*/ 519831 h 22708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000" h="2270840">
                <a:moveTo>
                  <a:pt x="0" y="0"/>
                </a:moveTo>
                <a:lnTo>
                  <a:pt x="12192000" y="0"/>
                </a:lnTo>
                <a:lnTo>
                  <a:pt x="12192000" y="519831"/>
                </a:lnTo>
                <a:lnTo>
                  <a:pt x="12192000" y="744794"/>
                </a:lnTo>
                <a:lnTo>
                  <a:pt x="12192000" y="1754022"/>
                </a:lnTo>
                <a:lnTo>
                  <a:pt x="11957522" y="1797924"/>
                </a:lnTo>
                <a:lnTo>
                  <a:pt x="11679973" y="1847668"/>
                </a:lnTo>
                <a:lnTo>
                  <a:pt x="11401197" y="1896361"/>
                </a:lnTo>
                <a:lnTo>
                  <a:pt x="11121192" y="1938047"/>
                </a:lnTo>
                <a:lnTo>
                  <a:pt x="10842416" y="1980084"/>
                </a:lnTo>
                <a:lnTo>
                  <a:pt x="10562411" y="2019319"/>
                </a:lnTo>
                <a:lnTo>
                  <a:pt x="10286091" y="2052948"/>
                </a:lnTo>
                <a:lnTo>
                  <a:pt x="10006086" y="2084826"/>
                </a:lnTo>
                <a:lnTo>
                  <a:pt x="9727310" y="2113902"/>
                </a:lnTo>
                <a:lnTo>
                  <a:pt x="9453445" y="2139124"/>
                </a:lnTo>
                <a:lnTo>
                  <a:pt x="9175897" y="2164346"/>
                </a:lnTo>
                <a:lnTo>
                  <a:pt x="8902033" y="2185365"/>
                </a:lnTo>
                <a:lnTo>
                  <a:pt x="8628169" y="2201829"/>
                </a:lnTo>
                <a:lnTo>
                  <a:pt x="8355533" y="2218995"/>
                </a:lnTo>
                <a:lnTo>
                  <a:pt x="8085353" y="2233357"/>
                </a:lnTo>
                <a:lnTo>
                  <a:pt x="7817629" y="2243516"/>
                </a:lnTo>
                <a:lnTo>
                  <a:pt x="7549905" y="2252274"/>
                </a:lnTo>
                <a:lnTo>
                  <a:pt x="7284638" y="2260681"/>
                </a:lnTo>
                <a:lnTo>
                  <a:pt x="7023055" y="2264535"/>
                </a:lnTo>
                <a:lnTo>
                  <a:pt x="6761472" y="2268738"/>
                </a:lnTo>
                <a:lnTo>
                  <a:pt x="6503573" y="2270840"/>
                </a:lnTo>
                <a:lnTo>
                  <a:pt x="6248130" y="2268738"/>
                </a:lnTo>
                <a:lnTo>
                  <a:pt x="5995144" y="2268738"/>
                </a:lnTo>
                <a:lnTo>
                  <a:pt x="5744613" y="2264535"/>
                </a:lnTo>
                <a:lnTo>
                  <a:pt x="5498995" y="2258229"/>
                </a:lnTo>
                <a:lnTo>
                  <a:pt x="5255834" y="2252274"/>
                </a:lnTo>
                <a:lnTo>
                  <a:pt x="5017584" y="2245618"/>
                </a:lnTo>
                <a:lnTo>
                  <a:pt x="4780562" y="2235459"/>
                </a:lnTo>
                <a:lnTo>
                  <a:pt x="4547227" y="2224599"/>
                </a:lnTo>
                <a:lnTo>
                  <a:pt x="4318800" y="2214791"/>
                </a:lnTo>
                <a:lnTo>
                  <a:pt x="3873004" y="2187116"/>
                </a:lnTo>
                <a:lnTo>
                  <a:pt x="3445628" y="2157691"/>
                </a:lnTo>
                <a:lnTo>
                  <a:pt x="3035446" y="2126863"/>
                </a:lnTo>
                <a:lnTo>
                  <a:pt x="2647370" y="2092884"/>
                </a:lnTo>
                <a:lnTo>
                  <a:pt x="2276487" y="2057502"/>
                </a:lnTo>
                <a:lnTo>
                  <a:pt x="1932621" y="2019319"/>
                </a:lnTo>
                <a:lnTo>
                  <a:pt x="1609634" y="1981836"/>
                </a:lnTo>
                <a:lnTo>
                  <a:pt x="1312435" y="1944353"/>
                </a:lnTo>
                <a:lnTo>
                  <a:pt x="1039799" y="1908972"/>
                </a:lnTo>
                <a:lnTo>
                  <a:pt x="797865" y="1875342"/>
                </a:lnTo>
                <a:lnTo>
                  <a:pt x="579265" y="1843464"/>
                </a:lnTo>
                <a:lnTo>
                  <a:pt x="395052" y="1816841"/>
                </a:lnTo>
                <a:lnTo>
                  <a:pt x="240312" y="1791618"/>
                </a:lnTo>
                <a:lnTo>
                  <a:pt x="27853" y="1755537"/>
                </a:lnTo>
                <a:lnTo>
                  <a:pt x="0" y="1750824"/>
                </a:lnTo>
                <a:lnTo>
                  <a:pt x="0" y="744794"/>
                </a:lnTo>
                <a:lnTo>
                  <a:pt x="0" y="519831"/>
                </a:lnTo>
                <a:close/>
              </a:path>
            </a:pathLst>
          </a:custGeom>
          <a:ln w="44450">
            <a:gradFill>
              <a:gsLst>
                <a:gs pos="0">
                  <a:schemeClr val="bg2">
                    <a:alpha val="65000"/>
                  </a:schemeClr>
                </a:gs>
                <a:gs pos="98000">
                  <a:schemeClr val="bg2">
                    <a:lumMod val="75000"/>
                    <a:alpha val="55000"/>
                  </a:schemeClr>
                </a:gs>
              </a:gsLst>
              <a:lin ang="5400000" scaled="1"/>
            </a:gradFill>
          </a:ln>
          <a:effectLst>
            <a:outerShdw blurRad="50800" dist="38100" dir="5400000" algn="t" rotWithShape="0">
              <a:prstClr val="black">
                <a:alpha val="50000"/>
              </a:prstClr>
            </a:outerShdw>
          </a:effectLst>
        </p:spPr>
        <p:style>
          <a:lnRef idx="2">
            <a:schemeClr val="accent1">
              <a:shade val="50000"/>
            </a:schemeClr>
          </a:lnRef>
          <a:fillRef idx="1003">
            <a:schemeClr val="dk1"/>
          </a:fillRef>
          <a:effectRef idx="0">
            <a:schemeClr val="accent1"/>
          </a:effectRef>
          <a:fontRef idx="minor">
            <a:schemeClr val="lt1"/>
          </a:fontRef>
        </p:style>
        <p:txBody>
          <a:bodyPr wrap="square" rtlCol="0" anchor="ctr">
            <a:noAutofit/>
          </a:bodyPr>
          <a:lstStyle/>
          <a:p>
            <a:pPr algn="ctr"/>
            <a:endParaRPr lang="en-US"/>
          </a:p>
        </p:txBody>
      </p:sp>
      <p:sp>
        <p:nvSpPr>
          <p:cNvPr id="2" name="Title 1"/>
          <p:cNvSpPr>
            <a:spLocks noGrp="1"/>
          </p:cNvSpPr>
          <p:nvPr>
            <p:ph type="title"/>
          </p:nvPr>
        </p:nvSpPr>
        <p:spPr>
          <a:xfrm>
            <a:off x="856059" y="609600"/>
            <a:ext cx="7429499" cy="1065451"/>
          </a:xfrm>
        </p:spPr>
        <p:txBody>
          <a:bodyPr>
            <a:normAutofit/>
          </a:bodyPr>
          <a:lstStyle/>
          <a:p>
            <a:pPr algn="ctr" eaLnBrk="1" fontAlgn="auto" hangingPunct="1">
              <a:spcAft>
                <a:spcPts val="0"/>
              </a:spcAft>
              <a:defRPr/>
            </a:pPr>
            <a:r>
              <a:rPr lang="en-GB" sz="2800">
                <a:solidFill>
                  <a:srgbClr val="BFBFBF"/>
                </a:solidFill>
              </a:rPr>
              <a:t>Wilkinson (2007)</a:t>
            </a:r>
          </a:p>
        </p:txBody>
      </p:sp>
      <p:sp>
        <p:nvSpPr>
          <p:cNvPr id="10243" name="Content Placeholder 2"/>
          <p:cNvSpPr>
            <a:spLocks noGrp="1"/>
          </p:cNvSpPr>
          <p:nvPr>
            <p:ph idx="1"/>
          </p:nvPr>
        </p:nvSpPr>
        <p:spPr>
          <a:xfrm>
            <a:off x="856059" y="2666999"/>
            <a:ext cx="7429499" cy="3124201"/>
          </a:xfrm>
        </p:spPr>
        <p:txBody>
          <a:bodyPr>
            <a:normAutofit/>
          </a:bodyPr>
          <a:lstStyle/>
          <a:p>
            <a:pPr eaLnBrk="1" hangingPunct="1">
              <a:buFont typeface="Wingdings 2" pitchFamily="18" charset="2"/>
              <a:buNone/>
            </a:pPr>
            <a:r>
              <a:rPr lang="en-GB" altLang="en-US" sz="1800"/>
              <a:t>Spoke of the dangers of:</a:t>
            </a:r>
            <a:endParaRPr lang="en-GB" altLang="en-US" sz="1800">
              <a:effectLst>
                <a:glow rad="38100">
                  <a:prstClr val="black">
                    <a:lumMod val="50000"/>
                    <a:lumOff val="50000"/>
                    <a:alpha val="20000"/>
                  </a:prstClr>
                </a:glow>
                <a:outerShdw blurRad="44450" dist="12700" dir="13860000" algn="tl" rotWithShape="0">
                  <a:srgbClr val="000000">
                    <a:alpha val="20000"/>
                  </a:srgbClr>
                </a:outerShdw>
              </a:effectLst>
            </a:endParaRPr>
          </a:p>
          <a:p>
            <a:r>
              <a:rPr lang="en-GB" altLang="en-US" sz="1800"/>
              <a:t>Overreaction, </a:t>
            </a:r>
            <a:endParaRPr lang="en-GB" altLang="en-US" sz="1800">
              <a:effectLst>
                <a:glow rad="38100">
                  <a:prstClr val="black">
                    <a:lumMod val="50000"/>
                    <a:lumOff val="50000"/>
                    <a:alpha val="20000"/>
                  </a:prstClr>
                </a:glow>
                <a:outerShdw blurRad="44450" dist="12700" dir="13860000" algn="tl" rotWithShape="0">
                  <a:srgbClr val="000000">
                    <a:alpha val="20000"/>
                  </a:srgbClr>
                </a:outerShdw>
              </a:effectLst>
            </a:endParaRPr>
          </a:p>
          <a:p>
            <a:r>
              <a:rPr lang="en-GB" altLang="en-US" sz="1800"/>
              <a:t>Over reliance on military force</a:t>
            </a:r>
          </a:p>
          <a:p>
            <a:r>
              <a:rPr lang="en-GB" altLang="en-US" sz="1800"/>
              <a:t>Measures that involve curtailment of democracy,</a:t>
            </a:r>
          </a:p>
          <a:p>
            <a:r>
              <a:rPr lang="en-GB" altLang="en-US" sz="1800"/>
              <a:t>Abuses of Human rights and the Rule of law and the threat that these pose to democracy.</a:t>
            </a:r>
            <a:endParaRPr lang="en-GB" altLang="en-US" sz="1800">
              <a:effectLst>
                <a:glow rad="38100">
                  <a:prstClr val="black">
                    <a:lumMod val="50000"/>
                    <a:lumOff val="50000"/>
                    <a:alpha val="20000"/>
                  </a:prstClr>
                </a:glow>
                <a:outerShdw blurRad="44450" dist="12700" dir="13860000" algn="tl" rotWithShape="0">
                  <a:srgbClr val="000000">
                    <a:alpha val="20000"/>
                  </a:srgbClr>
                </a:outerShdw>
              </a:effectLst>
            </a:endParaRPr>
          </a:p>
          <a:p>
            <a:pPr eaLnBrk="1" hangingPunct="1"/>
            <a:endParaRPr lang="en-GB" altLang="en-US" sz="1800"/>
          </a:p>
        </p:txBody>
      </p:sp>
    </p:spTree>
    <p:extLst>
      <p:ext uri="{BB962C8B-B14F-4D97-AF65-F5344CB8AC3E}">
        <p14:creationId xmlns:p14="http://schemas.microsoft.com/office/powerpoint/2010/main" val="1880502244"/>
      </p:ext>
    </p:extLst>
  </p:cSld>
  <p:clrMapOvr>
    <a:overrideClrMapping bg1="lt1" tx1="dk1" bg2="lt2" tx2="dk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10000"/>
              </a:schemeClr>
            </a:gs>
            <a:gs pos="100000">
              <a:schemeClr val="bg2">
                <a:shade val="64000"/>
                <a:lumMod val="98000"/>
              </a:schemeClr>
            </a:gs>
          </a:gsLst>
          <a:lin ang="5400000" scaled="0"/>
        </a:gra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5690F3EE-0CD1-4520-B020-4E1DF3141C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4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Shape 73">
            <a:extLst>
              <a:ext uri="{FF2B5EF4-FFF2-40B4-BE49-F238E27FC236}">
                <a16:creationId xmlns:a16="http://schemas.microsoft.com/office/drawing/2014/main" id="{9EFDE1E9-7FE0-45CA-9DE2-237F77319A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4000" cy="2270840"/>
          </a:xfrm>
          <a:custGeom>
            <a:avLst/>
            <a:gdLst>
              <a:gd name="connsiteX0" fmla="*/ 0 w 12192000"/>
              <a:gd name="connsiteY0" fmla="*/ 0 h 2270840"/>
              <a:gd name="connsiteX1" fmla="*/ 12192000 w 12192000"/>
              <a:gd name="connsiteY1" fmla="*/ 0 h 2270840"/>
              <a:gd name="connsiteX2" fmla="*/ 12192000 w 12192000"/>
              <a:gd name="connsiteY2" fmla="*/ 519831 h 2270840"/>
              <a:gd name="connsiteX3" fmla="*/ 12192000 w 12192000"/>
              <a:gd name="connsiteY3" fmla="*/ 744794 h 2270840"/>
              <a:gd name="connsiteX4" fmla="*/ 12192000 w 12192000"/>
              <a:gd name="connsiteY4" fmla="*/ 1754022 h 2270840"/>
              <a:gd name="connsiteX5" fmla="*/ 11957522 w 12192000"/>
              <a:gd name="connsiteY5" fmla="*/ 1797924 h 2270840"/>
              <a:gd name="connsiteX6" fmla="*/ 11679973 w 12192000"/>
              <a:gd name="connsiteY6" fmla="*/ 1847668 h 2270840"/>
              <a:gd name="connsiteX7" fmla="*/ 11401197 w 12192000"/>
              <a:gd name="connsiteY7" fmla="*/ 1896361 h 2270840"/>
              <a:gd name="connsiteX8" fmla="*/ 11121192 w 12192000"/>
              <a:gd name="connsiteY8" fmla="*/ 1938047 h 2270840"/>
              <a:gd name="connsiteX9" fmla="*/ 10842416 w 12192000"/>
              <a:gd name="connsiteY9" fmla="*/ 1980084 h 2270840"/>
              <a:gd name="connsiteX10" fmla="*/ 10562411 w 12192000"/>
              <a:gd name="connsiteY10" fmla="*/ 2019319 h 2270840"/>
              <a:gd name="connsiteX11" fmla="*/ 10286091 w 12192000"/>
              <a:gd name="connsiteY11" fmla="*/ 2052948 h 2270840"/>
              <a:gd name="connsiteX12" fmla="*/ 10006086 w 12192000"/>
              <a:gd name="connsiteY12" fmla="*/ 2084826 h 2270840"/>
              <a:gd name="connsiteX13" fmla="*/ 9727310 w 12192000"/>
              <a:gd name="connsiteY13" fmla="*/ 2113902 h 2270840"/>
              <a:gd name="connsiteX14" fmla="*/ 9453445 w 12192000"/>
              <a:gd name="connsiteY14" fmla="*/ 2139124 h 2270840"/>
              <a:gd name="connsiteX15" fmla="*/ 9175897 w 12192000"/>
              <a:gd name="connsiteY15" fmla="*/ 2164346 h 2270840"/>
              <a:gd name="connsiteX16" fmla="*/ 8902033 w 12192000"/>
              <a:gd name="connsiteY16" fmla="*/ 2185365 h 2270840"/>
              <a:gd name="connsiteX17" fmla="*/ 8628169 w 12192000"/>
              <a:gd name="connsiteY17" fmla="*/ 2201829 h 2270840"/>
              <a:gd name="connsiteX18" fmla="*/ 8355533 w 12192000"/>
              <a:gd name="connsiteY18" fmla="*/ 2218995 h 2270840"/>
              <a:gd name="connsiteX19" fmla="*/ 8085353 w 12192000"/>
              <a:gd name="connsiteY19" fmla="*/ 2233357 h 2270840"/>
              <a:gd name="connsiteX20" fmla="*/ 7817629 w 12192000"/>
              <a:gd name="connsiteY20" fmla="*/ 2243516 h 2270840"/>
              <a:gd name="connsiteX21" fmla="*/ 7549905 w 12192000"/>
              <a:gd name="connsiteY21" fmla="*/ 2252274 h 2270840"/>
              <a:gd name="connsiteX22" fmla="*/ 7284638 w 12192000"/>
              <a:gd name="connsiteY22" fmla="*/ 2260681 h 2270840"/>
              <a:gd name="connsiteX23" fmla="*/ 7023055 w 12192000"/>
              <a:gd name="connsiteY23" fmla="*/ 2264535 h 2270840"/>
              <a:gd name="connsiteX24" fmla="*/ 6761472 w 12192000"/>
              <a:gd name="connsiteY24" fmla="*/ 2268738 h 2270840"/>
              <a:gd name="connsiteX25" fmla="*/ 6503573 w 12192000"/>
              <a:gd name="connsiteY25" fmla="*/ 2270840 h 2270840"/>
              <a:gd name="connsiteX26" fmla="*/ 6248130 w 12192000"/>
              <a:gd name="connsiteY26" fmla="*/ 2268738 h 2270840"/>
              <a:gd name="connsiteX27" fmla="*/ 5995144 w 12192000"/>
              <a:gd name="connsiteY27" fmla="*/ 2268738 h 2270840"/>
              <a:gd name="connsiteX28" fmla="*/ 5744613 w 12192000"/>
              <a:gd name="connsiteY28" fmla="*/ 2264535 h 2270840"/>
              <a:gd name="connsiteX29" fmla="*/ 5498995 w 12192000"/>
              <a:gd name="connsiteY29" fmla="*/ 2258229 h 2270840"/>
              <a:gd name="connsiteX30" fmla="*/ 5255834 w 12192000"/>
              <a:gd name="connsiteY30" fmla="*/ 2252274 h 2270840"/>
              <a:gd name="connsiteX31" fmla="*/ 5017584 w 12192000"/>
              <a:gd name="connsiteY31" fmla="*/ 2245618 h 2270840"/>
              <a:gd name="connsiteX32" fmla="*/ 4780562 w 12192000"/>
              <a:gd name="connsiteY32" fmla="*/ 2235459 h 2270840"/>
              <a:gd name="connsiteX33" fmla="*/ 4547227 w 12192000"/>
              <a:gd name="connsiteY33" fmla="*/ 2224599 h 2270840"/>
              <a:gd name="connsiteX34" fmla="*/ 4318800 w 12192000"/>
              <a:gd name="connsiteY34" fmla="*/ 2214791 h 2270840"/>
              <a:gd name="connsiteX35" fmla="*/ 3873004 w 12192000"/>
              <a:gd name="connsiteY35" fmla="*/ 2187116 h 2270840"/>
              <a:gd name="connsiteX36" fmla="*/ 3445628 w 12192000"/>
              <a:gd name="connsiteY36" fmla="*/ 2157691 h 2270840"/>
              <a:gd name="connsiteX37" fmla="*/ 3035446 w 12192000"/>
              <a:gd name="connsiteY37" fmla="*/ 2126863 h 2270840"/>
              <a:gd name="connsiteX38" fmla="*/ 2647370 w 12192000"/>
              <a:gd name="connsiteY38" fmla="*/ 2092884 h 2270840"/>
              <a:gd name="connsiteX39" fmla="*/ 2276487 w 12192000"/>
              <a:gd name="connsiteY39" fmla="*/ 2057502 h 2270840"/>
              <a:gd name="connsiteX40" fmla="*/ 1932621 w 12192000"/>
              <a:gd name="connsiteY40" fmla="*/ 2019319 h 2270840"/>
              <a:gd name="connsiteX41" fmla="*/ 1609634 w 12192000"/>
              <a:gd name="connsiteY41" fmla="*/ 1981836 h 2270840"/>
              <a:gd name="connsiteX42" fmla="*/ 1312435 w 12192000"/>
              <a:gd name="connsiteY42" fmla="*/ 1944353 h 2270840"/>
              <a:gd name="connsiteX43" fmla="*/ 1039799 w 12192000"/>
              <a:gd name="connsiteY43" fmla="*/ 1908972 h 2270840"/>
              <a:gd name="connsiteX44" fmla="*/ 797865 w 12192000"/>
              <a:gd name="connsiteY44" fmla="*/ 1875342 h 2270840"/>
              <a:gd name="connsiteX45" fmla="*/ 579265 w 12192000"/>
              <a:gd name="connsiteY45" fmla="*/ 1843464 h 2270840"/>
              <a:gd name="connsiteX46" fmla="*/ 395052 w 12192000"/>
              <a:gd name="connsiteY46" fmla="*/ 1816841 h 2270840"/>
              <a:gd name="connsiteX47" fmla="*/ 240312 w 12192000"/>
              <a:gd name="connsiteY47" fmla="*/ 1791618 h 2270840"/>
              <a:gd name="connsiteX48" fmla="*/ 27853 w 12192000"/>
              <a:gd name="connsiteY48" fmla="*/ 1755537 h 2270840"/>
              <a:gd name="connsiteX49" fmla="*/ 0 w 12192000"/>
              <a:gd name="connsiteY49" fmla="*/ 1750824 h 2270840"/>
              <a:gd name="connsiteX50" fmla="*/ 0 w 12192000"/>
              <a:gd name="connsiteY50" fmla="*/ 744794 h 2270840"/>
              <a:gd name="connsiteX51" fmla="*/ 0 w 12192000"/>
              <a:gd name="connsiteY51" fmla="*/ 519831 h 22708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000" h="2270840">
                <a:moveTo>
                  <a:pt x="0" y="0"/>
                </a:moveTo>
                <a:lnTo>
                  <a:pt x="12192000" y="0"/>
                </a:lnTo>
                <a:lnTo>
                  <a:pt x="12192000" y="519831"/>
                </a:lnTo>
                <a:lnTo>
                  <a:pt x="12192000" y="744794"/>
                </a:lnTo>
                <a:lnTo>
                  <a:pt x="12192000" y="1754022"/>
                </a:lnTo>
                <a:lnTo>
                  <a:pt x="11957522" y="1797924"/>
                </a:lnTo>
                <a:lnTo>
                  <a:pt x="11679973" y="1847668"/>
                </a:lnTo>
                <a:lnTo>
                  <a:pt x="11401197" y="1896361"/>
                </a:lnTo>
                <a:lnTo>
                  <a:pt x="11121192" y="1938047"/>
                </a:lnTo>
                <a:lnTo>
                  <a:pt x="10842416" y="1980084"/>
                </a:lnTo>
                <a:lnTo>
                  <a:pt x="10562411" y="2019319"/>
                </a:lnTo>
                <a:lnTo>
                  <a:pt x="10286091" y="2052948"/>
                </a:lnTo>
                <a:lnTo>
                  <a:pt x="10006086" y="2084826"/>
                </a:lnTo>
                <a:lnTo>
                  <a:pt x="9727310" y="2113902"/>
                </a:lnTo>
                <a:lnTo>
                  <a:pt x="9453445" y="2139124"/>
                </a:lnTo>
                <a:lnTo>
                  <a:pt x="9175897" y="2164346"/>
                </a:lnTo>
                <a:lnTo>
                  <a:pt x="8902033" y="2185365"/>
                </a:lnTo>
                <a:lnTo>
                  <a:pt x="8628169" y="2201829"/>
                </a:lnTo>
                <a:lnTo>
                  <a:pt x="8355533" y="2218995"/>
                </a:lnTo>
                <a:lnTo>
                  <a:pt x="8085353" y="2233357"/>
                </a:lnTo>
                <a:lnTo>
                  <a:pt x="7817629" y="2243516"/>
                </a:lnTo>
                <a:lnTo>
                  <a:pt x="7549905" y="2252274"/>
                </a:lnTo>
                <a:lnTo>
                  <a:pt x="7284638" y="2260681"/>
                </a:lnTo>
                <a:lnTo>
                  <a:pt x="7023055" y="2264535"/>
                </a:lnTo>
                <a:lnTo>
                  <a:pt x="6761472" y="2268738"/>
                </a:lnTo>
                <a:lnTo>
                  <a:pt x="6503573" y="2270840"/>
                </a:lnTo>
                <a:lnTo>
                  <a:pt x="6248130" y="2268738"/>
                </a:lnTo>
                <a:lnTo>
                  <a:pt x="5995144" y="2268738"/>
                </a:lnTo>
                <a:lnTo>
                  <a:pt x="5744613" y="2264535"/>
                </a:lnTo>
                <a:lnTo>
                  <a:pt x="5498995" y="2258229"/>
                </a:lnTo>
                <a:lnTo>
                  <a:pt x="5255834" y="2252274"/>
                </a:lnTo>
                <a:lnTo>
                  <a:pt x="5017584" y="2245618"/>
                </a:lnTo>
                <a:lnTo>
                  <a:pt x="4780562" y="2235459"/>
                </a:lnTo>
                <a:lnTo>
                  <a:pt x="4547227" y="2224599"/>
                </a:lnTo>
                <a:lnTo>
                  <a:pt x="4318800" y="2214791"/>
                </a:lnTo>
                <a:lnTo>
                  <a:pt x="3873004" y="2187116"/>
                </a:lnTo>
                <a:lnTo>
                  <a:pt x="3445628" y="2157691"/>
                </a:lnTo>
                <a:lnTo>
                  <a:pt x="3035446" y="2126863"/>
                </a:lnTo>
                <a:lnTo>
                  <a:pt x="2647370" y="2092884"/>
                </a:lnTo>
                <a:lnTo>
                  <a:pt x="2276487" y="2057502"/>
                </a:lnTo>
                <a:lnTo>
                  <a:pt x="1932621" y="2019319"/>
                </a:lnTo>
                <a:lnTo>
                  <a:pt x="1609634" y="1981836"/>
                </a:lnTo>
                <a:lnTo>
                  <a:pt x="1312435" y="1944353"/>
                </a:lnTo>
                <a:lnTo>
                  <a:pt x="1039799" y="1908972"/>
                </a:lnTo>
                <a:lnTo>
                  <a:pt x="797865" y="1875342"/>
                </a:lnTo>
                <a:lnTo>
                  <a:pt x="579265" y="1843464"/>
                </a:lnTo>
                <a:lnTo>
                  <a:pt x="395052" y="1816841"/>
                </a:lnTo>
                <a:lnTo>
                  <a:pt x="240312" y="1791618"/>
                </a:lnTo>
                <a:lnTo>
                  <a:pt x="27853" y="1755537"/>
                </a:lnTo>
                <a:lnTo>
                  <a:pt x="0" y="1750824"/>
                </a:lnTo>
                <a:lnTo>
                  <a:pt x="0" y="744794"/>
                </a:lnTo>
                <a:lnTo>
                  <a:pt x="0" y="519831"/>
                </a:lnTo>
                <a:close/>
              </a:path>
            </a:pathLst>
          </a:custGeom>
          <a:ln w="44450">
            <a:gradFill>
              <a:gsLst>
                <a:gs pos="0">
                  <a:schemeClr val="bg2">
                    <a:alpha val="65000"/>
                  </a:schemeClr>
                </a:gs>
                <a:gs pos="98000">
                  <a:schemeClr val="bg2">
                    <a:lumMod val="75000"/>
                    <a:alpha val="55000"/>
                  </a:schemeClr>
                </a:gs>
              </a:gsLst>
              <a:lin ang="5400000" scaled="1"/>
            </a:gradFill>
          </a:ln>
          <a:effectLst>
            <a:outerShdw blurRad="50800" dist="38100" dir="5400000" algn="t" rotWithShape="0">
              <a:prstClr val="black">
                <a:alpha val="50000"/>
              </a:prstClr>
            </a:outerShdw>
          </a:effectLst>
        </p:spPr>
        <p:style>
          <a:lnRef idx="2">
            <a:schemeClr val="accent1">
              <a:shade val="50000"/>
            </a:schemeClr>
          </a:lnRef>
          <a:fillRef idx="1003">
            <a:schemeClr val="dk1"/>
          </a:fillRef>
          <a:effectRef idx="0">
            <a:schemeClr val="accent1"/>
          </a:effectRef>
          <a:fontRef idx="minor">
            <a:schemeClr val="lt1"/>
          </a:fontRef>
        </p:style>
        <p:txBody>
          <a:bodyPr wrap="square" rtlCol="0" anchor="ctr">
            <a:noAutofit/>
          </a:bodyPr>
          <a:lstStyle/>
          <a:p>
            <a:pPr algn="ctr"/>
            <a:endParaRPr lang="en-US"/>
          </a:p>
        </p:txBody>
      </p:sp>
      <p:sp>
        <p:nvSpPr>
          <p:cNvPr id="2" name="Title 1"/>
          <p:cNvSpPr>
            <a:spLocks noGrp="1"/>
          </p:cNvSpPr>
          <p:nvPr>
            <p:ph type="title"/>
          </p:nvPr>
        </p:nvSpPr>
        <p:spPr>
          <a:xfrm>
            <a:off x="856059" y="609600"/>
            <a:ext cx="7429499" cy="1065451"/>
          </a:xfrm>
        </p:spPr>
        <p:txBody>
          <a:bodyPr>
            <a:normAutofit/>
          </a:bodyPr>
          <a:lstStyle/>
          <a:p>
            <a:pPr algn="ctr" eaLnBrk="1" fontAlgn="auto" hangingPunct="1">
              <a:spcAft>
                <a:spcPts val="0"/>
              </a:spcAft>
              <a:defRPr/>
            </a:pPr>
            <a:r>
              <a:rPr lang="en-GB" sz="2800">
                <a:solidFill>
                  <a:srgbClr val="BFBFBF"/>
                </a:solidFill>
              </a:rPr>
              <a:t>Northern Ireland- Discrimination</a:t>
            </a:r>
          </a:p>
        </p:txBody>
      </p:sp>
      <p:sp>
        <p:nvSpPr>
          <p:cNvPr id="11267" name="Content Placeholder 2"/>
          <p:cNvSpPr>
            <a:spLocks noGrp="1"/>
          </p:cNvSpPr>
          <p:nvPr>
            <p:ph idx="1"/>
          </p:nvPr>
        </p:nvSpPr>
        <p:spPr>
          <a:xfrm>
            <a:off x="856059" y="2666999"/>
            <a:ext cx="7429499" cy="3124201"/>
          </a:xfrm>
        </p:spPr>
        <p:txBody>
          <a:bodyPr>
            <a:normAutofit/>
          </a:bodyPr>
          <a:lstStyle/>
          <a:p>
            <a:r>
              <a:rPr lang="en-GB" altLang="en-US" sz="1800"/>
              <a:t>1966 : Catholic minority population discriminated against-politically, socially and economically. </a:t>
            </a:r>
            <a:endParaRPr lang="en-GB" altLang="en-US" sz="1800">
              <a:effectLst>
                <a:glow rad="38100">
                  <a:prstClr val="black">
                    <a:lumMod val="50000"/>
                    <a:lumOff val="50000"/>
                    <a:alpha val="20000"/>
                  </a:prstClr>
                </a:glow>
                <a:outerShdw blurRad="44450" dist="12700" dir="13860000" algn="tl" rotWithShape="0">
                  <a:srgbClr val="000000">
                    <a:alpha val="20000"/>
                  </a:srgbClr>
                </a:outerShdw>
              </a:effectLst>
            </a:endParaRPr>
          </a:p>
          <a:p>
            <a:pPr eaLnBrk="1" hangingPunct="1"/>
            <a:r>
              <a:rPr lang="en-GB" altLang="en-US" sz="1800"/>
              <a:t>Many had no vote as they were not ratepayers,</a:t>
            </a:r>
            <a:endParaRPr lang="en-GB" altLang="en-US" sz="1800">
              <a:effectLst>
                <a:glow rad="38100">
                  <a:prstClr val="black">
                    <a:lumMod val="50000"/>
                    <a:lumOff val="50000"/>
                    <a:alpha val="20000"/>
                  </a:prstClr>
                </a:glow>
                <a:outerShdw blurRad="44450" dist="12700" dir="13860000" algn="tl" rotWithShape="0">
                  <a:srgbClr val="000000">
                    <a:alpha val="20000"/>
                  </a:srgbClr>
                </a:outerShdw>
              </a:effectLst>
            </a:endParaRPr>
          </a:p>
          <a:p>
            <a:pPr eaLnBrk="1" hangingPunct="1"/>
            <a:r>
              <a:rPr lang="en-GB" altLang="en-US" sz="1800"/>
              <a:t>Electoral wards were ‘gerrymandered’ so that even where there was a Catholic majority there was still a Protestant council,</a:t>
            </a:r>
            <a:endParaRPr lang="en-GB" altLang="en-US" sz="1800">
              <a:effectLst>
                <a:glow rad="38100">
                  <a:prstClr val="black">
                    <a:lumMod val="50000"/>
                    <a:lumOff val="50000"/>
                    <a:alpha val="20000"/>
                  </a:prstClr>
                </a:glow>
                <a:outerShdw blurRad="44450" dist="12700" dir="13860000" algn="tl" rotWithShape="0">
                  <a:srgbClr val="000000">
                    <a:alpha val="20000"/>
                  </a:srgbClr>
                </a:outerShdw>
              </a:effectLst>
            </a:endParaRPr>
          </a:p>
        </p:txBody>
      </p:sp>
    </p:spTree>
    <p:extLst>
      <p:ext uri="{BB962C8B-B14F-4D97-AF65-F5344CB8AC3E}">
        <p14:creationId xmlns:p14="http://schemas.microsoft.com/office/powerpoint/2010/main" val="3386457331"/>
      </p:ext>
    </p:extLst>
  </p:cSld>
  <p:clrMapOvr>
    <a:overrideClrMapping bg1="lt1" tx1="dk1" bg2="lt2" tx2="dk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10000"/>
              </a:schemeClr>
            </a:gs>
            <a:gs pos="100000">
              <a:schemeClr val="bg2">
                <a:shade val="64000"/>
                <a:lumMod val="98000"/>
              </a:schemeClr>
            </a:gs>
          </a:gsLst>
          <a:lin ang="5400000" scaled="0"/>
        </a:gra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5690F3EE-0CD1-4520-B020-4E1DF3141C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4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Shape 73">
            <a:extLst>
              <a:ext uri="{FF2B5EF4-FFF2-40B4-BE49-F238E27FC236}">
                <a16:creationId xmlns:a16="http://schemas.microsoft.com/office/drawing/2014/main" id="{9EFDE1E9-7FE0-45CA-9DE2-237F77319A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4000" cy="2270840"/>
          </a:xfrm>
          <a:custGeom>
            <a:avLst/>
            <a:gdLst>
              <a:gd name="connsiteX0" fmla="*/ 0 w 12192000"/>
              <a:gd name="connsiteY0" fmla="*/ 0 h 2270840"/>
              <a:gd name="connsiteX1" fmla="*/ 12192000 w 12192000"/>
              <a:gd name="connsiteY1" fmla="*/ 0 h 2270840"/>
              <a:gd name="connsiteX2" fmla="*/ 12192000 w 12192000"/>
              <a:gd name="connsiteY2" fmla="*/ 519831 h 2270840"/>
              <a:gd name="connsiteX3" fmla="*/ 12192000 w 12192000"/>
              <a:gd name="connsiteY3" fmla="*/ 744794 h 2270840"/>
              <a:gd name="connsiteX4" fmla="*/ 12192000 w 12192000"/>
              <a:gd name="connsiteY4" fmla="*/ 1754022 h 2270840"/>
              <a:gd name="connsiteX5" fmla="*/ 11957522 w 12192000"/>
              <a:gd name="connsiteY5" fmla="*/ 1797924 h 2270840"/>
              <a:gd name="connsiteX6" fmla="*/ 11679973 w 12192000"/>
              <a:gd name="connsiteY6" fmla="*/ 1847668 h 2270840"/>
              <a:gd name="connsiteX7" fmla="*/ 11401197 w 12192000"/>
              <a:gd name="connsiteY7" fmla="*/ 1896361 h 2270840"/>
              <a:gd name="connsiteX8" fmla="*/ 11121192 w 12192000"/>
              <a:gd name="connsiteY8" fmla="*/ 1938047 h 2270840"/>
              <a:gd name="connsiteX9" fmla="*/ 10842416 w 12192000"/>
              <a:gd name="connsiteY9" fmla="*/ 1980084 h 2270840"/>
              <a:gd name="connsiteX10" fmla="*/ 10562411 w 12192000"/>
              <a:gd name="connsiteY10" fmla="*/ 2019319 h 2270840"/>
              <a:gd name="connsiteX11" fmla="*/ 10286091 w 12192000"/>
              <a:gd name="connsiteY11" fmla="*/ 2052948 h 2270840"/>
              <a:gd name="connsiteX12" fmla="*/ 10006086 w 12192000"/>
              <a:gd name="connsiteY12" fmla="*/ 2084826 h 2270840"/>
              <a:gd name="connsiteX13" fmla="*/ 9727310 w 12192000"/>
              <a:gd name="connsiteY13" fmla="*/ 2113902 h 2270840"/>
              <a:gd name="connsiteX14" fmla="*/ 9453445 w 12192000"/>
              <a:gd name="connsiteY14" fmla="*/ 2139124 h 2270840"/>
              <a:gd name="connsiteX15" fmla="*/ 9175897 w 12192000"/>
              <a:gd name="connsiteY15" fmla="*/ 2164346 h 2270840"/>
              <a:gd name="connsiteX16" fmla="*/ 8902033 w 12192000"/>
              <a:gd name="connsiteY16" fmla="*/ 2185365 h 2270840"/>
              <a:gd name="connsiteX17" fmla="*/ 8628169 w 12192000"/>
              <a:gd name="connsiteY17" fmla="*/ 2201829 h 2270840"/>
              <a:gd name="connsiteX18" fmla="*/ 8355533 w 12192000"/>
              <a:gd name="connsiteY18" fmla="*/ 2218995 h 2270840"/>
              <a:gd name="connsiteX19" fmla="*/ 8085353 w 12192000"/>
              <a:gd name="connsiteY19" fmla="*/ 2233357 h 2270840"/>
              <a:gd name="connsiteX20" fmla="*/ 7817629 w 12192000"/>
              <a:gd name="connsiteY20" fmla="*/ 2243516 h 2270840"/>
              <a:gd name="connsiteX21" fmla="*/ 7549905 w 12192000"/>
              <a:gd name="connsiteY21" fmla="*/ 2252274 h 2270840"/>
              <a:gd name="connsiteX22" fmla="*/ 7284638 w 12192000"/>
              <a:gd name="connsiteY22" fmla="*/ 2260681 h 2270840"/>
              <a:gd name="connsiteX23" fmla="*/ 7023055 w 12192000"/>
              <a:gd name="connsiteY23" fmla="*/ 2264535 h 2270840"/>
              <a:gd name="connsiteX24" fmla="*/ 6761472 w 12192000"/>
              <a:gd name="connsiteY24" fmla="*/ 2268738 h 2270840"/>
              <a:gd name="connsiteX25" fmla="*/ 6503573 w 12192000"/>
              <a:gd name="connsiteY25" fmla="*/ 2270840 h 2270840"/>
              <a:gd name="connsiteX26" fmla="*/ 6248130 w 12192000"/>
              <a:gd name="connsiteY26" fmla="*/ 2268738 h 2270840"/>
              <a:gd name="connsiteX27" fmla="*/ 5995144 w 12192000"/>
              <a:gd name="connsiteY27" fmla="*/ 2268738 h 2270840"/>
              <a:gd name="connsiteX28" fmla="*/ 5744613 w 12192000"/>
              <a:gd name="connsiteY28" fmla="*/ 2264535 h 2270840"/>
              <a:gd name="connsiteX29" fmla="*/ 5498995 w 12192000"/>
              <a:gd name="connsiteY29" fmla="*/ 2258229 h 2270840"/>
              <a:gd name="connsiteX30" fmla="*/ 5255834 w 12192000"/>
              <a:gd name="connsiteY30" fmla="*/ 2252274 h 2270840"/>
              <a:gd name="connsiteX31" fmla="*/ 5017584 w 12192000"/>
              <a:gd name="connsiteY31" fmla="*/ 2245618 h 2270840"/>
              <a:gd name="connsiteX32" fmla="*/ 4780562 w 12192000"/>
              <a:gd name="connsiteY32" fmla="*/ 2235459 h 2270840"/>
              <a:gd name="connsiteX33" fmla="*/ 4547227 w 12192000"/>
              <a:gd name="connsiteY33" fmla="*/ 2224599 h 2270840"/>
              <a:gd name="connsiteX34" fmla="*/ 4318800 w 12192000"/>
              <a:gd name="connsiteY34" fmla="*/ 2214791 h 2270840"/>
              <a:gd name="connsiteX35" fmla="*/ 3873004 w 12192000"/>
              <a:gd name="connsiteY35" fmla="*/ 2187116 h 2270840"/>
              <a:gd name="connsiteX36" fmla="*/ 3445628 w 12192000"/>
              <a:gd name="connsiteY36" fmla="*/ 2157691 h 2270840"/>
              <a:gd name="connsiteX37" fmla="*/ 3035446 w 12192000"/>
              <a:gd name="connsiteY37" fmla="*/ 2126863 h 2270840"/>
              <a:gd name="connsiteX38" fmla="*/ 2647370 w 12192000"/>
              <a:gd name="connsiteY38" fmla="*/ 2092884 h 2270840"/>
              <a:gd name="connsiteX39" fmla="*/ 2276487 w 12192000"/>
              <a:gd name="connsiteY39" fmla="*/ 2057502 h 2270840"/>
              <a:gd name="connsiteX40" fmla="*/ 1932621 w 12192000"/>
              <a:gd name="connsiteY40" fmla="*/ 2019319 h 2270840"/>
              <a:gd name="connsiteX41" fmla="*/ 1609634 w 12192000"/>
              <a:gd name="connsiteY41" fmla="*/ 1981836 h 2270840"/>
              <a:gd name="connsiteX42" fmla="*/ 1312435 w 12192000"/>
              <a:gd name="connsiteY42" fmla="*/ 1944353 h 2270840"/>
              <a:gd name="connsiteX43" fmla="*/ 1039799 w 12192000"/>
              <a:gd name="connsiteY43" fmla="*/ 1908972 h 2270840"/>
              <a:gd name="connsiteX44" fmla="*/ 797865 w 12192000"/>
              <a:gd name="connsiteY44" fmla="*/ 1875342 h 2270840"/>
              <a:gd name="connsiteX45" fmla="*/ 579265 w 12192000"/>
              <a:gd name="connsiteY45" fmla="*/ 1843464 h 2270840"/>
              <a:gd name="connsiteX46" fmla="*/ 395052 w 12192000"/>
              <a:gd name="connsiteY46" fmla="*/ 1816841 h 2270840"/>
              <a:gd name="connsiteX47" fmla="*/ 240312 w 12192000"/>
              <a:gd name="connsiteY47" fmla="*/ 1791618 h 2270840"/>
              <a:gd name="connsiteX48" fmla="*/ 27853 w 12192000"/>
              <a:gd name="connsiteY48" fmla="*/ 1755537 h 2270840"/>
              <a:gd name="connsiteX49" fmla="*/ 0 w 12192000"/>
              <a:gd name="connsiteY49" fmla="*/ 1750824 h 2270840"/>
              <a:gd name="connsiteX50" fmla="*/ 0 w 12192000"/>
              <a:gd name="connsiteY50" fmla="*/ 744794 h 2270840"/>
              <a:gd name="connsiteX51" fmla="*/ 0 w 12192000"/>
              <a:gd name="connsiteY51" fmla="*/ 519831 h 22708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000" h="2270840">
                <a:moveTo>
                  <a:pt x="0" y="0"/>
                </a:moveTo>
                <a:lnTo>
                  <a:pt x="12192000" y="0"/>
                </a:lnTo>
                <a:lnTo>
                  <a:pt x="12192000" y="519831"/>
                </a:lnTo>
                <a:lnTo>
                  <a:pt x="12192000" y="744794"/>
                </a:lnTo>
                <a:lnTo>
                  <a:pt x="12192000" y="1754022"/>
                </a:lnTo>
                <a:lnTo>
                  <a:pt x="11957522" y="1797924"/>
                </a:lnTo>
                <a:lnTo>
                  <a:pt x="11679973" y="1847668"/>
                </a:lnTo>
                <a:lnTo>
                  <a:pt x="11401197" y="1896361"/>
                </a:lnTo>
                <a:lnTo>
                  <a:pt x="11121192" y="1938047"/>
                </a:lnTo>
                <a:lnTo>
                  <a:pt x="10842416" y="1980084"/>
                </a:lnTo>
                <a:lnTo>
                  <a:pt x="10562411" y="2019319"/>
                </a:lnTo>
                <a:lnTo>
                  <a:pt x="10286091" y="2052948"/>
                </a:lnTo>
                <a:lnTo>
                  <a:pt x="10006086" y="2084826"/>
                </a:lnTo>
                <a:lnTo>
                  <a:pt x="9727310" y="2113902"/>
                </a:lnTo>
                <a:lnTo>
                  <a:pt x="9453445" y="2139124"/>
                </a:lnTo>
                <a:lnTo>
                  <a:pt x="9175897" y="2164346"/>
                </a:lnTo>
                <a:lnTo>
                  <a:pt x="8902033" y="2185365"/>
                </a:lnTo>
                <a:lnTo>
                  <a:pt x="8628169" y="2201829"/>
                </a:lnTo>
                <a:lnTo>
                  <a:pt x="8355533" y="2218995"/>
                </a:lnTo>
                <a:lnTo>
                  <a:pt x="8085353" y="2233357"/>
                </a:lnTo>
                <a:lnTo>
                  <a:pt x="7817629" y="2243516"/>
                </a:lnTo>
                <a:lnTo>
                  <a:pt x="7549905" y="2252274"/>
                </a:lnTo>
                <a:lnTo>
                  <a:pt x="7284638" y="2260681"/>
                </a:lnTo>
                <a:lnTo>
                  <a:pt x="7023055" y="2264535"/>
                </a:lnTo>
                <a:lnTo>
                  <a:pt x="6761472" y="2268738"/>
                </a:lnTo>
                <a:lnTo>
                  <a:pt x="6503573" y="2270840"/>
                </a:lnTo>
                <a:lnTo>
                  <a:pt x="6248130" y="2268738"/>
                </a:lnTo>
                <a:lnTo>
                  <a:pt x="5995144" y="2268738"/>
                </a:lnTo>
                <a:lnTo>
                  <a:pt x="5744613" y="2264535"/>
                </a:lnTo>
                <a:lnTo>
                  <a:pt x="5498995" y="2258229"/>
                </a:lnTo>
                <a:lnTo>
                  <a:pt x="5255834" y="2252274"/>
                </a:lnTo>
                <a:lnTo>
                  <a:pt x="5017584" y="2245618"/>
                </a:lnTo>
                <a:lnTo>
                  <a:pt x="4780562" y="2235459"/>
                </a:lnTo>
                <a:lnTo>
                  <a:pt x="4547227" y="2224599"/>
                </a:lnTo>
                <a:lnTo>
                  <a:pt x="4318800" y="2214791"/>
                </a:lnTo>
                <a:lnTo>
                  <a:pt x="3873004" y="2187116"/>
                </a:lnTo>
                <a:lnTo>
                  <a:pt x="3445628" y="2157691"/>
                </a:lnTo>
                <a:lnTo>
                  <a:pt x="3035446" y="2126863"/>
                </a:lnTo>
                <a:lnTo>
                  <a:pt x="2647370" y="2092884"/>
                </a:lnTo>
                <a:lnTo>
                  <a:pt x="2276487" y="2057502"/>
                </a:lnTo>
                <a:lnTo>
                  <a:pt x="1932621" y="2019319"/>
                </a:lnTo>
                <a:lnTo>
                  <a:pt x="1609634" y="1981836"/>
                </a:lnTo>
                <a:lnTo>
                  <a:pt x="1312435" y="1944353"/>
                </a:lnTo>
                <a:lnTo>
                  <a:pt x="1039799" y="1908972"/>
                </a:lnTo>
                <a:lnTo>
                  <a:pt x="797865" y="1875342"/>
                </a:lnTo>
                <a:lnTo>
                  <a:pt x="579265" y="1843464"/>
                </a:lnTo>
                <a:lnTo>
                  <a:pt x="395052" y="1816841"/>
                </a:lnTo>
                <a:lnTo>
                  <a:pt x="240312" y="1791618"/>
                </a:lnTo>
                <a:lnTo>
                  <a:pt x="27853" y="1755537"/>
                </a:lnTo>
                <a:lnTo>
                  <a:pt x="0" y="1750824"/>
                </a:lnTo>
                <a:lnTo>
                  <a:pt x="0" y="744794"/>
                </a:lnTo>
                <a:lnTo>
                  <a:pt x="0" y="519831"/>
                </a:lnTo>
                <a:close/>
              </a:path>
            </a:pathLst>
          </a:custGeom>
          <a:ln w="44450">
            <a:gradFill>
              <a:gsLst>
                <a:gs pos="0">
                  <a:schemeClr val="bg2">
                    <a:alpha val="65000"/>
                  </a:schemeClr>
                </a:gs>
                <a:gs pos="98000">
                  <a:schemeClr val="bg2">
                    <a:lumMod val="75000"/>
                    <a:alpha val="55000"/>
                  </a:schemeClr>
                </a:gs>
              </a:gsLst>
              <a:lin ang="5400000" scaled="1"/>
            </a:gradFill>
          </a:ln>
          <a:effectLst>
            <a:outerShdw blurRad="50800" dist="38100" dir="5400000" algn="t" rotWithShape="0">
              <a:prstClr val="black">
                <a:alpha val="50000"/>
              </a:prstClr>
            </a:outerShdw>
          </a:effectLst>
        </p:spPr>
        <p:style>
          <a:lnRef idx="2">
            <a:schemeClr val="accent1">
              <a:shade val="50000"/>
            </a:schemeClr>
          </a:lnRef>
          <a:fillRef idx="1003">
            <a:schemeClr val="dk1"/>
          </a:fillRef>
          <a:effectRef idx="0">
            <a:schemeClr val="accent1"/>
          </a:effectRef>
          <a:fontRef idx="minor">
            <a:schemeClr val="lt1"/>
          </a:fontRef>
        </p:style>
        <p:txBody>
          <a:bodyPr wrap="square" rtlCol="0" anchor="ctr">
            <a:noAutofit/>
          </a:bodyPr>
          <a:lstStyle/>
          <a:p>
            <a:pPr algn="ctr"/>
            <a:endParaRPr lang="en-US"/>
          </a:p>
        </p:txBody>
      </p:sp>
      <p:sp>
        <p:nvSpPr>
          <p:cNvPr id="2" name="Title 1"/>
          <p:cNvSpPr>
            <a:spLocks noGrp="1"/>
          </p:cNvSpPr>
          <p:nvPr>
            <p:ph type="title"/>
          </p:nvPr>
        </p:nvSpPr>
        <p:spPr>
          <a:xfrm>
            <a:off x="856059" y="609600"/>
            <a:ext cx="7429499" cy="1065451"/>
          </a:xfrm>
        </p:spPr>
        <p:txBody>
          <a:bodyPr>
            <a:normAutofit/>
          </a:bodyPr>
          <a:lstStyle/>
          <a:p>
            <a:pPr algn="ctr" eaLnBrk="1" fontAlgn="auto" hangingPunct="1">
              <a:spcAft>
                <a:spcPts val="0"/>
              </a:spcAft>
              <a:defRPr/>
            </a:pPr>
            <a:r>
              <a:rPr lang="en-GB" sz="2800">
                <a:solidFill>
                  <a:srgbClr val="BFBFBF"/>
                </a:solidFill>
              </a:rPr>
              <a:t>Northern Ireland- Discrimination</a:t>
            </a:r>
          </a:p>
        </p:txBody>
      </p:sp>
      <p:sp>
        <p:nvSpPr>
          <p:cNvPr id="12291" name="Content Placeholder 2"/>
          <p:cNvSpPr>
            <a:spLocks noGrp="1"/>
          </p:cNvSpPr>
          <p:nvPr>
            <p:ph idx="1"/>
          </p:nvPr>
        </p:nvSpPr>
        <p:spPr>
          <a:xfrm>
            <a:off x="856059" y="2666999"/>
            <a:ext cx="7429499" cy="3124201"/>
          </a:xfrm>
        </p:spPr>
        <p:txBody>
          <a:bodyPr>
            <a:normAutofit/>
          </a:bodyPr>
          <a:lstStyle/>
          <a:p>
            <a:pPr eaLnBrk="1" hangingPunct="1"/>
            <a:r>
              <a:rPr lang="en-GB" altLang="en-US" sz="2400" dirty="0"/>
              <a:t>Allocation of Housing,</a:t>
            </a:r>
            <a:endParaRPr lang="en-GB" altLang="en-US" sz="2400" dirty="0">
              <a:effectLst>
                <a:glow rad="38100">
                  <a:prstClr val="black">
                    <a:lumMod val="50000"/>
                    <a:lumOff val="50000"/>
                    <a:alpha val="20000"/>
                  </a:prstClr>
                </a:glow>
                <a:outerShdw blurRad="44450" dist="12700" dir="13860000" algn="tl" rotWithShape="0">
                  <a:srgbClr val="000000">
                    <a:alpha val="20000"/>
                  </a:srgbClr>
                </a:outerShdw>
              </a:effectLst>
            </a:endParaRPr>
          </a:p>
          <a:p>
            <a:r>
              <a:rPr lang="en-GB" altLang="en-US" sz="2400" dirty="0"/>
              <a:t>Employment: A West Belfast woman:</a:t>
            </a:r>
            <a:endParaRPr lang="en-GB" altLang="en-US" sz="2400" dirty="0">
              <a:effectLst>
                <a:glow rad="38100">
                  <a:prstClr val="black">
                    <a:lumMod val="50000"/>
                    <a:lumOff val="50000"/>
                    <a:alpha val="20000"/>
                  </a:prstClr>
                </a:glow>
                <a:outerShdw blurRad="44450" dist="12700" dir="13860000" algn="tl" rotWithShape="0">
                  <a:srgbClr val="000000">
                    <a:alpha val="20000"/>
                  </a:srgbClr>
                </a:outerShdw>
              </a:effectLst>
            </a:endParaRPr>
          </a:p>
          <a:p>
            <a:pPr>
              <a:buNone/>
            </a:pPr>
            <a:r>
              <a:rPr lang="en-GB" altLang="en-US" sz="2400" dirty="0"/>
              <a:t>“ When I went for jobs, I found out I was asked if I was Catholic, not whether I had the qualifications. If I said I was Catholic, I was told the job was not available”  </a:t>
            </a:r>
            <a:endParaRPr lang="en-GB" altLang="en-US" sz="2400" dirty="0">
              <a:effectLst>
                <a:glow rad="38100">
                  <a:prstClr val="black">
                    <a:lumMod val="50000"/>
                    <a:lumOff val="50000"/>
                    <a:alpha val="20000"/>
                  </a:prstClr>
                </a:glow>
                <a:outerShdw blurRad="44450" dist="12700" dir="13860000" algn="tl" rotWithShape="0">
                  <a:srgbClr val="000000">
                    <a:alpha val="20000"/>
                  </a:srgbClr>
                </a:outerShdw>
              </a:effectLst>
            </a:endParaRPr>
          </a:p>
        </p:txBody>
      </p:sp>
    </p:spTree>
    <p:extLst>
      <p:ext uri="{BB962C8B-B14F-4D97-AF65-F5344CB8AC3E}">
        <p14:creationId xmlns:p14="http://schemas.microsoft.com/office/powerpoint/2010/main" val="366509482"/>
      </p:ext>
    </p:extLst>
  </p:cSld>
  <p:clrMapOvr>
    <a:overrideClrMapping bg1="lt1" tx1="dk1" bg2="lt2" tx2="dk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10000"/>
              </a:schemeClr>
            </a:gs>
            <a:gs pos="100000">
              <a:schemeClr val="bg2">
                <a:shade val="64000"/>
                <a:lumMod val="98000"/>
              </a:schemeClr>
            </a:gs>
          </a:gsLst>
          <a:lin ang="5400000" scaled="0"/>
        </a:gra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5690F3EE-0CD1-4520-B020-4E1DF3141C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4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Shape 73">
            <a:extLst>
              <a:ext uri="{FF2B5EF4-FFF2-40B4-BE49-F238E27FC236}">
                <a16:creationId xmlns:a16="http://schemas.microsoft.com/office/drawing/2014/main" id="{9EFDE1E9-7FE0-45CA-9DE2-237F77319A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4000" cy="2270840"/>
          </a:xfrm>
          <a:custGeom>
            <a:avLst/>
            <a:gdLst>
              <a:gd name="connsiteX0" fmla="*/ 0 w 12192000"/>
              <a:gd name="connsiteY0" fmla="*/ 0 h 2270840"/>
              <a:gd name="connsiteX1" fmla="*/ 12192000 w 12192000"/>
              <a:gd name="connsiteY1" fmla="*/ 0 h 2270840"/>
              <a:gd name="connsiteX2" fmla="*/ 12192000 w 12192000"/>
              <a:gd name="connsiteY2" fmla="*/ 519831 h 2270840"/>
              <a:gd name="connsiteX3" fmla="*/ 12192000 w 12192000"/>
              <a:gd name="connsiteY3" fmla="*/ 744794 h 2270840"/>
              <a:gd name="connsiteX4" fmla="*/ 12192000 w 12192000"/>
              <a:gd name="connsiteY4" fmla="*/ 1754022 h 2270840"/>
              <a:gd name="connsiteX5" fmla="*/ 11957522 w 12192000"/>
              <a:gd name="connsiteY5" fmla="*/ 1797924 h 2270840"/>
              <a:gd name="connsiteX6" fmla="*/ 11679973 w 12192000"/>
              <a:gd name="connsiteY6" fmla="*/ 1847668 h 2270840"/>
              <a:gd name="connsiteX7" fmla="*/ 11401197 w 12192000"/>
              <a:gd name="connsiteY7" fmla="*/ 1896361 h 2270840"/>
              <a:gd name="connsiteX8" fmla="*/ 11121192 w 12192000"/>
              <a:gd name="connsiteY8" fmla="*/ 1938047 h 2270840"/>
              <a:gd name="connsiteX9" fmla="*/ 10842416 w 12192000"/>
              <a:gd name="connsiteY9" fmla="*/ 1980084 h 2270840"/>
              <a:gd name="connsiteX10" fmla="*/ 10562411 w 12192000"/>
              <a:gd name="connsiteY10" fmla="*/ 2019319 h 2270840"/>
              <a:gd name="connsiteX11" fmla="*/ 10286091 w 12192000"/>
              <a:gd name="connsiteY11" fmla="*/ 2052948 h 2270840"/>
              <a:gd name="connsiteX12" fmla="*/ 10006086 w 12192000"/>
              <a:gd name="connsiteY12" fmla="*/ 2084826 h 2270840"/>
              <a:gd name="connsiteX13" fmla="*/ 9727310 w 12192000"/>
              <a:gd name="connsiteY13" fmla="*/ 2113902 h 2270840"/>
              <a:gd name="connsiteX14" fmla="*/ 9453445 w 12192000"/>
              <a:gd name="connsiteY14" fmla="*/ 2139124 h 2270840"/>
              <a:gd name="connsiteX15" fmla="*/ 9175897 w 12192000"/>
              <a:gd name="connsiteY15" fmla="*/ 2164346 h 2270840"/>
              <a:gd name="connsiteX16" fmla="*/ 8902033 w 12192000"/>
              <a:gd name="connsiteY16" fmla="*/ 2185365 h 2270840"/>
              <a:gd name="connsiteX17" fmla="*/ 8628169 w 12192000"/>
              <a:gd name="connsiteY17" fmla="*/ 2201829 h 2270840"/>
              <a:gd name="connsiteX18" fmla="*/ 8355533 w 12192000"/>
              <a:gd name="connsiteY18" fmla="*/ 2218995 h 2270840"/>
              <a:gd name="connsiteX19" fmla="*/ 8085353 w 12192000"/>
              <a:gd name="connsiteY19" fmla="*/ 2233357 h 2270840"/>
              <a:gd name="connsiteX20" fmla="*/ 7817629 w 12192000"/>
              <a:gd name="connsiteY20" fmla="*/ 2243516 h 2270840"/>
              <a:gd name="connsiteX21" fmla="*/ 7549905 w 12192000"/>
              <a:gd name="connsiteY21" fmla="*/ 2252274 h 2270840"/>
              <a:gd name="connsiteX22" fmla="*/ 7284638 w 12192000"/>
              <a:gd name="connsiteY22" fmla="*/ 2260681 h 2270840"/>
              <a:gd name="connsiteX23" fmla="*/ 7023055 w 12192000"/>
              <a:gd name="connsiteY23" fmla="*/ 2264535 h 2270840"/>
              <a:gd name="connsiteX24" fmla="*/ 6761472 w 12192000"/>
              <a:gd name="connsiteY24" fmla="*/ 2268738 h 2270840"/>
              <a:gd name="connsiteX25" fmla="*/ 6503573 w 12192000"/>
              <a:gd name="connsiteY25" fmla="*/ 2270840 h 2270840"/>
              <a:gd name="connsiteX26" fmla="*/ 6248130 w 12192000"/>
              <a:gd name="connsiteY26" fmla="*/ 2268738 h 2270840"/>
              <a:gd name="connsiteX27" fmla="*/ 5995144 w 12192000"/>
              <a:gd name="connsiteY27" fmla="*/ 2268738 h 2270840"/>
              <a:gd name="connsiteX28" fmla="*/ 5744613 w 12192000"/>
              <a:gd name="connsiteY28" fmla="*/ 2264535 h 2270840"/>
              <a:gd name="connsiteX29" fmla="*/ 5498995 w 12192000"/>
              <a:gd name="connsiteY29" fmla="*/ 2258229 h 2270840"/>
              <a:gd name="connsiteX30" fmla="*/ 5255834 w 12192000"/>
              <a:gd name="connsiteY30" fmla="*/ 2252274 h 2270840"/>
              <a:gd name="connsiteX31" fmla="*/ 5017584 w 12192000"/>
              <a:gd name="connsiteY31" fmla="*/ 2245618 h 2270840"/>
              <a:gd name="connsiteX32" fmla="*/ 4780562 w 12192000"/>
              <a:gd name="connsiteY32" fmla="*/ 2235459 h 2270840"/>
              <a:gd name="connsiteX33" fmla="*/ 4547227 w 12192000"/>
              <a:gd name="connsiteY33" fmla="*/ 2224599 h 2270840"/>
              <a:gd name="connsiteX34" fmla="*/ 4318800 w 12192000"/>
              <a:gd name="connsiteY34" fmla="*/ 2214791 h 2270840"/>
              <a:gd name="connsiteX35" fmla="*/ 3873004 w 12192000"/>
              <a:gd name="connsiteY35" fmla="*/ 2187116 h 2270840"/>
              <a:gd name="connsiteX36" fmla="*/ 3445628 w 12192000"/>
              <a:gd name="connsiteY36" fmla="*/ 2157691 h 2270840"/>
              <a:gd name="connsiteX37" fmla="*/ 3035446 w 12192000"/>
              <a:gd name="connsiteY37" fmla="*/ 2126863 h 2270840"/>
              <a:gd name="connsiteX38" fmla="*/ 2647370 w 12192000"/>
              <a:gd name="connsiteY38" fmla="*/ 2092884 h 2270840"/>
              <a:gd name="connsiteX39" fmla="*/ 2276487 w 12192000"/>
              <a:gd name="connsiteY39" fmla="*/ 2057502 h 2270840"/>
              <a:gd name="connsiteX40" fmla="*/ 1932621 w 12192000"/>
              <a:gd name="connsiteY40" fmla="*/ 2019319 h 2270840"/>
              <a:gd name="connsiteX41" fmla="*/ 1609634 w 12192000"/>
              <a:gd name="connsiteY41" fmla="*/ 1981836 h 2270840"/>
              <a:gd name="connsiteX42" fmla="*/ 1312435 w 12192000"/>
              <a:gd name="connsiteY42" fmla="*/ 1944353 h 2270840"/>
              <a:gd name="connsiteX43" fmla="*/ 1039799 w 12192000"/>
              <a:gd name="connsiteY43" fmla="*/ 1908972 h 2270840"/>
              <a:gd name="connsiteX44" fmla="*/ 797865 w 12192000"/>
              <a:gd name="connsiteY44" fmla="*/ 1875342 h 2270840"/>
              <a:gd name="connsiteX45" fmla="*/ 579265 w 12192000"/>
              <a:gd name="connsiteY45" fmla="*/ 1843464 h 2270840"/>
              <a:gd name="connsiteX46" fmla="*/ 395052 w 12192000"/>
              <a:gd name="connsiteY46" fmla="*/ 1816841 h 2270840"/>
              <a:gd name="connsiteX47" fmla="*/ 240312 w 12192000"/>
              <a:gd name="connsiteY47" fmla="*/ 1791618 h 2270840"/>
              <a:gd name="connsiteX48" fmla="*/ 27853 w 12192000"/>
              <a:gd name="connsiteY48" fmla="*/ 1755537 h 2270840"/>
              <a:gd name="connsiteX49" fmla="*/ 0 w 12192000"/>
              <a:gd name="connsiteY49" fmla="*/ 1750824 h 2270840"/>
              <a:gd name="connsiteX50" fmla="*/ 0 w 12192000"/>
              <a:gd name="connsiteY50" fmla="*/ 744794 h 2270840"/>
              <a:gd name="connsiteX51" fmla="*/ 0 w 12192000"/>
              <a:gd name="connsiteY51" fmla="*/ 519831 h 22708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000" h="2270840">
                <a:moveTo>
                  <a:pt x="0" y="0"/>
                </a:moveTo>
                <a:lnTo>
                  <a:pt x="12192000" y="0"/>
                </a:lnTo>
                <a:lnTo>
                  <a:pt x="12192000" y="519831"/>
                </a:lnTo>
                <a:lnTo>
                  <a:pt x="12192000" y="744794"/>
                </a:lnTo>
                <a:lnTo>
                  <a:pt x="12192000" y="1754022"/>
                </a:lnTo>
                <a:lnTo>
                  <a:pt x="11957522" y="1797924"/>
                </a:lnTo>
                <a:lnTo>
                  <a:pt x="11679973" y="1847668"/>
                </a:lnTo>
                <a:lnTo>
                  <a:pt x="11401197" y="1896361"/>
                </a:lnTo>
                <a:lnTo>
                  <a:pt x="11121192" y="1938047"/>
                </a:lnTo>
                <a:lnTo>
                  <a:pt x="10842416" y="1980084"/>
                </a:lnTo>
                <a:lnTo>
                  <a:pt x="10562411" y="2019319"/>
                </a:lnTo>
                <a:lnTo>
                  <a:pt x="10286091" y="2052948"/>
                </a:lnTo>
                <a:lnTo>
                  <a:pt x="10006086" y="2084826"/>
                </a:lnTo>
                <a:lnTo>
                  <a:pt x="9727310" y="2113902"/>
                </a:lnTo>
                <a:lnTo>
                  <a:pt x="9453445" y="2139124"/>
                </a:lnTo>
                <a:lnTo>
                  <a:pt x="9175897" y="2164346"/>
                </a:lnTo>
                <a:lnTo>
                  <a:pt x="8902033" y="2185365"/>
                </a:lnTo>
                <a:lnTo>
                  <a:pt x="8628169" y="2201829"/>
                </a:lnTo>
                <a:lnTo>
                  <a:pt x="8355533" y="2218995"/>
                </a:lnTo>
                <a:lnTo>
                  <a:pt x="8085353" y="2233357"/>
                </a:lnTo>
                <a:lnTo>
                  <a:pt x="7817629" y="2243516"/>
                </a:lnTo>
                <a:lnTo>
                  <a:pt x="7549905" y="2252274"/>
                </a:lnTo>
                <a:lnTo>
                  <a:pt x="7284638" y="2260681"/>
                </a:lnTo>
                <a:lnTo>
                  <a:pt x="7023055" y="2264535"/>
                </a:lnTo>
                <a:lnTo>
                  <a:pt x="6761472" y="2268738"/>
                </a:lnTo>
                <a:lnTo>
                  <a:pt x="6503573" y="2270840"/>
                </a:lnTo>
                <a:lnTo>
                  <a:pt x="6248130" y="2268738"/>
                </a:lnTo>
                <a:lnTo>
                  <a:pt x="5995144" y="2268738"/>
                </a:lnTo>
                <a:lnTo>
                  <a:pt x="5744613" y="2264535"/>
                </a:lnTo>
                <a:lnTo>
                  <a:pt x="5498995" y="2258229"/>
                </a:lnTo>
                <a:lnTo>
                  <a:pt x="5255834" y="2252274"/>
                </a:lnTo>
                <a:lnTo>
                  <a:pt x="5017584" y="2245618"/>
                </a:lnTo>
                <a:lnTo>
                  <a:pt x="4780562" y="2235459"/>
                </a:lnTo>
                <a:lnTo>
                  <a:pt x="4547227" y="2224599"/>
                </a:lnTo>
                <a:lnTo>
                  <a:pt x="4318800" y="2214791"/>
                </a:lnTo>
                <a:lnTo>
                  <a:pt x="3873004" y="2187116"/>
                </a:lnTo>
                <a:lnTo>
                  <a:pt x="3445628" y="2157691"/>
                </a:lnTo>
                <a:lnTo>
                  <a:pt x="3035446" y="2126863"/>
                </a:lnTo>
                <a:lnTo>
                  <a:pt x="2647370" y="2092884"/>
                </a:lnTo>
                <a:lnTo>
                  <a:pt x="2276487" y="2057502"/>
                </a:lnTo>
                <a:lnTo>
                  <a:pt x="1932621" y="2019319"/>
                </a:lnTo>
                <a:lnTo>
                  <a:pt x="1609634" y="1981836"/>
                </a:lnTo>
                <a:lnTo>
                  <a:pt x="1312435" y="1944353"/>
                </a:lnTo>
                <a:lnTo>
                  <a:pt x="1039799" y="1908972"/>
                </a:lnTo>
                <a:lnTo>
                  <a:pt x="797865" y="1875342"/>
                </a:lnTo>
                <a:lnTo>
                  <a:pt x="579265" y="1843464"/>
                </a:lnTo>
                <a:lnTo>
                  <a:pt x="395052" y="1816841"/>
                </a:lnTo>
                <a:lnTo>
                  <a:pt x="240312" y="1791618"/>
                </a:lnTo>
                <a:lnTo>
                  <a:pt x="27853" y="1755537"/>
                </a:lnTo>
                <a:lnTo>
                  <a:pt x="0" y="1750824"/>
                </a:lnTo>
                <a:lnTo>
                  <a:pt x="0" y="744794"/>
                </a:lnTo>
                <a:lnTo>
                  <a:pt x="0" y="519831"/>
                </a:lnTo>
                <a:close/>
              </a:path>
            </a:pathLst>
          </a:custGeom>
          <a:ln w="44450">
            <a:gradFill>
              <a:gsLst>
                <a:gs pos="0">
                  <a:schemeClr val="bg2">
                    <a:alpha val="65000"/>
                  </a:schemeClr>
                </a:gs>
                <a:gs pos="98000">
                  <a:schemeClr val="bg2">
                    <a:lumMod val="75000"/>
                    <a:alpha val="55000"/>
                  </a:schemeClr>
                </a:gs>
              </a:gsLst>
              <a:lin ang="5400000" scaled="1"/>
            </a:gradFill>
          </a:ln>
          <a:effectLst>
            <a:outerShdw blurRad="50800" dist="38100" dir="5400000" algn="t" rotWithShape="0">
              <a:prstClr val="black">
                <a:alpha val="50000"/>
              </a:prstClr>
            </a:outerShdw>
          </a:effectLst>
        </p:spPr>
        <p:style>
          <a:lnRef idx="2">
            <a:schemeClr val="accent1">
              <a:shade val="50000"/>
            </a:schemeClr>
          </a:lnRef>
          <a:fillRef idx="1003">
            <a:schemeClr val="dk1"/>
          </a:fillRef>
          <a:effectRef idx="0">
            <a:schemeClr val="accent1"/>
          </a:effectRef>
          <a:fontRef idx="minor">
            <a:schemeClr val="lt1"/>
          </a:fontRef>
        </p:style>
        <p:txBody>
          <a:bodyPr wrap="square" rtlCol="0" anchor="ctr">
            <a:noAutofit/>
          </a:bodyPr>
          <a:lstStyle/>
          <a:p>
            <a:pPr algn="ctr"/>
            <a:endParaRPr lang="en-US"/>
          </a:p>
        </p:txBody>
      </p:sp>
      <p:sp>
        <p:nvSpPr>
          <p:cNvPr id="2" name="Title 1"/>
          <p:cNvSpPr>
            <a:spLocks noGrp="1"/>
          </p:cNvSpPr>
          <p:nvPr>
            <p:ph type="title"/>
          </p:nvPr>
        </p:nvSpPr>
        <p:spPr>
          <a:xfrm>
            <a:off x="856059" y="609600"/>
            <a:ext cx="7429499" cy="1065451"/>
          </a:xfrm>
        </p:spPr>
        <p:txBody>
          <a:bodyPr>
            <a:normAutofit/>
          </a:bodyPr>
          <a:lstStyle/>
          <a:p>
            <a:pPr algn="ctr" eaLnBrk="1" fontAlgn="auto" hangingPunct="1">
              <a:spcAft>
                <a:spcPts val="0"/>
              </a:spcAft>
              <a:defRPr/>
            </a:pPr>
            <a:r>
              <a:rPr lang="en-GB" sz="2800">
                <a:solidFill>
                  <a:srgbClr val="BFBFBF"/>
                </a:solidFill>
              </a:rPr>
              <a:t>Northern Ireland- Discrimination</a:t>
            </a:r>
          </a:p>
        </p:txBody>
      </p:sp>
      <p:sp>
        <p:nvSpPr>
          <p:cNvPr id="13315" name="Content Placeholder 2"/>
          <p:cNvSpPr>
            <a:spLocks noGrp="1"/>
          </p:cNvSpPr>
          <p:nvPr>
            <p:ph idx="1"/>
          </p:nvPr>
        </p:nvSpPr>
        <p:spPr>
          <a:xfrm>
            <a:off x="856059" y="2666999"/>
            <a:ext cx="7429499" cy="3124201"/>
          </a:xfrm>
        </p:spPr>
        <p:txBody>
          <a:bodyPr>
            <a:normAutofit/>
          </a:bodyPr>
          <a:lstStyle/>
          <a:p>
            <a:pPr eaLnBrk="1" hangingPunct="1"/>
            <a:endParaRPr lang="en-GB" altLang="en-US" sz="2400" dirty="0">
              <a:effectLst>
                <a:glow rad="38100">
                  <a:prstClr val="black">
                    <a:lumMod val="50000"/>
                    <a:lumOff val="50000"/>
                    <a:alpha val="20000"/>
                  </a:prstClr>
                </a:glow>
                <a:outerShdw blurRad="44450" dist="12700" dir="13860000" algn="tl" rotWithShape="0">
                  <a:srgbClr val="000000">
                    <a:alpha val="20000"/>
                  </a:srgbClr>
                </a:outerShdw>
              </a:effectLst>
            </a:endParaRPr>
          </a:p>
          <a:p>
            <a:pPr eaLnBrk="1" hangingPunct="1"/>
            <a:r>
              <a:rPr lang="en-GB" altLang="en-US" sz="2400" dirty="0"/>
              <a:t>Harland and Wolff shipbuilders had a workforce of 100,000 only 400 were Catholic!</a:t>
            </a:r>
            <a:endParaRPr lang="en-GB" altLang="en-US" sz="2400" dirty="0">
              <a:effectLst>
                <a:glow rad="38100">
                  <a:prstClr val="black">
                    <a:lumMod val="50000"/>
                    <a:lumOff val="50000"/>
                    <a:alpha val="20000"/>
                  </a:prstClr>
                </a:glow>
                <a:outerShdw blurRad="44450" dist="12700" dir="13860000" algn="tl" rotWithShape="0">
                  <a:srgbClr val="000000">
                    <a:alpha val="20000"/>
                  </a:srgbClr>
                </a:outerShdw>
              </a:effectLst>
            </a:endParaRPr>
          </a:p>
          <a:p>
            <a:pPr eaLnBrk="1" hangingPunct="1">
              <a:buFont typeface="Wingdings 2" pitchFamily="18" charset="2"/>
              <a:buNone/>
            </a:pPr>
            <a:endParaRPr lang="en-GB" altLang="en-US" sz="2400" dirty="0">
              <a:effectLst>
                <a:glow rad="38100">
                  <a:prstClr val="black">
                    <a:lumMod val="50000"/>
                    <a:lumOff val="50000"/>
                    <a:alpha val="20000"/>
                  </a:prstClr>
                </a:glow>
                <a:outerShdw blurRad="44450" dist="12700" dir="13860000" algn="tl" rotWithShape="0">
                  <a:srgbClr val="000000">
                    <a:alpha val="20000"/>
                  </a:srgbClr>
                </a:outerShdw>
              </a:effectLst>
            </a:endParaRPr>
          </a:p>
          <a:p>
            <a:r>
              <a:rPr lang="en-GB" altLang="en-US" sz="2400" dirty="0"/>
              <a:t>The Catholic Community described itself as “an oppressed minority”-they had plenty to be angry about. </a:t>
            </a:r>
            <a:endParaRPr lang="en-GB" altLang="en-US" sz="2400" dirty="0">
              <a:effectLst>
                <a:glow rad="38100">
                  <a:prstClr val="black">
                    <a:lumMod val="50000"/>
                    <a:lumOff val="50000"/>
                    <a:alpha val="20000"/>
                  </a:prstClr>
                </a:glow>
                <a:outerShdw blurRad="44450" dist="12700" dir="13860000" algn="tl" rotWithShape="0">
                  <a:srgbClr val="000000">
                    <a:alpha val="20000"/>
                  </a:srgbClr>
                </a:outerShdw>
              </a:effectLst>
            </a:endParaRPr>
          </a:p>
        </p:txBody>
      </p:sp>
    </p:spTree>
    <p:extLst>
      <p:ext uri="{BB962C8B-B14F-4D97-AF65-F5344CB8AC3E}">
        <p14:creationId xmlns:p14="http://schemas.microsoft.com/office/powerpoint/2010/main" val="2135237174"/>
      </p:ext>
    </p:extLst>
  </p:cSld>
  <p:clrMapOvr>
    <a:overrideClrMapping bg1="lt1" tx1="dk1" bg2="lt2" tx2="dk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10000"/>
              </a:schemeClr>
            </a:gs>
            <a:gs pos="100000">
              <a:schemeClr val="bg2">
                <a:shade val="64000"/>
                <a:lumMod val="98000"/>
              </a:schemeClr>
            </a:gs>
          </a:gsLst>
          <a:lin ang="5400000" scaled="0"/>
        </a:gra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5690F3EE-0CD1-4520-B020-4E1DF3141C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4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Shape 73">
            <a:extLst>
              <a:ext uri="{FF2B5EF4-FFF2-40B4-BE49-F238E27FC236}">
                <a16:creationId xmlns:a16="http://schemas.microsoft.com/office/drawing/2014/main" id="{9EFDE1E9-7FE0-45CA-9DE2-237F77319A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4000" cy="2270840"/>
          </a:xfrm>
          <a:custGeom>
            <a:avLst/>
            <a:gdLst>
              <a:gd name="connsiteX0" fmla="*/ 0 w 12192000"/>
              <a:gd name="connsiteY0" fmla="*/ 0 h 2270840"/>
              <a:gd name="connsiteX1" fmla="*/ 12192000 w 12192000"/>
              <a:gd name="connsiteY1" fmla="*/ 0 h 2270840"/>
              <a:gd name="connsiteX2" fmla="*/ 12192000 w 12192000"/>
              <a:gd name="connsiteY2" fmla="*/ 519831 h 2270840"/>
              <a:gd name="connsiteX3" fmla="*/ 12192000 w 12192000"/>
              <a:gd name="connsiteY3" fmla="*/ 744794 h 2270840"/>
              <a:gd name="connsiteX4" fmla="*/ 12192000 w 12192000"/>
              <a:gd name="connsiteY4" fmla="*/ 1754022 h 2270840"/>
              <a:gd name="connsiteX5" fmla="*/ 11957522 w 12192000"/>
              <a:gd name="connsiteY5" fmla="*/ 1797924 h 2270840"/>
              <a:gd name="connsiteX6" fmla="*/ 11679973 w 12192000"/>
              <a:gd name="connsiteY6" fmla="*/ 1847668 h 2270840"/>
              <a:gd name="connsiteX7" fmla="*/ 11401197 w 12192000"/>
              <a:gd name="connsiteY7" fmla="*/ 1896361 h 2270840"/>
              <a:gd name="connsiteX8" fmla="*/ 11121192 w 12192000"/>
              <a:gd name="connsiteY8" fmla="*/ 1938047 h 2270840"/>
              <a:gd name="connsiteX9" fmla="*/ 10842416 w 12192000"/>
              <a:gd name="connsiteY9" fmla="*/ 1980084 h 2270840"/>
              <a:gd name="connsiteX10" fmla="*/ 10562411 w 12192000"/>
              <a:gd name="connsiteY10" fmla="*/ 2019319 h 2270840"/>
              <a:gd name="connsiteX11" fmla="*/ 10286091 w 12192000"/>
              <a:gd name="connsiteY11" fmla="*/ 2052948 h 2270840"/>
              <a:gd name="connsiteX12" fmla="*/ 10006086 w 12192000"/>
              <a:gd name="connsiteY12" fmla="*/ 2084826 h 2270840"/>
              <a:gd name="connsiteX13" fmla="*/ 9727310 w 12192000"/>
              <a:gd name="connsiteY13" fmla="*/ 2113902 h 2270840"/>
              <a:gd name="connsiteX14" fmla="*/ 9453445 w 12192000"/>
              <a:gd name="connsiteY14" fmla="*/ 2139124 h 2270840"/>
              <a:gd name="connsiteX15" fmla="*/ 9175897 w 12192000"/>
              <a:gd name="connsiteY15" fmla="*/ 2164346 h 2270840"/>
              <a:gd name="connsiteX16" fmla="*/ 8902033 w 12192000"/>
              <a:gd name="connsiteY16" fmla="*/ 2185365 h 2270840"/>
              <a:gd name="connsiteX17" fmla="*/ 8628169 w 12192000"/>
              <a:gd name="connsiteY17" fmla="*/ 2201829 h 2270840"/>
              <a:gd name="connsiteX18" fmla="*/ 8355533 w 12192000"/>
              <a:gd name="connsiteY18" fmla="*/ 2218995 h 2270840"/>
              <a:gd name="connsiteX19" fmla="*/ 8085353 w 12192000"/>
              <a:gd name="connsiteY19" fmla="*/ 2233357 h 2270840"/>
              <a:gd name="connsiteX20" fmla="*/ 7817629 w 12192000"/>
              <a:gd name="connsiteY20" fmla="*/ 2243516 h 2270840"/>
              <a:gd name="connsiteX21" fmla="*/ 7549905 w 12192000"/>
              <a:gd name="connsiteY21" fmla="*/ 2252274 h 2270840"/>
              <a:gd name="connsiteX22" fmla="*/ 7284638 w 12192000"/>
              <a:gd name="connsiteY22" fmla="*/ 2260681 h 2270840"/>
              <a:gd name="connsiteX23" fmla="*/ 7023055 w 12192000"/>
              <a:gd name="connsiteY23" fmla="*/ 2264535 h 2270840"/>
              <a:gd name="connsiteX24" fmla="*/ 6761472 w 12192000"/>
              <a:gd name="connsiteY24" fmla="*/ 2268738 h 2270840"/>
              <a:gd name="connsiteX25" fmla="*/ 6503573 w 12192000"/>
              <a:gd name="connsiteY25" fmla="*/ 2270840 h 2270840"/>
              <a:gd name="connsiteX26" fmla="*/ 6248130 w 12192000"/>
              <a:gd name="connsiteY26" fmla="*/ 2268738 h 2270840"/>
              <a:gd name="connsiteX27" fmla="*/ 5995144 w 12192000"/>
              <a:gd name="connsiteY27" fmla="*/ 2268738 h 2270840"/>
              <a:gd name="connsiteX28" fmla="*/ 5744613 w 12192000"/>
              <a:gd name="connsiteY28" fmla="*/ 2264535 h 2270840"/>
              <a:gd name="connsiteX29" fmla="*/ 5498995 w 12192000"/>
              <a:gd name="connsiteY29" fmla="*/ 2258229 h 2270840"/>
              <a:gd name="connsiteX30" fmla="*/ 5255834 w 12192000"/>
              <a:gd name="connsiteY30" fmla="*/ 2252274 h 2270840"/>
              <a:gd name="connsiteX31" fmla="*/ 5017584 w 12192000"/>
              <a:gd name="connsiteY31" fmla="*/ 2245618 h 2270840"/>
              <a:gd name="connsiteX32" fmla="*/ 4780562 w 12192000"/>
              <a:gd name="connsiteY32" fmla="*/ 2235459 h 2270840"/>
              <a:gd name="connsiteX33" fmla="*/ 4547227 w 12192000"/>
              <a:gd name="connsiteY33" fmla="*/ 2224599 h 2270840"/>
              <a:gd name="connsiteX34" fmla="*/ 4318800 w 12192000"/>
              <a:gd name="connsiteY34" fmla="*/ 2214791 h 2270840"/>
              <a:gd name="connsiteX35" fmla="*/ 3873004 w 12192000"/>
              <a:gd name="connsiteY35" fmla="*/ 2187116 h 2270840"/>
              <a:gd name="connsiteX36" fmla="*/ 3445628 w 12192000"/>
              <a:gd name="connsiteY36" fmla="*/ 2157691 h 2270840"/>
              <a:gd name="connsiteX37" fmla="*/ 3035446 w 12192000"/>
              <a:gd name="connsiteY37" fmla="*/ 2126863 h 2270840"/>
              <a:gd name="connsiteX38" fmla="*/ 2647370 w 12192000"/>
              <a:gd name="connsiteY38" fmla="*/ 2092884 h 2270840"/>
              <a:gd name="connsiteX39" fmla="*/ 2276487 w 12192000"/>
              <a:gd name="connsiteY39" fmla="*/ 2057502 h 2270840"/>
              <a:gd name="connsiteX40" fmla="*/ 1932621 w 12192000"/>
              <a:gd name="connsiteY40" fmla="*/ 2019319 h 2270840"/>
              <a:gd name="connsiteX41" fmla="*/ 1609634 w 12192000"/>
              <a:gd name="connsiteY41" fmla="*/ 1981836 h 2270840"/>
              <a:gd name="connsiteX42" fmla="*/ 1312435 w 12192000"/>
              <a:gd name="connsiteY42" fmla="*/ 1944353 h 2270840"/>
              <a:gd name="connsiteX43" fmla="*/ 1039799 w 12192000"/>
              <a:gd name="connsiteY43" fmla="*/ 1908972 h 2270840"/>
              <a:gd name="connsiteX44" fmla="*/ 797865 w 12192000"/>
              <a:gd name="connsiteY44" fmla="*/ 1875342 h 2270840"/>
              <a:gd name="connsiteX45" fmla="*/ 579265 w 12192000"/>
              <a:gd name="connsiteY45" fmla="*/ 1843464 h 2270840"/>
              <a:gd name="connsiteX46" fmla="*/ 395052 w 12192000"/>
              <a:gd name="connsiteY46" fmla="*/ 1816841 h 2270840"/>
              <a:gd name="connsiteX47" fmla="*/ 240312 w 12192000"/>
              <a:gd name="connsiteY47" fmla="*/ 1791618 h 2270840"/>
              <a:gd name="connsiteX48" fmla="*/ 27853 w 12192000"/>
              <a:gd name="connsiteY48" fmla="*/ 1755537 h 2270840"/>
              <a:gd name="connsiteX49" fmla="*/ 0 w 12192000"/>
              <a:gd name="connsiteY49" fmla="*/ 1750824 h 2270840"/>
              <a:gd name="connsiteX50" fmla="*/ 0 w 12192000"/>
              <a:gd name="connsiteY50" fmla="*/ 744794 h 2270840"/>
              <a:gd name="connsiteX51" fmla="*/ 0 w 12192000"/>
              <a:gd name="connsiteY51" fmla="*/ 519831 h 22708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000" h="2270840">
                <a:moveTo>
                  <a:pt x="0" y="0"/>
                </a:moveTo>
                <a:lnTo>
                  <a:pt x="12192000" y="0"/>
                </a:lnTo>
                <a:lnTo>
                  <a:pt x="12192000" y="519831"/>
                </a:lnTo>
                <a:lnTo>
                  <a:pt x="12192000" y="744794"/>
                </a:lnTo>
                <a:lnTo>
                  <a:pt x="12192000" y="1754022"/>
                </a:lnTo>
                <a:lnTo>
                  <a:pt x="11957522" y="1797924"/>
                </a:lnTo>
                <a:lnTo>
                  <a:pt x="11679973" y="1847668"/>
                </a:lnTo>
                <a:lnTo>
                  <a:pt x="11401197" y="1896361"/>
                </a:lnTo>
                <a:lnTo>
                  <a:pt x="11121192" y="1938047"/>
                </a:lnTo>
                <a:lnTo>
                  <a:pt x="10842416" y="1980084"/>
                </a:lnTo>
                <a:lnTo>
                  <a:pt x="10562411" y="2019319"/>
                </a:lnTo>
                <a:lnTo>
                  <a:pt x="10286091" y="2052948"/>
                </a:lnTo>
                <a:lnTo>
                  <a:pt x="10006086" y="2084826"/>
                </a:lnTo>
                <a:lnTo>
                  <a:pt x="9727310" y="2113902"/>
                </a:lnTo>
                <a:lnTo>
                  <a:pt x="9453445" y="2139124"/>
                </a:lnTo>
                <a:lnTo>
                  <a:pt x="9175897" y="2164346"/>
                </a:lnTo>
                <a:lnTo>
                  <a:pt x="8902033" y="2185365"/>
                </a:lnTo>
                <a:lnTo>
                  <a:pt x="8628169" y="2201829"/>
                </a:lnTo>
                <a:lnTo>
                  <a:pt x="8355533" y="2218995"/>
                </a:lnTo>
                <a:lnTo>
                  <a:pt x="8085353" y="2233357"/>
                </a:lnTo>
                <a:lnTo>
                  <a:pt x="7817629" y="2243516"/>
                </a:lnTo>
                <a:lnTo>
                  <a:pt x="7549905" y="2252274"/>
                </a:lnTo>
                <a:lnTo>
                  <a:pt x="7284638" y="2260681"/>
                </a:lnTo>
                <a:lnTo>
                  <a:pt x="7023055" y="2264535"/>
                </a:lnTo>
                <a:lnTo>
                  <a:pt x="6761472" y="2268738"/>
                </a:lnTo>
                <a:lnTo>
                  <a:pt x="6503573" y="2270840"/>
                </a:lnTo>
                <a:lnTo>
                  <a:pt x="6248130" y="2268738"/>
                </a:lnTo>
                <a:lnTo>
                  <a:pt x="5995144" y="2268738"/>
                </a:lnTo>
                <a:lnTo>
                  <a:pt x="5744613" y="2264535"/>
                </a:lnTo>
                <a:lnTo>
                  <a:pt x="5498995" y="2258229"/>
                </a:lnTo>
                <a:lnTo>
                  <a:pt x="5255834" y="2252274"/>
                </a:lnTo>
                <a:lnTo>
                  <a:pt x="5017584" y="2245618"/>
                </a:lnTo>
                <a:lnTo>
                  <a:pt x="4780562" y="2235459"/>
                </a:lnTo>
                <a:lnTo>
                  <a:pt x="4547227" y="2224599"/>
                </a:lnTo>
                <a:lnTo>
                  <a:pt x="4318800" y="2214791"/>
                </a:lnTo>
                <a:lnTo>
                  <a:pt x="3873004" y="2187116"/>
                </a:lnTo>
                <a:lnTo>
                  <a:pt x="3445628" y="2157691"/>
                </a:lnTo>
                <a:lnTo>
                  <a:pt x="3035446" y="2126863"/>
                </a:lnTo>
                <a:lnTo>
                  <a:pt x="2647370" y="2092884"/>
                </a:lnTo>
                <a:lnTo>
                  <a:pt x="2276487" y="2057502"/>
                </a:lnTo>
                <a:lnTo>
                  <a:pt x="1932621" y="2019319"/>
                </a:lnTo>
                <a:lnTo>
                  <a:pt x="1609634" y="1981836"/>
                </a:lnTo>
                <a:lnTo>
                  <a:pt x="1312435" y="1944353"/>
                </a:lnTo>
                <a:lnTo>
                  <a:pt x="1039799" y="1908972"/>
                </a:lnTo>
                <a:lnTo>
                  <a:pt x="797865" y="1875342"/>
                </a:lnTo>
                <a:lnTo>
                  <a:pt x="579265" y="1843464"/>
                </a:lnTo>
                <a:lnTo>
                  <a:pt x="395052" y="1816841"/>
                </a:lnTo>
                <a:lnTo>
                  <a:pt x="240312" y="1791618"/>
                </a:lnTo>
                <a:lnTo>
                  <a:pt x="27853" y="1755537"/>
                </a:lnTo>
                <a:lnTo>
                  <a:pt x="0" y="1750824"/>
                </a:lnTo>
                <a:lnTo>
                  <a:pt x="0" y="744794"/>
                </a:lnTo>
                <a:lnTo>
                  <a:pt x="0" y="519831"/>
                </a:lnTo>
                <a:close/>
              </a:path>
            </a:pathLst>
          </a:custGeom>
          <a:ln w="44450">
            <a:gradFill>
              <a:gsLst>
                <a:gs pos="0">
                  <a:schemeClr val="bg2">
                    <a:alpha val="65000"/>
                  </a:schemeClr>
                </a:gs>
                <a:gs pos="98000">
                  <a:schemeClr val="bg2">
                    <a:lumMod val="75000"/>
                    <a:alpha val="55000"/>
                  </a:schemeClr>
                </a:gs>
              </a:gsLst>
              <a:lin ang="5400000" scaled="1"/>
            </a:gradFill>
          </a:ln>
          <a:effectLst>
            <a:outerShdw blurRad="50800" dist="38100" dir="5400000" algn="t" rotWithShape="0">
              <a:prstClr val="black">
                <a:alpha val="50000"/>
              </a:prstClr>
            </a:outerShdw>
          </a:effectLst>
        </p:spPr>
        <p:style>
          <a:lnRef idx="2">
            <a:schemeClr val="accent1">
              <a:shade val="50000"/>
            </a:schemeClr>
          </a:lnRef>
          <a:fillRef idx="1003">
            <a:schemeClr val="dk1"/>
          </a:fillRef>
          <a:effectRef idx="0">
            <a:schemeClr val="accent1"/>
          </a:effectRef>
          <a:fontRef idx="minor">
            <a:schemeClr val="lt1"/>
          </a:fontRef>
        </p:style>
        <p:txBody>
          <a:bodyPr wrap="square" rtlCol="0" anchor="ctr">
            <a:noAutofit/>
          </a:bodyPr>
          <a:lstStyle/>
          <a:p>
            <a:pPr algn="ctr"/>
            <a:endParaRPr lang="en-US"/>
          </a:p>
        </p:txBody>
      </p:sp>
      <p:sp>
        <p:nvSpPr>
          <p:cNvPr id="2" name="Title 1"/>
          <p:cNvSpPr>
            <a:spLocks noGrp="1"/>
          </p:cNvSpPr>
          <p:nvPr>
            <p:ph type="title"/>
          </p:nvPr>
        </p:nvSpPr>
        <p:spPr>
          <a:xfrm>
            <a:off x="856059" y="609600"/>
            <a:ext cx="7429499" cy="1065451"/>
          </a:xfrm>
        </p:spPr>
        <p:txBody>
          <a:bodyPr>
            <a:normAutofit/>
          </a:bodyPr>
          <a:lstStyle/>
          <a:p>
            <a:pPr algn="ctr" eaLnBrk="1" fontAlgn="auto" hangingPunct="1">
              <a:spcAft>
                <a:spcPts val="0"/>
              </a:spcAft>
              <a:defRPr/>
            </a:pPr>
            <a:r>
              <a:rPr lang="en-GB" sz="2800">
                <a:solidFill>
                  <a:srgbClr val="BFBFBF"/>
                </a:solidFill>
              </a:rPr>
              <a:t>Northern Ireland – Civil Rights	</a:t>
            </a:r>
          </a:p>
        </p:txBody>
      </p:sp>
      <p:sp>
        <p:nvSpPr>
          <p:cNvPr id="14339" name="Content Placeholder 2"/>
          <p:cNvSpPr>
            <a:spLocks noGrp="1"/>
          </p:cNvSpPr>
          <p:nvPr>
            <p:ph idx="1"/>
          </p:nvPr>
        </p:nvSpPr>
        <p:spPr>
          <a:xfrm>
            <a:off x="856059" y="2666999"/>
            <a:ext cx="7429499" cy="3124201"/>
          </a:xfrm>
        </p:spPr>
        <p:txBody>
          <a:bodyPr>
            <a:normAutofit/>
          </a:bodyPr>
          <a:lstStyle/>
          <a:p>
            <a:pPr eaLnBrk="1" hangingPunct="1"/>
            <a:r>
              <a:rPr lang="en-GB" altLang="en-US" sz="2400" dirty="0"/>
              <a:t>The Catholic minority demanded Civil Rights, the Protestant majority resisted, and many Catholics were persecuted, their homes burned down and many were driven from the areas in which they lived.</a:t>
            </a:r>
            <a:endParaRPr lang="en-GB" altLang="en-US" sz="2400" dirty="0">
              <a:effectLst>
                <a:glow rad="38100">
                  <a:prstClr val="black">
                    <a:lumMod val="50000"/>
                    <a:lumOff val="50000"/>
                    <a:alpha val="20000"/>
                  </a:prstClr>
                </a:glow>
                <a:outerShdw blurRad="44450" dist="12700" dir="13860000" algn="tl" rotWithShape="0">
                  <a:srgbClr val="000000">
                    <a:alpha val="20000"/>
                  </a:srgbClr>
                </a:outerShdw>
              </a:effectLst>
            </a:endParaRPr>
          </a:p>
          <a:p>
            <a:pPr eaLnBrk="1" hangingPunct="1"/>
            <a:r>
              <a:rPr lang="en-GB" altLang="en-US" sz="2400" dirty="0"/>
              <a:t>The Catholic community blamed the Police, who were largely Protestant for not taking action w</a:t>
            </a:r>
            <a:r>
              <a:rPr lang="en-GB" altLang="en-US" sz="1800" dirty="0"/>
              <a:t>hen this Sectarian violence took place.</a:t>
            </a:r>
            <a:endParaRPr lang="en-GB" altLang="en-US" sz="1800" dirty="0">
              <a:effectLst>
                <a:glow rad="38100">
                  <a:prstClr val="black">
                    <a:lumMod val="50000"/>
                    <a:lumOff val="50000"/>
                    <a:alpha val="20000"/>
                  </a:prstClr>
                </a:glow>
                <a:outerShdw blurRad="44450" dist="12700" dir="13860000" algn="tl" rotWithShape="0">
                  <a:srgbClr val="000000">
                    <a:alpha val="20000"/>
                  </a:srgbClr>
                </a:outerShdw>
              </a:effectLst>
            </a:endParaRPr>
          </a:p>
        </p:txBody>
      </p:sp>
    </p:spTree>
    <p:extLst>
      <p:ext uri="{BB962C8B-B14F-4D97-AF65-F5344CB8AC3E}">
        <p14:creationId xmlns:p14="http://schemas.microsoft.com/office/powerpoint/2010/main" val="3575554182"/>
      </p:ext>
    </p:extLst>
  </p:cSld>
  <p:clrMapOvr>
    <a:overrideClrMapping bg1="lt1" tx1="dk1" bg2="lt2" tx2="dk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10000"/>
              </a:schemeClr>
            </a:gs>
            <a:gs pos="100000">
              <a:schemeClr val="bg2">
                <a:shade val="64000"/>
                <a:lumMod val="98000"/>
              </a:schemeClr>
            </a:gs>
          </a:gsLst>
          <a:lin ang="5400000" scaled="0"/>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5690F3EE-0CD1-4520-B020-4E1DF3141C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4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9EFDE1E9-7FE0-45CA-9DE2-237F77319A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4000" cy="2270840"/>
          </a:xfrm>
          <a:custGeom>
            <a:avLst/>
            <a:gdLst>
              <a:gd name="connsiteX0" fmla="*/ 0 w 12192000"/>
              <a:gd name="connsiteY0" fmla="*/ 0 h 2270840"/>
              <a:gd name="connsiteX1" fmla="*/ 12192000 w 12192000"/>
              <a:gd name="connsiteY1" fmla="*/ 0 h 2270840"/>
              <a:gd name="connsiteX2" fmla="*/ 12192000 w 12192000"/>
              <a:gd name="connsiteY2" fmla="*/ 519831 h 2270840"/>
              <a:gd name="connsiteX3" fmla="*/ 12192000 w 12192000"/>
              <a:gd name="connsiteY3" fmla="*/ 744794 h 2270840"/>
              <a:gd name="connsiteX4" fmla="*/ 12192000 w 12192000"/>
              <a:gd name="connsiteY4" fmla="*/ 1754022 h 2270840"/>
              <a:gd name="connsiteX5" fmla="*/ 11957522 w 12192000"/>
              <a:gd name="connsiteY5" fmla="*/ 1797924 h 2270840"/>
              <a:gd name="connsiteX6" fmla="*/ 11679973 w 12192000"/>
              <a:gd name="connsiteY6" fmla="*/ 1847668 h 2270840"/>
              <a:gd name="connsiteX7" fmla="*/ 11401197 w 12192000"/>
              <a:gd name="connsiteY7" fmla="*/ 1896361 h 2270840"/>
              <a:gd name="connsiteX8" fmla="*/ 11121192 w 12192000"/>
              <a:gd name="connsiteY8" fmla="*/ 1938047 h 2270840"/>
              <a:gd name="connsiteX9" fmla="*/ 10842416 w 12192000"/>
              <a:gd name="connsiteY9" fmla="*/ 1980084 h 2270840"/>
              <a:gd name="connsiteX10" fmla="*/ 10562411 w 12192000"/>
              <a:gd name="connsiteY10" fmla="*/ 2019319 h 2270840"/>
              <a:gd name="connsiteX11" fmla="*/ 10286091 w 12192000"/>
              <a:gd name="connsiteY11" fmla="*/ 2052948 h 2270840"/>
              <a:gd name="connsiteX12" fmla="*/ 10006086 w 12192000"/>
              <a:gd name="connsiteY12" fmla="*/ 2084826 h 2270840"/>
              <a:gd name="connsiteX13" fmla="*/ 9727310 w 12192000"/>
              <a:gd name="connsiteY13" fmla="*/ 2113902 h 2270840"/>
              <a:gd name="connsiteX14" fmla="*/ 9453445 w 12192000"/>
              <a:gd name="connsiteY14" fmla="*/ 2139124 h 2270840"/>
              <a:gd name="connsiteX15" fmla="*/ 9175897 w 12192000"/>
              <a:gd name="connsiteY15" fmla="*/ 2164346 h 2270840"/>
              <a:gd name="connsiteX16" fmla="*/ 8902033 w 12192000"/>
              <a:gd name="connsiteY16" fmla="*/ 2185365 h 2270840"/>
              <a:gd name="connsiteX17" fmla="*/ 8628169 w 12192000"/>
              <a:gd name="connsiteY17" fmla="*/ 2201829 h 2270840"/>
              <a:gd name="connsiteX18" fmla="*/ 8355533 w 12192000"/>
              <a:gd name="connsiteY18" fmla="*/ 2218995 h 2270840"/>
              <a:gd name="connsiteX19" fmla="*/ 8085353 w 12192000"/>
              <a:gd name="connsiteY19" fmla="*/ 2233357 h 2270840"/>
              <a:gd name="connsiteX20" fmla="*/ 7817629 w 12192000"/>
              <a:gd name="connsiteY20" fmla="*/ 2243516 h 2270840"/>
              <a:gd name="connsiteX21" fmla="*/ 7549905 w 12192000"/>
              <a:gd name="connsiteY21" fmla="*/ 2252274 h 2270840"/>
              <a:gd name="connsiteX22" fmla="*/ 7284638 w 12192000"/>
              <a:gd name="connsiteY22" fmla="*/ 2260681 h 2270840"/>
              <a:gd name="connsiteX23" fmla="*/ 7023055 w 12192000"/>
              <a:gd name="connsiteY23" fmla="*/ 2264535 h 2270840"/>
              <a:gd name="connsiteX24" fmla="*/ 6761472 w 12192000"/>
              <a:gd name="connsiteY24" fmla="*/ 2268738 h 2270840"/>
              <a:gd name="connsiteX25" fmla="*/ 6503573 w 12192000"/>
              <a:gd name="connsiteY25" fmla="*/ 2270840 h 2270840"/>
              <a:gd name="connsiteX26" fmla="*/ 6248130 w 12192000"/>
              <a:gd name="connsiteY26" fmla="*/ 2268738 h 2270840"/>
              <a:gd name="connsiteX27" fmla="*/ 5995144 w 12192000"/>
              <a:gd name="connsiteY27" fmla="*/ 2268738 h 2270840"/>
              <a:gd name="connsiteX28" fmla="*/ 5744613 w 12192000"/>
              <a:gd name="connsiteY28" fmla="*/ 2264535 h 2270840"/>
              <a:gd name="connsiteX29" fmla="*/ 5498995 w 12192000"/>
              <a:gd name="connsiteY29" fmla="*/ 2258229 h 2270840"/>
              <a:gd name="connsiteX30" fmla="*/ 5255834 w 12192000"/>
              <a:gd name="connsiteY30" fmla="*/ 2252274 h 2270840"/>
              <a:gd name="connsiteX31" fmla="*/ 5017584 w 12192000"/>
              <a:gd name="connsiteY31" fmla="*/ 2245618 h 2270840"/>
              <a:gd name="connsiteX32" fmla="*/ 4780562 w 12192000"/>
              <a:gd name="connsiteY32" fmla="*/ 2235459 h 2270840"/>
              <a:gd name="connsiteX33" fmla="*/ 4547227 w 12192000"/>
              <a:gd name="connsiteY33" fmla="*/ 2224599 h 2270840"/>
              <a:gd name="connsiteX34" fmla="*/ 4318800 w 12192000"/>
              <a:gd name="connsiteY34" fmla="*/ 2214791 h 2270840"/>
              <a:gd name="connsiteX35" fmla="*/ 3873004 w 12192000"/>
              <a:gd name="connsiteY35" fmla="*/ 2187116 h 2270840"/>
              <a:gd name="connsiteX36" fmla="*/ 3445628 w 12192000"/>
              <a:gd name="connsiteY36" fmla="*/ 2157691 h 2270840"/>
              <a:gd name="connsiteX37" fmla="*/ 3035446 w 12192000"/>
              <a:gd name="connsiteY37" fmla="*/ 2126863 h 2270840"/>
              <a:gd name="connsiteX38" fmla="*/ 2647370 w 12192000"/>
              <a:gd name="connsiteY38" fmla="*/ 2092884 h 2270840"/>
              <a:gd name="connsiteX39" fmla="*/ 2276487 w 12192000"/>
              <a:gd name="connsiteY39" fmla="*/ 2057502 h 2270840"/>
              <a:gd name="connsiteX40" fmla="*/ 1932621 w 12192000"/>
              <a:gd name="connsiteY40" fmla="*/ 2019319 h 2270840"/>
              <a:gd name="connsiteX41" fmla="*/ 1609634 w 12192000"/>
              <a:gd name="connsiteY41" fmla="*/ 1981836 h 2270840"/>
              <a:gd name="connsiteX42" fmla="*/ 1312435 w 12192000"/>
              <a:gd name="connsiteY42" fmla="*/ 1944353 h 2270840"/>
              <a:gd name="connsiteX43" fmla="*/ 1039799 w 12192000"/>
              <a:gd name="connsiteY43" fmla="*/ 1908972 h 2270840"/>
              <a:gd name="connsiteX44" fmla="*/ 797865 w 12192000"/>
              <a:gd name="connsiteY44" fmla="*/ 1875342 h 2270840"/>
              <a:gd name="connsiteX45" fmla="*/ 579265 w 12192000"/>
              <a:gd name="connsiteY45" fmla="*/ 1843464 h 2270840"/>
              <a:gd name="connsiteX46" fmla="*/ 395052 w 12192000"/>
              <a:gd name="connsiteY46" fmla="*/ 1816841 h 2270840"/>
              <a:gd name="connsiteX47" fmla="*/ 240312 w 12192000"/>
              <a:gd name="connsiteY47" fmla="*/ 1791618 h 2270840"/>
              <a:gd name="connsiteX48" fmla="*/ 27853 w 12192000"/>
              <a:gd name="connsiteY48" fmla="*/ 1755537 h 2270840"/>
              <a:gd name="connsiteX49" fmla="*/ 0 w 12192000"/>
              <a:gd name="connsiteY49" fmla="*/ 1750824 h 2270840"/>
              <a:gd name="connsiteX50" fmla="*/ 0 w 12192000"/>
              <a:gd name="connsiteY50" fmla="*/ 744794 h 2270840"/>
              <a:gd name="connsiteX51" fmla="*/ 0 w 12192000"/>
              <a:gd name="connsiteY51" fmla="*/ 519831 h 22708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000" h="2270840">
                <a:moveTo>
                  <a:pt x="0" y="0"/>
                </a:moveTo>
                <a:lnTo>
                  <a:pt x="12192000" y="0"/>
                </a:lnTo>
                <a:lnTo>
                  <a:pt x="12192000" y="519831"/>
                </a:lnTo>
                <a:lnTo>
                  <a:pt x="12192000" y="744794"/>
                </a:lnTo>
                <a:lnTo>
                  <a:pt x="12192000" y="1754022"/>
                </a:lnTo>
                <a:lnTo>
                  <a:pt x="11957522" y="1797924"/>
                </a:lnTo>
                <a:lnTo>
                  <a:pt x="11679973" y="1847668"/>
                </a:lnTo>
                <a:lnTo>
                  <a:pt x="11401197" y="1896361"/>
                </a:lnTo>
                <a:lnTo>
                  <a:pt x="11121192" y="1938047"/>
                </a:lnTo>
                <a:lnTo>
                  <a:pt x="10842416" y="1980084"/>
                </a:lnTo>
                <a:lnTo>
                  <a:pt x="10562411" y="2019319"/>
                </a:lnTo>
                <a:lnTo>
                  <a:pt x="10286091" y="2052948"/>
                </a:lnTo>
                <a:lnTo>
                  <a:pt x="10006086" y="2084826"/>
                </a:lnTo>
                <a:lnTo>
                  <a:pt x="9727310" y="2113902"/>
                </a:lnTo>
                <a:lnTo>
                  <a:pt x="9453445" y="2139124"/>
                </a:lnTo>
                <a:lnTo>
                  <a:pt x="9175897" y="2164346"/>
                </a:lnTo>
                <a:lnTo>
                  <a:pt x="8902033" y="2185365"/>
                </a:lnTo>
                <a:lnTo>
                  <a:pt x="8628169" y="2201829"/>
                </a:lnTo>
                <a:lnTo>
                  <a:pt x="8355533" y="2218995"/>
                </a:lnTo>
                <a:lnTo>
                  <a:pt x="8085353" y="2233357"/>
                </a:lnTo>
                <a:lnTo>
                  <a:pt x="7817629" y="2243516"/>
                </a:lnTo>
                <a:lnTo>
                  <a:pt x="7549905" y="2252274"/>
                </a:lnTo>
                <a:lnTo>
                  <a:pt x="7284638" y="2260681"/>
                </a:lnTo>
                <a:lnTo>
                  <a:pt x="7023055" y="2264535"/>
                </a:lnTo>
                <a:lnTo>
                  <a:pt x="6761472" y="2268738"/>
                </a:lnTo>
                <a:lnTo>
                  <a:pt x="6503573" y="2270840"/>
                </a:lnTo>
                <a:lnTo>
                  <a:pt x="6248130" y="2268738"/>
                </a:lnTo>
                <a:lnTo>
                  <a:pt x="5995144" y="2268738"/>
                </a:lnTo>
                <a:lnTo>
                  <a:pt x="5744613" y="2264535"/>
                </a:lnTo>
                <a:lnTo>
                  <a:pt x="5498995" y="2258229"/>
                </a:lnTo>
                <a:lnTo>
                  <a:pt x="5255834" y="2252274"/>
                </a:lnTo>
                <a:lnTo>
                  <a:pt x="5017584" y="2245618"/>
                </a:lnTo>
                <a:lnTo>
                  <a:pt x="4780562" y="2235459"/>
                </a:lnTo>
                <a:lnTo>
                  <a:pt x="4547227" y="2224599"/>
                </a:lnTo>
                <a:lnTo>
                  <a:pt x="4318800" y="2214791"/>
                </a:lnTo>
                <a:lnTo>
                  <a:pt x="3873004" y="2187116"/>
                </a:lnTo>
                <a:lnTo>
                  <a:pt x="3445628" y="2157691"/>
                </a:lnTo>
                <a:lnTo>
                  <a:pt x="3035446" y="2126863"/>
                </a:lnTo>
                <a:lnTo>
                  <a:pt x="2647370" y="2092884"/>
                </a:lnTo>
                <a:lnTo>
                  <a:pt x="2276487" y="2057502"/>
                </a:lnTo>
                <a:lnTo>
                  <a:pt x="1932621" y="2019319"/>
                </a:lnTo>
                <a:lnTo>
                  <a:pt x="1609634" y="1981836"/>
                </a:lnTo>
                <a:lnTo>
                  <a:pt x="1312435" y="1944353"/>
                </a:lnTo>
                <a:lnTo>
                  <a:pt x="1039799" y="1908972"/>
                </a:lnTo>
                <a:lnTo>
                  <a:pt x="797865" y="1875342"/>
                </a:lnTo>
                <a:lnTo>
                  <a:pt x="579265" y="1843464"/>
                </a:lnTo>
                <a:lnTo>
                  <a:pt x="395052" y="1816841"/>
                </a:lnTo>
                <a:lnTo>
                  <a:pt x="240312" y="1791618"/>
                </a:lnTo>
                <a:lnTo>
                  <a:pt x="27853" y="1755537"/>
                </a:lnTo>
                <a:lnTo>
                  <a:pt x="0" y="1750824"/>
                </a:lnTo>
                <a:lnTo>
                  <a:pt x="0" y="744794"/>
                </a:lnTo>
                <a:lnTo>
                  <a:pt x="0" y="519831"/>
                </a:lnTo>
                <a:close/>
              </a:path>
            </a:pathLst>
          </a:custGeom>
          <a:ln w="44450">
            <a:gradFill>
              <a:gsLst>
                <a:gs pos="0">
                  <a:schemeClr val="bg2">
                    <a:alpha val="65000"/>
                  </a:schemeClr>
                </a:gs>
                <a:gs pos="98000">
                  <a:schemeClr val="bg2">
                    <a:lumMod val="75000"/>
                    <a:alpha val="55000"/>
                  </a:schemeClr>
                </a:gs>
              </a:gsLst>
              <a:lin ang="5400000" scaled="1"/>
            </a:gradFill>
          </a:ln>
          <a:effectLst>
            <a:outerShdw blurRad="50800" dist="38100" dir="5400000" algn="t" rotWithShape="0">
              <a:prstClr val="black">
                <a:alpha val="50000"/>
              </a:prstClr>
            </a:outerShdw>
          </a:effectLst>
        </p:spPr>
        <p:style>
          <a:lnRef idx="2">
            <a:schemeClr val="accent1">
              <a:shade val="50000"/>
            </a:schemeClr>
          </a:lnRef>
          <a:fillRef idx="1003">
            <a:schemeClr val="dk1"/>
          </a:fillRef>
          <a:effectRef idx="0">
            <a:schemeClr val="accent1"/>
          </a:effectRef>
          <a:fontRef idx="minor">
            <a:schemeClr val="lt1"/>
          </a:fontRef>
        </p:style>
        <p:txBody>
          <a:bodyPr wrap="square" rtlCol="0" anchor="ctr">
            <a:noAutofit/>
          </a:bodyPr>
          <a:lstStyle/>
          <a:p>
            <a:pPr algn="ctr"/>
            <a:endParaRPr lang="en-US"/>
          </a:p>
        </p:txBody>
      </p:sp>
      <p:sp>
        <p:nvSpPr>
          <p:cNvPr id="2" name="Title 1"/>
          <p:cNvSpPr>
            <a:spLocks noGrp="1"/>
          </p:cNvSpPr>
          <p:nvPr>
            <p:ph type="title"/>
          </p:nvPr>
        </p:nvSpPr>
        <p:spPr>
          <a:xfrm>
            <a:off x="856059" y="609600"/>
            <a:ext cx="7429499" cy="1065451"/>
          </a:xfrm>
        </p:spPr>
        <p:txBody>
          <a:bodyPr>
            <a:normAutofit/>
          </a:bodyPr>
          <a:lstStyle/>
          <a:p>
            <a:pPr algn="ctr" eaLnBrk="1" fontAlgn="auto" hangingPunct="1">
              <a:spcAft>
                <a:spcPts val="0"/>
              </a:spcAft>
              <a:defRPr/>
            </a:pPr>
            <a:r>
              <a:rPr lang="en-GB" sz="2800">
                <a:solidFill>
                  <a:srgbClr val="BFBFBF"/>
                </a:solidFill>
              </a:rPr>
              <a:t>Enter the Troops</a:t>
            </a:r>
          </a:p>
        </p:txBody>
      </p:sp>
      <p:sp>
        <p:nvSpPr>
          <p:cNvPr id="3" name="Content Placeholder 2"/>
          <p:cNvSpPr>
            <a:spLocks noGrp="1"/>
          </p:cNvSpPr>
          <p:nvPr>
            <p:ph idx="1"/>
          </p:nvPr>
        </p:nvSpPr>
        <p:spPr>
          <a:xfrm>
            <a:off x="856059" y="2666999"/>
            <a:ext cx="7429499" cy="3124201"/>
          </a:xfrm>
        </p:spPr>
        <p:txBody>
          <a:bodyPr>
            <a:normAutofit lnSpcReduction="10000"/>
          </a:bodyPr>
          <a:lstStyle/>
          <a:p>
            <a:pPr marL="365760" indent="-283210" eaLnBrk="1" fontAlgn="auto" hangingPunct="1">
              <a:spcAft>
                <a:spcPts val="0"/>
              </a:spcAft>
              <a:buFont typeface="Wingdings 2"/>
              <a:buChar char=""/>
              <a:defRPr/>
            </a:pPr>
            <a:r>
              <a:rPr lang="en-GB" sz="2400" dirty="0"/>
              <a:t>The British Army were requested by Senior RUC officers as the rioting went beyond the control of the Police and were temporarily deployed to NI in 1969.</a:t>
            </a:r>
            <a:endParaRPr lang="en-GB" sz="2400" dirty="0">
              <a:effectLst>
                <a:glow rad="38100">
                  <a:prstClr val="black">
                    <a:lumMod val="50000"/>
                    <a:lumOff val="50000"/>
                    <a:alpha val="20000"/>
                  </a:prstClr>
                </a:glow>
                <a:outerShdw blurRad="44450" dist="12700" dir="13860000" algn="tl" rotWithShape="0">
                  <a:srgbClr val="000000">
                    <a:alpha val="20000"/>
                  </a:srgbClr>
                </a:outerShdw>
              </a:effectLst>
            </a:endParaRPr>
          </a:p>
          <a:p>
            <a:pPr marL="365760" indent="-283210" eaLnBrk="1" fontAlgn="auto" hangingPunct="1">
              <a:spcAft>
                <a:spcPts val="0"/>
              </a:spcAft>
              <a:buFont typeface="Wingdings 2"/>
              <a:buChar char=""/>
              <a:defRPr/>
            </a:pPr>
            <a:r>
              <a:rPr lang="en-GB" sz="2400" dirty="0"/>
              <a:t>On their arrival they were welcomed by the Catholic community who saw the army as ‘protectors’ they were the ‘Good Guys’.</a:t>
            </a:r>
            <a:endParaRPr lang="en-GB" sz="2400" dirty="0">
              <a:effectLst>
                <a:glow rad="38100">
                  <a:prstClr val="black">
                    <a:lumMod val="50000"/>
                    <a:lumOff val="50000"/>
                    <a:alpha val="20000"/>
                  </a:prstClr>
                </a:glow>
                <a:outerShdw blurRad="44450" dist="12700" dir="13860000" algn="tl" rotWithShape="0">
                  <a:srgbClr val="000000">
                    <a:alpha val="20000"/>
                  </a:srgbClr>
                </a:outerShdw>
              </a:effectLst>
            </a:endParaRPr>
          </a:p>
          <a:p>
            <a:pPr marL="365760" indent="-283210" eaLnBrk="1" fontAlgn="auto" hangingPunct="1">
              <a:spcAft>
                <a:spcPts val="0"/>
              </a:spcAft>
              <a:buFont typeface="Wingdings 2"/>
              <a:buChar char=""/>
              <a:defRPr/>
            </a:pPr>
            <a:r>
              <a:rPr lang="en-GB" sz="2400" dirty="0"/>
              <a:t>Howev</a:t>
            </a:r>
            <a:r>
              <a:rPr lang="en-GB" sz="1800" dirty="0"/>
              <a:t>er, the arrival of troops saw the birth of the Provisional IRA.</a:t>
            </a:r>
            <a:endParaRPr lang="en-GB" sz="1800" dirty="0">
              <a:effectLst>
                <a:glow rad="38100">
                  <a:prstClr val="black">
                    <a:lumMod val="50000"/>
                    <a:lumOff val="50000"/>
                    <a:alpha val="20000"/>
                  </a:prstClr>
                </a:glow>
                <a:outerShdw blurRad="44450" dist="12700" dir="13860000" algn="tl" rotWithShape="0">
                  <a:srgbClr val="000000">
                    <a:alpha val="20000"/>
                  </a:srgbClr>
                </a:outerShdw>
              </a:effectLst>
            </a:endParaRPr>
          </a:p>
        </p:txBody>
      </p:sp>
    </p:spTree>
    <p:extLst>
      <p:ext uri="{BB962C8B-B14F-4D97-AF65-F5344CB8AC3E}">
        <p14:creationId xmlns:p14="http://schemas.microsoft.com/office/powerpoint/2010/main" val="3518047564"/>
      </p:ext>
    </p:extLst>
  </p:cSld>
  <p:clrMapOvr>
    <a:overrideClrMapping bg1="lt1" tx1="dk1" bg2="lt2" tx2="dk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10000"/>
              </a:schemeClr>
            </a:gs>
            <a:gs pos="100000">
              <a:schemeClr val="bg2">
                <a:shade val="64000"/>
                <a:lumMod val="98000"/>
              </a:schemeClr>
            </a:gs>
          </a:gsLst>
          <a:lin ang="5400000" scaled="0"/>
        </a:gra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5690F3EE-0CD1-4520-B020-4E1DF3141C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4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Shape 73">
            <a:extLst>
              <a:ext uri="{FF2B5EF4-FFF2-40B4-BE49-F238E27FC236}">
                <a16:creationId xmlns:a16="http://schemas.microsoft.com/office/drawing/2014/main" id="{9EFDE1E9-7FE0-45CA-9DE2-237F77319A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4000" cy="2270840"/>
          </a:xfrm>
          <a:custGeom>
            <a:avLst/>
            <a:gdLst>
              <a:gd name="connsiteX0" fmla="*/ 0 w 12192000"/>
              <a:gd name="connsiteY0" fmla="*/ 0 h 2270840"/>
              <a:gd name="connsiteX1" fmla="*/ 12192000 w 12192000"/>
              <a:gd name="connsiteY1" fmla="*/ 0 h 2270840"/>
              <a:gd name="connsiteX2" fmla="*/ 12192000 w 12192000"/>
              <a:gd name="connsiteY2" fmla="*/ 519831 h 2270840"/>
              <a:gd name="connsiteX3" fmla="*/ 12192000 w 12192000"/>
              <a:gd name="connsiteY3" fmla="*/ 744794 h 2270840"/>
              <a:gd name="connsiteX4" fmla="*/ 12192000 w 12192000"/>
              <a:gd name="connsiteY4" fmla="*/ 1754022 h 2270840"/>
              <a:gd name="connsiteX5" fmla="*/ 11957522 w 12192000"/>
              <a:gd name="connsiteY5" fmla="*/ 1797924 h 2270840"/>
              <a:gd name="connsiteX6" fmla="*/ 11679973 w 12192000"/>
              <a:gd name="connsiteY6" fmla="*/ 1847668 h 2270840"/>
              <a:gd name="connsiteX7" fmla="*/ 11401197 w 12192000"/>
              <a:gd name="connsiteY7" fmla="*/ 1896361 h 2270840"/>
              <a:gd name="connsiteX8" fmla="*/ 11121192 w 12192000"/>
              <a:gd name="connsiteY8" fmla="*/ 1938047 h 2270840"/>
              <a:gd name="connsiteX9" fmla="*/ 10842416 w 12192000"/>
              <a:gd name="connsiteY9" fmla="*/ 1980084 h 2270840"/>
              <a:gd name="connsiteX10" fmla="*/ 10562411 w 12192000"/>
              <a:gd name="connsiteY10" fmla="*/ 2019319 h 2270840"/>
              <a:gd name="connsiteX11" fmla="*/ 10286091 w 12192000"/>
              <a:gd name="connsiteY11" fmla="*/ 2052948 h 2270840"/>
              <a:gd name="connsiteX12" fmla="*/ 10006086 w 12192000"/>
              <a:gd name="connsiteY12" fmla="*/ 2084826 h 2270840"/>
              <a:gd name="connsiteX13" fmla="*/ 9727310 w 12192000"/>
              <a:gd name="connsiteY13" fmla="*/ 2113902 h 2270840"/>
              <a:gd name="connsiteX14" fmla="*/ 9453445 w 12192000"/>
              <a:gd name="connsiteY14" fmla="*/ 2139124 h 2270840"/>
              <a:gd name="connsiteX15" fmla="*/ 9175897 w 12192000"/>
              <a:gd name="connsiteY15" fmla="*/ 2164346 h 2270840"/>
              <a:gd name="connsiteX16" fmla="*/ 8902033 w 12192000"/>
              <a:gd name="connsiteY16" fmla="*/ 2185365 h 2270840"/>
              <a:gd name="connsiteX17" fmla="*/ 8628169 w 12192000"/>
              <a:gd name="connsiteY17" fmla="*/ 2201829 h 2270840"/>
              <a:gd name="connsiteX18" fmla="*/ 8355533 w 12192000"/>
              <a:gd name="connsiteY18" fmla="*/ 2218995 h 2270840"/>
              <a:gd name="connsiteX19" fmla="*/ 8085353 w 12192000"/>
              <a:gd name="connsiteY19" fmla="*/ 2233357 h 2270840"/>
              <a:gd name="connsiteX20" fmla="*/ 7817629 w 12192000"/>
              <a:gd name="connsiteY20" fmla="*/ 2243516 h 2270840"/>
              <a:gd name="connsiteX21" fmla="*/ 7549905 w 12192000"/>
              <a:gd name="connsiteY21" fmla="*/ 2252274 h 2270840"/>
              <a:gd name="connsiteX22" fmla="*/ 7284638 w 12192000"/>
              <a:gd name="connsiteY22" fmla="*/ 2260681 h 2270840"/>
              <a:gd name="connsiteX23" fmla="*/ 7023055 w 12192000"/>
              <a:gd name="connsiteY23" fmla="*/ 2264535 h 2270840"/>
              <a:gd name="connsiteX24" fmla="*/ 6761472 w 12192000"/>
              <a:gd name="connsiteY24" fmla="*/ 2268738 h 2270840"/>
              <a:gd name="connsiteX25" fmla="*/ 6503573 w 12192000"/>
              <a:gd name="connsiteY25" fmla="*/ 2270840 h 2270840"/>
              <a:gd name="connsiteX26" fmla="*/ 6248130 w 12192000"/>
              <a:gd name="connsiteY26" fmla="*/ 2268738 h 2270840"/>
              <a:gd name="connsiteX27" fmla="*/ 5995144 w 12192000"/>
              <a:gd name="connsiteY27" fmla="*/ 2268738 h 2270840"/>
              <a:gd name="connsiteX28" fmla="*/ 5744613 w 12192000"/>
              <a:gd name="connsiteY28" fmla="*/ 2264535 h 2270840"/>
              <a:gd name="connsiteX29" fmla="*/ 5498995 w 12192000"/>
              <a:gd name="connsiteY29" fmla="*/ 2258229 h 2270840"/>
              <a:gd name="connsiteX30" fmla="*/ 5255834 w 12192000"/>
              <a:gd name="connsiteY30" fmla="*/ 2252274 h 2270840"/>
              <a:gd name="connsiteX31" fmla="*/ 5017584 w 12192000"/>
              <a:gd name="connsiteY31" fmla="*/ 2245618 h 2270840"/>
              <a:gd name="connsiteX32" fmla="*/ 4780562 w 12192000"/>
              <a:gd name="connsiteY32" fmla="*/ 2235459 h 2270840"/>
              <a:gd name="connsiteX33" fmla="*/ 4547227 w 12192000"/>
              <a:gd name="connsiteY33" fmla="*/ 2224599 h 2270840"/>
              <a:gd name="connsiteX34" fmla="*/ 4318800 w 12192000"/>
              <a:gd name="connsiteY34" fmla="*/ 2214791 h 2270840"/>
              <a:gd name="connsiteX35" fmla="*/ 3873004 w 12192000"/>
              <a:gd name="connsiteY35" fmla="*/ 2187116 h 2270840"/>
              <a:gd name="connsiteX36" fmla="*/ 3445628 w 12192000"/>
              <a:gd name="connsiteY36" fmla="*/ 2157691 h 2270840"/>
              <a:gd name="connsiteX37" fmla="*/ 3035446 w 12192000"/>
              <a:gd name="connsiteY37" fmla="*/ 2126863 h 2270840"/>
              <a:gd name="connsiteX38" fmla="*/ 2647370 w 12192000"/>
              <a:gd name="connsiteY38" fmla="*/ 2092884 h 2270840"/>
              <a:gd name="connsiteX39" fmla="*/ 2276487 w 12192000"/>
              <a:gd name="connsiteY39" fmla="*/ 2057502 h 2270840"/>
              <a:gd name="connsiteX40" fmla="*/ 1932621 w 12192000"/>
              <a:gd name="connsiteY40" fmla="*/ 2019319 h 2270840"/>
              <a:gd name="connsiteX41" fmla="*/ 1609634 w 12192000"/>
              <a:gd name="connsiteY41" fmla="*/ 1981836 h 2270840"/>
              <a:gd name="connsiteX42" fmla="*/ 1312435 w 12192000"/>
              <a:gd name="connsiteY42" fmla="*/ 1944353 h 2270840"/>
              <a:gd name="connsiteX43" fmla="*/ 1039799 w 12192000"/>
              <a:gd name="connsiteY43" fmla="*/ 1908972 h 2270840"/>
              <a:gd name="connsiteX44" fmla="*/ 797865 w 12192000"/>
              <a:gd name="connsiteY44" fmla="*/ 1875342 h 2270840"/>
              <a:gd name="connsiteX45" fmla="*/ 579265 w 12192000"/>
              <a:gd name="connsiteY45" fmla="*/ 1843464 h 2270840"/>
              <a:gd name="connsiteX46" fmla="*/ 395052 w 12192000"/>
              <a:gd name="connsiteY46" fmla="*/ 1816841 h 2270840"/>
              <a:gd name="connsiteX47" fmla="*/ 240312 w 12192000"/>
              <a:gd name="connsiteY47" fmla="*/ 1791618 h 2270840"/>
              <a:gd name="connsiteX48" fmla="*/ 27853 w 12192000"/>
              <a:gd name="connsiteY48" fmla="*/ 1755537 h 2270840"/>
              <a:gd name="connsiteX49" fmla="*/ 0 w 12192000"/>
              <a:gd name="connsiteY49" fmla="*/ 1750824 h 2270840"/>
              <a:gd name="connsiteX50" fmla="*/ 0 w 12192000"/>
              <a:gd name="connsiteY50" fmla="*/ 744794 h 2270840"/>
              <a:gd name="connsiteX51" fmla="*/ 0 w 12192000"/>
              <a:gd name="connsiteY51" fmla="*/ 519831 h 22708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000" h="2270840">
                <a:moveTo>
                  <a:pt x="0" y="0"/>
                </a:moveTo>
                <a:lnTo>
                  <a:pt x="12192000" y="0"/>
                </a:lnTo>
                <a:lnTo>
                  <a:pt x="12192000" y="519831"/>
                </a:lnTo>
                <a:lnTo>
                  <a:pt x="12192000" y="744794"/>
                </a:lnTo>
                <a:lnTo>
                  <a:pt x="12192000" y="1754022"/>
                </a:lnTo>
                <a:lnTo>
                  <a:pt x="11957522" y="1797924"/>
                </a:lnTo>
                <a:lnTo>
                  <a:pt x="11679973" y="1847668"/>
                </a:lnTo>
                <a:lnTo>
                  <a:pt x="11401197" y="1896361"/>
                </a:lnTo>
                <a:lnTo>
                  <a:pt x="11121192" y="1938047"/>
                </a:lnTo>
                <a:lnTo>
                  <a:pt x="10842416" y="1980084"/>
                </a:lnTo>
                <a:lnTo>
                  <a:pt x="10562411" y="2019319"/>
                </a:lnTo>
                <a:lnTo>
                  <a:pt x="10286091" y="2052948"/>
                </a:lnTo>
                <a:lnTo>
                  <a:pt x="10006086" y="2084826"/>
                </a:lnTo>
                <a:lnTo>
                  <a:pt x="9727310" y="2113902"/>
                </a:lnTo>
                <a:lnTo>
                  <a:pt x="9453445" y="2139124"/>
                </a:lnTo>
                <a:lnTo>
                  <a:pt x="9175897" y="2164346"/>
                </a:lnTo>
                <a:lnTo>
                  <a:pt x="8902033" y="2185365"/>
                </a:lnTo>
                <a:lnTo>
                  <a:pt x="8628169" y="2201829"/>
                </a:lnTo>
                <a:lnTo>
                  <a:pt x="8355533" y="2218995"/>
                </a:lnTo>
                <a:lnTo>
                  <a:pt x="8085353" y="2233357"/>
                </a:lnTo>
                <a:lnTo>
                  <a:pt x="7817629" y="2243516"/>
                </a:lnTo>
                <a:lnTo>
                  <a:pt x="7549905" y="2252274"/>
                </a:lnTo>
                <a:lnTo>
                  <a:pt x="7284638" y="2260681"/>
                </a:lnTo>
                <a:lnTo>
                  <a:pt x="7023055" y="2264535"/>
                </a:lnTo>
                <a:lnTo>
                  <a:pt x="6761472" y="2268738"/>
                </a:lnTo>
                <a:lnTo>
                  <a:pt x="6503573" y="2270840"/>
                </a:lnTo>
                <a:lnTo>
                  <a:pt x="6248130" y="2268738"/>
                </a:lnTo>
                <a:lnTo>
                  <a:pt x="5995144" y="2268738"/>
                </a:lnTo>
                <a:lnTo>
                  <a:pt x="5744613" y="2264535"/>
                </a:lnTo>
                <a:lnTo>
                  <a:pt x="5498995" y="2258229"/>
                </a:lnTo>
                <a:lnTo>
                  <a:pt x="5255834" y="2252274"/>
                </a:lnTo>
                <a:lnTo>
                  <a:pt x="5017584" y="2245618"/>
                </a:lnTo>
                <a:lnTo>
                  <a:pt x="4780562" y="2235459"/>
                </a:lnTo>
                <a:lnTo>
                  <a:pt x="4547227" y="2224599"/>
                </a:lnTo>
                <a:lnTo>
                  <a:pt x="4318800" y="2214791"/>
                </a:lnTo>
                <a:lnTo>
                  <a:pt x="3873004" y="2187116"/>
                </a:lnTo>
                <a:lnTo>
                  <a:pt x="3445628" y="2157691"/>
                </a:lnTo>
                <a:lnTo>
                  <a:pt x="3035446" y="2126863"/>
                </a:lnTo>
                <a:lnTo>
                  <a:pt x="2647370" y="2092884"/>
                </a:lnTo>
                <a:lnTo>
                  <a:pt x="2276487" y="2057502"/>
                </a:lnTo>
                <a:lnTo>
                  <a:pt x="1932621" y="2019319"/>
                </a:lnTo>
                <a:lnTo>
                  <a:pt x="1609634" y="1981836"/>
                </a:lnTo>
                <a:lnTo>
                  <a:pt x="1312435" y="1944353"/>
                </a:lnTo>
                <a:lnTo>
                  <a:pt x="1039799" y="1908972"/>
                </a:lnTo>
                <a:lnTo>
                  <a:pt x="797865" y="1875342"/>
                </a:lnTo>
                <a:lnTo>
                  <a:pt x="579265" y="1843464"/>
                </a:lnTo>
                <a:lnTo>
                  <a:pt x="395052" y="1816841"/>
                </a:lnTo>
                <a:lnTo>
                  <a:pt x="240312" y="1791618"/>
                </a:lnTo>
                <a:lnTo>
                  <a:pt x="27853" y="1755537"/>
                </a:lnTo>
                <a:lnTo>
                  <a:pt x="0" y="1750824"/>
                </a:lnTo>
                <a:lnTo>
                  <a:pt x="0" y="744794"/>
                </a:lnTo>
                <a:lnTo>
                  <a:pt x="0" y="519831"/>
                </a:lnTo>
                <a:close/>
              </a:path>
            </a:pathLst>
          </a:custGeom>
          <a:ln w="44450">
            <a:gradFill>
              <a:gsLst>
                <a:gs pos="0">
                  <a:schemeClr val="bg2">
                    <a:alpha val="65000"/>
                  </a:schemeClr>
                </a:gs>
                <a:gs pos="98000">
                  <a:schemeClr val="bg2">
                    <a:lumMod val="75000"/>
                    <a:alpha val="55000"/>
                  </a:schemeClr>
                </a:gs>
              </a:gsLst>
              <a:lin ang="5400000" scaled="1"/>
            </a:gradFill>
          </a:ln>
          <a:effectLst>
            <a:outerShdw blurRad="50800" dist="38100" dir="5400000" algn="t" rotWithShape="0">
              <a:prstClr val="black">
                <a:alpha val="50000"/>
              </a:prstClr>
            </a:outerShdw>
          </a:effectLst>
        </p:spPr>
        <p:style>
          <a:lnRef idx="2">
            <a:schemeClr val="accent1">
              <a:shade val="50000"/>
            </a:schemeClr>
          </a:lnRef>
          <a:fillRef idx="1003">
            <a:schemeClr val="dk1"/>
          </a:fillRef>
          <a:effectRef idx="0">
            <a:schemeClr val="accent1"/>
          </a:effectRef>
          <a:fontRef idx="minor">
            <a:schemeClr val="lt1"/>
          </a:fontRef>
        </p:style>
        <p:txBody>
          <a:bodyPr wrap="square" rtlCol="0" anchor="ctr">
            <a:noAutofit/>
          </a:bodyPr>
          <a:lstStyle/>
          <a:p>
            <a:pPr algn="ctr"/>
            <a:endParaRPr lang="en-US"/>
          </a:p>
        </p:txBody>
      </p:sp>
      <p:sp>
        <p:nvSpPr>
          <p:cNvPr id="2" name="Title 1"/>
          <p:cNvSpPr>
            <a:spLocks noGrp="1"/>
          </p:cNvSpPr>
          <p:nvPr>
            <p:ph type="title"/>
          </p:nvPr>
        </p:nvSpPr>
        <p:spPr>
          <a:xfrm>
            <a:off x="856059" y="609600"/>
            <a:ext cx="7429499" cy="1065451"/>
          </a:xfrm>
        </p:spPr>
        <p:txBody>
          <a:bodyPr>
            <a:normAutofit/>
          </a:bodyPr>
          <a:lstStyle/>
          <a:p>
            <a:pPr algn="ctr" eaLnBrk="1" fontAlgn="auto" hangingPunct="1">
              <a:spcAft>
                <a:spcPts val="0"/>
              </a:spcAft>
              <a:defRPr/>
            </a:pPr>
            <a:r>
              <a:rPr lang="en-GB" sz="2800">
                <a:solidFill>
                  <a:srgbClr val="BFBFBF"/>
                </a:solidFill>
              </a:rPr>
              <a:t>Good Guys</a:t>
            </a:r>
          </a:p>
        </p:txBody>
      </p:sp>
      <p:sp>
        <p:nvSpPr>
          <p:cNvPr id="16387" name="Content Placeholder 2"/>
          <p:cNvSpPr>
            <a:spLocks noGrp="1"/>
          </p:cNvSpPr>
          <p:nvPr>
            <p:ph idx="1"/>
          </p:nvPr>
        </p:nvSpPr>
        <p:spPr>
          <a:xfrm>
            <a:off x="856059" y="2666999"/>
            <a:ext cx="7429499" cy="3124201"/>
          </a:xfrm>
        </p:spPr>
        <p:txBody>
          <a:bodyPr>
            <a:normAutofit/>
          </a:bodyPr>
          <a:lstStyle/>
          <a:p>
            <a:pPr eaLnBrk="1" hangingPunct="1"/>
            <a:endParaRPr lang="en-GB" altLang="en-US" sz="2400" dirty="0">
              <a:effectLst>
                <a:glow rad="38100">
                  <a:prstClr val="black">
                    <a:lumMod val="50000"/>
                    <a:lumOff val="50000"/>
                    <a:alpha val="20000"/>
                  </a:prstClr>
                </a:glow>
                <a:outerShdw blurRad="44450" dist="12700" dir="13860000" algn="tl" rotWithShape="0">
                  <a:srgbClr val="000000">
                    <a:alpha val="20000"/>
                  </a:srgbClr>
                </a:outerShdw>
              </a:effectLst>
            </a:endParaRPr>
          </a:p>
          <a:p>
            <a:pPr eaLnBrk="1" hangingPunct="1"/>
            <a:r>
              <a:rPr lang="en-GB" altLang="en-US" sz="2400" dirty="0"/>
              <a:t>The sight of heavily armed troops on the civilian streets of NI didn’t go down well on both sides perspectives, three events took place during early 1970 t</a:t>
            </a:r>
            <a:r>
              <a:rPr lang="en-GB" altLang="en-US" sz="1800" dirty="0"/>
              <a:t>hat shifted the mood of the Communities of NI.</a:t>
            </a:r>
            <a:endParaRPr lang="en-GB" altLang="en-US" sz="1800" dirty="0">
              <a:effectLst>
                <a:glow rad="38100">
                  <a:prstClr val="black">
                    <a:lumMod val="50000"/>
                    <a:lumOff val="50000"/>
                    <a:alpha val="20000"/>
                  </a:prstClr>
                </a:glow>
                <a:outerShdw blurRad="44450" dist="12700" dir="13860000" algn="tl" rotWithShape="0">
                  <a:srgbClr val="000000">
                    <a:alpha val="20000"/>
                  </a:srgbClr>
                </a:outerShdw>
              </a:effectLst>
            </a:endParaRPr>
          </a:p>
        </p:txBody>
      </p:sp>
    </p:spTree>
    <p:extLst>
      <p:ext uri="{BB962C8B-B14F-4D97-AF65-F5344CB8AC3E}">
        <p14:creationId xmlns:p14="http://schemas.microsoft.com/office/powerpoint/2010/main" val="1124849250"/>
      </p:ext>
    </p:extLst>
  </p:cSld>
  <p:clrMapOvr>
    <a:overrideClrMapping bg1="lt1" tx1="dk1" bg2="lt2" tx2="dk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10000"/>
              </a:schemeClr>
            </a:gs>
            <a:gs pos="100000">
              <a:schemeClr val="bg2">
                <a:shade val="64000"/>
                <a:lumMod val="98000"/>
              </a:schemeClr>
            </a:gs>
          </a:gsLst>
          <a:lin ang="5400000" scaled="0"/>
        </a:gra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5690F3EE-0CD1-4520-B020-4E1DF3141C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4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418" name="Freeform: Shape 73">
            <a:extLst>
              <a:ext uri="{FF2B5EF4-FFF2-40B4-BE49-F238E27FC236}">
                <a16:creationId xmlns:a16="http://schemas.microsoft.com/office/drawing/2014/main" id="{9EFDE1E9-7FE0-45CA-9DE2-237F77319A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4000" cy="2270840"/>
          </a:xfrm>
          <a:custGeom>
            <a:avLst/>
            <a:gdLst>
              <a:gd name="connsiteX0" fmla="*/ 0 w 12192000"/>
              <a:gd name="connsiteY0" fmla="*/ 0 h 2270840"/>
              <a:gd name="connsiteX1" fmla="*/ 12192000 w 12192000"/>
              <a:gd name="connsiteY1" fmla="*/ 0 h 2270840"/>
              <a:gd name="connsiteX2" fmla="*/ 12192000 w 12192000"/>
              <a:gd name="connsiteY2" fmla="*/ 519831 h 2270840"/>
              <a:gd name="connsiteX3" fmla="*/ 12192000 w 12192000"/>
              <a:gd name="connsiteY3" fmla="*/ 744794 h 2270840"/>
              <a:gd name="connsiteX4" fmla="*/ 12192000 w 12192000"/>
              <a:gd name="connsiteY4" fmla="*/ 1754022 h 2270840"/>
              <a:gd name="connsiteX5" fmla="*/ 11957522 w 12192000"/>
              <a:gd name="connsiteY5" fmla="*/ 1797924 h 2270840"/>
              <a:gd name="connsiteX6" fmla="*/ 11679973 w 12192000"/>
              <a:gd name="connsiteY6" fmla="*/ 1847668 h 2270840"/>
              <a:gd name="connsiteX7" fmla="*/ 11401197 w 12192000"/>
              <a:gd name="connsiteY7" fmla="*/ 1896361 h 2270840"/>
              <a:gd name="connsiteX8" fmla="*/ 11121192 w 12192000"/>
              <a:gd name="connsiteY8" fmla="*/ 1938047 h 2270840"/>
              <a:gd name="connsiteX9" fmla="*/ 10842416 w 12192000"/>
              <a:gd name="connsiteY9" fmla="*/ 1980084 h 2270840"/>
              <a:gd name="connsiteX10" fmla="*/ 10562411 w 12192000"/>
              <a:gd name="connsiteY10" fmla="*/ 2019319 h 2270840"/>
              <a:gd name="connsiteX11" fmla="*/ 10286091 w 12192000"/>
              <a:gd name="connsiteY11" fmla="*/ 2052948 h 2270840"/>
              <a:gd name="connsiteX12" fmla="*/ 10006086 w 12192000"/>
              <a:gd name="connsiteY12" fmla="*/ 2084826 h 2270840"/>
              <a:gd name="connsiteX13" fmla="*/ 9727310 w 12192000"/>
              <a:gd name="connsiteY13" fmla="*/ 2113902 h 2270840"/>
              <a:gd name="connsiteX14" fmla="*/ 9453445 w 12192000"/>
              <a:gd name="connsiteY14" fmla="*/ 2139124 h 2270840"/>
              <a:gd name="connsiteX15" fmla="*/ 9175897 w 12192000"/>
              <a:gd name="connsiteY15" fmla="*/ 2164346 h 2270840"/>
              <a:gd name="connsiteX16" fmla="*/ 8902033 w 12192000"/>
              <a:gd name="connsiteY16" fmla="*/ 2185365 h 2270840"/>
              <a:gd name="connsiteX17" fmla="*/ 8628169 w 12192000"/>
              <a:gd name="connsiteY17" fmla="*/ 2201829 h 2270840"/>
              <a:gd name="connsiteX18" fmla="*/ 8355533 w 12192000"/>
              <a:gd name="connsiteY18" fmla="*/ 2218995 h 2270840"/>
              <a:gd name="connsiteX19" fmla="*/ 8085353 w 12192000"/>
              <a:gd name="connsiteY19" fmla="*/ 2233357 h 2270840"/>
              <a:gd name="connsiteX20" fmla="*/ 7817629 w 12192000"/>
              <a:gd name="connsiteY20" fmla="*/ 2243516 h 2270840"/>
              <a:gd name="connsiteX21" fmla="*/ 7549905 w 12192000"/>
              <a:gd name="connsiteY21" fmla="*/ 2252274 h 2270840"/>
              <a:gd name="connsiteX22" fmla="*/ 7284638 w 12192000"/>
              <a:gd name="connsiteY22" fmla="*/ 2260681 h 2270840"/>
              <a:gd name="connsiteX23" fmla="*/ 7023055 w 12192000"/>
              <a:gd name="connsiteY23" fmla="*/ 2264535 h 2270840"/>
              <a:gd name="connsiteX24" fmla="*/ 6761472 w 12192000"/>
              <a:gd name="connsiteY24" fmla="*/ 2268738 h 2270840"/>
              <a:gd name="connsiteX25" fmla="*/ 6503573 w 12192000"/>
              <a:gd name="connsiteY25" fmla="*/ 2270840 h 2270840"/>
              <a:gd name="connsiteX26" fmla="*/ 6248130 w 12192000"/>
              <a:gd name="connsiteY26" fmla="*/ 2268738 h 2270840"/>
              <a:gd name="connsiteX27" fmla="*/ 5995144 w 12192000"/>
              <a:gd name="connsiteY27" fmla="*/ 2268738 h 2270840"/>
              <a:gd name="connsiteX28" fmla="*/ 5744613 w 12192000"/>
              <a:gd name="connsiteY28" fmla="*/ 2264535 h 2270840"/>
              <a:gd name="connsiteX29" fmla="*/ 5498995 w 12192000"/>
              <a:gd name="connsiteY29" fmla="*/ 2258229 h 2270840"/>
              <a:gd name="connsiteX30" fmla="*/ 5255834 w 12192000"/>
              <a:gd name="connsiteY30" fmla="*/ 2252274 h 2270840"/>
              <a:gd name="connsiteX31" fmla="*/ 5017584 w 12192000"/>
              <a:gd name="connsiteY31" fmla="*/ 2245618 h 2270840"/>
              <a:gd name="connsiteX32" fmla="*/ 4780562 w 12192000"/>
              <a:gd name="connsiteY32" fmla="*/ 2235459 h 2270840"/>
              <a:gd name="connsiteX33" fmla="*/ 4547227 w 12192000"/>
              <a:gd name="connsiteY33" fmla="*/ 2224599 h 2270840"/>
              <a:gd name="connsiteX34" fmla="*/ 4318800 w 12192000"/>
              <a:gd name="connsiteY34" fmla="*/ 2214791 h 2270840"/>
              <a:gd name="connsiteX35" fmla="*/ 3873004 w 12192000"/>
              <a:gd name="connsiteY35" fmla="*/ 2187116 h 2270840"/>
              <a:gd name="connsiteX36" fmla="*/ 3445628 w 12192000"/>
              <a:gd name="connsiteY36" fmla="*/ 2157691 h 2270840"/>
              <a:gd name="connsiteX37" fmla="*/ 3035446 w 12192000"/>
              <a:gd name="connsiteY37" fmla="*/ 2126863 h 2270840"/>
              <a:gd name="connsiteX38" fmla="*/ 2647370 w 12192000"/>
              <a:gd name="connsiteY38" fmla="*/ 2092884 h 2270840"/>
              <a:gd name="connsiteX39" fmla="*/ 2276487 w 12192000"/>
              <a:gd name="connsiteY39" fmla="*/ 2057502 h 2270840"/>
              <a:gd name="connsiteX40" fmla="*/ 1932621 w 12192000"/>
              <a:gd name="connsiteY40" fmla="*/ 2019319 h 2270840"/>
              <a:gd name="connsiteX41" fmla="*/ 1609634 w 12192000"/>
              <a:gd name="connsiteY41" fmla="*/ 1981836 h 2270840"/>
              <a:gd name="connsiteX42" fmla="*/ 1312435 w 12192000"/>
              <a:gd name="connsiteY42" fmla="*/ 1944353 h 2270840"/>
              <a:gd name="connsiteX43" fmla="*/ 1039799 w 12192000"/>
              <a:gd name="connsiteY43" fmla="*/ 1908972 h 2270840"/>
              <a:gd name="connsiteX44" fmla="*/ 797865 w 12192000"/>
              <a:gd name="connsiteY44" fmla="*/ 1875342 h 2270840"/>
              <a:gd name="connsiteX45" fmla="*/ 579265 w 12192000"/>
              <a:gd name="connsiteY45" fmla="*/ 1843464 h 2270840"/>
              <a:gd name="connsiteX46" fmla="*/ 395052 w 12192000"/>
              <a:gd name="connsiteY46" fmla="*/ 1816841 h 2270840"/>
              <a:gd name="connsiteX47" fmla="*/ 240312 w 12192000"/>
              <a:gd name="connsiteY47" fmla="*/ 1791618 h 2270840"/>
              <a:gd name="connsiteX48" fmla="*/ 27853 w 12192000"/>
              <a:gd name="connsiteY48" fmla="*/ 1755537 h 2270840"/>
              <a:gd name="connsiteX49" fmla="*/ 0 w 12192000"/>
              <a:gd name="connsiteY49" fmla="*/ 1750824 h 2270840"/>
              <a:gd name="connsiteX50" fmla="*/ 0 w 12192000"/>
              <a:gd name="connsiteY50" fmla="*/ 744794 h 2270840"/>
              <a:gd name="connsiteX51" fmla="*/ 0 w 12192000"/>
              <a:gd name="connsiteY51" fmla="*/ 519831 h 22708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000" h="2270840">
                <a:moveTo>
                  <a:pt x="0" y="0"/>
                </a:moveTo>
                <a:lnTo>
                  <a:pt x="12192000" y="0"/>
                </a:lnTo>
                <a:lnTo>
                  <a:pt x="12192000" y="519831"/>
                </a:lnTo>
                <a:lnTo>
                  <a:pt x="12192000" y="744794"/>
                </a:lnTo>
                <a:lnTo>
                  <a:pt x="12192000" y="1754022"/>
                </a:lnTo>
                <a:lnTo>
                  <a:pt x="11957522" y="1797924"/>
                </a:lnTo>
                <a:lnTo>
                  <a:pt x="11679973" y="1847668"/>
                </a:lnTo>
                <a:lnTo>
                  <a:pt x="11401197" y="1896361"/>
                </a:lnTo>
                <a:lnTo>
                  <a:pt x="11121192" y="1938047"/>
                </a:lnTo>
                <a:lnTo>
                  <a:pt x="10842416" y="1980084"/>
                </a:lnTo>
                <a:lnTo>
                  <a:pt x="10562411" y="2019319"/>
                </a:lnTo>
                <a:lnTo>
                  <a:pt x="10286091" y="2052948"/>
                </a:lnTo>
                <a:lnTo>
                  <a:pt x="10006086" y="2084826"/>
                </a:lnTo>
                <a:lnTo>
                  <a:pt x="9727310" y="2113902"/>
                </a:lnTo>
                <a:lnTo>
                  <a:pt x="9453445" y="2139124"/>
                </a:lnTo>
                <a:lnTo>
                  <a:pt x="9175897" y="2164346"/>
                </a:lnTo>
                <a:lnTo>
                  <a:pt x="8902033" y="2185365"/>
                </a:lnTo>
                <a:lnTo>
                  <a:pt x="8628169" y="2201829"/>
                </a:lnTo>
                <a:lnTo>
                  <a:pt x="8355533" y="2218995"/>
                </a:lnTo>
                <a:lnTo>
                  <a:pt x="8085353" y="2233357"/>
                </a:lnTo>
                <a:lnTo>
                  <a:pt x="7817629" y="2243516"/>
                </a:lnTo>
                <a:lnTo>
                  <a:pt x="7549905" y="2252274"/>
                </a:lnTo>
                <a:lnTo>
                  <a:pt x="7284638" y="2260681"/>
                </a:lnTo>
                <a:lnTo>
                  <a:pt x="7023055" y="2264535"/>
                </a:lnTo>
                <a:lnTo>
                  <a:pt x="6761472" y="2268738"/>
                </a:lnTo>
                <a:lnTo>
                  <a:pt x="6503573" y="2270840"/>
                </a:lnTo>
                <a:lnTo>
                  <a:pt x="6248130" y="2268738"/>
                </a:lnTo>
                <a:lnTo>
                  <a:pt x="5995144" y="2268738"/>
                </a:lnTo>
                <a:lnTo>
                  <a:pt x="5744613" y="2264535"/>
                </a:lnTo>
                <a:lnTo>
                  <a:pt x="5498995" y="2258229"/>
                </a:lnTo>
                <a:lnTo>
                  <a:pt x="5255834" y="2252274"/>
                </a:lnTo>
                <a:lnTo>
                  <a:pt x="5017584" y="2245618"/>
                </a:lnTo>
                <a:lnTo>
                  <a:pt x="4780562" y="2235459"/>
                </a:lnTo>
                <a:lnTo>
                  <a:pt x="4547227" y="2224599"/>
                </a:lnTo>
                <a:lnTo>
                  <a:pt x="4318800" y="2214791"/>
                </a:lnTo>
                <a:lnTo>
                  <a:pt x="3873004" y="2187116"/>
                </a:lnTo>
                <a:lnTo>
                  <a:pt x="3445628" y="2157691"/>
                </a:lnTo>
                <a:lnTo>
                  <a:pt x="3035446" y="2126863"/>
                </a:lnTo>
                <a:lnTo>
                  <a:pt x="2647370" y="2092884"/>
                </a:lnTo>
                <a:lnTo>
                  <a:pt x="2276487" y="2057502"/>
                </a:lnTo>
                <a:lnTo>
                  <a:pt x="1932621" y="2019319"/>
                </a:lnTo>
                <a:lnTo>
                  <a:pt x="1609634" y="1981836"/>
                </a:lnTo>
                <a:lnTo>
                  <a:pt x="1312435" y="1944353"/>
                </a:lnTo>
                <a:lnTo>
                  <a:pt x="1039799" y="1908972"/>
                </a:lnTo>
                <a:lnTo>
                  <a:pt x="797865" y="1875342"/>
                </a:lnTo>
                <a:lnTo>
                  <a:pt x="579265" y="1843464"/>
                </a:lnTo>
                <a:lnTo>
                  <a:pt x="395052" y="1816841"/>
                </a:lnTo>
                <a:lnTo>
                  <a:pt x="240312" y="1791618"/>
                </a:lnTo>
                <a:lnTo>
                  <a:pt x="27853" y="1755537"/>
                </a:lnTo>
                <a:lnTo>
                  <a:pt x="0" y="1750824"/>
                </a:lnTo>
                <a:lnTo>
                  <a:pt x="0" y="744794"/>
                </a:lnTo>
                <a:lnTo>
                  <a:pt x="0" y="519831"/>
                </a:lnTo>
                <a:close/>
              </a:path>
            </a:pathLst>
          </a:custGeom>
          <a:ln w="44450">
            <a:gradFill>
              <a:gsLst>
                <a:gs pos="0">
                  <a:schemeClr val="bg2">
                    <a:alpha val="65000"/>
                  </a:schemeClr>
                </a:gs>
                <a:gs pos="98000">
                  <a:schemeClr val="bg2">
                    <a:lumMod val="75000"/>
                    <a:alpha val="55000"/>
                  </a:schemeClr>
                </a:gs>
              </a:gsLst>
              <a:lin ang="5400000" scaled="1"/>
            </a:gradFill>
          </a:ln>
          <a:effectLst>
            <a:outerShdw blurRad="50800" dist="38100" dir="5400000" algn="t" rotWithShape="0">
              <a:prstClr val="black">
                <a:alpha val="50000"/>
              </a:prstClr>
            </a:outerShdw>
          </a:effectLst>
        </p:spPr>
        <p:style>
          <a:lnRef idx="2">
            <a:schemeClr val="accent1">
              <a:shade val="50000"/>
            </a:schemeClr>
          </a:lnRef>
          <a:fillRef idx="1003">
            <a:schemeClr val="dk1"/>
          </a:fillRef>
          <a:effectRef idx="0">
            <a:schemeClr val="accent1"/>
          </a:effectRef>
          <a:fontRef idx="minor">
            <a:schemeClr val="lt1"/>
          </a:fontRef>
        </p:style>
        <p:txBody>
          <a:bodyPr wrap="square" rtlCol="0" anchor="ctr">
            <a:noAutofit/>
          </a:bodyPr>
          <a:lstStyle/>
          <a:p>
            <a:pPr algn="ctr"/>
            <a:endParaRPr lang="en-US"/>
          </a:p>
        </p:txBody>
      </p:sp>
      <p:sp>
        <p:nvSpPr>
          <p:cNvPr id="2" name="Title 1"/>
          <p:cNvSpPr>
            <a:spLocks noGrp="1"/>
          </p:cNvSpPr>
          <p:nvPr>
            <p:ph type="title"/>
          </p:nvPr>
        </p:nvSpPr>
        <p:spPr>
          <a:xfrm>
            <a:off x="856059" y="609600"/>
            <a:ext cx="7429499" cy="1065451"/>
          </a:xfrm>
        </p:spPr>
        <p:txBody>
          <a:bodyPr>
            <a:normAutofit/>
          </a:bodyPr>
          <a:lstStyle/>
          <a:p>
            <a:pPr algn="ctr" eaLnBrk="1" fontAlgn="auto" hangingPunct="1">
              <a:spcAft>
                <a:spcPts val="0"/>
              </a:spcAft>
              <a:defRPr/>
            </a:pPr>
            <a:r>
              <a:rPr lang="en-GB" sz="2800">
                <a:solidFill>
                  <a:srgbClr val="BFBFBF"/>
                </a:solidFill>
              </a:rPr>
              <a:t>Overreaction – A Recruitment Tool</a:t>
            </a:r>
          </a:p>
        </p:txBody>
      </p:sp>
      <p:sp>
        <p:nvSpPr>
          <p:cNvPr id="17411" name="Content Placeholder 2"/>
          <p:cNvSpPr>
            <a:spLocks noGrp="1"/>
          </p:cNvSpPr>
          <p:nvPr>
            <p:ph idx="1"/>
          </p:nvPr>
        </p:nvSpPr>
        <p:spPr>
          <a:xfrm>
            <a:off x="856059" y="2666999"/>
            <a:ext cx="7429499" cy="3124201"/>
          </a:xfrm>
        </p:spPr>
        <p:txBody>
          <a:bodyPr>
            <a:normAutofit/>
          </a:bodyPr>
          <a:lstStyle/>
          <a:p>
            <a:pPr eaLnBrk="1" hangingPunct="1"/>
            <a:r>
              <a:rPr lang="en-GB" altLang="en-US" sz="2400" dirty="0"/>
              <a:t>‘Operation Motorman’ saw the deployment of 31000 troops tasked with tearing down barricades protecting Catholic ‘no go’ areas,</a:t>
            </a:r>
            <a:endParaRPr lang="en-GB" altLang="en-US" sz="2400" dirty="0">
              <a:effectLst>
                <a:glow rad="38100">
                  <a:prstClr val="black">
                    <a:lumMod val="50000"/>
                    <a:lumOff val="50000"/>
                    <a:alpha val="20000"/>
                  </a:prstClr>
                </a:glow>
                <a:outerShdw blurRad="44450" dist="12700" dir="13860000" algn="tl" rotWithShape="0">
                  <a:srgbClr val="000000">
                    <a:alpha val="20000"/>
                  </a:srgbClr>
                </a:outerShdw>
              </a:effectLst>
            </a:endParaRPr>
          </a:p>
          <a:p>
            <a:pPr eaLnBrk="1" hangingPunct="1"/>
            <a:r>
              <a:rPr lang="en-GB" altLang="en-US" sz="2400" dirty="0"/>
              <a:t>Internment without trial (almost entirely against Catholics),</a:t>
            </a:r>
            <a:endParaRPr lang="en-GB" altLang="en-US" sz="2400" dirty="0">
              <a:effectLst>
                <a:glow rad="38100">
                  <a:prstClr val="black">
                    <a:lumMod val="50000"/>
                    <a:lumOff val="50000"/>
                    <a:alpha val="20000"/>
                  </a:prstClr>
                </a:glow>
                <a:outerShdw blurRad="44450" dist="12700" dir="13860000" algn="tl" rotWithShape="0">
                  <a:srgbClr val="000000">
                    <a:alpha val="20000"/>
                  </a:srgbClr>
                </a:outerShdw>
              </a:effectLst>
            </a:endParaRPr>
          </a:p>
          <a:p>
            <a:pPr eaLnBrk="1" hangingPunct="1"/>
            <a:r>
              <a:rPr lang="en-GB" altLang="en-US" sz="2400" dirty="0"/>
              <a:t>Bloody Sunday (30</a:t>
            </a:r>
            <a:r>
              <a:rPr lang="en-GB" altLang="en-US" sz="2400" baseline="30000" dirty="0"/>
              <a:t>th</a:t>
            </a:r>
            <a:r>
              <a:rPr lang="en-GB" altLang="en-US" sz="2400" dirty="0"/>
              <a:t> Jan 1972 British Soldiers shoot dead 13 during a Civil Rights march)</a:t>
            </a:r>
            <a:endParaRPr lang="en-GB" altLang="en-US" sz="2400" dirty="0">
              <a:effectLst>
                <a:glow rad="38100">
                  <a:prstClr val="black">
                    <a:lumMod val="50000"/>
                    <a:lumOff val="50000"/>
                    <a:alpha val="20000"/>
                  </a:prstClr>
                </a:glow>
                <a:outerShdw blurRad="44450" dist="12700" dir="13860000" algn="tl" rotWithShape="0">
                  <a:srgbClr val="000000">
                    <a:alpha val="20000"/>
                  </a:srgbClr>
                </a:outerShdw>
              </a:effectLst>
            </a:endParaRPr>
          </a:p>
          <a:p>
            <a:pPr eaLnBrk="1" hangingPunct="1"/>
            <a:endParaRPr lang="en-GB" altLang="en-US" sz="1800"/>
          </a:p>
        </p:txBody>
      </p:sp>
    </p:spTree>
    <p:extLst>
      <p:ext uri="{BB962C8B-B14F-4D97-AF65-F5344CB8AC3E}">
        <p14:creationId xmlns:p14="http://schemas.microsoft.com/office/powerpoint/2010/main" val="1135800813"/>
      </p:ext>
    </p:extLst>
  </p:cSld>
  <p:clrMapOvr>
    <a:overrideClrMapping bg1="lt1" tx1="dk1" bg2="lt2" tx2="dk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56059" y="4667693"/>
            <a:ext cx="7442825" cy="1063256"/>
          </a:xfrm>
        </p:spPr>
        <p:txBody>
          <a:bodyPr anchor="t">
            <a:normAutofit/>
          </a:bodyPr>
          <a:lstStyle/>
          <a:p>
            <a:pPr eaLnBrk="1" fontAlgn="auto" hangingPunct="1">
              <a:spcAft>
                <a:spcPts val="0"/>
              </a:spcAft>
              <a:defRPr/>
            </a:pPr>
            <a:r>
              <a:rPr lang="en-GB" sz="3100"/>
              <a:t>Remember Wilkinson</a:t>
            </a:r>
          </a:p>
        </p:txBody>
      </p:sp>
      <p:graphicFrame>
        <p:nvGraphicFramePr>
          <p:cNvPr id="18437" name="Content Placeholder 2">
            <a:extLst>
              <a:ext uri="{FF2B5EF4-FFF2-40B4-BE49-F238E27FC236}">
                <a16:creationId xmlns:a16="http://schemas.microsoft.com/office/drawing/2014/main" id="{598FDCC2-5B0F-4524-96A3-23D014C72619}"/>
              </a:ext>
            </a:extLst>
          </p:cNvPr>
          <p:cNvGraphicFramePr>
            <a:graphicFrameLocks noGrp="1"/>
          </p:cNvGraphicFramePr>
          <p:nvPr>
            <p:ph idx="1"/>
            <p:extLst>
              <p:ext uri="{D42A27DB-BD31-4B8C-83A1-F6EECF244321}">
                <p14:modId xmlns:p14="http://schemas.microsoft.com/office/powerpoint/2010/main" val="2858641843"/>
              </p:ext>
            </p:extLst>
          </p:nvPr>
        </p:nvGraphicFramePr>
        <p:xfrm>
          <a:off x="850587" y="1007918"/>
          <a:ext cx="7442826" cy="319000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477948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74" name="Rectangle 73">
            <a:extLst>
              <a:ext uri="{FF2B5EF4-FFF2-40B4-BE49-F238E27FC236}">
                <a16:creationId xmlns:a16="http://schemas.microsoft.com/office/drawing/2014/main" id="{C9B44886-047B-4C3D-B24D-40372BAF67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
            <a:ext cx="9144000" cy="4373743"/>
          </a:xfrm>
          <a:prstGeom prst="rect">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useBgFill="1">
        <p:nvSpPr>
          <p:cNvPr id="76" name="Rectangle 75">
            <a:extLst>
              <a:ext uri="{FF2B5EF4-FFF2-40B4-BE49-F238E27FC236}">
                <a16:creationId xmlns:a16="http://schemas.microsoft.com/office/drawing/2014/main" id="{C69F3D2E-2D8E-4CC9-A453-44EB58CF10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52" y="4462271"/>
            <a:ext cx="9144000" cy="2395728"/>
          </a:xfrm>
          <a:prstGeom prst="rect">
            <a:avLst/>
          </a:prstGeom>
          <a:ln>
            <a:noFill/>
          </a:ln>
          <a:effectLst>
            <a:innerShdw blurRad="63500" dist="50800" dir="54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56059" y="4707635"/>
            <a:ext cx="7429499" cy="1087109"/>
          </a:xfrm>
        </p:spPr>
        <p:txBody>
          <a:bodyPr anchor="t">
            <a:normAutofit/>
          </a:bodyPr>
          <a:lstStyle/>
          <a:p>
            <a:pPr eaLnBrk="1" fontAlgn="auto" hangingPunct="1">
              <a:spcAft>
                <a:spcPts val="0"/>
              </a:spcAft>
              <a:defRPr/>
            </a:pPr>
            <a:r>
              <a:rPr lang="en-GB" sz="3100"/>
              <a:t>Community Effects	</a:t>
            </a:r>
          </a:p>
        </p:txBody>
      </p:sp>
      <p:cxnSp>
        <p:nvCxnSpPr>
          <p:cNvPr id="78" name="Straight Connector 77">
            <a:extLst>
              <a:ext uri="{FF2B5EF4-FFF2-40B4-BE49-F238E27FC236}">
                <a16:creationId xmlns:a16="http://schemas.microsoft.com/office/drawing/2014/main" id="{56319A8F-DEC0-498D-AD34-743F1F87415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86" y="4373740"/>
            <a:ext cx="9141714" cy="0"/>
          </a:xfrm>
          <a:prstGeom prst="line">
            <a:avLst/>
          </a:prstGeom>
          <a:solidFill>
            <a:srgbClr val="FFFFFF"/>
          </a:solidFill>
          <a:ln w="38100" cap="flat">
            <a:gradFill flip="none" rotWithShape="1">
              <a:gsLst>
                <a:gs pos="0">
                  <a:srgbClr val="363D46"/>
                </a:gs>
                <a:gs pos="100000">
                  <a:srgbClr val="363D46">
                    <a:lumMod val="75000"/>
                  </a:srgbClr>
                </a:gs>
              </a:gsLst>
              <a:lin ang="5400000" scaled="0"/>
              <a:tileRect/>
            </a:gradFill>
            <a:miter lim="800000"/>
          </a:ln>
          <a:effectLst>
            <a:innerShdw blurRad="57150" dist="38100" dir="14460000">
              <a:srgbClr val="000000">
                <a:alpha val="70000"/>
              </a:srgbClr>
            </a:innerShdw>
          </a:effectLst>
        </p:spPr>
        <p:style>
          <a:lnRef idx="2">
            <a:schemeClr val="accent1">
              <a:shade val="50000"/>
            </a:schemeClr>
          </a:lnRef>
          <a:fillRef idx="1">
            <a:schemeClr val="accent1"/>
          </a:fillRef>
          <a:effectRef idx="0">
            <a:schemeClr val="accent1"/>
          </a:effectRef>
          <a:fontRef idx="minor">
            <a:schemeClr val="lt1"/>
          </a:fontRef>
        </p:style>
      </p:cxnSp>
      <p:sp>
        <p:nvSpPr>
          <p:cNvPr id="80" name="Rectangle 79">
            <a:extLst>
              <a:ext uri="{FF2B5EF4-FFF2-40B4-BE49-F238E27FC236}">
                <a16:creationId xmlns:a16="http://schemas.microsoft.com/office/drawing/2014/main" id="{7D96F023-07C3-410F-8214-C77FAA8E7E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52" y="3907334"/>
            <a:ext cx="9144000" cy="466406"/>
          </a:xfrm>
          <a:prstGeom prst="rect">
            <a:avLst/>
          </a:prstGeom>
          <a:gradFill>
            <a:gsLst>
              <a:gs pos="0">
                <a:srgbClr val="363D46"/>
              </a:gs>
              <a:gs pos="100000">
                <a:srgbClr val="363D46">
                  <a:lumMod val="75000"/>
                </a:srgbClr>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aphicFrame>
        <p:nvGraphicFramePr>
          <p:cNvPr id="19461" name="Content Placeholder 2">
            <a:extLst>
              <a:ext uri="{FF2B5EF4-FFF2-40B4-BE49-F238E27FC236}">
                <a16:creationId xmlns:a16="http://schemas.microsoft.com/office/drawing/2014/main" id="{D7732F2D-7327-4575-9733-FD7D5656463C}"/>
              </a:ext>
            </a:extLst>
          </p:cNvPr>
          <p:cNvGraphicFramePr>
            <a:graphicFrameLocks noGrp="1"/>
          </p:cNvGraphicFramePr>
          <p:nvPr>
            <p:ph idx="1"/>
            <p:extLst>
              <p:ext uri="{D42A27DB-BD31-4B8C-83A1-F6EECF244321}">
                <p14:modId xmlns:p14="http://schemas.microsoft.com/office/powerpoint/2010/main" val="2818853182"/>
              </p:ext>
            </p:extLst>
          </p:nvPr>
        </p:nvGraphicFramePr>
        <p:xfrm>
          <a:off x="723900" y="965201"/>
          <a:ext cx="7696200" cy="285360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202053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a:xfrm>
            <a:off x="730634" y="714375"/>
            <a:ext cx="2499716" cy="5076826"/>
          </a:xfrm>
        </p:spPr>
        <p:txBody>
          <a:bodyPr anchor="ctr">
            <a:normAutofit/>
          </a:bodyPr>
          <a:lstStyle/>
          <a:p>
            <a:pPr eaLnBrk="1" hangingPunct="1"/>
            <a:r>
              <a:rPr lang="en-GB" altLang="en-US" sz="3200"/>
              <a:t>The ‘Troubles’</a:t>
            </a:r>
          </a:p>
        </p:txBody>
      </p:sp>
      <p:sp>
        <p:nvSpPr>
          <p:cNvPr id="72" name="Rectangle 71">
            <a:extLst>
              <a:ext uri="{FF2B5EF4-FFF2-40B4-BE49-F238E27FC236}">
                <a16:creationId xmlns:a16="http://schemas.microsoft.com/office/drawing/2014/main" id="{375136A9-49F9-4DA0-A741-F065B0FA0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75017" y="0"/>
            <a:ext cx="5668982" cy="6858000"/>
          </a:xfrm>
          <a:prstGeom prst="rect">
            <a:avLst/>
          </a:prstGeom>
          <a:solidFill>
            <a:schemeClr val="bg2"/>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4" name="Rectangle 73">
            <a:extLst>
              <a:ext uri="{FF2B5EF4-FFF2-40B4-BE49-F238E27FC236}">
                <a16:creationId xmlns:a16="http://schemas.microsoft.com/office/drawing/2014/main" id="{B912F6C7-0423-4B6F-AECE-710C848918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27654" y="3254098"/>
            <a:ext cx="6858000" cy="349805"/>
          </a:xfrm>
          <a:prstGeom prst="rect">
            <a:avLst/>
          </a:prstGeom>
          <a:gradFill>
            <a:gsLst>
              <a:gs pos="0">
                <a:srgbClr val="363D46">
                  <a:alpha val="0"/>
                </a:srgbClr>
              </a:gs>
              <a:gs pos="100000">
                <a:srgbClr val="363D46">
                  <a:lumMod val="75000"/>
                </a:srgbClr>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cxnSp>
        <p:nvCxnSpPr>
          <p:cNvPr id="76" name="Straight Connector 75">
            <a:extLst>
              <a:ext uri="{FF2B5EF4-FFF2-40B4-BE49-F238E27FC236}">
                <a16:creationId xmlns:a16="http://schemas.microsoft.com/office/drawing/2014/main" id="{A7208205-03EE-4EC8-9C34-59270C1880D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481752" y="0"/>
            <a:ext cx="0" cy="6858000"/>
          </a:xfrm>
          <a:prstGeom prst="line">
            <a:avLst/>
          </a:prstGeom>
          <a:solidFill>
            <a:srgbClr val="FFFFFF"/>
          </a:solidFill>
          <a:ln w="38100" cap="flat">
            <a:gradFill flip="none" rotWithShape="1">
              <a:gsLst>
                <a:gs pos="0">
                  <a:srgbClr val="363D46"/>
                </a:gs>
                <a:gs pos="100000">
                  <a:srgbClr val="363D46">
                    <a:lumMod val="75000"/>
                  </a:srgbClr>
                </a:gs>
              </a:gsLst>
              <a:lin ang="5400000" scaled="0"/>
              <a:tileRect/>
            </a:gradFill>
            <a:miter lim="800000"/>
          </a:ln>
          <a:effectLst>
            <a:innerShdw blurRad="57150" dist="38100" dir="14460000">
              <a:srgbClr val="000000">
                <a:alpha val="70000"/>
              </a:srgbClr>
            </a:innerShdw>
          </a:effectLst>
        </p:spPr>
        <p:style>
          <a:lnRef idx="2">
            <a:schemeClr val="accent1">
              <a:shade val="50000"/>
            </a:schemeClr>
          </a:lnRef>
          <a:fillRef idx="1">
            <a:schemeClr val="accent1"/>
          </a:fillRef>
          <a:effectRef idx="0">
            <a:schemeClr val="accent1"/>
          </a:effectRef>
          <a:fontRef idx="minor">
            <a:schemeClr val="lt1"/>
          </a:fontRef>
        </p:style>
      </p:cxnSp>
      <p:sp>
        <p:nvSpPr>
          <p:cNvPr id="3075" name="Rectangle 3"/>
          <p:cNvSpPr>
            <a:spLocks noGrp="1" noChangeArrowheads="1"/>
          </p:cNvSpPr>
          <p:nvPr>
            <p:ph idx="1"/>
          </p:nvPr>
        </p:nvSpPr>
        <p:spPr>
          <a:xfrm>
            <a:off x="3729784" y="1556038"/>
            <a:ext cx="4690313" cy="4235162"/>
          </a:xfrm>
        </p:spPr>
        <p:txBody>
          <a:bodyPr vert="horz" lIns="91440" tIns="45720" rIns="91440" bIns="45720" rtlCol="0" anchor="ctr">
            <a:noAutofit/>
          </a:bodyPr>
          <a:lstStyle/>
          <a:p>
            <a:r>
              <a:rPr lang="en-GB" sz="2400" dirty="0">
                <a:solidFill>
                  <a:schemeClr val="tx1"/>
                </a:solidFill>
                <a:effectLst>
                  <a:glow rad="38100">
                    <a:prstClr val="black">
                      <a:lumMod val="50000"/>
                      <a:lumOff val="50000"/>
                      <a:alpha val="20000"/>
                    </a:prstClr>
                  </a:glow>
                  <a:outerShdw blurRad="44450" dist="12700" dir="13860000" algn="tl" rotWithShape="0">
                    <a:srgbClr val="000000">
                      <a:alpha val="20000"/>
                    </a:srgbClr>
                  </a:outerShdw>
                </a:effectLst>
                <a:ea typeface="+mn-lt"/>
                <a:cs typeface="+mn-lt"/>
              </a:rPr>
              <a:t>Whilst the combined Military/Police approach failed to deal with the PIRA there were arguably some successes:</a:t>
            </a:r>
          </a:p>
          <a:p>
            <a:r>
              <a:rPr lang="en-GB" sz="2400" dirty="0">
                <a:solidFill>
                  <a:schemeClr val="tx1"/>
                </a:solidFill>
                <a:effectLst>
                  <a:glow rad="38100">
                    <a:prstClr val="black">
                      <a:lumMod val="50000"/>
                      <a:lumOff val="50000"/>
                      <a:alpha val="20000"/>
                    </a:prstClr>
                  </a:glow>
                  <a:outerShdw blurRad="44450" dist="12700" dir="13860000" algn="tl" rotWithShape="0">
                    <a:srgbClr val="000000">
                      <a:alpha val="20000"/>
                    </a:srgbClr>
                  </a:outerShdw>
                </a:effectLst>
                <a:ea typeface="+mn-lt"/>
                <a:cs typeface="+mn-lt"/>
              </a:rPr>
              <a:t>Numbers of those killed as result of terrorist attack reduced significantly:</a:t>
            </a:r>
          </a:p>
          <a:p>
            <a:r>
              <a:rPr lang="en-GB" sz="2400" dirty="0">
                <a:solidFill>
                  <a:schemeClr val="tx1"/>
                </a:solidFill>
                <a:effectLst>
                  <a:glow rad="38100">
                    <a:prstClr val="black">
                      <a:lumMod val="50000"/>
                      <a:lumOff val="50000"/>
                      <a:alpha val="20000"/>
                    </a:prstClr>
                  </a:glow>
                  <a:outerShdw blurRad="44450" dist="12700" dir="13860000" algn="tl" rotWithShape="0">
                    <a:srgbClr val="000000">
                      <a:alpha val="20000"/>
                    </a:srgbClr>
                  </a:outerShdw>
                </a:effectLst>
                <a:ea typeface="+mn-lt"/>
                <a:cs typeface="+mn-lt"/>
              </a:rPr>
              <a:t>         1972 – 467 deaths</a:t>
            </a:r>
          </a:p>
          <a:p>
            <a:r>
              <a:rPr lang="en-GB" sz="2400" dirty="0">
                <a:solidFill>
                  <a:schemeClr val="tx1"/>
                </a:solidFill>
                <a:effectLst>
                  <a:glow rad="38100">
                    <a:prstClr val="black">
                      <a:lumMod val="50000"/>
                      <a:lumOff val="50000"/>
                      <a:alpha val="20000"/>
                    </a:prstClr>
                  </a:glow>
                  <a:outerShdw blurRad="44450" dist="12700" dir="13860000" algn="tl" rotWithShape="0">
                    <a:srgbClr val="000000">
                      <a:alpha val="20000"/>
                    </a:srgbClr>
                  </a:outerShdw>
                </a:effectLst>
                <a:ea typeface="+mn-lt"/>
                <a:cs typeface="+mn-lt"/>
              </a:rPr>
              <a:t>the late 1980's - 90’s less than 100 per year   </a:t>
            </a:r>
          </a:p>
          <a:p>
            <a:r>
              <a:rPr lang="en-GB" sz="2400" dirty="0">
                <a:solidFill>
                  <a:schemeClr val="tx1"/>
                </a:solidFill>
                <a:effectLst>
                  <a:glow rad="38100">
                    <a:prstClr val="black">
                      <a:lumMod val="50000"/>
                      <a:lumOff val="50000"/>
                      <a:alpha val="20000"/>
                    </a:prstClr>
                  </a:glow>
                  <a:outerShdw blurRad="44450" dist="12700" dir="13860000" algn="tl" rotWithShape="0">
                    <a:srgbClr val="000000">
                      <a:alpha val="20000"/>
                    </a:srgbClr>
                  </a:outerShdw>
                </a:effectLst>
                <a:ea typeface="+mn-lt"/>
                <a:cs typeface="+mn-lt"/>
              </a:rPr>
              <a:t>Prevented escalation of troubles to civil war and made the peace process possible</a:t>
            </a:r>
            <a:endParaRPr lang="en-GB" sz="2400" dirty="0">
              <a:solidFill>
                <a:schemeClr val="tx1"/>
              </a:solidFill>
              <a:effectLst>
                <a:glow rad="38100">
                  <a:prstClr val="black">
                    <a:lumMod val="50000"/>
                    <a:lumOff val="50000"/>
                    <a:alpha val="20000"/>
                  </a:prstClr>
                </a:glow>
                <a:outerShdw blurRad="44450" dist="12700" dir="13860000" algn="tl" rotWithShape="0">
                  <a:srgbClr val="000000">
                    <a:alpha val="20000"/>
                  </a:srgbClr>
                </a:outerShdw>
              </a:effectLst>
            </a:endParaRPr>
          </a:p>
          <a:p>
            <a:pPr eaLnBrk="1" hangingPunct="1">
              <a:buFontTx/>
              <a:buNone/>
            </a:pPr>
            <a:endParaRPr lang="en-GB" altLang="en-US" sz="1800">
              <a:solidFill>
                <a:schemeClr val="tx1"/>
              </a:solidFill>
            </a:endParaRPr>
          </a:p>
          <a:p>
            <a:pPr eaLnBrk="1" hangingPunct="1">
              <a:buFontTx/>
              <a:buNone/>
            </a:pPr>
            <a:endParaRPr lang="en-GB" altLang="en-US" sz="1800">
              <a:solidFill>
                <a:schemeClr val="tx1"/>
              </a:solidFill>
            </a:endParaRPr>
          </a:p>
        </p:txBody>
      </p:sp>
    </p:spTree>
    <p:extLst>
      <p:ext uri="{BB962C8B-B14F-4D97-AF65-F5344CB8AC3E}">
        <p14:creationId xmlns:p14="http://schemas.microsoft.com/office/powerpoint/2010/main" val="1171765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1313259" y="4363271"/>
            <a:ext cx="6507166" cy="1066801"/>
          </a:xfrm>
        </p:spPr>
        <p:txBody>
          <a:bodyPr>
            <a:normAutofit/>
          </a:bodyPr>
          <a:lstStyle/>
          <a:p>
            <a:pPr eaLnBrk="1" hangingPunct="1"/>
            <a:r>
              <a:rPr lang="en-GB" altLang="en-US" sz="4000"/>
              <a:t> the UK’s CT Network</a:t>
            </a:r>
          </a:p>
        </p:txBody>
      </p:sp>
      <p:pic>
        <p:nvPicPr>
          <p:cNvPr id="2053" name="Picture 2052">
            <a:extLst>
              <a:ext uri="{FF2B5EF4-FFF2-40B4-BE49-F238E27FC236}">
                <a16:creationId xmlns:a16="http://schemas.microsoft.com/office/drawing/2014/main" id="{07CE4CA5-83B8-478B-9DFB-1805719597B1}"/>
              </a:ext>
            </a:extLst>
          </p:cNvPr>
          <p:cNvPicPr>
            <a:picLocks noChangeAspect="1"/>
          </p:cNvPicPr>
          <p:nvPr/>
        </p:nvPicPr>
        <p:blipFill rotWithShape="1">
          <a:blip r:embed="rId3"/>
          <a:srcRect t="3305" r="4" b="49958"/>
          <a:stretch/>
        </p:blipFill>
        <p:spPr>
          <a:xfrm>
            <a:off x="20" y="10"/>
            <a:ext cx="9143980" cy="4273816"/>
          </a:xfrm>
          <a:prstGeom prst="rect">
            <a:avLst/>
          </a:prstGeom>
        </p:spPr>
      </p:pic>
    </p:spTree>
    <p:extLst>
      <p:ext uri="{BB962C8B-B14F-4D97-AF65-F5344CB8AC3E}">
        <p14:creationId xmlns:p14="http://schemas.microsoft.com/office/powerpoint/2010/main" val="2392102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856059" y="609600"/>
            <a:ext cx="7429499" cy="1468582"/>
          </a:xfrm>
        </p:spPr>
        <p:txBody>
          <a:bodyPr>
            <a:normAutofit/>
          </a:bodyPr>
          <a:lstStyle/>
          <a:p>
            <a:r>
              <a:rPr lang="en-GB" altLang="en-US" sz="2800" dirty="0"/>
              <a:t>Scotland Yards Anti Terrorist Branch</a:t>
            </a:r>
            <a:r>
              <a:rPr lang="en-GB" altLang="en-US" dirty="0"/>
              <a:t> (SO13)</a:t>
            </a:r>
            <a:endParaRPr lang="en-GB" altLang="en-US" sz="2800" dirty="0"/>
          </a:p>
        </p:txBody>
      </p:sp>
      <p:graphicFrame>
        <p:nvGraphicFramePr>
          <p:cNvPr id="5125" name="Rectangle 3">
            <a:extLst>
              <a:ext uri="{FF2B5EF4-FFF2-40B4-BE49-F238E27FC236}">
                <a16:creationId xmlns:a16="http://schemas.microsoft.com/office/drawing/2014/main" id="{62EA1497-FE9B-4954-9254-1FB357720321}"/>
              </a:ext>
            </a:extLst>
          </p:cNvPr>
          <p:cNvGraphicFramePr>
            <a:graphicFrameLocks noGrp="1"/>
          </p:cNvGraphicFramePr>
          <p:nvPr>
            <p:ph idx="1"/>
            <p:extLst>
              <p:ext uri="{D42A27DB-BD31-4B8C-83A1-F6EECF244321}">
                <p14:modId xmlns:p14="http://schemas.microsoft.com/office/powerpoint/2010/main" val="3741211156"/>
              </p:ext>
            </p:extLst>
          </p:nvPr>
        </p:nvGraphicFramePr>
        <p:xfrm>
          <a:off x="856059" y="2286000"/>
          <a:ext cx="7429500" cy="33874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629794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id="{F00DA2F2-A105-4C8A-9115-73802E6FC3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Rectangle 73">
            <a:extLst>
              <a:ext uri="{FF2B5EF4-FFF2-40B4-BE49-F238E27FC236}">
                <a16:creationId xmlns:a16="http://schemas.microsoft.com/office/drawing/2014/main" id="{61B5CBDF-A2C6-4862-A096-2D7D9D2873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3999" cy="6858000"/>
          </a:xfrm>
          <a:prstGeom prst="rect">
            <a:avLst/>
          </a:prstGeom>
          <a:gradFill flip="none" rotWithShape="1">
            <a:gsLst>
              <a:gs pos="10000">
                <a:schemeClr val="bg2">
                  <a:lumMod val="60000"/>
                  <a:lumOff val="40000"/>
                  <a:alpha val="20000"/>
                </a:schemeClr>
              </a:gs>
              <a:gs pos="70000">
                <a:schemeClr val="bg2">
                  <a:alpha val="10000"/>
                </a:schemeClr>
              </a:gs>
              <a:gs pos="0">
                <a:schemeClr val="bg2">
                  <a:lumMod val="40000"/>
                  <a:lumOff val="60000"/>
                  <a:alpha val="3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47" name="Rectangle 3"/>
          <p:cNvSpPr>
            <a:spLocks noGrp="1" noChangeArrowheads="1"/>
          </p:cNvSpPr>
          <p:nvPr>
            <p:ph idx="1"/>
          </p:nvPr>
        </p:nvSpPr>
        <p:spPr>
          <a:xfrm>
            <a:off x="264391" y="995517"/>
            <a:ext cx="3670558" cy="4795684"/>
          </a:xfrm>
        </p:spPr>
        <p:txBody>
          <a:bodyPr>
            <a:normAutofit fontScale="92500" lnSpcReduction="20000"/>
          </a:bodyPr>
          <a:lstStyle/>
          <a:p>
            <a:pPr>
              <a:buNone/>
            </a:pPr>
            <a:r>
              <a:rPr lang="en-GB" altLang="en-US" sz="1600" dirty="0"/>
              <a:t>  </a:t>
            </a:r>
            <a:r>
              <a:rPr lang="en-GB" altLang="en-US" sz="2400" dirty="0"/>
              <a:t>  The partnership forged between the ATB and MI5 (supported by MPSB) had reaped rewards as the combination of the intelligence agencies together with the specialist knowledge relating to the terrorists modus operandi, weapons, tactics, bomb disposal and bomb scene management skills  possessed by the specialist resources within the ATB paid off.  </a:t>
            </a:r>
          </a:p>
        </p:txBody>
      </p:sp>
      <p:sp useBgFill="1">
        <p:nvSpPr>
          <p:cNvPr id="76" name="Freeform: Shape 75">
            <a:extLst>
              <a:ext uri="{FF2B5EF4-FFF2-40B4-BE49-F238E27FC236}">
                <a16:creationId xmlns:a16="http://schemas.microsoft.com/office/drawing/2014/main" id="{14C7473D-9E4B-4DB8-9EB0-359033F37A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989214" y="0"/>
            <a:ext cx="5154785" cy="6858002"/>
          </a:xfrm>
          <a:custGeom>
            <a:avLst/>
            <a:gdLst>
              <a:gd name="connsiteX0" fmla="*/ 6621081 w 6873046"/>
              <a:gd name="connsiteY0" fmla="*/ 6858002 h 6858002"/>
              <a:gd name="connsiteX1" fmla="*/ 4347889 w 6873046"/>
              <a:gd name="connsiteY1" fmla="*/ 6858002 h 6858002"/>
              <a:gd name="connsiteX2" fmla="*/ 2008047 w 6873046"/>
              <a:gd name="connsiteY2" fmla="*/ 6858002 h 6858002"/>
              <a:gd name="connsiteX3" fmla="*/ 784557 w 6873046"/>
              <a:gd name="connsiteY3" fmla="*/ 6858002 h 6858002"/>
              <a:gd name="connsiteX4" fmla="*/ 784557 w 6873046"/>
              <a:gd name="connsiteY4" fmla="*/ 6858000 h 6858002"/>
              <a:gd name="connsiteX5" fmla="*/ 0 w 6873046"/>
              <a:gd name="connsiteY5" fmla="*/ 6858000 h 6858002"/>
              <a:gd name="connsiteX6" fmla="*/ 0 w 6873046"/>
              <a:gd name="connsiteY6" fmla="*/ 0 h 6858002"/>
              <a:gd name="connsiteX7" fmla="*/ 784557 w 6873046"/>
              <a:gd name="connsiteY7" fmla="*/ 0 h 6858002"/>
              <a:gd name="connsiteX8" fmla="*/ 3070301 w 6873046"/>
              <a:gd name="connsiteY8" fmla="*/ 0 h 6858002"/>
              <a:gd name="connsiteX9" fmla="*/ 4347889 w 6873046"/>
              <a:gd name="connsiteY9" fmla="*/ 0 h 6858002"/>
              <a:gd name="connsiteX10" fmla="*/ 4347889 w 6873046"/>
              <a:gd name="connsiteY10" fmla="*/ 3 h 6858002"/>
              <a:gd name="connsiteX11" fmla="*/ 6626656 w 6873046"/>
              <a:gd name="connsiteY11" fmla="*/ 3 h 6858002"/>
              <a:gd name="connsiteX12" fmla="*/ 6626656 w 6873046"/>
              <a:gd name="connsiteY12" fmla="*/ 4 h 6858002"/>
              <a:gd name="connsiteX13" fmla="*/ 6619903 w 6873046"/>
              <a:gd name="connsiteY13" fmla="*/ 4 h 6858002"/>
              <a:gd name="connsiteX14" fmla="*/ 6625786 w 6873046"/>
              <a:gd name="connsiteY14" fmla="*/ 40466 h 6858002"/>
              <a:gd name="connsiteX15" fmla="*/ 6643100 w 6873046"/>
              <a:gd name="connsiteY15" fmla="*/ 159110 h 6858002"/>
              <a:gd name="connsiteX16" fmla="*/ 6655202 w 6873046"/>
              <a:gd name="connsiteY16" fmla="*/ 245521 h 6858002"/>
              <a:gd name="connsiteX17" fmla="*/ 6667977 w 6873046"/>
              <a:gd name="connsiteY17" fmla="*/ 348391 h 6858002"/>
              <a:gd name="connsiteX18" fmla="*/ 6683273 w 6873046"/>
              <a:gd name="connsiteY18" fmla="*/ 470463 h 6858002"/>
              <a:gd name="connsiteX19" fmla="*/ 6699410 w 6873046"/>
              <a:gd name="connsiteY19" fmla="*/ 605566 h 6858002"/>
              <a:gd name="connsiteX20" fmla="*/ 6716387 w 6873046"/>
              <a:gd name="connsiteY20" fmla="*/ 757813 h 6858002"/>
              <a:gd name="connsiteX21" fmla="*/ 6734372 w 6873046"/>
              <a:gd name="connsiteY21" fmla="*/ 923777 h 6858002"/>
              <a:gd name="connsiteX22" fmla="*/ 6752358 w 6873046"/>
              <a:gd name="connsiteY22" fmla="*/ 1104142 h 6858002"/>
              <a:gd name="connsiteX23" fmla="*/ 6770679 w 6873046"/>
              <a:gd name="connsiteY23" fmla="*/ 1296166 h 6858002"/>
              <a:gd name="connsiteX24" fmla="*/ 6787656 w 6873046"/>
              <a:gd name="connsiteY24" fmla="*/ 1503278 h 6858002"/>
              <a:gd name="connsiteX25" fmla="*/ 6803961 w 6873046"/>
              <a:gd name="connsiteY25" fmla="*/ 1719991 h 6858002"/>
              <a:gd name="connsiteX26" fmla="*/ 6818753 w 6873046"/>
              <a:gd name="connsiteY26" fmla="*/ 1949048 h 6858002"/>
              <a:gd name="connsiteX27" fmla="*/ 6832872 w 6873046"/>
              <a:gd name="connsiteY27" fmla="*/ 2187706 h 6858002"/>
              <a:gd name="connsiteX28" fmla="*/ 6846152 w 6873046"/>
              <a:gd name="connsiteY28" fmla="*/ 2436652 h 6858002"/>
              <a:gd name="connsiteX29" fmla="*/ 6850858 w 6873046"/>
              <a:gd name="connsiteY29" fmla="*/ 2564211 h 6858002"/>
              <a:gd name="connsiteX30" fmla="*/ 6856069 w 6873046"/>
              <a:gd name="connsiteY30" fmla="*/ 2694512 h 6858002"/>
              <a:gd name="connsiteX31" fmla="*/ 6860943 w 6873046"/>
              <a:gd name="connsiteY31" fmla="*/ 2826871 h 6858002"/>
              <a:gd name="connsiteX32" fmla="*/ 6864137 w 6873046"/>
              <a:gd name="connsiteY32" fmla="*/ 2959917 h 6858002"/>
              <a:gd name="connsiteX33" fmla="*/ 6866995 w 6873046"/>
              <a:gd name="connsiteY33" fmla="*/ 3095705 h 6858002"/>
              <a:gd name="connsiteX34" fmla="*/ 6870020 w 6873046"/>
              <a:gd name="connsiteY34" fmla="*/ 3232865 h 6858002"/>
              <a:gd name="connsiteX35" fmla="*/ 6872037 w 6873046"/>
              <a:gd name="connsiteY35" fmla="*/ 3372768 h 6858002"/>
              <a:gd name="connsiteX36" fmla="*/ 6872037 w 6873046"/>
              <a:gd name="connsiteY36" fmla="*/ 3514043 h 6858002"/>
              <a:gd name="connsiteX37" fmla="*/ 6873046 w 6873046"/>
              <a:gd name="connsiteY37" fmla="*/ 3656689 h 6858002"/>
              <a:gd name="connsiteX38" fmla="*/ 6872037 w 6873046"/>
              <a:gd name="connsiteY38" fmla="*/ 3800707 h 6858002"/>
              <a:gd name="connsiteX39" fmla="*/ 6870020 w 6873046"/>
              <a:gd name="connsiteY39" fmla="*/ 3946783 h 6858002"/>
              <a:gd name="connsiteX40" fmla="*/ 6868171 w 6873046"/>
              <a:gd name="connsiteY40" fmla="*/ 4092858 h 6858002"/>
              <a:gd name="connsiteX41" fmla="*/ 6864137 w 6873046"/>
              <a:gd name="connsiteY41" fmla="*/ 4240991 h 6858002"/>
              <a:gd name="connsiteX42" fmla="*/ 6859935 w 6873046"/>
              <a:gd name="connsiteY42" fmla="*/ 4390495 h 6858002"/>
              <a:gd name="connsiteX43" fmla="*/ 6855060 w 6873046"/>
              <a:gd name="connsiteY43" fmla="*/ 4540000 h 6858002"/>
              <a:gd name="connsiteX44" fmla="*/ 6848169 w 6873046"/>
              <a:gd name="connsiteY44" fmla="*/ 4690876 h 6858002"/>
              <a:gd name="connsiteX45" fmla="*/ 6839932 w 6873046"/>
              <a:gd name="connsiteY45" fmla="*/ 4843123 h 6858002"/>
              <a:gd name="connsiteX46" fmla="*/ 6832032 w 6873046"/>
              <a:gd name="connsiteY46" fmla="*/ 4996057 h 6858002"/>
              <a:gd name="connsiteX47" fmla="*/ 6821947 w 6873046"/>
              <a:gd name="connsiteY47" fmla="*/ 5148990 h 6858002"/>
              <a:gd name="connsiteX48" fmla="*/ 6809844 w 6873046"/>
              <a:gd name="connsiteY48" fmla="*/ 5303981 h 6858002"/>
              <a:gd name="connsiteX49" fmla="*/ 6797742 w 6873046"/>
              <a:gd name="connsiteY49" fmla="*/ 5456914 h 6858002"/>
              <a:gd name="connsiteX50" fmla="*/ 6783790 w 6873046"/>
              <a:gd name="connsiteY50" fmla="*/ 5612591 h 6858002"/>
              <a:gd name="connsiteX51" fmla="*/ 6768494 w 6873046"/>
              <a:gd name="connsiteY51" fmla="*/ 5768953 h 6858002"/>
              <a:gd name="connsiteX52" fmla="*/ 6752358 w 6873046"/>
              <a:gd name="connsiteY52" fmla="*/ 5923258 h 6858002"/>
              <a:gd name="connsiteX53" fmla="*/ 6733532 w 6873046"/>
              <a:gd name="connsiteY53" fmla="*/ 6079621 h 6858002"/>
              <a:gd name="connsiteX54" fmla="*/ 6713361 w 6873046"/>
              <a:gd name="connsiteY54" fmla="*/ 6235297 h 6858002"/>
              <a:gd name="connsiteX55" fmla="*/ 6693358 w 6873046"/>
              <a:gd name="connsiteY55" fmla="*/ 6391660 h 6858002"/>
              <a:gd name="connsiteX56" fmla="*/ 6669994 w 6873046"/>
              <a:gd name="connsiteY56" fmla="*/ 6547336 h 6858002"/>
              <a:gd name="connsiteX57" fmla="*/ 6646125 w 6873046"/>
              <a:gd name="connsiteY57" fmla="*/ 6702327 h 685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6873046" h="6858002">
                <a:moveTo>
                  <a:pt x="6621081" y="6858002"/>
                </a:moveTo>
                <a:lnTo>
                  <a:pt x="4347889" y="6858002"/>
                </a:lnTo>
                <a:lnTo>
                  <a:pt x="2008047" y="6858002"/>
                </a:lnTo>
                <a:lnTo>
                  <a:pt x="784557" y="6858002"/>
                </a:lnTo>
                <a:lnTo>
                  <a:pt x="784557" y="6858000"/>
                </a:lnTo>
                <a:lnTo>
                  <a:pt x="0" y="6858000"/>
                </a:lnTo>
                <a:lnTo>
                  <a:pt x="0" y="0"/>
                </a:lnTo>
                <a:lnTo>
                  <a:pt x="784557" y="0"/>
                </a:lnTo>
                <a:lnTo>
                  <a:pt x="3070301" y="0"/>
                </a:lnTo>
                <a:lnTo>
                  <a:pt x="4347889" y="0"/>
                </a:lnTo>
                <a:lnTo>
                  <a:pt x="4347889" y="3"/>
                </a:lnTo>
                <a:lnTo>
                  <a:pt x="6626656" y="3"/>
                </a:lnTo>
                <a:lnTo>
                  <a:pt x="6626656" y="4"/>
                </a:lnTo>
                <a:lnTo>
                  <a:pt x="6619903" y="4"/>
                </a:lnTo>
                <a:lnTo>
                  <a:pt x="6625786" y="40466"/>
                </a:lnTo>
                <a:lnTo>
                  <a:pt x="6643100" y="159110"/>
                </a:lnTo>
                <a:lnTo>
                  <a:pt x="6655202" y="245521"/>
                </a:lnTo>
                <a:lnTo>
                  <a:pt x="6667977" y="348391"/>
                </a:lnTo>
                <a:lnTo>
                  <a:pt x="6683273" y="470463"/>
                </a:lnTo>
                <a:lnTo>
                  <a:pt x="6699410" y="605566"/>
                </a:lnTo>
                <a:lnTo>
                  <a:pt x="6716387" y="757813"/>
                </a:lnTo>
                <a:lnTo>
                  <a:pt x="6734372" y="923777"/>
                </a:lnTo>
                <a:lnTo>
                  <a:pt x="6752358" y="1104142"/>
                </a:lnTo>
                <a:lnTo>
                  <a:pt x="6770679" y="1296166"/>
                </a:lnTo>
                <a:lnTo>
                  <a:pt x="6787656" y="1503278"/>
                </a:lnTo>
                <a:lnTo>
                  <a:pt x="6803961" y="1719991"/>
                </a:lnTo>
                <a:lnTo>
                  <a:pt x="6818753" y="1949048"/>
                </a:lnTo>
                <a:lnTo>
                  <a:pt x="6832872" y="2187706"/>
                </a:lnTo>
                <a:lnTo>
                  <a:pt x="6846152" y="2436652"/>
                </a:lnTo>
                <a:lnTo>
                  <a:pt x="6850858" y="2564211"/>
                </a:lnTo>
                <a:lnTo>
                  <a:pt x="6856069" y="2694512"/>
                </a:lnTo>
                <a:lnTo>
                  <a:pt x="6860943" y="2826871"/>
                </a:lnTo>
                <a:lnTo>
                  <a:pt x="6864137" y="2959917"/>
                </a:lnTo>
                <a:lnTo>
                  <a:pt x="6866995" y="3095705"/>
                </a:lnTo>
                <a:lnTo>
                  <a:pt x="6870020" y="3232865"/>
                </a:lnTo>
                <a:lnTo>
                  <a:pt x="6872037" y="3372768"/>
                </a:lnTo>
                <a:lnTo>
                  <a:pt x="6872037" y="3514043"/>
                </a:lnTo>
                <a:lnTo>
                  <a:pt x="6873046" y="3656689"/>
                </a:lnTo>
                <a:lnTo>
                  <a:pt x="6872037" y="3800707"/>
                </a:lnTo>
                <a:lnTo>
                  <a:pt x="6870020" y="3946783"/>
                </a:lnTo>
                <a:lnTo>
                  <a:pt x="6868171" y="4092858"/>
                </a:lnTo>
                <a:lnTo>
                  <a:pt x="6864137" y="4240991"/>
                </a:lnTo>
                <a:lnTo>
                  <a:pt x="6859935" y="4390495"/>
                </a:lnTo>
                <a:lnTo>
                  <a:pt x="6855060" y="4540000"/>
                </a:lnTo>
                <a:lnTo>
                  <a:pt x="6848169" y="4690876"/>
                </a:lnTo>
                <a:lnTo>
                  <a:pt x="6839932" y="4843123"/>
                </a:lnTo>
                <a:lnTo>
                  <a:pt x="6832032" y="4996057"/>
                </a:lnTo>
                <a:lnTo>
                  <a:pt x="6821947" y="5148990"/>
                </a:lnTo>
                <a:lnTo>
                  <a:pt x="6809844" y="5303981"/>
                </a:lnTo>
                <a:lnTo>
                  <a:pt x="6797742" y="5456914"/>
                </a:lnTo>
                <a:lnTo>
                  <a:pt x="6783790" y="5612591"/>
                </a:lnTo>
                <a:lnTo>
                  <a:pt x="6768494" y="5768953"/>
                </a:lnTo>
                <a:lnTo>
                  <a:pt x="6752358" y="5923258"/>
                </a:lnTo>
                <a:lnTo>
                  <a:pt x="6733532" y="6079621"/>
                </a:lnTo>
                <a:lnTo>
                  <a:pt x="6713361" y="6235297"/>
                </a:lnTo>
                <a:lnTo>
                  <a:pt x="6693358" y="6391660"/>
                </a:lnTo>
                <a:lnTo>
                  <a:pt x="6669994" y="6547336"/>
                </a:lnTo>
                <a:lnTo>
                  <a:pt x="6646125" y="6702327"/>
                </a:lnTo>
                <a:close/>
              </a:path>
            </a:pathLst>
          </a:custGeom>
          <a:ln w="44450">
            <a:gradFill>
              <a:gsLst>
                <a:gs pos="5000">
                  <a:schemeClr val="bg2">
                    <a:alpha val="65000"/>
                  </a:schemeClr>
                </a:gs>
                <a:gs pos="98000">
                  <a:schemeClr val="bg2">
                    <a:lumMod val="75000"/>
                    <a:alpha val="55000"/>
                  </a:schemeClr>
                </a:gs>
              </a:gsLst>
              <a:lin ang="5400000" scaled="1"/>
            </a:gradFill>
          </a:ln>
          <a:effectLst>
            <a:outerShdw blurRad="50800" dist="25400" dir="10800000" algn="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46" name="Rectangle 2"/>
          <p:cNvSpPr>
            <a:spLocks noGrp="1" noChangeArrowheads="1"/>
          </p:cNvSpPr>
          <p:nvPr>
            <p:ph type="title"/>
          </p:nvPr>
        </p:nvSpPr>
        <p:spPr>
          <a:xfrm>
            <a:off x="4742055" y="995517"/>
            <a:ext cx="3905360" cy="4795684"/>
          </a:xfrm>
        </p:spPr>
        <p:txBody>
          <a:bodyPr>
            <a:normAutofit/>
          </a:bodyPr>
          <a:lstStyle/>
          <a:p>
            <a:pPr eaLnBrk="1" hangingPunct="1"/>
            <a:r>
              <a:rPr lang="en-GB" altLang="en-US" sz="4700"/>
              <a:t>Scotland Yards Anti Terrorist Branch</a:t>
            </a:r>
          </a:p>
        </p:txBody>
      </p:sp>
    </p:spTree>
    <p:extLst>
      <p:ext uri="{BB962C8B-B14F-4D97-AF65-F5344CB8AC3E}">
        <p14:creationId xmlns:p14="http://schemas.microsoft.com/office/powerpoint/2010/main" val="16334312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730634" y="714375"/>
            <a:ext cx="2499716" cy="5076826"/>
          </a:xfrm>
        </p:spPr>
        <p:txBody>
          <a:bodyPr anchor="ctr">
            <a:normAutofit/>
          </a:bodyPr>
          <a:lstStyle/>
          <a:p>
            <a:pPr eaLnBrk="1" hangingPunct="1"/>
            <a:r>
              <a:rPr lang="en-GB" altLang="en-US" sz="3500"/>
              <a:t>PIRA on the back Foot!</a:t>
            </a:r>
          </a:p>
        </p:txBody>
      </p:sp>
      <p:sp>
        <p:nvSpPr>
          <p:cNvPr id="72" name="Rectangle 71">
            <a:extLst>
              <a:ext uri="{FF2B5EF4-FFF2-40B4-BE49-F238E27FC236}">
                <a16:creationId xmlns:a16="http://schemas.microsoft.com/office/drawing/2014/main" id="{375136A9-49F9-4DA0-A741-F065B0FA0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75017" y="0"/>
            <a:ext cx="5668982" cy="6858000"/>
          </a:xfrm>
          <a:prstGeom prst="rect">
            <a:avLst/>
          </a:prstGeom>
          <a:solidFill>
            <a:schemeClr val="bg2"/>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4" name="Rectangle 73">
            <a:extLst>
              <a:ext uri="{FF2B5EF4-FFF2-40B4-BE49-F238E27FC236}">
                <a16:creationId xmlns:a16="http://schemas.microsoft.com/office/drawing/2014/main" id="{B912F6C7-0423-4B6F-AECE-710C848918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27654" y="3254098"/>
            <a:ext cx="6858000" cy="349805"/>
          </a:xfrm>
          <a:prstGeom prst="rect">
            <a:avLst/>
          </a:prstGeom>
          <a:gradFill>
            <a:gsLst>
              <a:gs pos="0">
                <a:srgbClr val="363D46">
                  <a:alpha val="0"/>
                </a:srgbClr>
              </a:gs>
              <a:gs pos="100000">
                <a:srgbClr val="363D46">
                  <a:lumMod val="75000"/>
                </a:srgbClr>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cxnSp>
        <p:nvCxnSpPr>
          <p:cNvPr id="76" name="Straight Connector 75">
            <a:extLst>
              <a:ext uri="{FF2B5EF4-FFF2-40B4-BE49-F238E27FC236}">
                <a16:creationId xmlns:a16="http://schemas.microsoft.com/office/drawing/2014/main" id="{A7208205-03EE-4EC8-9C34-59270C1880D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481752" y="0"/>
            <a:ext cx="0" cy="6858000"/>
          </a:xfrm>
          <a:prstGeom prst="line">
            <a:avLst/>
          </a:prstGeom>
          <a:solidFill>
            <a:srgbClr val="FFFFFF"/>
          </a:solidFill>
          <a:ln w="38100" cap="flat">
            <a:gradFill flip="none" rotWithShape="1">
              <a:gsLst>
                <a:gs pos="0">
                  <a:srgbClr val="363D46"/>
                </a:gs>
                <a:gs pos="100000">
                  <a:srgbClr val="363D46">
                    <a:lumMod val="75000"/>
                  </a:srgbClr>
                </a:gs>
              </a:gsLst>
              <a:lin ang="5400000" scaled="0"/>
              <a:tileRect/>
            </a:gradFill>
            <a:miter lim="800000"/>
          </a:ln>
          <a:effectLst>
            <a:innerShdw blurRad="57150" dist="38100" dir="14460000">
              <a:srgbClr val="000000">
                <a:alpha val="70000"/>
              </a:srgbClr>
            </a:innerShdw>
          </a:effectLst>
        </p:spPr>
        <p:style>
          <a:lnRef idx="2">
            <a:schemeClr val="accent1">
              <a:shade val="50000"/>
            </a:schemeClr>
          </a:lnRef>
          <a:fillRef idx="1">
            <a:schemeClr val="accent1"/>
          </a:fillRef>
          <a:effectRef idx="0">
            <a:schemeClr val="accent1"/>
          </a:effectRef>
          <a:fontRef idx="minor">
            <a:schemeClr val="lt1"/>
          </a:fontRef>
        </p:style>
      </p:cxnSp>
      <p:sp>
        <p:nvSpPr>
          <p:cNvPr id="7171" name="Rectangle 3"/>
          <p:cNvSpPr>
            <a:spLocks noGrp="1" noChangeArrowheads="1"/>
          </p:cNvSpPr>
          <p:nvPr>
            <p:ph idx="1"/>
          </p:nvPr>
        </p:nvSpPr>
        <p:spPr>
          <a:xfrm>
            <a:off x="3729784" y="714375"/>
            <a:ext cx="4690313" cy="5076825"/>
          </a:xfrm>
        </p:spPr>
        <p:txBody>
          <a:bodyPr>
            <a:normAutofit/>
          </a:bodyPr>
          <a:lstStyle/>
          <a:p>
            <a:r>
              <a:rPr lang="en-GB" altLang="en-US" sz="2400" dirty="0">
                <a:solidFill>
                  <a:schemeClr val="tx1"/>
                </a:solidFill>
              </a:rPr>
              <a:t>Arguably it was the successes of this partnership and the successful prosecution of a number of key PIRA players that brought about the ‘ceasefire’ called in 1994 and ultimately led to the ‘Peace Process’ following the election of the Labour government in 1997.  </a:t>
            </a:r>
            <a:endParaRPr lang="en-GB" altLang="en-US" sz="2400">
              <a:solidFill>
                <a:schemeClr val="tx1"/>
              </a:solidFill>
            </a:endParaRPr>
          </a:p>
        </p:txBody>
      </p:sp>
    </p:spTree>
    <p:extLst>
      <p:ext uri="{BB962C8B-B14F-4D97-AF65-F5344CB8AC3E}">
        <p14:creationId xmlns:p14="http://schemas.microsoft.com/office/powerpoint/2010/main" val="7534601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0804DE-31ED-4836-BA48-FAB18D16D488}"/>
              </a:ext>
            </a:extLst>
          </p:cNvPr>
          <p:cNvSpPr>
            <a:spLocks noGrp="1"/>
          </p:cNvSpPr>
          <p:nvPr>
            <p:ph type="title"/>
          </p:nvPr>
        </p:nvSpPr>
        <p:spPr>
          <a:xfrm>
            <a:off x="482393" y="609600"/>
            <a:ext cx="4930264" cy="1905000"/>
          </a:xfrm>
        </p:spPr>
        <p:txBody>
          <a:bodyPr>
            <a:normAutofit/>
          </a:bodyPr>
          <a:lstStyle/>
          <a:p>
            <a:r>
              <a:rPr lang="en-GB" sz="2800">
                <a:effectLst>
                  <a:glow rad="38100">
                    <a:prstClr val="black">
                      <a:lumMod val="65000"/>
                      <a:lumOff val="35000"/>
                      <a:alpha val="40000"/>
                    </a:prstClr>
                  </a:glow>
                  <a:outerShdw blurRad="28575" dist="38100" dir="14040000" algn="tl" rotWithShape="0">
                    <a:srgbClr val="000000">
                      <a:alpha val="25000"/>
                    </a:srgbClr>
                  </a:outerShdw>
                </a:effectLst>
              </a:rPr>
              <a:t>NI terrorist campaigns of the 1970's 1980's and 1990's</a:t>
            </a:r>
            <a:endParaRPr lang="en-GB" sz="2800"/>
          </a:p>
        </p:txBody>
      </p:sp>
      <p:sp>
        <p:nvSpPr>
          <p:cNvPr id="3" name="Content Placeholder 2">
            <a:extLst>
              <a:ext uri="{FF2B5EF4-FFF2-40B4-BE49-F238E27FC236}">
                <a16:creationId xmlns:a16="http://schemas.microsoft.com/office/drawing/2014/main" id="{162F63B0-0D30-4D79-9C54-19E0B117DB96}"/>
              </a:ext>
            </a:extLst>
          </p:cNvPr>
          <p:cNvSpPr>
            <a:spLocks noGrp="1"/>
          </p:cNvSpPr>
          <p:nvPr>
            <p:ph idx="1"/>
          </p:nvPr>
        </p:nvSpPr>
        <p:spPr>
          <a:xfrm>
            <a:off x="482394" y="2666999"/>
            <a:ext cx="4930263" cy="3216276"/>
          </a:xfrm>
        </p:spPr>
        <p:txBody>
          <a:bodyPr anchor="t">
            <a:normAutofit/>
          </a:bodyPr>
          <a:lstStyle/>
          <a:p>
            <a:pPr marL="0" indent="0">
              <a:buNone/>
            </a:pPr>
            <a:r>
              <a:rPr lang="en-GB" sz="2400" dirty="0">
                <a:effectLst>
                  <a:glow rad="38100">
                    <a:prstClr val="black">
                      <a:lumMod val="50000"/>
                      <a:lumOff val="50000"/>
                      <a:alpha val="20000"/>
                    </a:prstClr>
                  </a:glow>
                  <a:outerShdw blurRad="44450" dist="12700" dir="13860000" algn="tl" rotWithShape="0">
                    <a:srgbClr val="000000">
                      <a:alpha val="20000"/>
                    </a:srgbClr>
                  </a:outerShdw>
                </a:effectLst>
              </a:rPr>
              <a:t>Lessons learned:</a:t>
            </a:r>
            <a:endParaRPr lang="en-US" sz="2400" dirty="0">
              <a:effectLst>
                <a:glow rad="38100">
                  <a:prstClr val="black">
                    <a:lumMod val="50000"/>
                    <a:lumOff val="50000"/>
                    <a:alpha val="20000"/>
                  </a:prstClr>
                </a:glow>
                <a:outerShdw blurRad="44450" dist="12700" dir="13860000" algn="tl" rotWithShape="0">
                  <a:srgbClr val="000000">
                    <a:alpha val="20000"/>
                  </a:srgbClr>
                </a:outerShdw>
              </a:effectLst>
            </a:endParaRPr>
          </a:p>
          <a:p>
            <a:r>
              <a:rPr lang="en-GB" sz="2400" dirty="0">
                <a:effectLst>
                  <a:glow rad="38100">
                    <a:prstClr val="black">
                      <a:lumMod val="50000"/>
                      <a:lumOff val="50000"/>
                      <a:alpha val="20000"/>
                    </a:prstClr>
                  </a:glow>
                  <a:outerShdw blurRad="44450" dist="12700" dir="13860000" algn="tl" rotWithShape="0">
                    <a:srgbClr val="000000">
                      <a:alpha val="20000"/>
                    </a:srgbClr>
                  </a:outerShdw>
                </a:effectLst>
              </a:rPr>
              <a:t>Police</a:t>
            </a:r>
          </a:p>
          <a:p>
            <a:r>
              <a:rPr lang="en-GB" sz="2400" dirty="0">
                <a:effectLst>
                  <a:glow rad="38100">
                    <a:prstClr val="black">
                      <a:lumMod val="50000"/>
                      <a:lumOff val="50000"/>
                      <a:alpha val="20000"/>
                    </a:prstClr>
                  </a:glow>
                  <a:outerShdw blurRad="44450" dist="12700" dir="13860000" algn="tl" rotWithShape="0">
                    <a:srgbClr val="000000">
                      <a:alpha val="20000"/>
                    </a:srgbClr>
                  </a:outerShdw>
                </a:effectLst>
              </a:rPr>
              <a:t>Criminal justice system</a:t>
            </a:r>
          </a:p>
          <a:p>
            <a:r>
              <a:rPr lang="en-GB" sz="2400" dirty="0">
                <a:effectLst>
                  <a:glow rad="38100">
                    <a:prstClr val="black">
                      <a:lumMod val="50000"/>
                      <a:lumOff val="50000"/>
                      <a:alpha val="20000"/>
                    </a:prstClr>
                  </a:glow>
                  <a:outerShdw blurRad="44450" dist="12700" dir="13860000" algn="tl" rotWithShape="0">
                    <a:srgbClr val="000000">
                      <a:alpha val="20000"/>
                    </a:srgbClr>
                  </a:outerShdw>
                </a:effectLst>
              </a:rPr>
              <a:t>Community leaders</a:t>
            </a:r>
          </a:p>
          <a:p>
            <a:r>
              <a:rPr lang="en-GB" sz="2400" dirty="0">
                <a:effectLst>
                  <a:glow rad="38100">
                    <a:prstClr val="black">
                      <a:lumMod val="50000"/>
                      <a:lumOff val="50000"/>
                      <a:alpha val="20000"/>
                    </a:prstClr>
                  </a:glow>
                  <a:outerShdw blurRad="44450" dist="12700" dir="13860000" algn="tl" rotWithShape="0">
                    <a:srgbClr val="000000">
                      <a:alpha val="20000"/>
                    </a:srgbClr>
                  </a:outerShdw>
                </a:effectLst>
              </a:rPr>
              <a:t>Intelligence officers</a:t>
            </a:r>
          </a:p>
          <a:p>
            <a:r>
              <a:rPr lang="en-GB" sz="2400" dirty="0">
                <a:effectLst>
                  <a:glow rad="38100">
                    <a:prstClr val="black">
                      <a:lumMod val="50000"/>
                      <a:lumOff val="50000"/>
                      <a:alpha val="20000"/>
                    </a:prstClr>
                  </a:glow>
                  <a:outerShdw blurRad="44450" dist="12700" dir="13860000" algn="tl" rotWithShape="0">
                    <a:srgbClr val="000000">
                      <a:alpha val="20000"/>
                    </a:srgbClr>
                  </a:outerShdw>
                </a:effectLst>
              </a:rPr>
              <a:t>politicians</a:t>
            </a:r>
          </a:p>
        </p:txBody>
      </p:sp>
      <p:pic>
        <p:nvPicPr>
          <p:cNvPr id="7" name="Graphic 6" descr="Police">
            <a:extLst>
              <a:ext uri="{FF2B5EF4-FFF2-40B4-BE49-F238E27FC236}">
                <a16:creationId xmlns:a16="http://schemas.microsoft.com/office/drawing/2014/main" id="{758B90BC-2695-49A9-B6A4-7595F9A08DB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563110" y="2784099"/>
            <a:ext cx="2982591" cy="2982591"/>
          </a:xfrm>
          <a:prstGeom prst="roundRect">
            <a:avLst>
              <a:gd name="adj" fmla="val 3517"/>
            </a:avLst>
          </a:prstGeom>
          <a:ln w="38100">
            <a:gradFill flip="none" rotWithShape="1">
              <a:gsLst>
                <a:gs pos="0">
                  <a:srgbClr val="363D46"/>
                </a:gs>
                <a:gs pos="100000">
                  <a:srgbClr val="363D46">
                    <a:lumMod val="75000"/>
                  </a:srgbClr>
                </a:gs>
              </a:gsLst>
              <a:lin ang="5400000" scaled="0"/>
              <a:tileRect/>
            </a:gradFill>
          </a:ln>
          <a:effectLst>
            <a:innerShdw blurRad="57150" dist="38100" dir="14460000">
              <a:srgbClr val="000000">
                <a:alpha val="70000"/>
              </a:srgbClr>
            </a:innerShdw>
          </a:effectLst>
        </p:spPr>
      </p:pic>
    </p:spTree>
    <p:extLst>
      <p:ext uri="{BB962C8B-B14F-4D97-AF65-F5344CB8AC3E}">
        <p14:creationId xmlns:p14="http://schemas.microsoft.com/office/powerpoint/2010/main" val="46629245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730634" y="714375"/>
            <a:ext cx="2499716" cy="5076826"/>
          </a:xfrm>
        </p:spPr>
        <p:txBody>
          <a:bodyPr anchor="ctr">
            <a:normAutofit/>
          </a:bodyPr>
          <a:lstStyle/>
          <a:p>
            <a:pPr eaLnBrk="1" hangingPunct="1"/>
            <a:r>
              <a:rPr lang="en-GB" altLang="en-US" sz="3500"/>
              <a:t>MI5 and Crime</a:t>
            </a:r>
          </a:p>
        </p:txBody>
      </p:sp>
      <p:sp>
        <p:nvSpPr>
          <p:cNvPr id="72" name="Rectangle 71">
            <a:extLst>
              <a:ext uri="{FF2B5EF4-FFF2-40B4-BE49-F238E27FC236}">
                <a16:creationId xmlns:a16="http://schemas.microsoft.com/office/drawing/2014/main" id="{375136A9-49F9-4DA0-A741-F065B0FA0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75017" y="0"/>
            <a:ext cx="5668982" cy="6858000"/>
          </a:xfrm>
          <a:prstGeom prst="rect">
            <a:avLst/>
          </a:prstGeom>
          <a:solidFill>
            <a:schemeClr val="bg2"/>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4" name="Rectangle 73">
            <a:extLst>
              <a:ext uri="{FF2B5EF4-FFF2-40B4-BE49-F238E27FC236}">
                <a16:creationId xmlns:a16="http://schemas.microsoft.com/office/drawing/2014/main" id="{B912F6C7-0423-4B6F-AECE-710C848918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27654" y="3254098"/>
            <a:ext cx="6858000" cy="349805"/>
          </a:xfrm>
          <a:prstGeom prst="rect">
            <a:avLst/>
          </a:prstGeom>
          <a:gradFill>
            <a:gsLst>
              <a:gs pos="0">
                <a:srgbClr val="363D46">
                  <a:alpha val="0"/>
                </a:srgbClr>
              </a:gs>
              <a:gs pos="100000">
                <a:srgbClr val="363D46">
                  <a:lumMod val="75000"/>
                </a:srgbClr>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cxnSp>
        <p:nvCxnSpPr>
          <p:cNvPr id="76" name="Straight Connector 75">
            <a:extLst>
              <a:ext uri="{FF2B5EF4-FFF2-40B4-BE49-F238E27FC236}">
                <a16:creationId xmlns:a16="http://schemas.microsoft.com/office/drawing/2014/main" id="{A7208205-03EE-4EC8-9C34-59270C1880D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481752" y="0"/>
            <a:ext cx="0" cy="6858000"/>
          </a:xfrm>
          <a:prstGeom prst="line">
            <a:avLst/>
          </a:prstGeom>
          <a:solidFill>
            <a:srgbClr val="FFFFFF"/>
          </a:solidFill>
          <a:ln w="38100" cap="flat">
            <a:gradFill flip="none" rotWithShape="1">
              <a:gsLst>
                <a:gs pos="0">
                  <a:srgbClr val="363D46"/>
                </a:gs>
                <a:gs pos="100000">
                  <a:srgbClr val="363D46">
                    <a:lumMod val="75000"/>
                  </a:srgbClr>
                </a:gs>
              </a:gsLst>
              <a:lin ang="5400000" scaled="0"/>
              <a:tileRect/>
            </a:gradFill>
            <a:miter lim="800000"/>
          </a:ln>
          <a:effectLst>
            <a:innerShdw blurRad="57150" dist="38100" dir="14460000">
              <a:srgbClr val="000000">
                <a:alpha val="70000"/>
              </a:srgbClr>
            </a:innerShdw>
          </a:effectLst>
        </p:spPr>
        <p:style>
          <a:lnRef idx="2">
            <a:schemeClr val="accent1">
              <a:shade val="50000"/>
            </a:schemeClr>
          </a:lnRef>
          <a:fillRef idx="1">
            <a:schemeClr val="accent1"/>
          </a:fillRef>
          <a:effectRef idx="0">
            <a:schemeClr val="accent1"/>
          </a:effectRef>
          <a:fontRef idx="minor">
            <a:schemeClr val="lt1"/>
          </a:fontRef>
        </p:style>
      </p:cxnSp>
      <p:sp>
        <p:nvSpPr>
          <p:cNvPr id="8195" name="Rectangle 3"/>
          <p:cNvSpPr>
            <a:spLocks noGrp="1" noChangeArrowheads="1"/>
          </p:cNvSpPr>
          <p:nvPr>
            <p:ph idx="1"/>
          </p:nvPr>
        </p:nvSpPr>
        <p:spPr>
          <a:xfrm>
            <a:off x="3729784" y="714375"/>
            <a:ext cx="4690313" cy="5076825"/>
          </a:xfrm>
        </p:spPr>
        <p:txBody>
          <a:bodyPr>
            <a:normAutofit lnSpcReduction="10000"/>
          </a:bodyPr>
          <a:lstStyle/>
          <a:p>
            <a:pPr eaLnBrk="1" hangingPunct="1"/>
            <a:r>
              <a:rPr lang="en-GB" altLang="en-US" sz="2400" dirty="0">
                <a:solidFill>
                  <a:schemeClr val="tx1"/>
                </a:solidFill>
              </a:rPr>
              <a:t>Following it’s success in gathering intelligence against PIRA there were calls for the Service to be used to tackle Serious Crime most significantly the illicit drug trade.</a:t>
            </a:r>
            <a:endParaRPr lang="en-GB" altLang="en-US" sz="2400" dirty="0">
              <a:solidFill>
                <a:schemeClr val="tx1"/>
              </a:solidFill>
              <a:effectLst>
                <a:glow rad="38100">
                  <a:prstClr val="black">
                    <a:lumMod val="50000"/>
                    <a:lumOff val="50000"/>
                    <a:alpha val="20000"/>
                  </a:prstClr>
                </a:glow>
                <a:outerShdw blurRad="44450" dist="12700" dir="13860000" algn="tl" rotWithShape="0">
                  <a:srgbClr val="000000">
                    <a:alpha val="20000"/>
                  </a:srgbClr>
                </a:outerShdw>
              </a:effectLst>
            </a:endParaRPr>
          </a:p>
          <a:p>
            <a:r>
              <a:rPr lang="en-GB" altLang="en-US" sz="2400" dirty="0">
                <a:solidFill>
                  <a:schemeClr val="tx1"/>
                </a:solidFill>
              </a:rPr>
              <a:t>However, whilst MI5 focussed upon serious crime, PIRA and more latterly RIRA, as a result they neglected to identify the emergence of Al Qaeda and its affiliated groups</a:t>
            </a:r>
            <a:endParaRPr lang="en-GB" altLang="en-US" sz="2400" dirty="0">
              <a:solidFill>
                <a:schemeClr val="tx1"/>
              </a:solidFill>
              <a:effectLst>
                <a:glow rad="38100">
                  <a:prstClr val="black">
                    <a:lumMod val="50000"/>
                    <a:lumOff val="50000"/>
                    <a:alpha val="20000"/>
                  </a:prstClr>
                </a:glow>
                <a:outerShdw blurRad="44450" dist="12700" dir="13860000" algn="tl" rotWithShape="0">
                  <a:srgbClr val="000000">
                    <a:alpha val="20000"/>
                  </a:srgbClr>
                </a:outerShdw>
              </a:effectLst>
            </a:endParaRPr>
          </a:p>
        </p:txBody>
      </p:sp>
    </p:spTree>
    <p:extLst>
      <p:ext uri="{BB962C8B-B14F-4D97-AF65-F5344CB8AC3E}">
        <p14:creationId xmlns:p14="http://schemas.microsoft.com/office/powerpoint/2010/main" val="37042470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443087" y="714375"/>
            <a:ext cx="2787263" cy="5076826"/>
          </a:xfrm>
        </p:spPr>
        <p:txBody>
          <a:bodyPr anchor="ctr">
            <a:normAutofit/>
          </a:bodyPr>
          <a:lstStyle/>
          <a:p>
            <a:pPr eaLnBrk="1" hangingPunct="1"/>
            <a:r>
              <a:rPr lang="en-GB" altLang="en-US" sz="2400" dirty="0"/>
              <a:t>The Contemporary Wave of Islamism</a:t>
            </a:r>
          </a:p>
        </p:txBody>
      </p:sp>
      <p:sp>
        <p:nvSpPr>
          <p:cNvPr id="72" name="Rectangle 71">
            <a:extLst>
              <a:ext uri="{FF2B5EF4-FFF2-40B4-BE49-F238E27FC236}">
                <a16:creationId xmlns:a16="http://schemas.microsoft.com/office/drawing/2014/main" id="{375136A9-49F9-4DA0-A741-F065B0FA0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75017" y="0"/>
            <a:ext cx="5668982" cy="6858000"/>
          </a:xfrm>
          <a:prstGeom prst="rect">
            <a:avLst/>
          </a:prstGeom>
          <a:solidFill>
            <a:schemeClr val="bg2"/>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4" name="Rectangle 73">
            <a:extLst>
              <a:ext uri="{FF2B5EF4-FFF2-40B4-BE49-F238E27FC236}">
                <a16:creationId xmlns:a16="http://schemas.microsoft.com/office/drawing/2014/main" id="{B912F6C7-0423-4B6F-AECE-710C848918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27654" y="3254098"/>
            <a:ext cx="6858000" cy="349805"/>
          </a:xfrm>
          <a:prstGeom prst="rect">
            <a:avLst/>
          </a:prstGeom>
          <a:gradFill>
            <a:gsLst>
              <a:gs pos="0">
                <a:srgbClr val="363D46">
                  <a:alpha val="0"/>
                </a:srgbClr>
              </a:gs>
              <a:gs pos="100000">
                <a:srgbClr val="363D46">
                  <a:lumMod val="75000"/>
                </a:srgbClr>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cxnSp>
        <p:nvCxnSpPr>
          <p:cNvPr id="76" name="Straight Connector 75">
            <a:extLst>
              <a:ext uri="{FF2B5EF4-FFF2-40B4-BE49-F238E27FC236}">
                <a16:creationId xmlns:a16="http://schemas.microsoft.com/office/drawing/2014/main" id="{A7208205-03EE-4EC8-9C34-59270C1880D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481752" y="0"/>
            <a:ext cx="0" cy="6858000"/>
          </a:xfrm>
          <a:prstGeom prst="line">
            <a:avLst/>
          </a:prstGeom>
          <a:solidFill>
            <a:srgbClr val="FFFFFF"/>
          </a:solidFill>
          <a:ln w="38100" cap="flat">
            <a:gradFill flip="none" rotWithShape="1">
              <a:gsLst>
                <a:gs pos="0">
                  <a:srgbClr val="363D46"/>
                </a:gs>
                <a:gs pos="100000">
                  <a:srgbClr val="363D46">
                    <a:lumMod val="75000"/>
                  </a:srgbClr>
                </a:gs>
              </a:gsLst>
              <a:lin ang="5400000" scaled="0"/>
              <a:tileRect/>
            </a:gradFill>
            <a:miter lim="800000"/>
          </a:ln>
          <a:effectLst>
            <a:innerShdw blurRad="57150" dist="38100" dir="14460000">
              <a:srgbClr val="000000">
                <a:alpha val="70000"/>
              </a:srgbClr>
            </a:innerShdw>
          </a:effectLst>
        </p:spPr>
        <p:style>
          <a:lnRef idx="2">
            <a:schemeClr val="accent1">
              <a:shade val="50000"/>
            </a:schemeClr>
          </a:lnRef>
          <a:fillRef idx="1">
            <a:schemeClr val="accent1"/>
          </a:fillRef>
          <a:effectRef idx="0">
            <a:schemeClr val="accent1"/>
          </a:effectRef>
          <a:fontRef idx="minor">
            <a:schemeClr val="lt1"/>
          </a:fontRef>
        </p:style>
      </p:cxnSp>
      <p:sp>
        <p:nvSpPr>
          <p:cNvPr id="9219" name="Rectangle 3"/>
          <p:cNvSpPr>
            <a:spLocks noGrp="1" noChangeArrowheads="1"/>
          </p:cNvSpPr>
          <p:nvPr>
            <p:ph idx="1"/>
          </p:nvPr>
        </p:nvSpPr>
        <p:spPr>
          <a:xfrm>
            <a:off x="3729784" y="714375"/>
            <a:ext cx="4690313" cy="5076825"/>
          </a:xfrm>
        </p:spPr>
        <p:txBody>
          <a:bodyPr>
            <a:normAutofit/>
          </a:bodyPr>
          <a:lstStyle/>
          <a:p>
            <a:pPr>
              <a:buNone/>
            </a:pPr>
            <a:r>
              <a:rPr lang="en-GB" altLang="en-US" sz="2400" dirty="0">
                <a:solidFill>
                  <a:schemeClr val="tx1"/>
                </a:solidFill>
              </a:rPr>
              <a:t>   The successes of the Iranian Revolution in 1979 and the multinational campaign against the Soviets in Afghanistan between 1979 and 1989 instilled in the minds of many young  Muslims that they could ‘take on’ the US and were attracted by the ideology of a global jihad that appealed to a wide and disparate following in the Muslim world.</a:t>
            </a:r>
            <a:endParaRPr lang="en-GB" altLang="en-US" sz="2400" dirty="0">
              <a:solidFill>
                <a:schemeClr val="tx1"/>
              </a:solidFill>
              <a:effectLst>
                <a:glow rad="38100">
                  <a:prstClr val="black">
                    <a:lumMod val="50000"/>
                    <a:lumOff val="50000"/>
                    <a:alpha val="20000"/>
                  </a:prstClr>
                </a:glow>
                <a:outerShdw blurRad="44450" dist="12700" dir="13860000" algn="tl" rotWithShape="0">
                  <a:srgbClr val="000000">
                    <a:alpha val="20000"/>
                  </a:srgbClr>
                </a:outerShdw>
              </a:effectLst>
            </a:endParaRPr>
          </a:p>
          <a:p>
            <a:pPr>
              <a:buNone/>
            </a:pPr>
            <a:endParaRPr lang="en-GB" altLang="en-US" sz="2400" dirty="0">
              <a:solidFill>
                <a:schemeClr val="tx1"/>
              </a:solidFill>
              <a:effectLst>
                <a:glow rad="38100">
                  <a:prstClr val="black">
                    <a:lumMod val="50000"/>
                    <a:lumOff val="50000"/>
                    <a:alpha val="20000"/>
                  </a:prstClr>
                </a:glow>
                <a:outerShdw blurRad="44450" dist="12700" dir="13860000" algn="tl" rotWithShape="0">
                  <a:srgbClr val="000000">
                    <a:alpha val="20000"/>
                  </a:srgbClr>
                </a:outerShdw>
              </a:effectLst>
            </a:endParaRPr>
          </a:p>
        </p:txBody>
      </p:sp>
    </p:spTree>
    <p:extLst>
      <p:ext uri="{BB962C8B-B14F-4D97-AF65-F5344CB8AC3E}">
        <p14:creationId xmlns:p14="http://schemas.microsoft.com/office/powerpoint/2010/main" val="357715812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730634" y="714375"/>
            <a:ext cx="2499716" cy="5076826"/>
          </a:xfrm>
        </p:spPr>
        <p:txBody>
          <a:bodyPr anchor="ctr">
            <a:normAutofit/>
          </a:bodyPr>
          <a:lstStyle/>
          <a:p>
            <a:pPr eaLnBrk="1" hangingPunct="1"/>
            <a:r>
              <a:rPr lang="en-GB" altLang="en-US" sz="3500"/>
              <a:t>Birth of AQ</a:t>
            </a:r>
          </a:p>
        </p:txBody>
      </p:sp>
      <p:sp>
        <p:nvSpPr>
          <p:cNvPr id="72" name="Rectangle 71">
            <a:extLst>
              <a:ext uri="{FF2B5EF4-FFF2-40B4-BE49-F238E27FC236}">
                <a16:creationId xmlns:a16="http://schemas.microsoft.com/office/drawing/2014/main" id="{375136A9-49F9-4DA0-A741-F065B0FA0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75017" y="0"/>
            <a:ext cx="5668982" cy="6858000"/>
          </a:xfrm>
          <a:prstGeom prst="rect">
            <a:avLst/>
          </a:prstGeom>
          <a:solidFill>
            <a:schemeClr val="bg2"/>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4" name="Rectangle 73">
            <a:extLst>
              <a:ext uri="{FF2B5EF4-FFF2-40B4-BE49-F238E27FC236}">
                <a16:creationId xmlns:a16="http://schemas.microsoft.com/office/drawing/2014/main" id="{B912F6C7-0423-4B6F-AECE-710C848918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27654" y="3254098"/>
            <a:ext cx="6858000" cy="349805"/>
          </a:xfrm>
          <a:prstGeom prst="rect">
            <a:avLst/>
          </a:prstGeom>
          <a:gradFill>
            <a:gsLst>
              <a:gs pos="0">
                <a:srgbClr val="363D46">
                  <a:alpha val="0"/>
                </a:srgbClr>
              </a:gs>
              <a:gs pos="100000">
                <a:srgbClr val="363D46">
                  <a:lumMod val="75000"/>
                </a:srgbClr>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cxnSp>
        <p:nvCxnSpPr>
          <p:cNvPr id="76" name="Straight Connector 75">
            <a:extLst>
              <a:ext uri="{FF2B5EF4-FFF2-40B4-BE49-F238E27FC236}">
                <a16:creationId xmlns:a16="http://schemas.microsoft.com/office/drawing/2014/main" id="{A7208205-03EE-4EC8-9C34-59270C1880D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481752" y="0"/>
            <a:ext cx="0" cy="6858000"/>
          </a:xfrm>
          <a:prstGeom prst="line">
            <a:avLst/>
          </a:prstGeom>
          <a:solidFill>
            <a:srgbClr val="FFFFFF"/>
          </a:solidFill>
          <a:ln w="38100" cap="flat">
            <a:gradFill flip="none" rotWithShape="1">
              <a:gsLst>
                <a:gs pos="0">
                  <a:srgbClr val="363D46"/>
                </a:gs>
                <a:gs pos="100000">
                  <a:srgbClr val="363D46">
                    <a:lumMod val="75000"/>
                  </a:srgbClr>
                </a:gs>
              </a:gsLst>
              <a:lin ang="5400000" scaled="0"/>
              <a:tileRect/>
            </a:gradFill>
            <a:miter lim="800000"/>
          </a:ln>
          <a:effectLst>
            <a:innerShdw blurRad="57150" dist="38100" dir="14460000">
              <a:srgbClr val="000000">
                <a:alpha val="70000"/>
              </a:srgbClr>
            </a:innerShdw>
          </a:effectLst>
        </p:spPr>
        <p:style>
          <a:lnRef idx="2">
            <a:schemeClr val="accent1">
              <a:shade val="50000"/>
            </a:schemeClr>
          </a:lnRef>
          <a:fillRef idx="1">
            <a:schemeClr val="accent1"/>
          </a:fillRef>
          <a:effectRef idx="0">
            <a:schemeClr val="accent1"/>
          </a:effectRef>
          <a:fontRef idx="minor">
            <a:schemeClr val="lt1"/>
          </a:fontRef>
        </p:style>
      </p:cxnSp>
      <p:sp>
        <p:nvSpPr>
          <p:cNvPr id="10243" name="Rectangle 3"/>
          <p:cNvSpPr>
            <a:spLocks noGrp="1" noChangeArrowheads="1"/>
          </p:cNvSpPr>
          <p:nvPr>
            <p:ph idx="1"/>
          </p:nvPr>
        </p:nvSpPr>
        <p:spPr>
          <a:xfrm>
            <a:off x="3729784" y="714375"/>
            <a:ext cx="4690313" cy="5076825"/>
          </a:xfrm>
        </p:spPr>
        <p:txBody>
          <a:bodyPr>
            <a:normAutofit/>
          </a:bodyPr>
          <a:lstStyle/>
          <a:p>
            <a:pPr eaLnBrk="1" hangingPunct="1">
              <a:buFontTx/>
              <a:buNone/>
            </a:pPr>
            <a:r>
              <a:rPr lang="en-GB" altLang="en-US" sz="1800">
                <a:solidFill>
                  <a:schemeClr val="tx1"/>
                </a:solidFill>
              </a:rPr>
              <a:t>    Following the Soviet withdrawal from Afghanistan in 1989 the group known as al-Qaida al Sulbah (‘The Solid Base’) began to support and assist local jihadist groups who opposed their governments in Muslim countries such as Algeria, Bosnia, Chechnya before developing its own Operational capability in close cooperation with a number of Egyptian Terrorist Groups (Egyptian Islamic Jihad, Islamic Group of Egypt) and becoming simply Al Qaida (The Base).  </a:t>
            </a:r>
          </a:p>
        </p:txBody>
      </p:sp>
    </p:spTree>
    <p:extLst>
      <p:ext uri="{BB962C8B-B14F-4D97-AF65-F5344CB8AC3E}">
        <p14:creationId xmlns:p14="http://schemas.microsoft.com/office/powerpoint/2010/main" val="155670886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730634" y="714375"/>
            <a:ext cx="2499716" cy="5076826"/>
          </a:xfrm>
        </p:spPr>
        <p:txBody>
          <a:bodyPr anchor="ctr">
            <a:normAutofit/>
          </a:bodyPr>
          <a:lstStyle/>
          <a:p>
            <a:pPr eaLnBrk="1" hangingPunct="1"/>
            <a:r>
              <a:rPr lang="en-GB" altLang="en-US" sz="3200"/>
              <a:t>11</a:t>
            </a:r>
            <a:r>
              <a:rPr lang="en-GB" altLang="en-US" sz="3200" baseline="30000"/>
              <a:t>th</a:t>
            </a:r>
            <a:r>
              <a:rPr lang="en-GB" altLang="en-US" sz="3200"/>
              <a:t> September 2001	</a:t>
            </a:r>
          </a:p>
        </p:txBody>
      </p:sp>
      <p:sp>
        <p:nvSpPr>
          <p:cNvPr id="72" name="Rectangle 71">
            <a:extLst>
              <a:ext uri="{FF2B5EF4-FFF2-40B4-BE49-F238E27FC236}">
                <a16:creationId xmlns:a16="http://schemas.microsoft.com/office/drawing/2014/main" id="{375136A9-49F9-4DA0-A741-F065B0FA0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75017" y="0"/>
            <a:ext cx="5668982" cy="6858000"/>
          </a:xfrm>
          <a:prstGeom prst="rect">
            <a:avLst/>
          </a:prstGeom>
          <a:solidFill>
            <a:schemeClr val="bg2"/>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4" name="Rectangle 73">
            <a:extLst>
              <a:ext uri="{FF2B5EF4-FFF2-40B4-BE49-F238E27FC236}">
                <a16:creationId xmlns:a16="http://schemas.microsoft.com/office/drawing/2014/main" id="{B912F6C7-0423-4B6F-AECE-710C848918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27654" y="3254098"/>
            <a:ext cx="6858000" cy="349805"/>
          </a:xfrm>
          <a:prstGeom prst="rect">
            <a:avLst/>
          </a:prstGeom>
          <a:gradFill>
            <a:gsLst>
              <a:gs pos="0">
                <a:srgbClr val="363D46">
                  <a:alpha val="0"/>
                </a:srgbClr>
              </a:gs>
              <a:gs pos="100000">
                <a:srgbClr val="363D46">
                  <a:lumMod val="75000"/>
                </a:srgbClr>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cxnSp>
        <p:nvCxnSpPr>
          <p:cNvPr id="76" name="Straight Connector 75">
            <a:extLst>
              <a:ext uri="{FF2B5EF4-FFF2-40B4-BE49-F238E27FC236}">
                <a16:creationId xmlns:a16="http://schemas.microsoft.com/office/drawing/2014/main" id="{A7208205-03EE-4EC8-9C34-59270C1880D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481752" y="0"/>
            <a:ext cx="0" cy="6858000"/>
          </a:xfrm>
          <a:prstGeom prst="line">
            <a:avLst/>
          </a:prstGeom>
          <a:solidFill>
            <a:srgbClr val="FFFFFF"/>
          </a:solidFill>
          <a:ln w="38100" cap="flat">
            <a:gradFill flip="none" rotWithShape="1">
              <a:gsLst>
                <a:gs pos="0">
                  <a:srgbClr val="363D46"/>
                </a:gs>
                <a:gs pos="100000">
                  <a:srgbClr val="363D46">
                    <a:lumMod val="75000"/>
                  </a:srgbClr>
                </a:gs>
              </a:gsLst>
              <a:lin ang="5400000" scaled="0"/>
              <a:tileRect/>
            </a:gradFill>
            <a:miter lim="800000"/>
          </a:ln>
          <a:effectLst>
            <a:innerShdw blurRad="57150" dist="38100" dir="14460000">
              <a:srgbClr val="000000">
                <a:alpha val="70000"/>
              </a:srgbClr>
            </a:innerShdw>
          </a:effectLst>
        </p:spPr>
        <p:style>
          <a:lnRef idx="2">
            <a:schemeClr val="accent1">
              <a:shade val="50000"/>
            </a:schemeClr>
          </a:lnRef>
          <a:fillRef idx="1">
            <a:schemeClr val="accent1"/>
          </a:fillRef>
          <a:effectRef idx="0">
            <a:schemeClr val="accent1"/>
          </a:effectRef>
          <a:fontRef idx="minor">
            <a:schemeClr val="lt1"/>
          </a:fontRef>
        </p:style>
      </p:cxnSp>
      <p:sp>
        <p:nvSpPr>
          <p:cNvPr id="11267" name="Rectangle 3"/>
          <p:cNvSpPr>
            <a:spLocks noGrp="1" noChangeArrowheads="1"/>
          </p:cNvSpPr>
          <p:nvPr>
            <p:ph idx="1"/>
          </p:nvPr>
        </p:nvSpPr>
        <p:spPr>
          <a:xfrm>
            <a:off x="3729784" y="714375"/>
            <a:ext cx="4690313" cy="5076825"/>
          </a:xfrm>
        </p:spPr>
        <p:txBody>
          <a:bodyPr>
            <a:normAutofit/>
          </a:bodyPr>
          <a:lstStyle/>
          <a:p>
            <a:pPr eaLnBrk="1" hangingPunct="1">
              <a:buFontTx/>
              <a:buNone/>
            </a:pPr>
            <a:r>
              <a:rPr lang="en-GB" altLang="en-US" sz="1800">
                <a:solidFill>
                  <a:schemeClr val="tx1"/>
                </a:solidFill>
              </a:rPr>
              <a:t>   The transformation of AQ from the ‘supporter’ or ‘facilitator’ seen during it’s early days to becoming Operational culminated in the attacks on the Twin Towers during which by recruiting Western educated Islamists they were able to strike deep inside the West. The resulting focus of the worlds security service forced the organisation to switch their attention to countries where it was easier to operate such as Indonesia, Pakistan and Chechnya</a:t>
            </a:r>
          </a:p>
        </p:txBody>
      </p:sp>
    </p:spTree>
    <p:extLst>
      <p:ext uri="{BB962C8B-B14F-4D97-AF65-F5344CB8AC3E}">
        <p14:creationId xmlns:p14="http://schemas.microsoft.com/office/powerpoint/2010/main" val="34540285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7" name="Rounded Rectangle 9">
            <a:extLst>
              <a:ext uri="{FF2B5EF4-FFF2-40B4-BE49-F238E27FC236}">
                <a16:creationId xmlns:a16="http://schemas.microsoft.com/office/drawing/2014/main" id="{BCA2EB72-13DC-4DC6-B461-3B036C55B9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2600" y="643467"/>
            <a:ext cx="8178799" cy="5571066"/>
          </a:xfrm>
          <a:prstGeom prst="roundRect">
            <a:avLst>
              <a:gd name="adj" fmla="val 2627"/>
            </a:avLst>
          </a:prstGeom>
          <a:solidFill>
            <a:schemeClr val="bg2">
              <a:lumMod val="75000"/>
            </a:schemeClr>
          </a:solidFill>
          <a:ln w="44450">
            <a:gradFill>
              <a:gsLst>
                <a:gs pos="0">
                  <a:schemeClr val="bg2">
                    <a:alpha val="65000"/>
                  </a:schemeClr>
                </a:gs>
                <a:gs pos="98000">
                  <a:schemeClr val="bg2">
                    <a:lumMod val="75000"/>
                    <a:alpha val="55000"/>
                  </a:schemeClr>
                </a:gs>
              </a:gsLst>
              <a:lin ang="5400000" scaled="1"/>
            </a:gradFill>
          </a:ln>
          <a:effectLst>
            <a:innerShdw blurRad="63500" dist="50800" dir="14460000">
              <a:prstClr val="black">
                <a:alpha val="70000"/>
              </a:prstClr>
            </a:innerShdw>
          </a:effectLst>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DF16C92-3DDB-4F92-A0E5-14912E7B3868}"/>
              </a:ext>
            </a:extLst>
          </p:cNvPr>
          <p:cNvSpPr>
            <a:spLocks noGrp="1"/>
          </p:cNvSpPr>
          <p:nvPr>
            <p:ph type="title"/>
          </p:nvPr>
        </p:nvSpPr>
        <p:spPr>
          <a:xfrm>
            <a:off x="856059" y="965199"/>
            <a:ext cx="4556664" cy="4918075"/>
          </a:xfrm>
        </p:spPr>
        <p:txBody>
          <a:bodyPr vert="horz" lIns="91440" tIns="45720" rIns="91440" bIns="45720" rtlCol="0" anchor="ctr">
            <a:normAutofit/>
          </a:bodyPr>
          <a:lstStyle/>
          <a:p>
            <a:pPr algn="r"/>
            <a:r>
              <a:rPr lang="en-US" sz="3600" b="1" kern="1200" cap="all">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50000"/>
                    </a:schemeClr>
                  </a:glow>
                  <a:outerShdw blurRad="28575" dist="31750" dir="13200000" algn="tl" rotWithShape="0">
                    <a:srgbClr val="000000">
                      <a:alpha val="25000"/>
                    </a:srgbClr>
                  </a:outerShdw>
                </a:effectLst>
                <a:latin typeface="+mj-lt"/>
                <a:ea typeface="+mj-ea"/>
                <a:cs typeface="+mj-cs"/>
              </a:rPr>
              <a:t>THE CHANGING THREAT</a:t>
            </a:r>
            <a:endParaRPr lang="en-US" sz="3600" kern="1200" cap="all">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50000"/>
                  </a:schemeClr>
                </a:glow>
                <a:outerShdw blurRad="28575" dist="31750" dir="13200000" algn="tl" rotWithShape="0">
                  <a:srgbClr val="000000">
                    <a:alpha val="25000"/>
                  </a:srgbClr>
                </a:outerShdw>
              </a:effectLst>
              <a:latin typeface="+mj-lt"/>
              <a:ea typeface="+mj-ea"/>
              <a:cs typeface="+mj-cs"/>
            </a:endParaRPr>
          </a:p>
        </p:txBody>
      </p:sp>
      <p:cxnSp>
        <p:nvCxnSpPr>
          <p:cNvPr id="9" name="Straight Connector 8">
            <a:extLst>
              <a:ext uri="{FF2B5EF4-FFF2-40B4-BE49-F238E27FC236}">
                <a16:creationId xmlns:a16="http://schemas.microsoft.com/office/drawing/2014/main" id="{C8F75BF3-096E-451E-A222-96A7F094681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54024" y="2011680"/>
            <a:ext cx="0" cy="2834640"/>
          </a:xfrm>
          <a:prstGeom prst="line">
            <a:avLst/>
          </a:prstGeom>
          <a:ln w="1905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6228740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PhAnim="0">
  <p:cSld>
    <p:bg>
      <p:bgPr>
        <a:blipFill rotWithShape="1">
          <a:blip r:embed="rId3">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140290" name="Rectangle 2"/>
          <p:cNvSpPr>
            <a:spLocks noGrp="1" noChangeArrowheads="1"/>
          </p:cNvSpPr>
          <p:nvPr>
            <p:ph type="title" idx="4294967295"/>
          </p:nvPr>
        </p:nvSpPr>
        <p:spPr>
          <a:xfrm>
            <a:off x="482394" y="149525"/>
            <a:ext cx="3279094" cy="1272397"/>
          </a:xfrm>
        </p:spPr>
        <p:txBody>
          <a:bodyPr vert="horz" lIns="91440" tIns="45720" rIns="91440" bIns="45720" rtlCol="0" anchor="ctr">
            <a:normAutofit/>
            <a:scene3d>
              <a:camera prst="orthographicFront"/>
              <a:lightRig rig="soft" dir="t"/>
            </a:scene3d>
            <a:sp3d prstMaterial="softEdge">
              <a:bevelT w="25400" h="25400"/>
            </a:sp3d>
          </a:bodyPr>
          <a:lstStyle/>
          <a:p>
            <a:pPr>
              <a:defRPr/>
            </a:pPr>
            <a:r>
              <a:rPr lang="en-US" sz="2400" b="1" cap="small" dirty="0">
                <a:effectLst>
                  <a:glow rad="38100">
                    <a:prstClr val="black">
                      <a:lumMod val="65000"/>
                      <a:lumOff val="35000"/>
                      <a:alpha val="40000"/>
                    </a:prstClr>
                  </a:glow>
                  <a:outerShdw blurRad="28575" dist="38100" dir="14040000" algn="tl" rotWithShape="0">
                    <a:srgbClr val="000000">
                      <a:alpha val="25000"/>
                    </a:srgbClr>
                  </a:outerShdw>
                </a:effectLst>
              </a:rPr>
              <a:t>Irish Republican Terrorism</a:t>
            </a:r>
            <a:endParaRPr lang="en-US" dirty="0"/>
          </a:p>
        </p:txBody>
      </p:sp>
      <p:sp>
        <p:nvSpPr>
          <p:cNvPr id="140291" name="Rectangle 3"/>
          <p:cNvSpPr>
            <a:spLocks noGrp="1" noChangeArrowheads="1"/>
          </p:cNvSpPr>
          <p:nvPr>
            <p:ph sz="half" idx="4294967295"/>
          </p:nvPr>
        </p:nvSpPr>
        <p:spPr>
          <a:xfrm>
            <a:off x="482394" y="1904999"/>
            <a:ext cx="3279094" cy="3978276"/>
          </a:xfrm>
        </p:spPr>
        <p:txBody>
          <a:bodyPr vert="horz" lIns="91440" tIns="45720" rIns="91440" bIns="45720" rtlCol="0" anchor="ctr">
            <a:noAutofit/>
          </a:bodyPr>
          <a:lstStyle/>
          <a:p>
            <a:pPr marL="365125" indent="-255270">
              <a:lnSpc>
                <a:spcPct val="90000"/>
              </a:lnSpc>
              <a:buSzPct val="100000"/>
            </a:pPr>
            <a:endParaRPr lang="en-US" altLang="en-US" sz="2400" b="1" kern="1200" cap="small" dirty="0">
              <a:gradFill flip="none" rotWithShape="1">
                <a:gsLst>
                  <a:gs pos="0">
                    <a:schemeClr val="tx1"/>
                  </a:gs>
                  <a:gs pos="100000">
                    <a:schemeClr val="tx1">
                      <a:lumMod val="75000"/>
                    </a:schemeClr>
                  </a:gs>
                </a:gsLst>
                <a:lin ang="5580000" scaled="0"/>
                <a:tileRect/>
              </a:gradFill>
              <a:effectLst>
                <a:glow rad="38100">
                  <a:prstClr val="black">
                    <a:lumMod val="50000"/>
                    <a:lumOff val="50000"/>
                    <a:alpha val="20000"/>
                  </a:prstClr>
                </a:glow>
                <a:outerShdw blurRad="44450" dist="12700" dir="13860000" algn="tl" rotWithShape="0">
                  <a:srgbClr val="000000">
                    <a:alpha val="20000"/>
                  </a:srgbClr>
                </a:outerShdw>
              </a:effectLst>
              <a:latin typeface="+mn-lt"/>
            </a:endParaRPr>
          </a:p>
          <a:p>
            <a:pPr marL="365125" indent="-255270">
              <a:lnSpc>
                <a:spcPct val="90000"/>
              </a:lnSpc>
              <a:buSzPct val="100000"/>
            </a:pPr>
            <a:r>
              <a:rPr lang="en-US" altLang="en-US" sz="2400" kern="1200" cap="small" dirty="0">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rPr>
              <a:t>United Ireland</a:t>
            </a:r>
            <a:endParaRPr lang="en-US" altLang="en-US" sz="2400" kern="1200" cap="small" dirty="0">
              <a:gradFill flip="none" rotWithShape="1">
                <a:gsLst>
                  <a:gs pos="0">
                    <a:schemeClr val="tx1"/>
                  </a:gs>
                  <a:gs pos="100000">
                    <a:schemeClr val="tx1">
                      <a:lumMod val="75000"/>
                    </a:schemeClr>
                  </a:gs>
                </a:gsLst>
                <a:lin ang="5580000" scaled="0"/>
                <a:tileRect/>
              </a:gradFill>
              <a:effectLst>
                <a:glow rad="38100">
                  <a:prstClr val="black">
                    <a:lumMod val="50000"/>
                    <a:lumOff val="50000"/>
                    <a:alpha val="20000"/>
                  </a:prstClr>
                </a:glow>
                <a:outerShdw blurRad="44450" dist="12700" dir="13860000" algn="tl" rotWithShape="0">
                  <a:srgbClr val="000000">
                    <a:alpha val="20000"/>
                  </a:srgbClr>
                </a:outerShdw>
              </a:effectLst>
              <a:latin typeface="+mn-lt"/>
            </a:endParaRPr>
          </a:p>
          <a:p>
            <a:pPr marL="365125" indent="-255270">
              <a:lnSpc>
                <a:spcPct val="90000"/>
              </a:lnSpc>
              <a:buSzPct val="100000"/>
            </a:pPr>
            <a:r>
              <a:rPr lang="en-US" altLang="en-US" sz="2400" kern="1200" cap="small" dirty="0">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rPr>
              <a:t>Hierarchal</a:t>
            </a:r>
            <a:endParaRPr lang="en-US" altLang="en-US" sz="2400" kern="1200" cap="small" dirty="0">
              <a:gradFill flip="none" rotWithShape="1">
                <a:gsLst>
                  <a:gs pos="0">
                    <a:schemeClr val="tx1"/>
                  </a:gs>
                  <a:gs pos="100000">
                    <a:schemeClr val="tx1">
                      <a:lumMod val="75000"/>
                    </a:schemeClr>
                  </a:gs>
                </a:gsLst>
                <a:lin ang="5580000" scaled="0"/>
                <a:tileRect/>
              </a:gradFill>
              <a:effectLst>
                <a:glow rad="38100">
                  <a:prstClr val="black">
                    <a:lumMod val="50000"/>
                    <a:lumOff val="50000"/>
                    <a:alpha val="20000"/>
                  </a:prstClr>
                </a:glow>
                <a:outerShdw blurRad="44450" dist="12700" dir="13860000" algn="tl" rotWithShape="0">
                  <a:srgbClr val="000000">
                    <a:alpha val="20000"/>
                  </a:srgbClr>
                </a:outerShdw>
              </a:effectLst>
              <a:latin typeface="+mn-lt"/>
            </a:endParaRPr>
          </a:p>
          <a:p>
            <a:pPr marL="365125" indent="-255270">
              <a:lnSpc>
                <a:spcPct val="90000"/>
              </a:lnSpc>
              <a:buSzPct val="100000"/>
            </a:pPr>
            <a:r>
              <a:rPr lang="en-US" altLang="en-US" sz="2400" kern="1200" cap="small" dirty="0">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rPr>
              <a:t>Coded warnings</a:t>
            </a:r>
            <a:endParaRPr lang="en-US" altLang="en-US" sz="2400" kern="1200" cap="small" dirty="0">
              <a:gradFill flip="none" rotWithShape="1">
                <a:gsLst>
                  <a:gs pos="0">
                    <a:schemeClr val="tx1"/>
                  </a:gs>
                  <a:gs pos="100000">
                    <a:schemeClr val="tx1">
                      <a:lumMod val="75000"/>
                    </a:schemeClr>
                  </a:gs>
                </a:gsLst>
                <a:lin ang="5580000" scaled="0"/>
                <a:tileRect/>
              </a:gradFill>
              <a:effectLst>
                <a:glow rad="38100">
                  <a:prstClr val="black">
                    <a:lumMod val="50000"/>
                    <a:lumOff val="50000"/>
                    <a:alpha val="20000"/>
                  </a:prstClr>
                </a:glow>
                <a:outerShdw blurRad="44450" dist="12700" dir="13860000" algn="tl" rotWithShape="0">
                  <a:srgbClr val="000000">
                    <a:alpha val="20000"/>
                  </a:srgbClr>
                </a:outerShdw>
              </a:effectLst>
              <a:latin typeface="+mn-lt"/>
            </a:endParaRPr>
          </a:p>
          <a:p>
            <a:pPr marL="365125" indent="-255270">
              <a:lnSpc>
                <a:spcPct val="90000"/>
              </a:lnSpc>
              <a:buSzPct val="100000"/>
            </a:pPr>
            <a:r>
              <a:rPr lang="en-US" altLang="en-US" sz="2400" kern="1200" cap="small" dirty="0">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rPr>
              <a:t>Non-suicidal</a:t>
            </a:r>
            <a:endParaRPr lang="en-US" altLang="en-US" sz="2400" kern="1200" cap="small" dirty="0">
              <a:gradFill flip="none" rotWithShape="1">
                <a:gsLst>
                  <a:gs pos="0">
                    <a:schemeClr val="tx1"/>
                  </a:gs>
                  <a:gs pos="100000">
                    <a:schemeClr val="tx1">
                      <a:lumMod val="75000"/>
                    </a:schemeClr>
                  </a:gs>
                </a:gsLst>
                <a:lin ang="5580000" scaled="0"/>
                <a:tileRect/>
              </a:gradFill>
              <a:effectLst>
                <a:glow rad="38100">
                  <a:prstClr val="black">
                    <a:lumMod val="50000"/>
                    <a:lumOff val="50000"/>
                    <a:alpha val="20000"/>
                  </a:prstClr>
                </a:glow>
                <a:outerShdw blurRad="44450" dist="12700" dir="13860000" algn="tl" rotWithShape="0">
                  <a:srgbClr val="000000">
                    <a:alpha val="20000"/>
                  </a:srgbClr>
                </a:outerShdw>
              </a:effectLst>
              <a:latin typeface="+mn-lt"/>
            </a:endParaRPr>
          </a:p>
          <a:p>
            <a:pPr marL="365125" indent="-255270">
              <a:lnSpc>
                <a:spcPct val="90000"/>
              </a:lnSpc>
              <a:buSzPct val="100000"/>
            </a:pPr>
            <a:r>
              <a:rPr lang="en-US" altLang="en-US" sz="2400" kern="1200" cap="small" dirty="0">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rPr>
              <a:t>Infra structure</a:t>
            </a:r>
            <a:endParaRPr lang="en-US" altLang="en-US" sz="2400" kern="1200" cap="small" dirty="0">
              <a:gradFill flip="none" rotWithShape="1">
                <a:gsLst>
                  <a:gs pos="0">
                    <a:schemeClr val="tx1"/>
                  </a:gs>
                  <a:gs pos="100000">
                    <a:schemeClr val="tx1">
                      <a:lumMod val="75000"/>
                    </a:schemeClr>
                  </a:gs>
                </a:gsLst>
                <a:lin ang="5580000" scaled="0"/>
                <a:tileRect/>
              </a:gradFill>
              <a:effectLst>
                <a:glow rad="38100">
                  <a:prstClr val="black">
                    <a:lumMod val="50000"/>
                    <a:lumOff val="50000"/>
                    <a:alpha val="20000"/>
                  </a:prstClr>
                </a:glow>
                <a:outerShdw blurRad="44450" dist="12700" dir="13860000" algn="tl" rotWithShape="0">
                  <a:srgbClr val="000000">
                    <a:alpha val="20000"/>
                  </a:srgbClr>
                </a:outerShdw>
              </a:effectLst>
              <a:latin typeface="+mn-lt"/>
            </a:endParaRPr>
          </a:p>
          <a:p>
            <a:pPr marL="365125" indent="-255270">
              <a:lnSpc>
                <a:spcPct val="90000"/>
              </a:lnSpc>
              <a:buSzPct val="100000"/>
            </a:pPr>
            <a:r>
              <a:rPr lang="en-US" altLang="en-US" sz="2400" kern="1200" cap="small" dirty="0">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rPr>
              <a:t>Targets and Collateral Death</a:t>
            </a:r>
            <a:endParaRPr lang="en-US" altLang="en-US" sz="2400" kern="1200" cap="small" dirty="0">
              <a:gradFill flip="none" rotWithShape="1">
                <a:gsLst>
                  <a:gs pos="0">
                    <a:schemeClr val="tx1"/>
                  </a:gs>
                  <a:gs pos="100000">
                    <a:schemeClr val="tx1">
                      <a:lumMod val="75000"/>
                    </a:schemeClr>
                  </a:gs>
                </a:gsLst>
                <a:lin ang="5580000" scaled="0"/>
                <a:tileRect/>
              </a:gradFill>
              <a:effectLst>
                <a:glow rad="38100">
                  <a:prstClr val="black">
                    <a:lumMod val="50000"/>
                    <a:lumOff val="50000"/>
                    <a:alpha val="20000"/>
                  </a:prstClr>
                </a:glow>
                <a:outerShdw blurRad="44450" dist="12700" dir="13860000" algn="tl" rotWithShape="0">
                  <a:srgbClr val="000000">
                    <a:alpha val="20000"/>
                  </a:srgbClr>
                </a:outerShdw>
              </a:effectLst>
              <a:latin typeface="+mn-lt"/>
            </a:endParaRPr>
          </a:p>
          <a:p>
            <a:pPr marL="365125" indent="-255270">
              <a:lnSpc>
                <a:spcPct val="90000"/>
              </a:lnSpc>
              <a:buSzPct val="100000"/>
            </a:pPr>
            <a:r>
              <a:rPr lang="en-US" altLang="en-US" sz="2400" kern="1200" cap="small" dirty="0">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rPr>
              <a:t>Dialogue with HMG</a:t>
            </a:r>
            <a:endParaRPr lang="en-US" altLang="en-US" sz="2400" kern="1200" cap="small" dirty="0">
              <a:gradFill flip="none" rotWithShape="1">
                <a:gsLst>
                  <a:gs pos="0">
                    <a:schemeClr val="tx1"/>
                  </a:gs>
                  <a:gs pos="100000">
                    <a:schemeClr val="tx1">
                      <a:lumMod val="75000"/>
                    </a:schemeClr>
                  </a:gs>
                </a:gsLst>
                <a:lin ang="5580000" scaled="0"/>
                <a:tileRect/>
              </a:gradFill>
              <a:effectLst>
                <a:glow rad="38100">
                  <a:prstClr val="black">
                    <a:lumMod val="50000"/>
                    <a:lumOff val="50000"/>
                    <a:alpha val="20000"/>
                  </a:prstClr>
                </a:glow>
                <a:outerShdw blurRad="44450" dist="12700" dir="13860000" algn="tl" rotWithShape="0">
                  <a:srgbClr val="000000">
                    <a:alpha val="20000"/>
                  </a:srgbClr>
                </a:outerShdw>
              </a:effectLst>
              <a:latin typeface="+mn-lt"/>
            </a:endParaRPr>
          </a:p>
          <a:p>
            <a:pPr marL="365125" indent="-255270">
              <a:lnSpc>
                <a:spcPct val="90000"/>
              </a:lnSpc>
              <a:buSzPct val="100000"/>
            </a:pPr>
            <a:endParaRPr lang="en-US" altLang="en-US" sz="1500" kern="1200" cap="small">
              <a:gradFill flip="none" rotWithShape="1">
                <a:gsLst>
                  <a:gs pos="0">
                    <a:schemeClr val="tx1"/>
                  </a:gs>
                  <a:gs pos="100000">
                    <a:schemeClr val="tx1">
                      <a:lumMod val="75000"/>
                    </a:schemeClr>
                  </a:gs>
                </a:gsLst>
                <a:lin ang="5580000" scaled="0"/>
                <a:tileRect/>
              </a:gradFill>
              <a:effectLst>
                <a:glow rad="38100">
                  <a:prstClr val="black">
                    <a:lumMod val="50000"/>
                    <a:lumOff val="50000"/>
                    <a:alpha val="20000"/>
                  </a:prstClr>
                </a:glow>
                <a:outerShdw blurRad="44450" dist="12700" dir="13860000" algn="tl" rotWithShape="0">
                  <a:srgbClr val="000000">
                    <a:alpha val="20000"/>
                  </a:srgbClr>
                </a:outerShdw>
              </a:effectLst>
              <a:latin typeface="+mn-lt"/>
            </a:endParaRPr>
          </a:p>
        </p:txBody>
      </p:sp>
      <p:pic>
        <p:nvPicPr>
          <p:cNvPr id="2" name="Picture 2" descr="A close up of a mans face&#10;&#10;Description generated with very high confidence">
            <a:extLst>
              <a:ext uri="{FF2B5EF4-FFF2-40B4-BE49-F238E27FC236}">
                <a16:creationId xmlns:a16="http://schemas.microsoft.com/office/drawing/2014/main" id="{C72C67A4-EB88-4D17-8361-4464F6B1688C}"/>
              </a:ext>
            </a:extLst>
          </p:cNvPr>
          <p:cNvPicPr>
            <a:picLocks noGrp="1" noChangeAspect="1"/>
          </p:cNvPicPr>
          <p:nvPr>
            <p:ph sz="half" idx="4294967295"/>
          </p:nvPr>
        </p:nvPicPr>
        <p:blipFill rotWithShape="1">
          <a:blip r:embed="rId4"/>
          <a:srcRect l="34815" r="1" b="1"/>
          <a:stretch/>
        </p:blipFill>
        <p:spPr>
          <a:xfrm>
            <a:off x="4148980" y="645106"/>
            <a:ext cx="4511740" cy="5492162"/>
          </a:xfrm>
          <a:prstGeom prst="roundRect">
            <a:avLst>
              <a:gd name="adj" fmla="val 3517"/>
            </a:avLst>
          </a:prstGeom>
          <a:ln w="38100">
            <a:gradFill flip="none" rotWithShape="1">
              <a:gsLst>
                <a:gs pos="0">
                  <a:srgbClr val="363D46"/>
                </a:gs>
                <a:gs pos="100000">
                  <a:srgbClr val="363D46">
                    <a:lumMod val="75000"/>
                  </a:srgbClr>
                </a:gs>
              </a:gsLst>
              <a:lin ang="5400000" scaled="0"/>
              <a:tileRect/>
            </a:gradFill>
          </a:ln>
          <a:effectLst>
            <a:innerShdw blurRad="57150" dist="38100" dir="14460000">
              <a:srgbClr val="000000">
                <a:alpha val="70000"/>
              </a:srgbClr>
            </a:innerShdw>
          </a:effectLst>
        </p:spPr>
      </p:pic>
    </p:spTree>
    <p:extLst>
      <p:ext uri="{BB962C8B-B14F-4D97-AF65-F5344CB8AC3E}">
        <p14:creationId xmlns:p14="http://schemas.microsoft.com/office/powerpoint/2010/main" val="2175387365"/>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0291">
                                            <p:txEl>
                                              <p:pRg st="1" end="1"/>
                                            </p:txEl>
                                          </p:spTgt>
                                        </p:tgtEl>
                                        <p:attrNameLst>
                                          <p:attrName>style.visibility</p:attrName>
                                        </p:attrNameLst>
                                      </p:cBhvr>
                                      <p:to>
                                        <p:strVal val="visible"/>
                                      </p:to>
                                    </p:set>
                                    <p:anim calcmode="lin" valueType="num">
                                      <p:cBhvr additive="base">
                                        <p:cTn id="7" dur="1000" fill="hold"/>
                                        <p:tgtEl>
                                          <p:spTgt spid="140291">
                                            <p:txEl>
                                              <p:pRg st="1" end="1"/>
                                            </p:txEl>
                                          </p:spTgt>
                                        </p:tgtEl>
                                        <p:attrNameLst>
                                          <p:attrName>ppt_x</p:attrName>
                                        </p:attrNameLst>
                                      </p:cBhvr>
                                      <p:tavLst>
                                        <p:tav tm="0">
                                          <p:val>
                                            <p:strVal val="#ppt_x"/>
                                          </p:val>
                                        </p:tav>
                                        <p:tav tm="100000">
                                          <p:val>
                                            <p:strVal val="#ppt_x"/>
                                          </p:val>
                                        </p:tav>
                                      </p:tavLst>
                                    </p:anim>
                                    <p:anim calcmode="lin" valueType="num">
                                      <p:cBhvr additive="base">
                                        <p:cTn id="8" dur="1000" fill="hold"/>
                                        <p:tgtEl>
                                          <p:spTgt spid="14029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40291">
                                            <p:txEl>
                                              <p:pRg st="2" end="2"/>
                                            </p:txEl>
                                          </p:spTgt>
                                        </p:tgtEl>
                                        <p:attrNameLst>
                                          <p:attrName>style.visibility</p:attrName>
                                        </p:attrNameLst>
                                      </p:cBhvr>
                                      <p:to>
                                        <p:strVal val="visible"/>
                                      </p:to>
                                    </p:set>
                                    <p:anim calcmode="lin" valueType="num">
                                      <p:cBhvr additive="base">
                                        <p:cTn id="13" dur="1000" fill="hold"/>
                                        <p:tgtEl>
                                          <p:spTgt spid="140291">
                                            <p:txEl>
                                              <p:pRg st="2" end="2"/>
                                            </p:txEl>
                                          </p:spTgt>
                                        </p:tgtEl>
                                        <p:attrNameLst>
                                          <p:attrName>ppt_x</p:attrName>
                                        </p:attrNameLst>
                                      </p:cBhvr>
                                      <p:tavLst>
                                        <p:tav tm="0">
                                          <p:val>
                                            <p:strVal val="#ppt_x"/>
                                          </p:val>
                                        </p:tav>
                                        <p:tav tm="100000">
                                          <p:val>
                                            <p:strVal val="#ppt_x"/>
                                          </p:val>
                                        </p:tav>
                                      </p:tavLst>
                                    </p:anim>
                                    <p:anim calcmode="lin" valueType="num">
                                      <p:cBhvr additive="base">
                                        <p:cTn id="14" dur="1000" fill="hold"/>
                                        <p:tgtEl>
                                          <p:spTgt spid="14029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40291">
                                            <p:txEl>
                                              <p:pRg st="3" end="3"/>
                                            </p:txEl>
                                          </p:spTgt>
                                        </p:tgtEl>
                                        <p:attrNameLst>
                                          <p:attrName>style.visibility</p:attrName>
                                        </p:attrNameLst>
                                      </p:cBhvr>
                                      <p:to>
                                        <p:strVal val="visible"/>
                                      </p:to>
                                    </p:set>
                                    <p:anim calcmode="lin" valueType="num">
                                      <p:cBhvr additive="base">
                                        <p:cTn id="19" dur="1000" fill="hold"/>
                                        <p:tgtEl>
                                          <p:spTgt spid="140291">
                                            <p:txEl>
                                              <p:pRg st="3" end="3"/>
                                            </p:txEl>
                                          </p:spTgt>
                                        </p:tgtEl>
                                        <p:attrNameLst>
                                          <p:attrName>ppt_x</p:attrName>
                                        </p:attrNameLst>
                                      </p:cBhvr>
                                      <p:tavLst>
                                        <p:tav tm="0">
                                          <p:val>
                                            <p:strVal val="#ppt_x"/>
                                          </p:val>
                                        </p:tav>
                                        <p:tav tm="100000">
                                          <p:val>
                                            <p:strVal val="#ppt_x"/>
                                          </p:val>
                                        </p:tav>
                                      </p:tavLst>
                                    </p:anim>
                                    <p:anim calcmode="lin" valueType="num">
                                      <p:cBhvr additive="base">
                                        <p:cTn id="20" dur="1000" fill="hold"/>
                                        <p:tgtEl>
                                          <p:spTgt spid="140291">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40291">
                                            <p:txEl>
                                              <p:pRg st="4" end="4"/>
                                            </p:txEl>
                                          </p:spTgt>
                                        </p:tgtEl>
                                        <p:attrNameLst>
                                          <p:attrName>style.visibility</p:attrName>
                                        </p:attrNameLst>
                                      </p:cBhvr>
                                      <p:to>
                                        <p:strVal val="visible"/>
                                      </p:to>
                                    </p:set>
                                    <p:anim calcmode="lin" valueType="num">
                                      <p:cBhvr additive="base">
                                        <p:cTn id="25" dur="1000" fill="hold"/>
                                        <p:tgtEl>
                                          <p:spTgt spid="140291">
                                            <p:txEl>
                                              <p:pRg st="4" end="4"/>
                                            </p:txEl>
                                          </p:spTgt>
                                        </p:tgtEl>
                                        <p:attrNameLst>
                                          <p:attrName>ppt_x</p:attrName>
                                        </p:attrNameLst>
                                      </p:cBhvr>
                                      <p:tavLst>
                                        <p:tav tm="0">
                                          <p:val>
                                            <p:strVal val="#ppt_x"/>
                                          </p:val>
                                        </p:tav>
                                        <p:tav tm="100000">
                                          <p:val>
                                            <p:strVal val="#ppt_x"/>
                                          </p:val>
                                        </p:tav>
                                      </p:tavLst>
                                    </p:anim>
                                    <p:anim calcmode="lin" valueType="num">
                                      <p:cBhvr additive="base">
                                        <p:cTn id="26" dur="1000" fill="hold"/>
                                        <p:tgtEl>
                                          <p:spTgt spid="140291">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40291">
                                            <p:txEl>
                                              <p:pRg st="5" end="5"/>
                                            </p:txEl>
                                          </p:spTgt>
                                        </p:tgtEl>
                                        <p:attrNameLst>
                                          <p:attrName>style.visibility</p:attrName>
                                        </p:attrNameLst>
                                      </p:cBhvr>
                                      <p:to>
                                        <p:strVal val="visible"/>
                                      </p:to>
                                    </p:set>
                                    <p:anim calcmode="lin" valueType="num">
                                      <p:cBhvr additive="base">
                                        <p:cTn id="31" dur="1000" fill="hold"/>
                                        <p:tgtEl>
                                          <p:spTgt spid="140291">
                                            <p:txEl>
                                              <p:pRg st="5" end="5"/>
                                            </p:txEl>
                                          </p:spTgt>
                                        </p:tgtEl>
                                        <p:attrNameLst>
                                          <p:attrName>ppt_x</p:attrName>
                                        </p:attrNameLst>
                                      </p:cBhvr>
                                      <p:tavLst>
                                        <p:tav tm="0">
                                          <p:val>
                                            <p:strVal val="#ppt_x"/>
                                          </p:val>
                                        </p:tav>
                                        <p:tav tm="100000">
                                          <p:val>
                                            <p:strVal val="#ppt_x"/>
                                          </p:val>
                                        </p:tav>
                                      </p:tavLst>
                                    </p:anim>
                                    <p:anim calcmode="lin" valueType="num">
                                      <p:cBhvr additive="base">
                                        <p:cTn id="32" dur="1000" fill="hold"/>
                                        <p:tgtEl>
                                          <p:spTgt spid="140291">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40291">
                                            <p:txEl>
                                              <p:pRg st="6" end="6"/>
                                            </p:txEl>
                                          </p:spTgt>
                                        </p:tgtEl>
                                        <p:attrNameLst>
                                          <p:attrName>style.visibility</p:attrName>
                                        </p:attrNameLst>
                                      </p:cBhvr>
                                      <p:to>
                                        <p:strVal val="visible"/>
                                      </p:to>
                                    </p:set>
                                    <p:anim calcmode="lin" valueType="num">
                                      <p:cBhvr additive="base">
                                        <p:cTn id="37" dur="1000" fill="hold"/>
                                        <p:tgtEl>
                                          <p:spTgt spid="140291">
                                            <p:txEl>
                                              <p:pRg st="6" end="6"/>
                                            </p:txEl>
                                          </p:spTgt>
                                        </p:tgtEl>
                                        <p:attrNameLst>
                                          <p:attrName>ppt_x</p:attrName>
                                        </p:attrNameLst>
                                      </p:cBhvr>
                                      <p:tavLst>
                                        <p:tav tm="0">
                                          <p:val>
                                            <p:strVal val="#ppt_x"/>
                                          </p:val>
                                        </p:tav>
                                        <p:tav tm="100000">
                                          <p:val>
                                            <p:strVal val="#ppt_x"/>
                                          </p:val>
                                        </p:tav>
                                      </p:tavLst>
                                    </p:anim>
                                    <p:anim calcmode="lin" valueType="num">
                                      <p:cBhvr additive="base">
                                        <p:cTn id="38" dur="1000" fill="hold"/>
                                        <p:tgtEl>
                                          <p:spTgt spid="140291">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40291">
                                            <p:txEl>
                                              <p:pRg st="7" end="7"/>
                                            </p:txEl>
                                          </p:spTgt>
                                        </p:tgtEl>
                                        <p:attrNameLst>
                                          <p:attrName>style.visibility</p:attrName>
                                        </p:attrNameLst>
                                      </p:cBhvr>
                                      <p:to>
                                        <p:strVal val="visible"/>
                                      </p:to>
                                    </p:set>
                                    <p:anim calcmode="lin" valueType="num">
                                      <p:cBhvr additive="base">
                                        <p:cTn id="43" dur="1000" fill="hold"/>
                                        <p:tgtEl>
                                          <p:spTgt spid="140291">
                                            <p:txEl>
                                              <p:pRg st="7" end="7"/>
                                            </p:txEl>
                                          </p:spTgt>
                                        </p:tgtEl>
                                        <p:attrNameLst>
                                          <p:attrName>ppt_x</p:attrName>
                                        </p:attrNameLst>
                                      </p:cBhvr>
                                      <p:tavLst>
                                        <p:tav tm="0">
                                          <p:val>
                                            <p:strVal val="#ppt_x"/>
                                          </p:val>
                                        </p:tav>
                                        <p:tav tm="100000">
                                          <p:val>
                                            <p:strVal val="#ppt_x"/>
                                          </p:val>
                                        </p:tav>
                                      </p:tavLst>
                                    </p:anim>
                                    <p:anim calcmode="lin" valueType="num">
                                      <p:cBhvr additive="base">
                                        <p:cTn id="44" dur="1000" fill="hold"/>
                                        <p:tgtEl>
                                          <p:spTgt spid="140291">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0291" grpId="0" build="p"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bg>
      <p:bgPr>
        <a:blipFill rotWithShape="1">
          <a:blip r:embed="rId3">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140290" name="Rectangle 2"/>
          <p:cNvSpPr>
            <a:spLocks noGrp="1" noChangeArrowheads="1"/>
          </p:cNvSpPr>
          <p:nvPr>
            <p:ph type="title" idx="4294967295"/>
          </p:nvPr>
        </p:nvSpPr>
        <p:spPr>
          <a:xfrm>
            <a:off x="482394" y="48884"/>
            <a:ext cx="3451622" cy="1387415"/>
          </a:xfrm>
        </p:spPr>
        <p:txBody>
          <a:bodyPr vert="horz" lIns="91440" tIns="45720" rIns="91440" bIns="45720" rtlCol="0" anchor="ctr">
            <a:normAutofit/>
            <a:scene3d>
              <a:camera prst="orthographicFront"/>
              <a:lightRig rig="soft" dir="t"/>
            </a:scene3d>
            <a:sp3d prstMaterial="softEdge">
              <a:bevelT w="25400" h="25400"/>
            </a:sp3d>
          </a:bodyPr>
          <a:lstStyle/>
          <a:p>
            <a:pPr>
              <a:defRPr/>
            </a:pPr>
            <a:r>
              <a:rPr lang="en-US" sz="2400" b="1" cap="small" dirty="0">
                <a:effectLst>
                  <a:glow rad="38100">
                    <a:prstClr val="black">
                      <a:lumMod val="65000"/>
                      <a:lumOff val="35000"/>
                      <a:alpha val="40000"/>
                    </a:prstClr>
                  </a:glow>
                  <a:outerShdw blurRad="28575" dist="38100" dir="14040000" algn="tl" rotWithShape="0">
                    <a:srgbClr val="000000">
                      <a:alpha val="25000"/>
                    </a:srgbClr>
                  </a:outerShdw>
                </a:effectLst>
              </a:rPr>
              <a:t>International Terrorism</a:t>
            </a:r>
            <a:endParaRPr lang="en-US" dirty="0"/>
          </a:p>
        </p:txBody>
      </p:sp>
      <p:sp>
        <p:nvSpPr>
          <p:cNvPr id="140292" name="Rectangle 4"/>
          <p:cNvSpPr>
            <a:spLocks noGrp="1" noChangeArrowheads="1"/>
          </p:cNvSpPr>
          <p:nvPr>
            <p:ph sz="half" idx="4294967295"/>
          </p:nvPr>
        </p:nvSpPr>
        <p:spPr>
          <a:xfrm>
            <a:off x="482394" y="1214886"/>
            <a:ext cx="3350980" cy="4438351"/>
          </a:xfrm>
        </p:spPr>
        <p:txBody>
          <a:bodyPr vert="horz" lIns="91440" tIns="45720" rIns="91440" bIns="45720" rtlCol="0" anchor="t">
            <a:noAutofit/>
          </a:bodyPr>
          <a:lstStyle/>
          <a:p>
            <a:pPr marL="365125" indent="-255270">
              <a:lnSpc>
                <a:spcPct val="90000"/>
              </a:lnSpc>
              <a:buSzPct val="100000"/>
            </a:pPr>
            <a:r>
              <a:rPr lang="en-US" altLang="en-US" sz="2400" kern="1200" cap="small" dirty="0">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rPr>
              <a:t>An Interpretation of Islam</a:t>
            </a:r>
            <a:endParaRPr lang="en-US" altLang="en-US" sz="2400" kern="1200" cap="small" dirty="0">
              <a:gradFill flip="none" rotWithShape="1">
                <a:gsLst>
                  <a:gs pos="0">
                    <a:schemeClr val="tx1"/>
                  </a:gs>
                  <a:gs pos="100000">
                    <a:schemeClr val="tx1">
                      <a:lumMod val="75000"/>
                    </a:schemeClr>
                  </a:gs>
                </a:gsLst>
                <a:lin ang="5580000" scaled="0"/>
                <a:tileRect/>
              </a:gradFill>
              <a:effectLst>
                <a:glow rad="38100">
                  <a:prstClr val="black">
                    <a:lumMod val="50000"/>
                    <a:lumOff val="50000"/>
                    <a:alpha val="20000"/>
                  </a:prstClr>
                </a:glow>
                <a:outerShdw blurRad="44450" dist="12700" dir="13860000" algn="tl" rotWithShape="0">
                  <a:srgbClr val="000000">
                    <a:alpha val="20000"/>
                  </a:srgbClr>
                </a:outerShdw>
              </a:effectLst>
              <a:latin typeface="+mn-lt"/>
            </a:endParaRPr>
          </a:p>
          <a:p>
            <a:pPr marL="365125" indent="-255270">
              <a:lnSpc>
                <a:spcPct val="90000"/>
              </a:lnSpc>
              <a:buSzPct val="100000"/>
            </a:pPr>
            <a:r>
              <a:rPr lang="en-US" altLang="en-US" sz="2400" kern="1200" cap="small" dirty="0">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rPr>
              <a:t>Disparate groups / individuals</a:t>
            </a:r>
            <a:endParaRPr lang="en-US" altLang="en-US" sz="2400" kern="1200" cap="small" dirty="0">
              <a:gradFill flip="none" rotWithShape="1">
                <a:gsLst>
                  <a:gs pos="0">
                    <a:schemeClr val="tx1"/>
                  </a:gs>
                  <a:gs pos="100000">
                    <a:schemeClr val="tx1">
                      <a:lumMod val="75000"/>
                    </a:schemeClr>
                  </a:gs>
                </a:gsLst>
                <a:lin ang="5580000" scaled="0"/>
                <a:tileRect/>
              </a:gradFill>
              <a:effectLst>
                <a:glow rad="38100">
                  <a:prstClr val="black">
                    <a:lumMod val="50000"/>
                    <a:lumOff val="50000"/>
                    <a:alpha val="20000"/>
                  </a:prstClr>
                </a:glow>
                <a:outerShdw blurRad="44450" dist="12700" dir="13860000" algn="tl" rotWithShape="0">
                  <a:srgbClr val="000000">
                    <a:alpha val="20000"/>
                  </a:srgbClr>
                </a:outerShdw>
              </a:effectLst>
              <a:latin typeface="+mn-lt"/>
            </a:endParaRPr>
          </a:p>
          <a:p>
            <a:pPr marL="365125" indent="-255270">
              <a:lnSpc>
                <a:spcPct val="90000"/>
              </a:lnSpc>
              <a:buSzPct val="100000"/>
            </a:pPr>
            <a:r>
              <a:rPr lang="en-US" altLang="en-US" sz="2400" kern="1200" cap="small" dirty="0">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rPr>
              <a:t>Suicide</a:t>
            </a:r>
            <a:endParaRPr lang="en-US" altLang="en-US" sz="2400" kern="1200" cap="small" dirty="0">
              <a:gradFill flip="none" rotWithShape="1">
                <a:gsLst>
                  <a:gs pos="0">
                    <a:schemeClr val="tx1"/>
                  </a:gs>
                  <a:gs pos="100000">
                    <a:schemeClr val="tx1">
                      <a:lumMod val="75000"/>
                    </a:schemeClr>
                  </a:gs>
                </a:gsLst>
                <a:lin ang="5580000" scaled="0"/>
                <a:tileRect/>
              </a:gradFill>
              <a:effectLst>
                <a:glow rad="38100">
                  <a:prstClr val="black">
                    <a:lumMod val="50000"/>
                    <a:lumOff val="50000"/>
                    <a:alpha val="20000"/>
                  </a:prstClr>
                </a:glow>
                <a:outerShdw blurRad="44450" dist="12700" dir="13860000" algn="tl" rotWithShape="0">
                  <a:srgbClr val="000000">
                    <a:alpha val="20000"/>
                  </a:srgbClr>
                </a:outerShdw>
              </a:effectLst>
              <a:latin typeface="+mn-lt"/>
            </a:endParaRPr>
          </a:p>
          <a:p>
            <a:pPr marL="365125" indent="-255270">
              <a:lnSpc>
                <a:spcPct val="90000"/>
              </a:lnSpc>
              <a:buSzPct val="100000"/>
            </a:pPr>
            <a:r>
              <a:rPr lang="en-US" altLang="en-US" sz="2400" kern="1200" cap="small" dirty="0">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rPr>
              <a:t>High collateral deaths</a:t>
            </a:r>
            <a:endParaRPr lang="en-US" altLang="en-US" sz="2400" kern="1200" cap="small" dirty="0">
              <a:gradFill flip="none" rotWithShape="1">
                <a:gsLst>
                  <a:gs pos="0">
                    <a:schemeClr val="tx1"/>
                  </a:gs>
                  <a:gs pos="100000">
                    <a:schemeClr val="tx1">
                      <a:lumMod val="75000"/>
                    </a:schemeClr>
                  </a:gs>
                </a:gsLst>
                <a:lin ang="5580000" scaled="0"/>
                <a:tileRect/>
              </a:gradFill>
              <a:effectLst>
                <a:glow rad="38100">
                  <a:prstClr val="black">
                    <a:lumMod val="50000"/>
                    <a:lumOff val="50000"/>
                    <a:alpha val="20000"/>
                  </a:prstClr>
                </a:glow>
                <a:outerShdw blurRad="44450" dist="12700" dir="13860000" algn="tl" rotWithShape="0">
                  <a:srgbClr val="000000">
                    <a:alpha val="20000"/>
                  </a:srgbClr>
                </a:outerShdw>
              </a:effectLst>
              <a:latin typeface="+mn-lt"/>
            </a:endParaRPr>
          </a:p>
          <a:p>
            <a:pPr marL="365125" indent="-255270">
              <a:lnSpc>
                <a:spcPct val="90000"/>
              </a:lnSpc>
              <a:buSzPct val="100000"/>
            </a:pPr>
            <a:r>
              <a:rPr lang="en-US" altLang="en-US" sz="2400" kern="1200" cap="small" dirty="0">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rPr>
              <a:t>Vengeance</a:t>
            </a:r>
            <a:endParaRPr lang="en-US" altLang="en-US" sz="2400" kern="1200" cap="small" dirty="0">
              <a:gradFill flip="none" rotWithShape="1">
                <a:gsLst>
                  <a:gs pos="0">
                    <a:schemeClr val="tx1"/>
                  </a:gs>
                  <a:gs pos="100000">
                    <a:schemeClr val="tx1">
                      <a:lumMod val="75000"/>
                    </a:schemeClr>
                  </a:gs>
                </a:gsLst>
                <a:lin ang="5580000" scaled="0"/>
                <a:tileRect/>
              </a:gradFill>
              <a:effectLst>
                <a:glow rad="38100">
                  <a:prstClr val="black">
                    <a:lumMod val="50000"/>
                    <a:lumOff val="50000"/>
                    <a:alpha val="20000"/>
                  </a:prstClr>
                </a:glow>
                <a:outerShdw blurRad="44450" dist="12700" dir="13860000" algn="tl" rotWithShape="0">
                  <a:srgbClr val="000000">
                    <a:alpha val="20000"/>
                  </a:srgbClr>
                </a:outerShdw>
              </a:effectLst>
              <a:latin typeface="+mn-lt"/>
            </a:endParaRPr>
          </a:p>
          <a:p>
            <a:pPr marL="365125" indent="-255270">
              <a:lnSpc>
                <a:spcPct val="90000"/>
              </a:lnSpc>
              <a:buSzPct val="100000"/>
            </a:pPr>
            <a:r>
              <a:rPr lang="en-US" altLang="en-US" sz="2400" kern="1200" cap="small" dirty="0">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rPr>
              <a:t>No dialogue with HMG</a:t>
            </a:r>
            <a:endParaRPr lang="en-US" altLang="en-US" sz="2400" kern="1200" cap="small" dirty="0">
              <a:gradFill flip="none" rotWithShape="1">
                <a:gsLst>
                  <a:gs pos="0">
                    <a:schemeClr val="tx1"/>
                  </a:gs>
                  <a:gs pos="100000">
                    <a:schemeClr val="tx1">
                      <a:lumMod val="75000"/>
                    </a:schemeClr>
                  </a:gs>
                </a:gsLst>
                <a:lin ang="5580000" scaled="0"/>
                <a:tileRect/>
              </a:gradFill>
              <a:effectLst>
                <a:glow rad="38100">
                  <a:prstClr val="black">
                    <a:lumMod val="50000"/>
                    <a:lumOff val="50000"/>
                    <a:alpha val="20000"/>
                  </a:prstClr>
                </a:glow>
                <a:outerShdw blurRad="44450" dist="12700" dir="13860000" algn="tl" rotWithShape="0">
                  <a:srgbClr val="000000">
                    <a:alpha val="20000"/>
                  </a:srgbClr>
                </a:outerShdw>
              </a:effectLst>
              <a:latin typeface="+mn-lt"/>
            </a:endParaRPr>
          </a:p>
          <a:p>
            <a:pPr marL="365125" indent="-255270">
              <a:lnSpc>
                <a:spcPct val="90000"/>
              </a:lnSpc>
              <a:buSzPct val="100000"/>
            </a:pPr>
            <a:r>
              <a:rPr lang="en-US" altLang="en-US" sz="2400" kern="1200" cap="small" dirty="0">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rPr>
              <a:t>Recruited locally</a:t>
            </a:r>
            <a:endParaRPr lang="en-US" altLang="en-US" sz="2400" kern="1200" cap="small" dirty="0">
              <a:gradFill flip="none" rotWithShape="1">
                <a:gsLst>
                  <a:gs pos="0">
                    <a:schemeClr val="tx1"/>
                  </a:gs>
                  <a:gs pos="100000">
                    <a:schemeClr val="tx1">
                      <a:lumMod val="75000"/>
                    </a:schemeClr>
                  </a:gs>
                </a:gsLst>
                <a:lin ang="5580000" scaled="0"/>
                <a:tileRect/>
              </a:gradFill>
              <a:effectLst>
                <a:glow rad="38100">
                  <a:prstClr val="black">
                    <a:lumMod val="50000"/>
                    <a:lumOff val="50000"/>
                    <a:alpha val="20000"/>
                  </a:prstClr>
                </a:glow>
                <a:outerShdw blurRad="44450" dist="12700" dir="13860000" algn="tl" rotWithShape="0">
                  <a:srgbClr val="000000">
                    <a:alpha val="20000"/>
                  </a:srgbClr>
                </a:outerShdw>
              </a:effectLst>
              <a:latin typeface="+mn-lt"/>
            </a:endParaRPr>
          </a:p>
          <a:p>
            <a:pPr marL="365125" indent="-255270">
              <a:lnSpc>
                <a:spcPct val="90000"/>
              </a:lnSpc>
              <a:buSzPct val="100000"/>
            </a:pPr>
            <a:r>
              <a:rPr lang="en-US" altLang="en-US" sz="2400" kern="1200" cap="small" dirty="0">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rPr>
              <a:t>Single Narrative</a:t>
            </a:r>
            <a:endParaRPr lang="en-US" altLang="en-US" sz="2400" kern="1200" cap="small" dirty="0">
              <a:gradFill flip="none" rotWithShape="1">
                <a:gsLst>
                  <a:gs pos="0">
                    <a:schemeClr val="tx1"/>
                  </a:gs>
                  <a:gs pos="100000">
                    <a:schemeClr val="tx1">
                      <a:lumMod val="75000"/>
                    </a:schemeClr>
                  </a:gs>
                </a:gsLst>
                <a:lin ang="5580000" scaled="0"/>
                <a:tileRect/>
              </a:gradFill>
              <a:effectLst>
                <a:glow rad="38100">
                  <a:prstClr val="black">
                    <a:lumMod val="50000"/>
                    <a:lumOff val="50000"/>
                    <a:alpha val="20000"/>
                  </a:prstClr>
                </a:glow>
                <a:outerShdw blurRad="44450" dist="12700" dir="13860000" algn="tl" rotWithShape="0">
                  <a:srgbClr val="000000">
                    <a:alpha val="20000"/>
                  </a:srgbClr>
                </a:outerShdw>
              </a:effectLst>
              <a:latin typeface="+mn-lt"/>
            </a:endParaRPr>
          </a:p>
          <a:p>
            <a:pPr marL="365125" indent="-255270">
              <a:lnSpc>
                <a:spcPct val="90000"/>
              </a:lnSpc>
              <a:buSzPct val="100000"/>
            </a:pPr>
            <a:endParaRPr lang="en-US" altLang="en-US" sz="1400" kern="1200" cap="small">
              <a:gradFill flip="none" rotWithShape="1">
                <a:gsLst>
                  <a:gs pos="0">
                    <a:schemeClr val="tx1"/>
                  </a:gs>
                  <a:gs pos="100000">
                    <a:schemeClr val="tx1">
                      <a:lumMod val="75000"/>
                    </a:schemeClr>
                  </a:gs>
                </a:gsLst>
                <a:lin ang="5580000" scaled="0"/>
                <a:tileRect/>
              </a:gradFill>
              <a:effectLst>
                <a:glow rad="38100">
                  <a:prstClr val="black">
                    <a:lumMod val="50000"/>
                    <a:lumOff val="50000"/>
                    <a:alpha val="20000"/>
                  </a:prstClr>
                </a:glow>
                <a:outerShdw blurRad="44450" dist="12700" dir="13860000" algn="tl" rotWithShape="0">
                  <a:srgbClr val="000000">
                    <a:alpha val="20000"/>
                  </a:srgbClr>
                </a:outerShdw>
              </a:effectLst>
              <a:latin typeface="+mn-lt"/>
            </a:endParaRPr>
          </a:p>
        </p:txBody>
      </p:sp>
      <p:pic>
        <p:nvPicPr>
          <p:cNvPr id="2" name="Picture 2" descr="A group of people standing in front of a crowd posing for the camera&#10;&#10;Description generated with very high confidence">
            <a:extLst>
              <a:ext uri="{FF2B5EF4-FFF2-40B4-BE49-F238E27FC236}">
                <a16:creationId xmlns:a16="http://schemas.microsoft.com/office/drawing/2014/main" id="{619F2621-5582-4187-B6E9-AC1CE1303D5F}"/>
              </a:ext>
            </a:extLst>
          </p:cNvPr>
          <p:cNvPicPr>
            <a:picLocks noGrp="1" noChangeAspect="1"/>
          </p:cNvPicPr>
          <p:nvPr>
            <p:ph sz="half" idx="4294967295"/>
          </p:nvPr>
        </p:nvPicPr>
        <p:blipFill>
          <a:blip r:embed="rId4"/>
          <a:stretch>
            <a:fillRect/>
          </a:stretch>
        </p:blipFill>
        <p:spPr>
          <a:xfrm>
            <a:off x="3832678" y="1544144"/>
            <a:ext cx="4828042" cy="3449671"/>
          </a:xfrm>
          <a:prstGeom prst="roundRect">
            <a:avLst>
              <a:gd name="adj" fmla="val 3517"/>
            </a:avLst>
          </a:prstGeom>
          <a:ln w="38100">
            <a:gradFill flip="none" rotWithShape="1">
              <a:gsLst>
                <a:gs pos="0">
                  <a:srgbClr val="363D46"/>
                </a:gs>
                <a:gs pos="100000">
                  <a:srgbClr val="363D46">
                    <a:lumMod val="75000"/>
                  </a:srgbClr>
                </a:gs>
              </a:gsLst>
              <a:lin ang="5400000" scaled="0"/>
              <a:tileRect/>
            </a:gradFill>
          </a:ln>
          <a:effectLst>
            <a:innerShdw blurRad="57150" dist="38100" dir="14460000">
              <a:srgbClr val="000000">
                <a:alpha val="70000"/>
              </a:srgbClr>
            </a:innerShdw>
          </a:effectLst>
        </p:spPr>
      </p:pic>
    </p:spTree>
    <p:extLst>
      <p:ext uri="{BB962C8B-B14F-4D97-AF65-F5344CB8AC3E}">
        <p14:creationId xmlns:p14="http://schemas.microsoft.com/office/powerpoint/2010/main" val="2827632043"/>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0292">
                                            <p:txEl>
                                              <p:pRg st="0" end="0"/>
                                            </p:txEl>
                                          </p:spTgt>
                                        </p:tgtEl>
                                        <p:attrNameLst>
                                          <p:attrName>style.visibility</p:attrName>
                                        </p:attrNameLst>
                                      </p:cBhvr>
                                      <p:to>
                                        <p:strVal val="visible"/>
                                      </p:to>
                                    </p:set>
                                    <p:anim calcmode="lin" valueType="num">
                                      <p:cBhvr additive="base">
                                        <p:cTn id="7" dur="1000" fill="hold"/>
                                        <p:tgtEl>
                                          <p:spTgt spid="140292">
                                            <p:txEl>
                                              <p:pRg st="0" end="0"/>
                                            </p:txEl>
                                          </p:spTgt>
                                        </p:tgtEl>
                                        <p:attrNameLst>
                                          <p:attrName>ppt_x</p:attrName>
                                        </p:attrNameLst>
                                      </p:cBhvr>
                                      <p:tavLst>
                                        <p:tav tm="0">
                                          <p:val>
                                            <p:strVal val="#ppt_x"/>
                                          </p:val>
                                        </p:tav>
                                        <p:tav tm="100000">
                                          <p:val>
                                            <p:strVal val="#ppt_x"/>
                                          </p:val>
                                        </p:tav>
                                      </p:tavLst>
                                    </p:anim>
                                    <p:anim calcmode="lin" valueType="num">
                                      <p:cBhvr additive="base">
                                        <p:cTn id="8" dur="1000" fill="hold"/>
                                        <p:tgtEl>
                                          <p:spTgt spid="14029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40292">
                                            <p:txEl>
                                              <p:pRg st="1" end="1"/>
                                            </p:txEl>
                                          </p:spTgt>
                                        </p:tgtEl>
                                        <p:attrNameLst>
                                          <p:attrName>style.visibility</p:attrName>
                                        </p:attrNameLst>
                                      </p:cBhvr>
                                      <p:to>
                                        <p:strVal val="visible"/>
                                      </p:to>
                                    </p:set>
                                    <p:anim calcmode="lin" valueType="num">
                                      <p:cBhvr additive="base">
                                        <p:cTn id="13" dur="1000" fill="hold"/>
                                        <p:tgtEl>
                                          <p:spTgt spid="140292">
                                            <p:txEl>
                                              <p:pRg st="1" end="1"/>
                                            </p:txEl>
                                          </p:spTgt>
                                        </p:tgtEl>
                                        <p:attrNameLst>
                                          <p:attrName>ppt_x</p:attrName>
                                        </p:attrNameLst>
                                      </p:cBhvr>
                                      <p:tavLst>
                                        <p:tav tm="0">
                                          <p:val>
                                            <p:strVal val="#ppt_x"/>
                                          </p:val>
                                        </p:tav>
                                        <p:tav tm="100000">
                                          <p:val>
                                            <p:strVal val="#ppt_x"/>
                                          </p:val>
                                        </p:tav>
                                      </p:tavLst>
                                    </p:anim>
                                    <p:anim calcmode="lin" valueType="num">
                                      <p:cBhvr additive="base">
                                        <p:cTn id="14" dur="1000" fill="hold"/>
                                        <p:tgtEl>
                                          <p:spTgt spid="14029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40292">
                                            <p:txEl>
                                              <p:pRg st="2" end="2"/>
                                            </p:txEl>
                                          </p:spTgt>
                                        </p:tgtEl>
                                        <p:attrNameLst>
                                          <p:attrName>style.visibility</p:attrName>
                                        </p:attrNameLst>
                                      </p:cBhvr>
                                      <p:to>
                                        <p:strVal val="visible"/>
                                      </p:to>
                                    </p:set>
                                    <p:anim calcmode="lin" valueType="num">
                                      <p:cBhvr additive="base">
                                        <p:cTn id="19" dur="1000" fill="hold"/>
                                        <p:tgtEl>
                                          <p:spTgt spid="140292">
                                            <p:txEl>
                                              <p:pRg st="2" end="2"/>
                                            </p:txEl>
                                          </p:spTgt>
                                        </p:tgtEl>
                                        <p:attrNameLst>
                                          <p:attrName>ppt_x</p:attrName>
                                        </p:attrNameLst>
                                      </p:cBhvr>
                                      <p:tavLst>
                                        <p:tav tm="0">
                                          <p:val>
                                            <p:strVal val="#ppt_x"/>
                                          </p:val>
                                        </p:tav>
                                        <p:tav tm="100000">
                                          <p:val>
                                            <p:strVal val="#ppt_x"/>
                                          </p:val>
                                        </p:tav>
                                      </p:tavLst>
                                    </p:anim>
                                    <p:anim calcmode="lin" valueType="num">
                                      <p:cBhvr additive="base">
                                        <p:cTn id="20" dur="1000" fill="hold"/>
                                        <p:tgtEl>
                                          <p:spTgt spid="14029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40292">
                                            <p:txEl>
                                              <p:pRg st="3" end="3"/>
                                            </p:txEl>
                                          </p:spTgt>
                                        </p:tgtEl>
                                        <p:attrNameLst>
                                          <p:attrName>style.visibility</p:attrName>
                                        </p:attrNameLst>
                                      </p:cBhvr>
                                      <p:to>
                                        <p:strVal val="visible"/>
                                      </p:to>
                                    </p:set>
                                    <p:anim calcmode="lin" valueType="num">
                                      <p:cBhvr additive="base">
                                        <p:cTn id="25" dur="1000" fill="hold"/>
                                        <p:tgtEl>
                                          <p:spTgt spid="140292">
                                            <p:txEl>
                                              <p:pRg st="3" end="3"/>
                                            </p:txEl>
                                          </p:spTgt>
                                        </p:tgtEl>
                                        <p:attrNameLst>
                                          <p:attrName>ppt_x</p:attrName>
                                        </p:attrNameLst>
                                      </p:cBhvr>
                                      <p:tavLst>
                                        <p:tav tm="0">
                                          <p:val>
                                            <p:strVal val="#ppt_x"/>
                                          </p:val>
                                        </p:tav>
                                        <p:tav tm="100000">
                                          <p:val>
                                            <p:strVal val="#ppt_x"/>
                                          </p:val>
                                        </p:tav>
                                      </p:tavLst>
                                    </p:anim>
                                    <p:anim calcmode="lin" valueType="num">
                                      <p:cBhvr additive="base">
                                        <p:cTn id="26" dur="1000" fill="hold"/>
                                        <p:tgtEl>
                                          <p:spTgt spid="14029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40292">
                                            <p:txEl>
                                              <p:pRg st="4" end="4"/>
                                            </p:txEl>
                                          </p:spTgt>
                                        </p:tgtEl>
                                        <p:attrNameLst>
                                          <p:attrName>style.visibility</p:attrName>
                                        </p:attrNameLst>
                                      </p:cBhvr>
                                      <p:to>
                                        <p:strVal val="visible"/>
                                      </p:to>
                                    </p:set>
                                    <p:anim calcmode="lin" valueType="num">
                                      <p:cBhvr additive="base">
                                        <p:cTn id="31" dur="1000" fill="hold"/>
                                        <p:tgtEl>
                                          <p:spTgt spid="140292">
                                            <p:txEl>
                                              <p:pRg st="4" end="4"/>
                                            </p:txEl>
                                          </p:spTgt>
                                        </p:tgtEl>
                                        <p:attrNameLst>
                                          <p:attrName>ppt_x</p:attrName>
                                        </p:attrNameLst>
                                      </p:cBhvr>
                                      <p:tavLst>
                                        <p:tav tm="0">
                                          <p:val>
                                            <p:strVal val="#ppt_x"/>
                                          </p:val>
                                        </p:tav>
                                        <p:tav tm="100000">
                                          <p:val>
                                            <p:strVal val="#ppt_x"/>
                                          </p:val>
                                        </p:tav>
                                      </p:tavLst>
                                    </p:anim>
                                    <p:anim calcmode="lin" valueType="num">
                                      <p:cBhvr additive="base">
                                        <p:cTn id="32" dur="1000" fill="hold"/>
                                        <p:tgtEl>
                                          <p:spTgt spid="14029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40292">
                                            <p:txEl>
                                              <p:pRg st="5" end="5"/>
                                            </p:txEl>
                                          </p:spTgt>
                                        </p:tgtEl>
                                        <p:attrNameLst>
                                          <p:attrName>style.visibility</p:attrName>
                                        </p:attrNameLst>
                                      </p:cBhvr>
                                      <p:to>
                                        <p:strVal val="visible"/>
                                      </p:to>
                                    </p:set>
                                    <p:anim calcmode="lin" valueType="num">
                                      <p:cBhvr additive="base">
                                        <p:cTn id="37" dur="1000" fill="hold"/>
                                        <p:tgtEl>
                                          <p:spTgt spid="140292">
                                            <p:txEl>
                                              <p:pRg st="5" end="5"/>
                                            </p:txEl>
                                          </p:spTgt>
                                        </p:tgtEl>
                                        <p:attrNameLst>
                                          <p:attrName>ppt_x</p:attrName>
                                        </p:attrNameLst>
                                      </p:cBhvr>
                                      <p:tavLst>
                                        <p:tav tm="0">
                                          <p:val>
                                            <p:strVal val="#ppt_x"/>
                                          </p:val>
                                        </p:tav>
                                        <p:tav tm="100000">
                                          <p:val>
                                            <p:strVal val="#ppt_x"/>
                                          </p:val>
                                        </p:tav>
                                      </p:tavLst>
                                    </p:anim>
                                    <p:anim calcmode="lin" valueType="num">
                                      <p:cBhvr additive="base">
                                        <p:cTn id="38" dur="1000" fill="hold"/>
                                        <p:tgtEl>
                                          <p:spTgt spid="140292">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40292">
                                            <p:txEl>
                                              <p:pRg st="6" end="6"/>
                                            </p:txEl>
                                          </p:spTgt>
                                        </p:tgtEl>
                                        <p:attrNameLst>
                                          <p:attrName>style.visibility</p:attrName>
                                        </p:attrNameLst>
                                      </p:cBhvr>
                                      <p:to>
                                        <p:strVal val="visible"/>
                                      </p:to>
                                    </p:set>
                                    <p:anim calcmode="lin" valueType="num">
                                      <p:cBhvr additive="base">
                                        <p:cTn id="43" dur="1000" fill="hold"/>
                                        <p:tgtEl>
                                          <p:spTgt spid="140292">
                                            <p:txEl>
                                              <p:pRg st="6" end="6"/>
                                            </p:txEl>
                                          </p:spTgt>
                                        </p:tgtEl>
                                        <p:attrNameLst>
                                          <p:attrName>ppt_x</p:attrName>
                                        </p:attrNameLst>
                                      </p:cBhvr>
                                      <p:tavLst>
                                        <p:tav tm="0">
                                          <p:val>
                                            <p:strVal val="#ppt_x"/>
                                          </p:val>
                                        </p:tav>
                                        <p:tav tm="100000">
                                          <p:val>
                                            <p:strVal val="#ppt_x"/>
                                          </p:val>
                                        </p:tav>
                                      </p:tavLst>
                                    </p:anim>
                                    <p:anim calcmode="lin" valueType="num">
                                      <p:cBhvr additive="base">
                                        <p:cTn id="44" dur="1000" fill="hold"/>
                                        <p:tgtEl>
                                          <p:spTgt spid="140292">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40292">
                                            <p:txEl>
                                              <p:pRg st="7" end="7"/>
                                            </p:txEl>
                                          </p:spTgt>
                                        </p:tgtEl>
                                        <p:attrNameLst>
                                          <p:attrName>style.visibility</p:attrName>
                                        </p:attrNameLst>
                                      </p:cBhvr>
                                      <p:to>
                                        <p:strVal val="visible"/>
                                      </p:to>
                                    </p:set>
                                    <p:anim calcmode="lin" valueType="num">
                                      <p:cBhvr additive="base">
                                        <p:cTn id="49" dur="1000" fill="hold"/>
                                        <p:tgtEl>
                                          <p:spTgt spid="140292">
                                            <p:txEl>
                                              <p:pRg st="7" end="7"/>
                                            </p:txEl>
                                          </p:spTgt>
                                        </p:tgtEl>
                                        <p:attrNameLst>
                                          <p:attrName>ppt_x</p:attrName>
                                        </p:attrNameLst>
                                      </p:cBhvr>
                                      <p:tavLst>
                                        <p:tav tm="0">
                                          <p:val>
                                            <p:strVal val="#ppt_x"/>
                                          </p:val>
                                        </p:tav>
                                        <p:tav tm="100000">
                                          <p:val>
                                            <p:strVal val="#ppt_x"/>
                                          </p:val>
                                        </p:tav>
                                      </p:tavLst>
                                    </p:anim>
                                    <p:anim calcmode="lin" valueType="num">
                                      <p:cBhvr additive="base">
                                        <p:cTn id="50" dur="1000" fill="hold"/>
                                        <p:tgtEl>
                                          <p:spTgt spid="140292">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0292" grpId="0" build="p"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74" name="Rectangle 73">
            <a:extLst>
              <a:ext uri="{FF2B5EF4-FFF2-40B4-BE49-F238E27FC236}">
                <a16:creationId xmlns:a16="http://schemas.microsoft.com/office/drawing/2014/main" id="{C9B44886-047B-4C3D-B24D-40372BAF67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
            <a:ext cx="9144000" cy="4373743"/>
          </a:xfrm>
          <a:prstGeom prst="rect">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useBgFill="1">
        <p:nvSpPr>
          <p:cNvPr id="76" name="Rectangle 75">
            <a:extLst>
              <a:ext uri="{FF2B5EF4-FFF2-40B4-BE49-F238E27FC236}">
                <a16:creationId xmlns:a16="http://schemas.microsoft.com/office/drawing/2014/main" id="{C69F3D2E-2D8E-4CC9-A453-44EB58CF10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52" y="4462271"/>
            <a:ext cx="9144000" cy="2395728"/>
          </a:xfrm>
          <a:prstGeom prst="rect">
            <a:avLst/>
          </a:prstGeom>
          <a:ln>
            <a:noFill/>
          </a:ln>
          <a:effectLst>
            <a:innerShdw blurRad="63500" dist="50800" dir="54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98" name="Rectangle 2"/>
          <p:cNvSpPr>
            <a:spLocks noGrp="1" noChangeArrowheads="1"/>
          </p:cNvSpPr>
          <p:nvPr>
            <p:ph type="title"/>
          </p:nvPr>
        </p:nvSpPr>
        <p:spPr>
          <a:xfrm>
            <a:off x="856059" y="4707635"/>
            <a:ext cx="7429499" cy="1087109"/>
          </a:xfrm>
        </p:spPr>
        <p:txBody>
          <a:bodyPr anchor="t">
            <a:normAutofit/>
          </a:bodyPr>
          <a:lstStyle/>
          <a:p>
            <a:pPr eaLnBrk="1" hangingPunct="1"/>
            <a:r>
              <a:rPr lang="en-GB" altLang="en-US" sz="3100"/>
              <a:t>Change of Intelligence Function</a:t>
            </a:r>
          </a:p>
        </p:txBody>
      </p:sp>
      <p:cxnSp>
        <p:nvCxnSpPr>
          <p:cNvPr id="78" name="Straight Connector 77">
            <a:extLst>
              <a:ext uri="{FF2B5EF4-FFF2-40B4-BE49-F238E27FC236}">
                <a16:creationId xmlns:a16="http://schemas.microsoft.com/office/drawing/2014/main" id="{56319A8F-DEC0-498D-AD34-743F1F87415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86" y="4373740"/>
            <a:ext cx="9141714" cy="0"/>
          </a:xfrm>
          <a:prstGeom prst="line">
            <a:avLst/>
          </a:prstGeom>
          <a:solidFill>
            <a:srgbClr val="FFFFFF"/>
          </a:solidFill>
          <a:ln w="38100" cap="flat">
            <a:gradFill flip="none" rotWithShape="1">
              <a:gsLst>
                <a:gs pos="0">
                  <a:srgbClr val="363D46"/>
                </a:gs>
                <a:gs pos="100000">
                  <a:srgbClr val="363D46">
                    <a:lumMod val="75000"/>
                  </a:srgbClr>
                </a:gs>
              </a:gsLst>
              <a:lin ang="5400000" scaled="0"/>
              <a:tileRect/>
            </a:gradFill>
            <a:miter lim="800000"/>
          </a:ln>
          <a:effectLst>
            <a:innerShdw blurRad="57150" dist="38100" dir="14460000">
              <a:srgbClr val="000000">
                <a:alpha val="70000"/>
              </a:srgbClr>
            </a:innerShdw>
          </a:effectLst>
        </p:spPr>
        <p:style>
          <a:lnRef idx="2">
            <a:schemeClr val="accent1">
              <a:shade val="50000"/>
            </a:schemeClr>
          </a:lnRef>
          <a:fillRef idx="1">
            <a:schemeClr val="accent1"/>
          </a:fillRef>
          <a:effectRef idx="0">
            <a:schemeClr val="accent1"/>
          </a:effectRef>
          <a:fontRef idx="minor">
            <a:schemeClr val="lt1"/>
          </a:fontRef>
        </p:style>
      </p:cxnSp>
      <p:sp>
        <p:nvSpPr>
          <p:cNvPr id="80" name="Rectangle 79">
            <a:extLst>
              <a:ext uri="{FF2B5EF4-FFF2-40B4-BE49-F238E27FC236}">
                <a16:creationId xmlns:a16="http://schemas.microsoft.com/office/drawing/2014/main" id="{7D96F023-07C3-410F-8214-C77FAA8E7E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52" y="3907334"/>
            <a:ext cx="9144000" cy="466406"/>
          </a:xfrm>
          <a:prstGeom prst="rect">
            <a:avLst/>
          </a:prstGeom>
          <a:gradFill>
            <a:gsLst>
              <a:gs pos="0">
                <a:srgbClr val="363D46"/>
              </a:gs>
              <a:gs pos="100000">
                <a:srgbClr val="363D46">
                  <a:lumMod val="75000"/>
                </a:srgbClr>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aphicFrame>
        <p:nvGraphicFramePr>
          <p:cNvPr id="4102" name="Rectangle 3">
            <a:extLst>
              <a:ext uri="{FF2B5EF4-FFF2-40B4-BE49-F238E27FC236}">
                <a16:creationId xmlns:a16="http://schemas.microsoft.com/office/drawing/2014/main" id="{5612C143-7B8A-40A0-AD13-B777BA16A736}"/>
              </a:ext>
            </a:extLst>
          </p:cNvPr>
          <p:cNvGraphicFramePr>
            <a:graphicFrameLocks noGrp="1"/>
          </p:cNvGraphicFramePr>
          <p:nvPr>
            <p:ph idx="1"/>
            <p:extLst>
              <p:ext uri="{D42A27DB-BD31-4B8C-83A1-F6EECF244321}">
                <p14:modId xmlns:p14="http://schemas.microsoft.com/office/powerpoint/2010/main" val="1138000128"/>
              </p:ext>
            </p:extLst>
          </p:nvPr>
        </p:nvGraphicFramePr>
        <p:xfrm>
          <a:off x="723900" y="528783"/>
          <a:ext cx="7696200" cy="400699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1253128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id="{5BBD3ED2-B0E6-45A2-ABD5-ECF31BC37C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Rectangle 73">
            <a:extLst>
              <a:ext uri="{FF2B5EF4-FFF2-40B4-BE49-F238E27FC236}">
                <a16:creationId xmlns:a16="http://schemas.microsoft.com/office/drawing/2014/main" id="{F2D2D1E8-4ABF-4B6B-B39D-40B080B61E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370" y="0"/>
            <a:ext cx="7027065" cy="6857999"/>
          </a:xfrm>
          <a:prstGeom prst="rect">
            <a:avLst/>
          </a:prstGeom>
          <a:gradFill flip="none" rotWithShape="1">
            <a:gsLst>
              <a:gs pos="10000">
                <a:schemeClr val="bg2">
                  <a:lumMod val="60000"/>
                  <a:lumOff val="40000"/>
                  <a:alpha val="40000"/>
                </a:schemeClr>
              </a:gs>
              <a:gs pos="70000">
                <a:schemeClr val="bg2">
                  <a:alpha val="0"/>
                </a:schemeClr>
              </a:gs>
              <a:gs pos="0">
                <a:schemeClr val="bg2">
                  <a:lumMod val="40000"/>
                  <a:lumOff val="60000"/>
                  <a:alpha val="5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76" name="Freeform: Shape 75">
            <a:extLst>
              <a:ext uri="{FF2B5EF4-FFF2-40B4-BE49-F238E27FC236}">
                <a16:creationId xmlns:a16="http://schemas.microsoft.com/office/drawing/2014/main" id="{BC7AB4B5-66A5-48D1-BD88-C60A16ED97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4566366" cy="6858002"/>
          </a:xfrm>
          <a:custGeom>
            <a:avLst/>
            <a:gdLst>
              <a:gd name="connsiteX0" fmla="*/ 0 w 6088489"/>
              <a:gd name="connsiteY0" fmla="*/ 0 h 6858002"/>
              <a:gd name="connsiteX1" fmla="*/ 3563332 w 6088489"/>
              <a:gd name="connsiteY1" fmla="*/ 0 h 6858002"/>
              <a:gd name="connsiteX2" fmla="*/ 3563332 w 6088489"/>
              <a:gd name="connsiteY2" fmla="*/ 3 h 6858002"/>
              <a:gd name="connsiteX3" fmla="*/ 5842099 w 6088489"/>
              <a:gd name="connsiteY3" fmla="*/ 3 h 6858002"/>
              <a:gd name="connsiteX4" fmla="*/ 5842099 w 6088489"/>
              <a:gd name="connsiteY4" fmla="*/ 4 h 6858002"/>
              <a:gd name="connsiteX5" fmla="*/ 5835346 w 6088489"/>
              <a:gd name="connsiteY5" fmla="*/ 4 h 6858002"/>
              <a:gd name="connsiteX6" fmla="*/ 5841229 w 6088489"/>
              <a:gd name="connsiteY6" fmla="*/ 40466 h 6858002"/>
              <a:gd name="connsiteX7" fmla="*/ 5858543 w 6088489"/>
              <a:gd name="connsiteY7" fmla="*/ 159110 h 6858002"/>
              <a:gd name="connsiteX8" fmla="*/ 5870645 w 6088489"/>
              <a:gd name="connsiteY8" fmla="*/ 245521 h 6858002"/>
              <a:gd name="connsiteX9" fmla="*/ 5883420 w 6088489"/>
              <a:gd name="connsiteY9" fmla="*/ 348391 h 6858002"/>
              <a:gd name="connsiteX10" fmla="*/ 5898716 w 6088489"/>
              <a:gd name="connsiteY10" fmla="*/ 470463 h 6858002"/>
              <a:gd name="connsiteX11" fmla="*/ 5914853 w 6088489"/>
              <a:gd name="connsiteY11" fmla="*/ 605566 h 6858002"/>
              <a:gd name="connsiteX12" fmla="*/ 5931830 w 6088489"/>
              <a:gd name="connsiteY12" fmla="*/ 757813 h 6858002"/>
              <a:gd name="connsiteX13" fmla="*/ 5949815 w 6088489"/>
              <a:gd name="connsiteY13" fmla="*/ 923777 h 6858002"/>
              <a:gd name="connsiteX14" fmla="*/ 5967801 w 6088489"/>
              <a:gd name="connsiteY14" fmla="*/ 1104142 h 6858002"/>
              <a:gd name="connsiteX15" fmla="*/ 5986122 w 6088489"/>
              <a:gd name="connsiteY15" fmla="*/ 1296166 h 6858002"/>
              <a:gd name="connsiteX16" fmla="*/ 6003099 w 6088489"/>
              <a:gd name="connsiteY16" fmla="*/ 1503278 h 6858002"/>
              <a:gd name="connsiteX17" fmla="*/ 6019404 w 6088489"/>
              <a:gd name="connsiteY17" fmla="*/ 1719991 h 6858002"/>
              <a:gd name="connsiteX18" fmla="*/ 6034196 w 6088489"/>
              <a:gd name="connsiteY18" fmla="*/ 1949048 h 6858002"/>
              <a:gd name="connsiteX19" fmla="*/ 6048315 w 6088489"/>
              <a:gd name="connsiteY19" fmla="*/ 2187706 h 6858002"/>
              <a:gd name="connsiteX20" fmla="*/ 6061595 w 6088489"/>
              <a:gd name="connsiteY20" fmla="*/ 2436652 h 6858002"/>
              <a:gd name="connsiteX21" fmla="*/ 6066301 w 6088489"/>
              <a:gd name="connsiteY21" fmla="*/ 2564211 h 6858002"/>
              <a:gd name="connsiteX22" fmla="*/ 6071512 w 6088489"/>
              <a:gd name="connsiteY22" fmla="*/ 2694512 h 6858002"/>
              <a:gd name="connsiteX23" fmla="*/ 6076386 w 6088489"/>
              <a:gd name="connsiteY23" fmla="*/ 2826871 h 6858002"/>
              <a:gd name="connsiteX24" fmla="*/ 6079580 w 6088489"/>
              <a:gd name="connsiteY24" fmla="*/ 2959917 h 6858002"/>
              <a:gd name="connsiteX25" fmla="*/ 6082438 w 6088489"/>
              <a:gd name="connsiteY25" fmla="*/ 3095705 h 6858002"/>
              <a:gd name="connsiteX26" fmla="*/ 6085463 w 6088489"/>
              <a:gd name="connsiteY26" fmla="*/ 3232865 h 6858002"/>
              <a:gd name="connsiteX27" fmla="*/ 6087480 w 6088489"/>
              <a:gd name="connsiteY27" fmla="*/ 3372768 h 6858002"/>
              <a:gd name="connsiteX28" fmla="*/ 6087480 w 6088489"/>
              <a:gd name="connsiteY28" fmla="*/ 3514043 h 6858002"/>
              <a:gd name="connsiteX29" fmla="*/ 6088489 w 6088489"/>
              <a:gd name="connsiteY29" fmla="*/ 3656689 h 6858002"/>
              <a:gd name="connsiteX30" fmla="*/ 6087480 w 6088489"/>
              <a:gd name="connsiteY30" fmla="*/ 3800707 h 6858002"/>
              <a:gd name="connsiteX31" fmla="*/ 6085463 w 6088489"/>
              <a:gd name="connsiteY31" fmla="*/ 3946783 h 6858002"/>
              <a:gd name="connsiteX32" fmla="*/ 6083614 w 6088489"/>
              <a:gd name="connsiteY32" fmla="*/ 4092858 h 6858002"/>
              <a:gd name="connsiteX33" fmla="*/ 6079580 w 6088489"/>
              <a:gd name="connsiteY33" fmla="*/ 4240991 h 6858002"/>
              <a:gd name="connsiteX34" fmla="*/ 6075378 w 6088489"/>
              <a:gd name="connsiteY34" fmla="*/ 4390495 h 6858002"/>
              <a:gd name="connsiteX35" fmla="*/ 6070503 w 6088489"/>
              <a:gd name="connsiteY35" fmla="*/ 4540000 h 6858002"/>
              <a:gd name="connsiteX36" fmla="*/ 6063612 w 6088489"/>
              <a:gd name="connsiteY36" fmla="*/ 4690876 h 6858002"/>
              <a:gd name="connsiteX37" fmla="*/ 6055375 w 6088489"/>
              <a:gd name="connsiteY37" fmla="*/ 4843123 h 6858002"/>
              <a:gd name="connsiteX38" fmla="*/ 6047475 w 6088489"/>
              <a:gd name="connsiteY38" fmla="*/ 4996057 h 6858002"/>
              <a:gd name="connsiteX39" fmla="*/ 6037390 w 6088489"/>
              <a:gd name="connsiteY39" fmla="*/ 5148990 h 6858002"/>
              <a:gd name="connsiteX40" fmla="*/ 6025287 w 6088489"/>
              <a:gd name="connsiteY40" fmla="*/ 5303981 h 6858002"/>
              <a:gd name="connsiteX41" fmla="*/ 6013185 w 6088489"/>
              <a:gd name="connsiteY41" fmla="*/ 5456914 h 6858002"/>
              <a:gd name="connsiteX42" fmla="*/ 5999233 w 6088489"/>
              <a:gd name="connsiteY42" fmla="*/ 5612591 h 6858002"/>
              <a:gd name="connsiteX43" fmla="*/ 5983937 w 6088489"/>
              <a:gd name="connsiteY43" fmla="*/ 5768953 h 6858002"/>
              <a:gd name="connsiteX44" fmla="*/ 5967801 w 6088489"/>
              <a:gd name="connsiteY44" fmla="*/ 5923258 h 6858002"/>
              <a:gd name="connsiteX45" fmla="*/ 5948975 w 6088489"/>
              <a:gd name="connsiteY45" fmla="*/ 6079621 h 6858002"/>
              <a:gd name="connsiteX46" fmla="*/ 5928804 w 6088489"/>
              <a:gd name="connsiteY46" fmla="*/ 6235297 h 6858002"/>
              <a:gd name="connsiteX47" fmla="*/ 5908801 w 6088489"/>
              <a:gd name="connsiteY47" fmla="*/ 6391660 h 6858002"/>
              <a:gd name="connsiteX48" fmla="*/ 5885437 w 6088489"/>
              <a:gd name="connsiteY48" fmla="*/ 6547336 h 6858002"/>
              <a:gd name="connsiteX49" fmla="*/ 5861568 w 6088489"/>
              <a:gd name="connsiteY49" fmla="*/ 6702327 h 6858002"/>
              <a:gd name="connsiteX50" fmla="*/ 5836524 w 6088489"/>
              <a:gd name="connsiteY50" fmla="*/ 6858002 h 6858002"/>
              <a:gd name="connsiteX51" fmla="*/ 3563332 w 6088489"/>
              <a:gd name="connsiteY51" fmla="*/ 6858002 h 6858002"/>
              <a:gd name="connsiteX52" fmla="*/ 1223490 w 6088489"/>
              <a:gd name="connsiteY52" fmla="*/ 6858002 h 6858002"/>
              <a:gd name="connsiteX53" fmla="*/ 0 w 6088489"/>
              <a:gd name="connsiteY53" fmla="*/ 6858002 h 685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6088489" h="6858002">
                <a:moveTo>
                  <a:pt x="0" y="0"/>
                </a:moveTo>
                <a:lnTo>
                  <a:pt x="3563332" y="0"/>
                </a:lnTo>
                <a:lnTo>
                  <a:pt x="3563332" y="3"/>
                </a:lnTo>
                <a:lnTo>
                  <a:pt x="5842099" y="3"/>
                </a:lnTo>
                <a:lnTo>
                  <a:pt x="5842099" y="4"/>
                </a:lnTo>
                <a:lnTo>
                  <a:pt x="5835346" y="4"/>
                </a:lnTo>
                <a:lnTo>
                  <a:pt x="5841229" y="40466"/>
                </a:lnTo>
                <a:lnTo>
                  <a:pt x="5858543" y="159110"/>
                </a:lnTo>
                <a:lnTo>
                  <a:pt x="5870645" y="245521"/>
                </a:lnTo>
                <a:lnTo>
                  <a:pt x="5883420" y="348391"/>
                </a:lnTo>
                <a:lnTo>
                  <a:pt x="5898716" y="470463"/>
                </a:lnTo>
                <a:lnTo>
                  <a:pt x="5914853" y="605566"/>
                </a:lnTo>
                <a:lnTo>
                  <a:pt x="5931830" y="757813"/>
                </a:lnTo>
                <a:lnTo>
                  <a:pt x="5949815" y="923777"/>
                </a:lnTo>
                <a:lnTo>
                  <a:pt x="5967801" y="1104142"/>
                </a:lnTo>
                <a:lnTo>
                  <a:pt x="5986122" y="1296166"/>
                </a:lnTo>
                <a:lnTo>
                  <a:pt x="6003099" y="1503278"/>
                </a:lnTo>
                <a:lnTo>
                  <a:pt x="6019404" y="1719991"/>
                </a:lnTo>
                <a:lnTo>
                  <a:pt x="6034196" y="1949048"/>
                </a:lnTo>
                <a:lnTo>
                  <a:pt x="6048315" y="2187706"/>
                </a:lnTo>
                <a:lnTo>
                  <a:pt x="6061595" y="2436652"/>
                </a:lnTo>
                <a:lnTo>
                  <a:pt x="6066301" y="2564211"/>
                </a:lnTo>
                <a:lnTo>
                  <a:pt x="6071512" y="2694512"/>
                </a:lnTo>
                <a:lnTo>
                  <a:pt x="6076386" y="2826871"/>
                </a:lnTo>
                <a:lnTo>
                  <a:pt x="6079580" y="2959917"/>
                </a:lnTo>
                <a:lnTo>
                  <a:pt x="6082438" y="3095705"/>
                </a:lnTo>
                <a:lnTo>
                  <a:pt x="6085463" y="3232865"/>
                </a:lnTo>
                <a:lnTo>
                  <a:pt x="6087480" y="3372768"/>
                </a:lnTo>
                <a:lnTo>
                  <a:pt x="6087480" y="3514043"/>
                </a:lnTo>
                <a:lnTo>
                  <a:pt x="6088489" y="3656689"/>
                </a:lnTo>
                <a:lnTo>
                  <a:pt x="6087480" y="3800707"/>
                </a:lnTo>
                <a:lnTo>
                  <a:pt x="6085463" y="3946783"/>
                </a:lnTo>
                <a:lnTo>
                  <a:pt x="6083614" y="4092858"/>
                </a:lnTo>
                <a:lnTo>
                  <a:pt x="6079580" y="4240991"/>
                </a:lnTo>
                <a:lnTo>
                  <a:pt x="6075378" y="4390495"/>
                </a:lnTo>
                <a:lnTo>
                  <a:pt x="6070503" y="4540000"/>
                </a:lnTo>
                <a:lnTo>
                  <a:pt x="6063612" y="4690876"/>
                </a:lnTo>
                <a:lnTo>
                  <a:pt x="6055375" y="4843123"/>
                </a:lnTo>
                <a:lnTo>
                  <a:pt x="6047475" y="4996057"/>
                </a:lnTo>
                <a:lnTo>
                  <a:pt x="6037390" y="5148990"/>
                </a:lnTo>
                <a:lnTo>
                  <a:pt x="6025287" y="5303981"/>
                </a:lnTo>
                <a:lnTo>
                  <a:pt x="6013185" y="5456914"/>
                </a:lnTo>
                <a:lnTo>
                  <a:pt x="5999233" y="5612591"/>
                </a:lnTo>
                <a:lnTo>
                  <a:pt x="5983937" y="5768953"/>
                </a:lnTo>
                <a:lnTo>
                  <a:pt x="5967801" y="5923258"/>
                </a:lnTo>
                <a:lnTo>
                  <a:pt x="5948975" y="6079621"/>
                </a:lnTo>
                <a:lnTo>
                  <a:pt x="5928804" y="6235297"/>
                </a:lnTo>
                <a:lnTo>
                  <a:pt x="5908801" y="6391660"/>
                </a:lnTo>
                <a:lnTo>
                  <a:pt x="5885437" y="6547336"/>
                </a:lnTo>
                <a:lnTo>
                  <a:pt x="5861568" y="6702327"/>
                </a:lnTo>
                <a:lnTo>
                  <a:pt x="5836524" y="6858002"/>
                </a:lnTo>
                <a:lnTo>
                  <a:pt x="3563332" y="6858002"/>
                </a:lnTo>
                <a:lnTo>
                  <a:pt x="1223490" y="6858002"/>
                </a:lnTo>
                <a:lnTo>
                  <a:pt x="0" y="6858002"/>
                </a:lnTo>
                <a:close/>
              </a:path>
            </a:pathLst>
          </a:custGeom>
          <a:ln w="44450">
            <a:gradFill>
              <a:gsLst>
                <a:gs pos="5000">
                  <a:schemeClr val="bg2">
                    <a:alpha val="65000"/>
                  </a:schemeClr>
                </a:gs>
                <a:gs pos="98000">
                  <a:schemeClr val="bg2">
                    <a:lumMod val="75000"/>
                    <a:alpha val="55000"/>
                  </a:schemeClr>
                </a:gs>
              </a:gsLst>
              <a:lin ang="5400000" scaled="1"/>
            </a:gradFill>
          </a:ln>
          <a:effectLst>
            <a:outerShdw blurRad="50800" dist="25400" algn="l"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290" name="Rectangle 2"/>
          <p:cNvSpPr>
            <a:spLocks noGrp="1" noChangeArrowheads="1"/>
          </p:cNvSpPr>
          <p:nvPr>
            <p:ph type="title"/>
          </p:nvPr>
        </p:nvSpPr>
        <p:spPr>
          <a:xfrm>
            <a:off x="721516" y="643467"/>
            <a:ext cx="3255017" cy="5571064"/>
          </a:xfrm>
        </p:spPr>
        <p:txBody>
          <a:bodyPr anchor="ctr">
            <a:normAutofit/>
          </a:bodyPr>
          <a:lstStyle/>
          <a:p>
            <a:pPr eaLnBrk="1" hangingPunct="1"/>
            <a:r>
              <a:rPr lang="en-GB" altLang="en-US" sz="3800"/>
              <a:t>11</a:t>
            </a:r>
            <a:r>
              <a:rPr lang="en-GB" altLang="en-US" sz="3800" baseline="30000"/>
              <a:t>th</a:t>
            </a:r>
            <a:r>
              <a:rPr lang="en-GB" altLang="en-US" sz="3800"/>
              <a:t> September 2001</a:t>
            </a:r>
          </a:p>
        </p:txBody>
      </p:sp>
      <p:sp>
        <p:nvSpPr>
          <p:cNvPr id="12291" name="Rectangle 3"/>
          <p:cNvSpPr>
            <a:spLocks noGrp="1" noChangeArrowheads="1"/>
          </p:cNvSpPr>
          <p:nvPr>
            <p:ph idx="1"/>
          </p:nvPr>
        </p:nvSpPr>
        <p:spPr>
          <a:xfrm>
            <a:off x="5031374" y="643467"/>
            <a:ext cx="3391110" cy="5571064"/>
          </a:xfrm>
        </p:spPr>
        <p:txBody>
          <a:bodyPr>
            <a:normAutofit/>
          </a:bodyPr>
          <a:lstStyle/>
          <a:p>
            <a:pPr eaLnBrk="1" hangingPunct="1">
              <a:buFontTx/>
              <a:buNone/>
            </a:pPr>
            <a:r>
              <a:rPr lang="en-GB" altLang="en-US" sz="1800"/>
              <a:t>   The invasion of Afghanistan that followed the Twin Towers attacks forced AQ to alter its hierarchical structure into a movement that comprised of loosely affiliated or ‘localised groups and in order to continue to spread it’s ideology to resort to intensive networking.</a:t>
            </a:r>
          </a:p>
        </p:txBody>
      </p:sp>
    </p:spTree>
    <p:extLst>
      <p:ext uri="{BB962C8B-B14F-4D97-AF65-F5344CB8AC3E}">
        <p14:creationId xmlns:p14="http://schemas.microsoft.com/office/powerpoint/2010/main" val="335416749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id="{5BBD3ED2-B0E6-45A2-ABD5-ECF31BC37C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Rectangle 73">
            <a:extLst>
              <a:ext uri="{FF2B5EF4-FFF2-40B4-BE49-F238E27FC236}">
                <a16:creationId xmlns:a16="http://schemas.microsoft.com/office/drawing/2014/main" id="{F2D2D1E8-4ABF-4B6B-B39D-40B080B61E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370" y="0"/>
            <a:ext cx="7027065" cy="6857999"/>
          </a:xfrm>
          <a:prstGeom prst="rect">
            <a:avLst/>
          </a:prstGeom>
          <a:gradFill flip="none" rotWithShape="1">
            <a:gsLst>
              <a:gs pos="10000">
                <a:schemeClr val="bg2">
                  <a:lumMod val="60000"/>
                  <a:lumOff val="40000"/>
                  <a:alpha val="40000"/>
                </a:schemeClr>
              </a:gs>
              <a:gs pos="70000">
                <a:schemeClr val="bg2">
                  <a:alpha val="0"/>
                </a:schemeClr>
              </a:gs>
              <a:gs pos="0">
                <a:schemeClr val="bg2">
                  <a:lumMod val="40000"/>
                  <a:lumOff val="60000"/>
                  <a:alpha val="5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76" name="Freeform: Shape 75">
            <a:extLst>
              <a:ext uri="{FF2B5EF4-FFF2-40B4-BE49-F238E27FC236}">
                <a16:creationId xmlns:a16="http://schemas.microsoft.com/office/drawing/2014/main" id="{BC7AB4B5-66A5-48D1-BD88-C60A16ED97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4566366" cy="6858002"/>
          </a:xfrm>
          <a:custGeom>
            <a:avLst/>
            <a:gdLst>
              <a:gd name="connsiteX0" fmla="*/ 0 w 6088489"/>
              <a:gd name="connsiteY0" fmla="*/ 0 h 6858002"/>
              <a:gd name="connsiteX1" fmla="*/ 3563332 w 6088489"/>
              <a:gd name="connsiteY1" fmla="*/ 0 h 6858002"/>
              <a:gd name="connsiteX2" fmla="*/ 3563332 w 6088489"/>
              <a:gd name="connsiteY2" fmla="*/ 3 h 6858002"/>
              <a:gd name="connsiteX3" fmla="*/ 5842099 w 6088489"/>
              <a:gd name="connsiteY3" fmla="*/ 3 h 6858002"/>
              <a:gd name="connsiteX4" fmla="*/ 5842099 w 6088489"/>
              <a:gd name="connsiteY4" fmla="*/ 4 h 6858002"/>
              <a:gd name="connsiteX5" fmla="*/ 5835346 w 6088489"/>
              <a:gd name="connsiteY5" fmla="*/ 4 h 6858002"/>
              <a:gd name="connsiteX6" fmla="*/ 5841229 w 6088489"/>
              <a:gd name="connsiteY6" fmla="*/ 40466 h 6858002"/>
              <a:gd name="connsiteX7" fmla="*/ 5858543 w 6088489"/>
              <a:gd name="connsiteY7" fmla="*/ 159110 h 6858002"/>
              <a:gd name="connsiteX8" fmla="*/ 5870645 w 6088489"/>
              <a:gd name="connsiteY8" fmla="*/ 245521 h 6858002"/>
              <a:gd name="connsiteX9" fmla="*/ 5883420 w 6088489"/>
              <a:gd name="connsiteY9" fmla="*/ 348391 h 6858002"/>
              <a:gd name="connsiteX10" fmla="*/ 5898716 w 6088489"/>
              <a:gd name="connsiteY10" fmla="*/ 470463 h 6858002"/>
              <a:gd name="connsiteX11" fmla="*/ 5914853 w 6088489"/>
              <a:gd name="connsiteY11" fmla="*/ 605566 h 6858002"/>
              <a:gd name="connsiteX12" fmla="*/ 5931830 w 6088489"/>
              <a:gd name="connsiteY12" fmla="*/ 757813 h 6858002"/>
              <a:gd name="connsiteX13" fmla="*/ 5949815 w 6088489"/>
              <a:gd name="connsiteY13" fmla="*/ 923777 h 6858002"/>
              <a:gd name="connsiteX14" fmla="*/ 5967801 w 6088489"/>
              <a:gd name="connsiteY14" fmla="*/ 1104142 h 6858002"/>
              <a:gd name="connsiteX15" fmla="*/ 5986122 w 6088489"/>
              <a:gd name="connsiteY15" fmla="*/ 1296166 h 6858002"/>
              <a:gd name="connsiteX16" fmla="*/ 6003099 w 6088489"/>
              <a:gd name="connsiteY16" fmla="*/ 1503278 h 6858002"/>
              <a:gd name="connsiteX17" fmla="*/ 6019404 w 6088489"/>
              <a:gd name="connsiteY17" fmla="*/ 1719991 h 6858002"/>
              <a:gd name="connsiteX18" fmla="*/ 6034196 w 6088489"/>
              <a:gd name="connsiteY18" fmla="*/ 1949048 h 6858002"/>
              <a:gd name="connsiteX19" fmla="*/ 6048315 w 6088489"/>
              <a:gd name="connsiteY19" fmla="*/ 2187706 h 6858002"/>
              <a:gd name="connsiteX20" fmla="*/ 6061595 w 6088489"/>
              <a:gd name="connsiteY20" fmla="*/ 2436652 h 6858002"/>
              <a:gd name="connsiteX21" fmla="*/ 6066301 w 6088489"/>
              <a:gd name="connsiteY21" fmla="*/ 2564211 h 6858002"/>
              <a:gd name="connsiteX22" fmla="*/ 6071512 w 6088489"/>
              <a:gd name="connsiteY22" fmla="*/ 2694512 h 6858002"/>
              <a:gd name="connsiteX23" fmla="*/ 6076386 w 6088489"/>
              <a:gd name="connsiteY23" fmla="*/ 2826871 h 6858002"/>
              <a:gd name="connsiteX24" fmla="*/ 6079580 w 6088489"/>
              <a:gd name="connsiteY24" fmla="*/ 2959917 h 6858002"/>
              <a:gd name="connsiteX25" fmla="*/ 6082438 w 6088489"/>
              <a:gd name="connsiteY25" fmla="*/ 3095705 h 6858002"/>
              <a:gd name="connsiteX26" fmla="*/ 6085463 w 6088489"/>
              <a:gd name="connsiteY26" fmla="*/ 3232865 h 6858002"/>
              <a:gd name="connsiteX27" fmla="*/ 6087480 w 6088489"/>
              <a:gd name="connsiteY27" fmla="*/ 3372768 h 6858002"/>
              <a:gd name="connsiteX28" fmla="*/ 6087480 w 6088489"/>
              <a:gd name="connsiteY28" fmla="*/ 3514043 h 6858002"/>
              <a:gd name="connsiteX29" fmla="*/ 6088489 w 6088489"/>
              <a:gd name="connsiteY29" fmla="*/ 3656689 h 6858002"/>
              <a:gd name="connsiteX30" fmla="*/ 6087480 w 6088489"/>
              <a:gd name="connsiteY30" fmla="*/ 3800707 h 6858002"/>
              <a:gd name="connsiteX31" fmla="*/ 6085463 w 6088489"/>
              <a:gd name="connsiteY31" fmla="*/ 3946783 h 6858002"/>
              <a:gd name="connsiteX32" fmla="*/ 6083614 w 6088489"/>
              <a:gd name="connsiteY32" fmla="*/ 4092858 h 6858002"/>
              <a:gd name="connsiteX33" fmla="*/ 6079580 w 6088489"/>
              <a:gd name="connsiteY33" fmla="*/ 4240991 h 6858002"/>
              <a:gd name="connsiteX34" fmla="*/ 6075378 w 6088489"/>
              <a:gd name="connsiteY34" fmla="*/ 4390495 h 6858002"/>
              <a:gd name="connsiteX35" fmla="*/ 6070503 w 6088489"/>
              <a:gd name="connsiteY35" fmla="*/ 4540000 h 6858002"/>
              <a:gd name="connsiteX36" fmla="*/ 6063612 w 6088489"/>
              <a:gd name="connsiteY36" fmla="*/ 4690876 h 6858002"/>
              <a:gd name="connsiteX37" fmla="*/ 6055375 w 6088489"/>
              <a:gd name="connsiteY37" fmla="*/ 4843123 h 6858002"/>
              <a:gd name="connsiteX38" fmla="*/ 6047475 w 6088489"/>
              <a:gd name="connsiteY38" fmla="*/ 4996057 h 6858002"/>
              <a:gd name="connsiteX39" fmla="*/ 6037390 w 6088489"/>
              <a:gd name="connsiteY39" fmla="*/ 5148990 h 6858002"/>
              <a:gd name="connsiteX40" fmla="*/ 6025287 w 6088489"/>
              <a:gd name="connsiteY40" fmla="*/ 5303981 h 6858002"/>
              <a:gd name="connsiteX41" fmla="*/ 6013185 w 6088489"/>
              <a:gd name="connsiteY41" fmla="*/ 5456914 h 6858002"/>
              <a:gd name="connsiteX42" fmla="*/ 5999233 w 6088489"/>
              <a:gd name="connsiteY42" fmla="*/ 5612591 h 6858002"/>
              <a:gd name="connsiteX43" fmla="*/ 5983937 w 6088489"/>
              <a:gd name="connsiteY43" fmla="*/ 5768953 h 6858002"/>
              <a:gd name="connsiteX44" fmla="*/ 5967801 w 6088489"/>
              <a:gd name="connsiteY44" fmla="*/ 5923258 h 6858002"/>
              <a:gd name="connsiteX45" fmla="*/ 5948975 w 6088489"/>
              <a:gd name="connsiteY45" fmla="*/ 6079621 h 6858002"/>
              <a:gd name="connsiteX46" fmla="*/ 5928804 w 6088489"/>
              <a:gd name="connsiteY46" fmla="*/ 6235297 h 6858002"/>
              <a:gd name="connsiteX47" fmla="*/ 5908801 w 6088489"/>
              <a:gd name="connsiteY47" fmla="*/ 6391660 h 6858002"/>
              <a:gd name="connsiteX48" fmla="*/ 5885437 w 6088489"/>
              <a:gd name="connsiteY48" fmla="*/ 6547336 h 6858002"/>
              <a:gd name="connsiteX49" fmla="*/ 5861568 w 6088489"/>
              <a:gd name="connsiteY49" fmla="*/ 6702327 h 6858002"/>
              <a:gd name="connsiteX50" fmla="*/ 5836524 w 6088489"/>
              <a:gd name="connsiteY50" fmla="*/ 6858002 h 6858002"/>
              <a:gd name="connsiteX51" fmla="*/ 3563332 w 6088489"/>
              <a:gd name="connsiteY51" fmla="*/ 6858002 h 6858002"/>
              <a:gd name="connsiteX52" fmla="*/ 1223490 w 6088489"/>
              <a:gd name="connsiteY52" fmla="*/ 6858002 h 6858002"/>
              <a:gd name="connsiteX53" fmla="*/ 0 w 6088489"/>
              <a:gd name="connsiteY53" fmla="*/ 6858002 h 685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6088489" h="6858002">
                <a:moveTo>
                  <a:pt x="0" y="0"/>
                </a:moveTo>
                <a:lnTo>
                  <a:pt x="3563332" y="0"/>
                </a:lnTo>
                <a:lnTo>
                  <a:pt x="3563332" y="3"/>
                </a:lnTo>
                <a:lnTo>
                  <a:pt x="5842099" y="3"/>
                </a:lnTo>
                <a:lnTo>
                  <a:pt x="5842099" y="4"/>
                </a:lnTo>
                <a:lnTo>
                  <a:pt x="5835346" y="4"/>
                </a:lnTo>
                <a:lnTo>
                  <a:pt x="5841229" y="40466"/>
                </a:lnTo>
                <a:lnTo>
                  <a:pt x="5858543" y="159110"/>
                </a:lnTo>
                <a:lnTo>
                  <a:pt x="5870645" y="245521"/>
                </a:lnTo>
                <a:lnTo>
                  <a:pt x="5883420" y="348391"/>
                </a:lnTo>
                <a:lnTo>
                  <a:pt x="5898716" y="470463"/>
                </a:lnTo>
                <a:lnTo>
                  <a:pt x="5914853" y="605566"/>
                </a:lnTo>
                <a:lnTo>
                  <a:pt x="5931830" y="757813"/>
                </a:lnTo>
                <a:lnTo>
                  <a:pt x="5949815" y="923777"/>
                </a:lnTo>
                <a:lnTo>
                  <a:pt x="5967801" y="1104142"/>
                </a:lnTo>
                <a:lnTo>
                  <a:pt x="5986122" y="1296166"/>
                </a:lnTo>
                <a:lnTo>
                  <a:pt x="6003099" y="1503278"/>
                </a:lnTo>
                <a:lnTo>
                  <a:pt x="6019404" y="1719991"/>
                </a:lnTo>
                <a:lnTo>
                  <a:pt x="6034196" y="1949048"/>
                </a:lnTo>
                <a:lnTo>
                  <a:pt x="6048315" y="2187706"/>
                </a:lnTo>
                <a:lnTo>
                  <a:pt x="6061595" y="2436652"/>
                </a:lnTo>
                <a:lnTo>
                  <a:pt x="6066301" y="2564211"/>
                </a:lnTo>
                <a:lnTo>
                  <a:pt x="6071512" y="2694512"/>
                </a:lnTo>
                <a:lnTo>
                  <a:pt x="6076386" y="2826871"/>
                </a:lnTo>
                <a:lnTo>
                  <a:pt x="6079580" y="2959917"/>
                </a:lnTo>
                <a:lnTo>
                  <a:pt x="6082438" y="3095705"/>
                </a:lnTo>
                <a:lnTo>
                  <a:pt x="6085463" y="3232865"/>
                </a:lnTo>
                <a:lnTo>
                  <a:pt x="6087480" y="3372768"/>
                </a:lnTo>
                <a:lnTo>
                  <a:pt x="6087480" y="3514043"/>
                </a:lnTo>
                <a:lnTo>
                  <a:pt x="6088489" y="3656689"/>
                </a:lnTo>
                <a:lnTo>
                  <a:pt x="6087480" y="3800707"/>
                </a:lnTo>
                <a:lnTo>
                  <a:pt x="6085463" y="3946783"/>
                </a:lnTo>
                <a:lnTo>
                  <a:pt x="6083614" y="4092858"/>
                </a:lnTo>
                <a:lnTo>
                  <a:pt x="6079580" y="4240991"/>
                </a:lnTo>
                <a:lnTo>
                  <a:pt x="6075378" y="4390495"/>
                </a:lnTo>
                <a:lnTo>
                  <a:pt x="6070503" y="4540000"/>
                </a:lnTo>
                <a:lnTo>
                  <a:pt x="6063612" y="4690876"/>
                </a:lnTo>
                <a:lnTo>
                  <a:pt x="6055375" y="4843123"/>
                </a:lnTo>
                <a:lnTo>
                  <a:pt x="6047475" y="4996057"/>
                </a:lnTo>
                <a:lnTo>
                  <a:pt x="6037390" y="5148990"/>
                </a:lnTo>
                <a:lnTo>
                  <a:pt x="6025287" y="5303981"/>
                </a:lnTo>
                <a:lnTo>
                  <a:pt x="6013185" y="5456914"/>
                </a:lnTo>
                <a:lnTo>
                  <a:pt x="5999233" y="5612591"/>
                </a:lnTo>
                <a:lnTo>
                  <a:pt x="5983937" y="5768953"/>
                </a:lnTo>
                <a:lnTo>
                  <a:pt x="5967801" y="5923258"/>
                </a:lnTo>
                <a:lnTo>
                  <a:pt x="5948975" y="6079621"/>
                </a:lnTo>
                <a:lnTo>
                  <a:pt x="5928804" y="6235297"/>
                </a:lnTo>
                <a:lnTo>
                  <a:pt x="5908801" y="6391660"/>
                </a:lnTo>
                <a:lnTo>
                  <a:pt x="5885437" y="6547336"/>
                </a:lnTo>
                <a:lnTo>
                  <a:pt x="5861568" y="6702327"/>
                </a:lnTo>
                <a:lnTo>
                  <a:pt x="5836524" y="6858002"/>
                </a:lnTo>
                <a:lnTo>
                  <a:pt x="3563332" y="6858002"/>
                </a:lnTo>
                <a:lnTo>
                  <a:pt x="1223490" y="6858002"/>
                </a:lnTo>
                <a:lnTo>
                  <a:pt x="0" y="6858002"/>
                </a:lnTo>
                <a:close/>
              </a:path>
            </a:pathLst>
          </a:custGeom>
          <a:ln w="44450">
            <a:gradFill>
              <a:gsLst>
                <a:gs pos="5000">
                  <a:schemeClr val="bg2">
                    <a:alpha val="65000"/>
                  </a:schemeClr>
                </a:gs>
                <a:gs pos="98000">
                  <a:schemeClr val="bg2">
                    <a:lumMod val="75000"/>
                    <a:alpha val="55000"/>
                  </a:schemeClr>
                </a:gs>
              </a:gsLst>
              <a:lin ang="5400000" scaled="1"/>
            </a:gradFill>
          </a:ln>
          <a:effectLst>
            <a:outerShdw blurRad="50800" dist="25400" algn="l"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314" name="Rectangle 2"/>
          <p:cNvSpPr>
            <a:spLocks noGrp="1" noChangeArrowheads="1"/>
          </p:cNvSpPr>
          <p:nvPr>
            <p:ph type="title"/>
          </p:nvPr>
        </p:nvSpPr>
        <p:spPr>
          <a:xfrm>
            <a:off x="721516" y="643467"/>
            <a:ext cx="3255017" cy="5571064"/>
          </a:xfrm>
        </p:spPr>
        <p:txBody>
          <a:bodyPr anchor="ctr">
            <a:normAutofit/>
          </a:bodyPr>
          <a:lstStyle/>
          <a:p>
            <a:pPr eaLnBrk="1" hangingPunct="1"/>
            <a:r>
              <a:rPr lang="en-GB" altLang="en-US" sz="3800"/>
              <a:t>The Threat to the UK	</a:t>
            </a:r>
          </a:p>
        </p:txBody>
      </p:sp>
      <p:sp>
        <p:nvSpPr>
          <p:cNvPr id="13315" name="Rectangle 3"/>
          <p:cNvSpPr>
            <a:spLocks noGrp="1" noChangeArrowheads="1"/>
          </p:cNvSpPr>
          <p:nvPr>
            <p:ph idx="1"/>
          </p:nvPr>
        </p:nvSpPr>
        <p:spPr>
          <a:xfrm>
            <a:off x="5031374" y="643467"/>
            <a:ext cx="3391110" cy="5571064"/>
          </a:xfrm>
        </p:spPr>
        <p:txBody>
          <a:bodyPr>
            <a:normAutofit/>
          </a:bodyPr>
          <a:lstStyle/>
          <a:p>
            <a:pPr eaLnBrk="1" hangingPunct="1">
              <a:buFontTx/>
              <a:buNone/>
            </a:pPr>
            <a:r>
              <a:rPr lang="en-GB" altLang="en-US" sz="1800"/>
              <a:t>   As early as 2003 the Head of MI5 and the Commissioner of Police for London had expressed the view that it was not ‘if’ but ‘when’ the UK would be attacked by Islamist extremists associated with AQ. </a:t>
            </a:r>
          </a:p>
          <a:p>
            <a:pPr eaLnBrk="1" hangingPunct="1">
              <a:buFontTx/>
              <a:buNone/>
            </a:pPr>
            <a:r>
              <a:rPr lang="en-GB" altLang="en-US" sz="1800"/>
              <a:t>   The attacks that took place on the 7</a:t>
            </a:r>
            <a:r>
              <a:rPr lang="en-GB" altLang="en-US" sz="1800" baseline="30000"/>
              <a:t>th</a:t>
            </a:r>
            <a:r>
              <a:rPr lang="en-GB" altLang="en-US" sz="1800"/>
              <a:t> July 2005 bore all the hallmarks of such an attack (no warning, mass casualties, maximise publicity)</a:t>
            </a:r>
          </a:p>
        </p:txBody>
      </p:sp>
    </p:spTree>
    <p:extLst>
      <p:ext uri="{BB962C8B-B14F-4D97-AF65-F5344CB8AC3E}">
        <p14:creationId xmlns:p14="http://schemas.microsoft.com/office/powerpoint/2010/main" val="422906539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135" name="Rectangle 134">
            <a:extLst>
              <a:ext uri="{FF2B5EF4-FFF2-40B4-BE49-F238E27FC236}">
                <a16:creationId xmlns:a16="http://schemas.microsoft.com/office/drawing/2014/main" id="{5BBD3ED2-B0E6-45A2-ABD5-ECF31BC37C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7" name="Rectangle 136">
            <a:extLst>
              <a:ext uri="{FF2B5EF4-FFF2-40B4-BE49-F238E27FC236}">
                <a16:creationId xmlns:a16="http://schemas.microsoft.com/office/drawing/2014/main" id="{F2D2D1E8-4ABF-4B6B-B39D-40B080B61E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370" y="0"/>
            <a:ext cx="7027065" cy="6857999"/>
          </a:xfrm>
          <a:prstGeom prst="rect">
            <a:avLst/>
          </a:prstGeom>
          <a:gradFill flip="none" rotWithShape="1">
            <a:gsLst>
              <a:gs pos="10000">
                <a:schemeClr val="bg2">
                  <a:lumMod val="60000"/>
                  <a:lumOff val="40000"/>
                  <a:alpha val="40000"/>
                </a:schemeClr>
              </a:gs>
              <a:gs pos="70000">
                <a:schemeClr val="bg2">
                  <a:alpha val="0"/>
                </a:schemeClr>
              </a:gs>
              <a:gs pos="0">
                <a:schemeClr val="bg2">
                  <a:lumMod val="40000"/>
                  <a:lumOff val="60000"/>
                  <a:alpha val="5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9" name="Freeform: Shape 138">
            <a:extLst>
              <a:ext uri="{FF2B5EF4-FFF2-40B4-BE49-F238E27FC236}">
                <a16:creationId xmlns:a16="http://schemas.microsoft.com/office/drawing/2014/main" id="{BC7AB4B5-66A5-48D1-BD88-C60A16ED97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4566366" cy="6858002"/>
          </a:xfrm>
          <a:custGeom>
            <a:avLst/>
            <a:gdLst>
              <a:gd name="connsiteX0" fmla="*/ 0 w 6088489"/>
              <a:gd name="connsiteY0" fmla="*/ 0 h 6858002"/>
              <a:gd name="connsiteX1" fmla="*/ 3563332 w 6088489"/>
              <a:gd name="connsiteY1" fmla="*/ 0 h 6858002"/>
              <a:gd name="connsiteX2" fmla="*/ 3563332 w 6088489"/>
              <a:gd name="connsiteY2" fmla="*/ 3 h 6858002"/>
              <a:gd name="connsiteX3" fmla="*/ 5842099 w 6088489"/>
              <a:gd name="connsiteY3" fmla="*/ 3 h 6858002"/>
              <a:gd name="connsiteX4" fmla="*/ 5842099 w 6088489"/>
              <a:gd name="connsiteY4" fmla="*/ 4 h 6858002"/>
              <a:gd name="connsiteX5" fmla="*/ 5835346 w 6088489"/>
              <a:gd name="connsiteY5" fmla="*/ 4 h 6858002"/>
              <a:gd name="connsiteX6" fmla="*/ 5841229 w 6088489"/>
              <a:gd name="connsiteY6" fmla="*/ 40466 h 6858002"/>
              <a:gd name="connsiteX7" fmla="*/ 5858543 w 6088489"/>
              <a:gd name="connsiteY7" fmla="*/ 159110 h 6858002"/>
              <a:gd name="connsiteX8" fmla="*/ 5870645 w 6088489"/>
              <a:gd name="connsiteY8" fmla="*/ 245521 h 6858002"/>
              <a:gd name="connsiteX9" fmla="*/ 5883420 w 6088489"/>
              <a:gd name="connsiteY9" fmla="*/ 348391 h 6858002"/>
              <a:gd name="connsiteX10" fmla="*/ 5898716 w 6088489"/>
              <a:gd name="connsiteY10" fmla="*/ 470463 h 6858002"/>
              <a:gd name="connsiteX11" fmla="*/ 5914853 w 6088489"/>
              <a:gd name="connsiteY11" fmla="*/ 605566 h 6858002"/>
              <a:gd name="connsiteX12" fmla="*/ 5931830 w 6088489"/>
              <a:gd name="connsiteY12" fmla="*/ 757813 h 6858002"/>
              <a:gd name="connsiteX13" fmla="*/ 5949815 w 6088489"/>
              <a:gd name="connsiteY13" fmla="*/ 923777 h 6858002"/>
              <a:gd name="connsiteX14" fmla="*/ 5967801 w 6088489"/>
              <a:gd name="connsiteY14" fmla="*/ 1104142 h 6858002"/>
              <a:gd name="connsiteX15" fmla="*/ 5986122 w 6088489"/>
              <a:gd name="connsiteY15" fmla="*/ 1296166 h 6858002"/>
              <a:gd name="connsiteX16" fmla="*/ 6003099 w 6088489"/>
              <a:gd name="connsiteY16" fmla="*/ 1503278 h 6858002"/>
              <a:gd name="connsiteX17" fmla="*/ 6019404 w 6088489"/>
              <a:gd name="connsiteY17" fmla="*/ 1719991 h 6858002"/>
              <a:gd name="connsiteX18" fmla="*/ 6034196 w 6088489"/>
              <a:gd name="connsiteY18" fmla="*/ 1949048 h 6858002"/>
              <a:gd name="connsiteX19" fmla="*/ 6048315 w 6088489"/>
              <a:gd name="connsiteY19" fmla="*/ 2187706 h 6858002"/>
              <a:gd name="connsiteX20" fmla="*/ 6061595 w 6088489"/>
              <a:gd name="connsiteY20" fmla="*/ 2436652 h 6858002"/>
              <a:gd name="connsiteX21" fmla="*/ 6066301 w 6088489"/>
              <a:gd name="connsiteY21" fmla="*/ 2564211 h 6858002"/>
              <a:gd name="connsiteX22" fmla="*/ 6071512 w 6088489"/>
              <a:gd name="connsiteY22" fmla="*/ 2694512 h 6858002"/>
              <a:gd name="connsiteX23" fmla="*/ 6076386 w 6088489"/>
              <a:gd name="connsiteY23" fmla="*/ 2826871 h 6858002"/>
              <a:gd name="connsiteX24" fmla="*/ 6079580 w 6088489"/>
              <a:gd name="connsiteY24" fmla="*/ 2959917 h 6858002"/>
              <a:gd name="connsiteX25" fmla="*/ 6082438 w 6088489"/>
              <a:gd name="connsiteY25" fmla="*/ 3095705 h 6858002"/>
              <a:gd name="connsiteX26" fmla="*/ 6085463 w 6088489"/>
              <a:gd name="connsiteY26" fmla="*/ 3232865 h 6858002"/>
              <a:gd name="connsiteX27" fmla="*/ 6087480 w 6088489"/>
              <a:gd name="connsiteY27" fmla="*/ 3372768 h 6858002"/>
              <a:gd name="connsiteX28" fmla="*/ 6087480 w 6088489"/>
              <a:gd name="connsiteY28" fmla="*/ 3514043 h 6858002"/>
              <a:gd name="connsiteX29" fmla="*/ 6088489 w 6088489"/>
              <a:gd name="connsiteY29" fmla="*/ 3656689 h 6858002"/>
              <a:gd name="connsiteX30" fmla="*/ 6087480 w 6088489"/>
              <a:gd name="connsiteY30" fmla="*/ 3800707 h 6858002"/>
              <a:gd name="connsiteX31" fmla="*/ 6085463 w 6088489"/>
              <a:gd name="connsiteY31" fmla="*/ 3946783 h 6858002"/>
              <a:gd name="connsiteX32" fmla="*/ 6083614 w 6088489"/>
              <a:gd name="connsiteY32" fmla="*/ 4092858 h 6858002"/>
              <a:gd name="connsiteX33" fmla="*/ 6079580 w 6088489"/>
              <a:gd name="connsiteY33" fmla="*/ 4240991 h 6858002"/>
              <a:gd name="connsiteX34" fmla="*/ 6075378 w 6088489"/>
              <a:gd name="connsiteY34" fmla="*/ 4390495 h 6858002"/>
              <a:gd name="connsiteX35" fmla="*/ 6070503 w 6088489"/>
              <a:gd name="connsiteY35" fmla="*/ 4540000 h 6858002"/>
              <a:gd name="connsiteX36" fmla="*/ 6063612 w 6088489"/>
              <a:gd name="connsiteY36" fmla="*/ 4690876 h 6858002"/>
              <a:gd name="connsiteX37" fmla="*/ 6055375 w 6088489"/>
              <a:gd name="connsiteY37" fmla="*/ 4843123 h 6858002"/>
              <a:gd name="connsiteX38" fmla="*/ 6047475 w 6088489"/>
              <a:gd name="connsiteY38" fmla="*/ 4996057 h 6858002"/>
              <a:gd name="connsiteX39" fmla="*/ 6037390 w 6088489"/>
              <a:gd name="connsiteY39" fmla="*/ 5148990 h 6858002"/>
              <a:gd name="connsiteX40" fmla="*/ 6025287 w 6088489"/>
              <a:gd name="connsiteY40" fmla="*/ 5303981 h 6858002"/>
              <a:gd name="connsiteX41" fmla="*/ 6013185 w 6088489"/>
              <a:gd name="connsiteY41" fmla="*/ 5456914 h 6858002"/>
              <a:gd name="connsiteX42" fmla="*/ 5999233 w 6088489"/>
              <a:gd name="connsiteY42" fmla="*/ 5612591 h 6858002"/>
              <a:gd name="connsiteX43" fmla="*/ 5983937 w 6088489"/>
              <a:gd name="connsiteY43" fmla="*/ 5768953 h 6858002"/>
              <a:gd name="connsiteX44" fmla="*/ 5967801 w 6088489"/>
              <a:gd name="connsiteY44" fmla="*/ 5923258 h 6858002"/>
              <a:gd name="connsiteX45" fmla="*/ 5948975 w 6088489"/>
              <a:gd name="connsiteY45" fmla="*/ 6079621 h 6858002"/>
              <a:gd name="connsiteX46" fmla="*/ 5928804 w 6088489"/>
              <a:gd name="connsiteY46" fmla="*/ 6235297 h 6858002"/>
              <a:gd name="connsiteX47" fmla="*/ 5908801 w 6088489"/>
              <a:gd name="connsiteY47" fmla="*/ 6391660 h 6858002"/>
              <a:gd name="connsiteX48" fmla="*/ 5885437 w 6088489"/>
              <a:gd name="connsiteY48" fmla="*/ 6547336 h 6858002"/>
              <a:gd name="connsiteX49" fmla="*/ 5861568 w 6088489"/>
              <a:gd name="connsiteY49" fmla="*/ 6702327 h 6858002"/>
              <a:gd name="connsiteX50" fmla="*/ 5836524 w 6088489"/>
              <a:gd name="connsiteY50" fmla="*/ 6858002 h 6858002"/>
              <a:gd name="connsiteX51" fmla="*/ 3563332 w 6088489"/>
              <a:gd name="connsiteY51" fmla="*/ 6858002 h 6858002"/>
              <a:gd name="connsiteX52" fmla="*/ 1223490 w 6088489"/>
              <a:gd name="connsiteY52" fmla="*/ 6858002 h 6858002"/>
              <a:gd name="connsiteX53" fmla="*/ 0 w 6088489"/>
              <a:gd name="connsiteY53" fmla="*/ 6858002 h 685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6088489" h="6858002">
                <a:moveTo>
                  <a:pt x="0" y="0"/>
                </a:moveTo>
                <a:lnTo>
                  <a:pt x="3563332" y="0"/>
                </a:lnTo>
                <a:lnTo>
                  <a:pt x="3563332" y="3"/>
                </a:lnTo>
                <a:lnTo>
                  <a:pt x="5842099" y="3"/>
                </a:lnTo>
                <a:lnTo>
                  <a:pt x="5842099" y="4"/>
                </a:lnTo>
                <a:lnTo>
                  <a:pt x="5835346" y="4"/>
                </a:lnTo>
                <a:lnTo>
                  <a:pt x="5841229" y="40466"/>
                </a:lnTo>
                <a:lnTo>
                  <a:pt x="5858543" y="159110"/>
                </a:lnTo>
                <a:lnTo>
                  <a:pt x="5870645" y="245521"/>
                </a:lnTo>
                <a:lnTo>
                  <a:pt x="5883420" y="348391"/>
                </a:lnTo>
                <a:lnTo>
                  <a:pt x="5898716" y="470463"/>
                </a:lnTo>
                <a:lnTo>
                  <a:pt x="5914853" y="605566"/>
                </a:lnTo>
                <a:lnTo>
                  <a:pt x="5931830" y="757813"/>
                </a:lnTo>
                <a:lnTo>
                  <a:pt x="5949815" y="923777"/>
                </a:lnTo>
                <a:lnTo>
                  <a:pt x="5967801" y="1104142"/>
                </a:lnTo>
                <a:lnTo>
                  <a:pt x="5986122" y="1296166"/>
                </a:lnTo>
                <a:lnTo>
                  <a:pt x="6003099" y="1503278"/>
                </a:lnTo>
                <a:lnTo>
                  <a:pt x="6019404" y="1719991"/>
                </a:lnTo>
                <a:lnTo>
                  <a:pt x="6034196" y="1949048"/>
                </a:lnTo>
                <a:lnTo>
                  <a:pt x="6048315" y="2187706"/>
                </a:lnTo>
                <a:lnTo>
                  <a:pt x="6061595" y="2436652"/>
                </a:lnTo>
                <a:lnTo>
                  <a:pt x="6066301" y="2564211"/>
                </a:lnTo>
                <a:lnTo>
                  <a:pt x="6071512" y="2694512"/>
                </a:lnTo>
                <a:lnTo>
                  <a:pt x="6076386" y="2826871"/>
                </a:lnTo>
                <a:lnTo>
                  <a:pt x="6079580" y="2959917"/>
                </a:lnTo>
                <a:lnTo>
                  <a:pt x="6082438" y="3095705"/>
                </a:lnTo>
                <a:lnTo>
                  <a:pt x="6085463" y="3232865"/>
                </a:lnTo>
                <a:lnTo>
                  <a:pt x="6087480" y="3372768"/>
                </a:lnTo>
                <a:lnTo>
                  <a:pt x="6087480" y="3514043"/>
                </a:lnTo>
                <a:lnTo>
                  <a:pt x="6088489" y="3656689"/>
                </a:lnTo>
                <a:lnTo>
                  <a:pt x="6087480" y="3800707"/>
                </a:lnTo>
                <a:lnTo>
                  <a:pt x="6085463" y="3946783"/>
                </a:lnTo>
                <a:lnTo>
                  <a:pt x="6083614" y="4092858"/>
                </a:lnTo>
                <a:lnTo>
                  <a:pt x="6079580" y="4240991"/>
                </a:lnTo>
                <a:lnTo>
                  <a:pt x="6075378" y="4390495"/>
                </a:lnTo>
                <a:lnTo>
                  <a:pt x="6070503" y="4540000"/>
                </a:lnTo>
                <a:lnTo>
                  <a:pt x="6063612" y="4690876"/>
                </a:lnTo>
                <a:lnTo>
                  <a:pt x="6055375" y="4843123"/>
                </a:lnTo>
                <a:lnTo>
                  <a:pt x="6047475" y="4996057"/>
                </a:lnTo>
                <a:lnTo>
                  <a:pt x="6037390" y="5148990"/>
                </a:lnTo>
                <a:lnTo>
                  <a:pt x="6025287" y="5303981"/>
                </a:lnTo>
                <a:lnTo>
                  <a:pt x="6013185" y="5456914"/>
                </a:lnTo>
                <a:lnTo>
                  <a:pt x="5999233" y="5612591"/>
                </a:lnTo>
                <a:lnTo>
                  <a:pt x="5983937" y="5768953"/>
                </a:lnTo>
                <a:lnTo>
                  <a:pt x="5967801" y="5923258"/>
                </a:lnTo>
                <a:lnTo>
                  <a:pt x="5948975" y="6079621"/>
                </a:lnTo>
                <a:lnTo>
                  <a:pt x="5928804" y="6235297"/>
                </a:lnTo>
                <a:lnTo>
                  <a:pt x="5908801" y="6391660"/>
                </a:lnTo>
                <a:lnTo>
                  <a:pt x="5885437" y="6547336"/>
                </a:lnTo>
                <a:lnTo>
                  <a:pt x="5861568" y="6702327"/>
                </a:lnTo>
                <a:lnTo>
                  <a:pt x="5836524" y="6858002"/>
                </a:lnTo>
                <a:lnTo>
                  <a:pt x="3563332" y="6858002"/>
                </a:lnTo>
                <a:lnTo>
                  <a:pt x="1223490" y="6858002"/>
                </a:lnTo>
                <a:lnTo>
                  <a:pt x="0" y="6858002"/>
                </a:lnTo>
                <a:close/>
              </a:path>
            </a:pathLst>
          </a:custGeom>
          <a:ln w="44450">
            <a:gradFill>
              <a:gsLst>
                <a:gs pos="5000">
                  <a:schemeClr val="bg2">
                    <a:alpha val="65000"/>
                  </a:schemeClr>
                </a:gs>
                <a:gs pos="98000">
                  <a:schemeClr val="bg2">
                    <a:lumMod val="75000"/>
                    <a:alpha val="55000"/>
                  </a:schemeClr>
                </a:gs>
              </a:gsLst>
              <a:lin ang="5400000" scaled="1"/>
            </a:gradFill>
          </a:ln>
          <a:effectLst>
            <a:outerShdw blurRad="50800" dist="25400" algn="l"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339" name="Rectangle 3"/>
          <p:cNvSpPr>
            <a:spLocks noChangeArrowheads="1"/>
          </p:cNvSpPr>
          <p:nvPr/>
        </p:nvSpPr>
        <p:spPr bwMode="auto">
          <a:xfrm>
            <a:off x="721516" y="643467"/>
            <a:ext cx="3255017" cy="5571064"/>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defTabSz="457200" eaLnBrk="1" fontAlgn="base" hangingPunct="1">
              <a:spcBef>
                <a:spcPct val="0"/>
              </a:spcBef>
              <a:spcAft>
                <a:spcPts val="600"/>
              </a:spcAft>
            </a:pPr>
            <a:r>
              <a:rPr lang="en-US" altLang="en-US" sz="3800" b="1" u="sng" cap="all" dirty="0">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rPr>
              <a:t>CTU's and CTIU's</a:t>
            </a:r>
            <a:endParaRPr lang="en-US" altLang="en-US" sz="3800" b="1" u="sng" kern="1200" cap="all" dirty="0">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endParaRPr>
          </a:p>
        </p:txBody>
      </p:sp>
      <p:sp>
        <p:nvSpPr>
          <p:cNvPr id="642050" name="Rectangle 2"/>
          <p:cNvSpPr>
            <a:spLocks noChangeArrowheads="1"/>
          </p:cNvSpPr>
          <p:nvPr/>
        </p:nvSpPr>
        <p:spPr bwMode="auto">
          <a:xfrm>
            <a:off x="5031374" y="643467"/>
            <a:ext cx="3391110" cy="5571064"/>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defTabSz="457200" eaLnBrk="1" fontAlgn="base" hangingPunct="1">
              <a:spcBef>
                <a:spcPct val="20000"/>
              </a:spcBef>
              <a:spcAft>
                <a:spcPts val="600"/>
              </a:spcAft>
              <a:buClr>
                <a:schemeClr val="tx1"/>
              </a:buClr>
              <a:buSzPct val="100000"/>
            </a:pPr>
            <a:r>
              <a:rPr lang="en-US" altLang="en-US" sz="1800" b="1" kern="1200" cap="small" dirty="0">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rPr>
              <a:t>HMIC</a:t>
            </a:r>
            <a:r>
              <a:rPr lang="en-US" altLang="en-US" b="1" cap="small" dirty="0">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rPr>
              <a:t> </a:t>
            </a:r>
            <a:r>
              <a:rPr lang="en-US" altLang="en-US" sz="1800" b="1" kern="1200" cap="small" dirty="0">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rPr>
              <a:t>recommended</a:t>
            </a:r>
            <a:r>
              <a:rPr lang="en-US" altLang="en-US" b="1" cap="small" dirty="0">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rPr>
              <a:t> </a:t>
            </a:r>
            <a:r>
              <a:rPr lang="en-US" altLang="en-US" b="1" cap="small" dirty="0" err="1">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rPr>
              <a:t>regionalisation</a:t>
            </a:r>
            <a:r>
              <a:rPr lang="en-US" altLang="en-US" b="1" cap="small" dirty="0">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rPr>
              <a:t> of CT activity  to provide </a:t>
            </a:r>
            <a:r>
              <a:rPr lang="en-US" altLang="en-US" sz="1800" b="1" kern="1200" cap="small" dirty="0">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rPr>
              <a:t>coordination of </a:t>
            </a:r>
            <a:r>
              <a:rPr lang="en-US" altLang="en-US" b="1" cap="small" dirty="0">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rPr>
              <a:t>intelligence gathering activity</a:t>
            </a:r>
            <a:endParaRPr lang="en-US" altLang="en-US" sz="1800" b="1" kern="1200" cap="small" dirty="0" err="1">
              <a:gradFill flip="none" rotWithShape="1">
                <a:gsLst>
                  <a:gs pos="0">
                    <a:schemeClr val="tx1"/>
                  </a:gs>
                  <a:gs pos="100000">
                    <a:schemeClr val="tx1">
                      <a:lumMod val="75000"/>
                    </a:schemeClr>
                  </a:gs>
                </a:gsLst>
                <a:lin ang="5580000" scaled="0"/>
                <a:tileRect/>
              </a:gradFill>
              <a:effectLst>
                <a:glow rad="38100">
                  <a:prstClr val="black">
                    <a:lumMod val="50000"/>
                    <a:lumOff val="50000"/>
                    <a:alpha val="20000"/>
                  </a:prstClr>
                </a:glow>
                <a:outerShdw blurRad="44450" dist="12700" dir="13860000" algn="tl" rotWithShape="0">
                  <a:srgbClr val="000000">
                    <a:alpha val="20000"/>
                  </a:srgbClr>
                </a:outerShdw>
              </a:effectLst>
              <a:latin typeface="+mn-lt"/>
            </a:endParaRPr>
          </a:p>
          <a:p>
            <a:pPr defTabSz="457200" eaLnBrk="1" fontAlgn="base" hangingPunct="1">
              <a:spcBef>
                <a:spcPct val="20000"/>
              </a:spcBef>
              <a:spcAft>
                <a:spcPts val="600"/>
              </a:spcAft>
              <a:buClr>
                <a:schemeClr val="tx1"/>
              </a:buClr>
              <a:buSzPct val="100000"/>
            </a:pPr>
            <a:r>
              <a:rPr lang="en-US" altLang="en-US" b="1" cap="small" dirty="0">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rPr>
              <a:t>Intel gathering and handling in</a:t>
            </a:r>
            <a:r>
              <a:rPr lang="en-US" altLang="en-US" sz="1800" b="1" kern="1200" cap="small" dirty="0">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rPr>
              <a:t> accordance with NIM</a:t>
            </a:r>
            <a:endParaRPr lang="en-US" altLang="en-US" sz="1800" b="1" kern="1200" cap="small" dirty="0">
              <a:gradFill flip="none" rotWithShape="1">
                <a:gsLst>
                  <a:gs pos="0">
                    <a:schemeClr val="tx1"/>
                  </a:gs>
                  <a:gs pos="100000">
                    <a:schemeClr val="tx1">
                      <a:lumMod val="75000"/>
                    </a:schemeClr>
                  </a:gs>
                </a:gsLst>
                <a:lin ang="5580000" scaled="0"/>
                <a:tileRect/>
              </a:gradFill>
              <a:effectLst>
                <a:glow rad="38100">
                  <a:prstClr val="black">
                    <a:lumMod val="50000"/>
                    <a:lumOff val="50000"/>
                    <a:alpha val="20000"/>
                  </a:prstClr>
                </a:glow>
                <a:outerShdw blurRad="44450" dist="12700" dir="13860000" algn="tl" rotWithShape="0">
                  <a:srgbClr val="000000">
                    <a:alpha val="20000"/>
                  </a:srgbClr>
                </a:outerShdw>
              </a:effectLst>
              <a:latin typeface="+mn-lt"/>
            </a:endParaRPr>
          </a:p>
          <a:p>
            <a:pPr defTabSz="457200" eaLnBrk="1" fontAlgn="base" hangingPunct="1">
              <a:spcBef>
                <a:spcPct val="20000"/>
              </a:spcBef>
              <a:spcAft>
                <a:spcPts val="600"/>
              </a:spcAft>
              <a:buClr>
                <a:schemeClr val="tx1"/>
              </a:buClr>
              <a:buSzPct val="100000"/>
            </a:pPr>
            <a:r>
              <a:rPr lang="en-US" altLang="en-US" sz="1800" b="1" kern="1200" cap="small" dirty="0">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rPr>
              <a:t>Through </a:t>
            </a:r>
            <a:r>
              <a:rPr lang="en-US" altLang="en-US" b="1" cap="small" dirty="0">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rPr>
              <a:t>Tasking and coordination process </a:t>
            </a:r>
            <a:r>
              <a:rPr lang="en-US" altLang="en-US" sz="1800" b="1" kern="1200" cap="small" dirty="0">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rPr>
              <a:t>they provide regional strategic</a:t>
            </a:r>
            <a:r>
              <a:rPr lang="en-US" altLang="en-US" b="1" cap="small" dirty="0">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rPr>
              <a:t> </a:t>
            </a:r>
            <a:r>
              <a:rPr lang="en-US" altLang="en-US" sz="1800" b="1" kern="1200" cap="small" dirty="0">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rPr>
              <a:t>assessments of terrorism and other threats</a:t>
            </a:r>
            <a:endParaRPr lang="en-US" altLang="en-US" sz="1800" b="1" kern="1200" cap="small" dirty="0">
              <a:gradFill flip="none" rotWithShape="1">
                <a:gsLst>
                  <a:gs pos="0">
                    <a:schemeClr val="tx1"/>
                  </a:gs>
                  <a:gs pos="100000">
                    <a:schemeClr val="tx1">
                      <a:lumMod val="75000"/>
                    </a:schemeClr>
                  </a:gs>
                </a:gsLst>
                <a:lin ang="5580000" scaled="0"/>
                <a:tileRect/>
              </a:gradFill>
              <a:effectLst>
                <a:glow rad="38100">
                  <a:prstClr val="black">
                    <a:lumMod val="50000"/>
                    <a:lumOff val="50000"/>
                    <a:alpha val="20000"/>
                  </a:prstClr>
                </a:glow>
                <a:outerShdw blurRad="44450" dist="12700" dir="13860000" algn="tl" rotWithShape="0">
                  <a:srgbClr val="000000">
                    <a:alpha val="20000"/>
                  </a:srgbClr>
                </a:outerShdw>
              </a:effectLst>
              <a:latin typeface="+mn-lt"/>
            </a:endParaRPr>
          </a:p>
          <a:p>
            <a:pPr defTabSz="457200" eaLnBrk="1" fontAlgn="base" hangingPunct="1">
              <a:spcBef>
                <a:spcPct val="20000"/>
              </a:spcBef>
              <a:spcAft>
                <a:spcPts val="600"/>
              </a:spcAft>
              <a:buClr>
                <a:schemeClr val="tx1"/>
              </a:buClr>
              <a:buSzPct val="100000"/>
            </a:pPr>
            <a:r>
              <a:rPr lang="en-US" altLang="en-US" sz="1800" b="1" kern="1200" cap="small" dirty="0" err="1">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rPr>
              <a:t>Standardisation</a:t>
            </a:r>
            <a:r>
              <a:rPr lang="en-US" altLang="en-US" sz="1800" b="1" kern="1200" cap="small" dirty="0">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rPr>
              <a:t> of Special Branch procedures</a:t>
            </a:r>
            <a:endParaRPr lang="en-US" altLang="en-US" sz="1800" b="1" kern="1200" cap="small" dirty="0">
              <a:gradFill flip="none" rotWithShape="1">
                <a:gsLst>
                  <a:gs pos="0">
                    <a:schemeClr val="tx1"/>
                  </a:gs>
                  <a:gs pos="100000">
                    <a:schemeClr val="tx1">
                      <a:lumMod val="75000"/>
                    </a:schemeClr>
                  </a:gs>
                </a:gsLst>
                <a:lin ang="5580000" scaled="0"/>
                <a:tileRect/>
              </a:gradFill>
              <a:effectLst>
                <a:glow rad="38100">
                  <a:prstClr val="black">
                    <a:lumMod val="50000"/>
                    <a:lumOff val="50000"/>
                    <a:alpha val="20000"/>
                  </a:prstClr>
                </a:glow>
                <a:outerShdw blurRad="44450" dist="12700" dir="13860000" algn="tl" rotWithShape="0">
                  <a:srgbClr val="000000">
                    <a:alpha val="20000"/>
                  </a:srgbClr>
                </a:outerShdw>
              </a:effectLst>
              <a:latin typeface="+mn-lt"/>
            </a:endParaRPr>
          </a:p>
          <a:p>
            <a:pPr defTabSz="457200" eaLnBrk="1" fontAlgn="base" hangingPunct="1">
              <a:spcBef>
                <a:spcPct val="20000"/>
              </a:spcBef>
              <a:spcAft>
                <a:spcPts val="600"/>
              </a:spcAft>
              <a:buClr>
                <a:schemeClr val="tx1"/>
              </a:buClr>
              <a:buSzPct val="100000"/>
            </a:pPr>
            <a:endParaRPr lang="en-US" altLang="en-US" sz="1800" b="1" kern="1200" cap="small" dirty="0">
              <a:gradFill flip="none" rotWithShape="1">
                <a:gsLst>
                  <a:gs pos="0">
                    <a:schemeClr val="tx1"/>
                  </a:gs>
                  <a:gs pos="100000">
                    <a:schemeClr val="tx1">
                      <a:lumMod val="75000"/>
                    </a:schemeClr>
                  </a:gs>
                </a:gsLst>
                <a:lin ang="5580000" scaled="0"/>
                <a:tileRect/>
              </a:gradFill>
              <a:effectLst>
                <a:glow rad="38100">
                  <a:prstClr val="black">
                    <a:lumMod val="50000"/>
                    <a:lumOff val="50000"/>
                    <a:alpha val="20000"/>
                  </a:prstClr>
                </a:glow>
                <a:outerShdw blurRad="44450" dist="12700" dir="13860000" algn="tl" rotWithShape="0">
                  <a:srgbClr val="000000">
                    <a:alpha val="20000"/>
                  </a:srgbClr>
                </a:outerShdw>
              </a:effectLst>
              <a:latin typeface="+mn-lt"/>
            </a:endParaRPr>
          </a:p>
          <a:p>
            <a:pPr defTabSz="457200" eaLnBrk="1" fontAlgn="base" hangingPunct="1">
              <a:spcBef>
                <a:spcPct val="20000"/>
              </a:spcBef>
              <a:spcAft>
                <a:spcPts val="600"/>
              </a:spcAft>
              <a:buClr>
                <a:schemeClr val="tx1"/>
              </a:buClr>
              <a:buSzPct val="100000"/>
              <a:buFont typeface="Arial"/>
              <a:buChar char="•"/>
            </a:pPr>
            <a:endParaRPr lang="en-US" altLang="en-US" sz="1800" b="1"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endParaRPr>
          </a:p>
          <a:p>
            <a:pPr defTabSz="457200" eaLnBrk="1" fontAlgn="base" hangingPunct="1">
              <a:spcBef>
                <a:spcPct val="20000"/>
              </a:spcBef>
              <a:spcAft>
                <a:spcPts val="600"/>
              </a:spcAft>
              <a:buClr>
                <a:schemeClr val="tx1"/>
              </a:buClr>
              <a:buSzPct val="100000"/>
              <a:buFont typeface="Arial"/>
              <a:buChar char="•"/>
            </a:pPr>
            <a:endParaRPr lang="en-US" altLang="en-US" sz="1800" b="1"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endParaRPr>
          </a:p>
        </p:txBody>
      </p:sp>
    </p:spTree>
    <p:extLst>
      <p:ext uri="{BB962C8B-B14F-4D97-AF65-F5344CB8AC3E}">
        <p14:creationId xmlns:p14="http://schemas.microsoft.com/office/powerpoint/2010/main" val="115849071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642050">
                                            <p:txEl>
                                              <p:pRg st="0" end="0"/>
                                            </p:txEl>
                                          </p:spTgt>
                                        </p:tgtEl>
                                        <p:attrNameLst>
                                          <p:attrName>style.visibility</p:attrName>
                                        </p:attrNameLst>
                                      </p:cBhvr>
                                      <p:to>
                                        <p:strVal val="visible"/>
                                      </p:to>
                                    </p:set>
                                    <p:anim calcmode="lin" valueType="num">
                                      <p:cBhvr additive="base">
                                        <p:cTn id="7" dur="500" fill="hold"/>
                                        <p:tgtEl>
                                          <p:spTgt spid="642050">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642050">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642050">
                                            <p:txEl>
                                              <p:pRg st="1" end="1"/>
                                            </p:txEl>
                                          </p:spTgt>
                                        </p:tgtEl>
                                        <p:attrNameLst>
                                          <p:attrName>style.visibility</p:attrName>
                                        </p:attrNameLst>
                                      </p:cBhvr>
                                      <p:to>
                                        <p:strVal val="visible"/>
                                      </p:to>
                                    </p:set>
                                    <p:anim calcmode="lin" valueType="num">
                                      <p:cBhvr additive="base">
                                        <p:cTn id="13" dur="500" fill="hold"/>
                                        <p:tgtEl>
                                          <p:spTgt spid="642050">
                                            <p:txEl>
                                              <p:pRg st="1" end="1"/>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642050">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642050">
                                            <p:txEl>
                                              <p:pRg st="2" end="2"/>
                                            </p:txEl>
                                          </p:spTgt>
                                        </p:tgtEl>
                                        <p:attrNameLst>
                                          <p:attrName>style.visibility</p:attrName>
                                        </p:attrNameLst>
                                      </p:cBhvr>
                                      <p:to>
                                        <p:strVal val="visible"/>
                                      </p:to>
                                    </p:set>
                                    <p:anim calcmode="lin" valueType="num">
                                      <p:cBhvr additive="base">
                                        <p:cTn id="19" dur="500" fill="hold"/>
                                        <p:tgtEl>
                                          <p:spTgt spid="642050">
                                            <p:txEl>
                                              <p:pRg st="2" end="2"/>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642050">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642050">
                                            <p:txEl>
                                              <p:pRg st="3" end="3"/>
                                            </p:txEl>
                                          </p:spTgt>
                                        </p:tgtEl>
                                        <p:attrNameLst>
                                          <p:attrName>style.visibility</p:attrName>
                                        </p:attrNameLst>
                                      </p:cBhvr>
                                      <p:to>
                                        <p:strVal val="visible"/>
                                      </p:to>
                                    </p:set>
                                    <p:anim calcmode="lin" valueType="num">
                                      <p:cBhvr additive="base">
                                        <p:cTn id="25" dur="500" fill="hold"/>
                                        <p:tgtEl>
                                          <p:spTgt spid="642050">
                                            <p:txEl>
                                              <p:pRg st="3" end="3"/>
                                            </p:txEl>
                                          </p:spTgt>
                                        </p:tgtEl>
                                        <p:attrNameLst>
                                          <p:attrName>ppt_x</p:attrName>
                                        </p:attrNameLst>
                                      </p:cBhvr>
                                      <p:tavLst>
                                        <p:tav tm="0">
                                          <p:val>
                                            <p:strVal val="1+#ppt_w/2"/>
                                          </p:val>
                                        </p:tav>
                                        <p:tav tm="100000">
                                          <p:val>
                                            <p:strVal val="#ppt_x"/>
                                          </p:val>
                                        </p:tav>
                                      </p:tavLst>
                                    </p:anim>
                                    <p:anim calcmode="lin" valueType="num">
                                      <p:cBhvr additive="base">
                                        <p:cTn id="26" dur="500" fill="hold"/>
                                        <p:tgtEl>
                                          <p:spTgt spid="642050">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2050" grpId="0" build="p"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7" name="Rounded Rectangle 9">
            <a:extLst>
              <a:ext uri="{FF2B5EF4-FFF2-40B4-BE49-F238E27FC236}">
                <a16:creationId xmlns:a16="http://schemas.microsoft.com/office/drawing/2014/main" id="{BCA2EB72-13DC-4DC6-B461-3B036C55B9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2600" y="643467"/>
            <a:ext cx="8178799" cy="5571066"/>
          </a:xfrm>
          <a:prstGeom prst="roundRect">
            <a:avLst>
              <a:gd name="adj" fmla="val 2627"/>
            </a:avLst>
          </a:prstGeom>
          <a:solidFill>
            <a:schemeClr val="bg2">
              <a:lumMod val="75000"/>
            </a:schemeClr>
          </a:solidFill>
          <a:ln w="44450">
            <a:gradFill>
              <a:gsLst>
                <a:gs pos="0">
                  <a:schemeClr val="bg2">
                    <a:alpha val="65000"/>
                  </a:schemeClr>
                </a:gs>
                <a:gs pos="98000">
                  <a:schemeClr val="bg2">
                    <a:lumMod val="75000"/>
                    <a:alpha val="55000"/>
                  </a:schemeClr>
                </a:gs>
              </a:gsLst>
              <a:lin ang="5400000" scaled="1"/>
            </a:gradFill>
          </a:ln>
          <a:effectLst>
            <a:innerShdw blurRad="63500" dist="50800" dir="14460000">
              <a:prstClr val="black">
                <a:alpha val="70000"/>
              </a:prstClr>
            </a:innerShdw>
          </a:effectLst>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77EA382-2AFB-41C4-A769-88FBD598CD28}"/>
              </a:ext>
            </a:extLst>
          </p:cNvPr>
          <p:cNvSpPr>
            <a:spLocks noGrp="1"/>
          </p:cNvSpPr>
          <p:nvPr>
            <p:ph type="title"/>
          </p:nvPr>
        </p:nvSpPr>
        <p:spPr>
          <a:xfrm>
            <a:off x="856059" y="965199"/>
            <a:ext cx="4556664" cy="4918075"/>
          </a:xfrm>
        </p:spPr>
        <p:txBody>
          <a:bodyPr vert="horz" lIns="91440" tIns="45720" rIns="91440" bIns="45720" rtlCol="0" anchor="ctr">
            <a:normAutofit/>
          </a:bodyPr>
          <a:lstStyle/>
          <a:p>
            <a:pPr algn="r"/>
            <a:r>
              <a:rPr lang="en-US" sz="4700" kern="1200" cap="all">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50000"/>
                    </a:schemeClr>
                  </a:glow>
                  <a:outerShdw blurRad="28575" dist="31750" dir="13200000" algn="tl" rotWithShape="0">
                    <a:srgbClr val="000000">
                      <a:alpha val="25000"/>
                    </a:srgbClr>
                  </a:outerShdw>
                </a:effectLst>
                <a:latin typeface="+mj-lt"/>
                <a:ea typeface="+mj-ea"/>
                <a:cs typeface="+mj-cs"/>
              </a:rPr>
              <a:t>Policing Terrorism – Government Responses </a:t>
            </a:r>
          </a:p>
        </p:txBody>
      </p:sp>
      <p:cxnSp>
        <p:nvCxnSpPr>
          <p:cNvPr id="9" name="Straight Connector 8">
            <a:extLst>
              <a:ext uri="{FF2B5EF4-FFF2-40B4-BE49-F238E27FC236}">
                <a16:creationId xmlns:a16="http://schemas.microsoft.com/office/drawing/2014/main" id="{C8F75BF3-096E-451E-A222-96A7F094681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54024" y="2011680"/>
            <a:ext cx="0" cy="2834640"/>
          </a:xfrm>
          <a:prstGeom prst="line">
            <a:avLst/>
          </a:prstGeom>
          <a:ln w="1905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1424257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6146" name="Rectangle 2"/>
          <p:cNvSpPr>
            <a:spLocks noChangeArrowheads="1"/>
          </p:cNvSpPr>
          <p:nvPr/>
        </p:nvSpPr>
        <p:spPr bwMode="auto">
          <a:xfrm>
            <a:off x="4572000" y="285750"/>
            <a:ext cx="4572000" cy="2843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spAutoFit/>
          </a:bodyPr>
          <a:lstStyle>
            <a:lvl1pPr marL="342900" indent="-342900" eaLnBrk="0" hangingPunct="0">
              <a:defRPr>
                <a:solidFill>
                  <a:schemeClr val="tx1"/>
                </a:solidFill>
                <a:latin typeface="Arial" charset="0"/>
              </a:defRPr>
            </a:lvl1pPr>
            <a:lvl2pPr marL="455613" indent="1588"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lvl="1" eaLnBrk="1" fontAlgn="base" hangingPunct="1">
              <a:spcBef>
                <a:spcPct val="50000"/>
              </a:spcBef>
              <a:spcAft>
                <a:spcPct val="0"/>
              </a:spcAft>
              <a:buFont typeface="Wingdings" pitchFamily="2" charset="2"/>
              <a:buNone/>
            </a:pPr>
            <a:endParaRPr lang="en-GB" altLang="en-US" b="1">
              <a:solidFill>
                <a:srgbClr val="FFFFFF"/>
              </a:solidFill>
              <a:latin typeface="Tahoma" pitchFamily="34" charset="0"/>
              <a:cs typeface="Arial" charset="0"/>
            </a:endParaRPr>
          </a:p>
          <a:p>
            <a:pPr marL="455295" lvl="1" indent="1270" eaLnBrk="1" fontAlgn="base" hangingPunct="1">
              <a:spcBef>
                <a:spcPct val="50000"/>
              </a:spcBef>
              <a:spcAft>
                <a:spcPct val="0"/>
              </a:spcAft>
              <a:buFont typeface="Wingdings" pitchFamily="2" charset="2"/>
              <a:buChar char="§"/>
            </a:pPr>
            <a:r>
              <a:rPr lang="en-GB" altLang="en-US" b="1" dirty="0">
                <a:latin typeface="Arial Black"/>
                <a:cs typeface="Arial"/>
              </a:rPr>
              <a:t> </a:t>
            </a:r>
            <a:r>
              <a:rPr lang="en-GB" altLang="en-US" b="1" dirty="0">
                <a:solidFill>
                  <a:srgbClr val="000099"/>
                </a:solidFill>
                <a:latin typeface="Arial Black"/>
                <a:cs typeface="Arial"/>
              </a:rPr>
              <a:t> </a:t>
            </a:r>
            <a:r>
              <a:rPr lang="en-GB" altLang="en-US" b="1" dirty="0">
                <a:latin typeface="Arial Black"/>
                <a:cs typeface="Arial"/>
              </a:rPr>
              <a:t>CTC</a:t>
            </a:r>
          </a:p>
          <a:p>
            <a:pPr marL="455295" lvl="1" indent="1270" eaLnBrk="1" fontAlgn="base" hangingPunct="1">
              <a:spcBef>
                <a:spcPct val="50000"/>
              </a:spcBef>
              <a:spcAft>
                <a:spcPct val="0"/>
              </a:spcAft>
              <a:buFont typeface="Wingdings" pitchFamily="2" charset="2"/>
              <a:buChar char="§"/>
            </a:pPr>
            <a:r>
              <a:rPr lang="en-GB" altLang="en-US" b="1" dirty="0">
                <a:latin typeface="Arial Black"/>
                <a:cs typeface="Arial"/>
              </a:rPr>
              <a:t>  North East CTU </a:t>
            </a:r>
            <a:endParaRPr lang="en-GB" altLang="en-US" b="1" dirty="0">
              <a:latin typeface="Arial Black" pitchFamily="34" charset="0"/>
              <a:cs typeface="Arial" charset="0"/>
            </a:endParaRPr>
          </a:p>
          <a:p>
            <a:pPr marL="455295" lvl="1" indent="1270" eaLnBrk="1" fontAlgn="base" hangingPunct="1">
              <a:spcBef>
                <a:spcPct val="50000"/>
              </a:spcBef>
              <a:spcAft>
                <a:spcPct val="0"/>
              </a:spcAft>
              <a:buFont typeface="Wingdings" pitchFamily="2" charset="2"/>
              <a:buChar char="§"/>
            </a:pPr>
            <a:r>
              <a:rPr lang="en-GB" altLang="en-US" b="1" dirty="0">
                <a:latin typeface="Arial Black"/>
                <a:cs typeface="Arial"/>
              </a:rPr>
              <a:t>  North West CTU</a:t>
            </a:r>
          </a:p>
          <a:p>
            <a:pPr marL="455295" lvl="1" indent="1270" eaLnBrk="1" fontAlgn="base" hangingPunct="1">
              <a:spcBef>
                <a:spcPct val="50000"/>
              </a:spcBef>
              <a:spcAft>
                <a:spcPct val="0"/>
              </a:spcAft>
              <a:buFont typeface="Wingdings" pitchFamily="2" charset="2"/>
              <a:buChar char="§"/>
            </a:pPr>
            <a:r>
              <a:rPr lang="en-GB" altLang="en-US" b="1" dirty="0">
                <a:latin typeface="Arial Black"/>
                <a:cs typeface="Arial"/>
              </a:rPr>
              <a:t>  Midlands CTU</a:t>
            </a:r>
          </a:p>
          <a:p>
            <a:pPr marL="455295" lvl="1" indent="1270" eaLnBrk="1" fontAlgn="base" hangingPunct="1">
              <a:spcBef>
                <a:spcPct val="50000"/>
              </a:spcBef>
              <a:spcAft>
                <a:spcPct val="0"/>
              </a:spcAft>
              <a:buFont typeface="Wingdings" pitchFamily="2" charset="2"/>
              <a:buChar char="§"/>
            </a:pPr>
            <a:r>
              <a:rPr lang="en-GB" altLang="en-US" b="1" dirty="0">
                <a:latin typeface="Arial"/>
                <a:cs typeface="Arial"/>
              </a:rPr>
              <a:t>   </a:t>
            </a:r>
            <a:r>
              <a:rPr lang="en-GB" altLang="en-US" b="1" dirty="0">
                <a:latin typeface="Arial Black"/>
              </a:rPr>
              <a:t>South East (2 units)</a:t>
            </a:r>
          </a:p>
          <a:p>
            <a:pPr lvl="1" eaLnBrk="1" fontAlgn="base" hangingPunct="1">
              <a:spcBef>
                <a:spcPct val="50000"/>
              </a:spcBef>
              <a:spcAft>
                <a:spcPct val="0"/>
              </a:spcAft>
              <a:buFont typeface="Wingdings" pitchFamily="2" charset="2"/>
              <a:buChar char="§"/>
            </a:pPr>
            <a:endParaRPr lang="en-GB" altLang="en-US" b="1">
              <a:solidFill>
                <a:srgbClr val="000099"/>
              </a:solidFill>
              <a:latin typeface="Arial Black" pitchFamily="34" charset="0"/>
              <a:cs typeface="Arial" charset="0"/>
            </a:endParaRPr>
          </a:p>
        </p:txBody>
      </p:sp>
      <p:sp>
        <p:nvSpPr>
          <p:cNvPr id="16387" name="Rectangle 3"/>
          <p:cNvSpPr>
            <a:spLocks noChangeArrowheads="1"/>
          </p:cNvSpPr>
          <p:nvPr/>
        </p:nvSpPr>
        <p:spPr bwMode="auto">
          <a:xfrm>
            <a:off x="785813" y="0"/>
            <a:ext cx="788511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2800" b="1" dirty="0">
                <a:latin typeface="Arial"/>
                <a:cs typeface="Arial"/>
              </a:rPr>
              <a:t>National Counter Terrorism  Police  Structure</a:t>
            </a:r>
          </a:p>
        </p:txBody>
      </p:sp>
      <p:pic>
        <p:nvPicPr>
          <p:cNvPr id="16388" name="Picture 4" descr="Uk-regions%20map%20al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7188" y="1357313"/>
            <a:ext cx="4246562" cy="525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9" name="Picture 5"/>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348038" y="4149725"/>
            <a:ext cx="339725" cy="382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0" name="Picture 6"/>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843213" y="4365625"/>
            <a:ext cx="339725" cy="382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1" name="Picture 7"/>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786063" y="4929188"/>
            <a:ext cx="339725" cy="382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2" name="Picture 8"/>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643313" y="5357813"/>
            <a:ext cx="339725" cy="382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6393" name="Group 16"/>
          <p:cNvGrpSpPr>
            <a:grpSpLocks/>
          </p:cNvGrpSpPr>
          <p:nvPr/>
        </p:nvGrpSpPr>
        <p:grpSpPr bwMode="auto">
          <a:xfrm>
            <a:off x="1000125" y="1928813"/>
            <a:ext cx="3509963" cy="4367212"/>
            <a:chOff x="1627" y="1267"/>
            <a:chExt cx="2090" cy="2857"/>
          </a:xfrm>
        </p:grpSpPr>
        <p:sp>
          <p:nvSpPr>
            <p:cNvPr id="16403" name="Rectangle 64"/>
            <p:cNvSpPr>
              <a:spLocks noChangeArrowheads="1"/>
            </p:cNvSpPr>
            <p:nvPr/>
          </p:nvSpPr>
          <p:spPr bwMode="auto">
            <a:xfrm>
              <a:off x="3103" y="3499"/>
              <a:ext cx="236" cy="1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cs typeface="Arial" charset="0"/>
              </a:endParaRPr>
            </a:p>
          </p:txBody>
        </p:sp>
        <p:sp>
          <p:nvSpPr>
            <p:cNvPr id="16404" name="Rectangle 17"/>
            <p:cNvSpPr>
              <a:spLocks noChangeArrowheads="1"/>
            </p:cNvSpPr>
            <p:nvPr/>
          </p:nvSpPr>
          <p:spPr bwMode="auto">
            <a:xfrm>
              <a:off x="2216" y="3916"/>
              <a:ext cx="300" cy="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cs typeface="Arial" charset="0"/>
              </a:endParaRPr>
            </a:p>
          </p:txBody>
        </p:sp>
        <p:sp>
          <p:nvSpPr>
            <p:cNvPr id="16405" name="Rectangle 18"/>
            <p:cNvSpPr>
              <a:spLocks noChangeArrowheads="1"/>
            </p:cNvSpPr>
            <p:nvPr/>
          </p:nvSpPr>
          <p:spPr bwMode="auto">
            <a:xfrm>
              <a:off x="2288" y="3935"/>
              <a:ext cx="134" cy="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Devon</a:t>
              </a:r>
              <a:endParaRPr lang="en-GB" altLang="en-US">
                <a:solidFill>
                  <a:srgbClr val="000000"/>
                </a:solidFill>
                <a:cs typeface="Arial" charset="0"/>
              </a:endParaRPr>
            </a:p>
          </p:txBody>
        </p:sp>
        <p:sp>
          <p:nvSpPr>
            <p:cNvPr id="16406" name="Rectangle 19"/>
            <p:cNvSpPr>
              <a:spLocks noChangeArrowheads="1"/>
            </p:cNvSpPr>
            <p:nvPr/>
          </p:nvSpPr>
          <p:spPr bwMode="auto">
            <a:xfrm>
              <a:off x="2437" y="3935"/>
              <a:ext cx="12" cy="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 </a:t>
              </a:r>
              <a:endParaRPr lang="en-GB" altLang="en-US">
                <a:solidFill>
                  <a:srgbClr val="000000"/>
                </a:solidFill>
                <a:cs typeface="Arial" charset="0"/>
              </a:endParaRPr>
            </a:p>
          </p:txBody>
        </p:sp>
        <p:sp>
          <p:nvSpPr>
            <p:cNvPr id="16407" name="Rectangle 20"/>
            <p:cNvSpPr>
              <a:spLocks noChangeArrowheads="1"/>
            </p:cNvSpPr>
            <p:nvPr/>
          </p:nvSpPr>
          <p:spPr bwMode="auto">
            <a:xfrm>
              <a:off x="2346" y="3992"/>
              <a:ext cx="32" cy="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&amp;</a:t>
              </a:r>
              <a:endParaRPr lang="en-GB" altLang="en-US">
                <a:solidFill>
                  <a:srgbClr val="000000"/>
                </a:solidFill>
                <a:cs typeface="Arial" charset="0"/>
              </a:endParaRPr>
            </a:p>
          </p:txBody>
        </p:sp>
        <p:sp>
          <p:nvSpPr>
            <p:cNvPr id="16408" name="Rectangle 21"/>
            <p:cNvSpPr>
              <a:spLocks noChangeArrowheads="1"/>
            </p:cNvSpPr>
            <p:nvPr/>
          </p:nvSpPr>
          <p:spPr bwMode="auto">
            <a:xfrm>
              <a:off x="2381" y="3992"/>
              <a:ext cx="13" cy="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 </a:t>
              </a:r>
              <a:endParaRPr lang="en-GB" altLang="en-US">
                <a:solidFill>
                  <a:srgbClr val="000000"/>
                </a:solidFill>
                <a:cs typeface="Arial" charset="0"/>
              </a:endParaRPr>
            </a:p>
          </p:txBody>
        </p:sp>
        <p:sp>
          <p:nvSpPr>
            <p:cNvPr id="16409" name="Rectangle 22"/>
            <p:cNvSpPr>
              <a:spLocks noChangeArrowheads="1"/>
            </p:cNvSpPr>
            <p:nvPr/>
          </p:nvSpPr>
          <p:spPr bwMode="auto">
            <a:xfrm>
              <a:off x="2261" y="4049"/>
              <a:ext cx="181" cy="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Cornwall</a:t>
              </a:r>
              <a:endParaRPr lang="en-GB" altLang="en-US">
                <a:solidFill>
                  <a:srgbClr val="000000"/>
                </a:solidFill>
                <a:cs typeface="Arial" charset="0"/>
              </a:endParaRPr>
            </a:p>
          </p:txBody>
        </p:sp>
        <p:sp>
          <p:nvSpPr>
            <p:cNvPr id="16410" name="Rectangle 23"/>
            <p:cNvSpPr>
              <a:spLocks noChangeArrowheads="1"/>
            </p:cNvSpPr>
            <p:nvPr/>
          </p:nvSpPr>
          <p:spPr bwMode="auto">
            <a:xfrm>
              <a:off x="2463" y="4049"/>
              <a:ext cx="13" cy="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 </a:t>
              </a:r>
              <a:endParaRPr lang="en-GB" altLang="en-US">
                <a:solidFill>
                  <a:srgbClr val="000000"/>
                </a:solidFill>
                <a:cs typeface="Arial" charset="0"/>
              </a:endParaRPr>
            </a:p>
          </p:txBody>
        </p:sp>
        <p:sp>
          <p:nvSpPr>
            <p:cNvPr id="16411" name="Rectangle 24"/>
            <p:cNvSpPr>
              <a:spLocks noChangeArrowheads="1"/>
            </p:cNvSpPr>
            <p:nvPr/>
          </p:nvSpPr>
          <p:spPr bwMode="auto">
            <a:xfrm>
              <a:off x="2678" y="3905"/>
              <a:ext cx="137"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Dorset</a:t>
              </a:r>
              <a:endParaRPr lang="en-GB" altLang="en-US">
                <a:solidFill>
                  <a:srgbClr val="000000"/>
                </a:solidFill>
                <a:cs typeface="Arial" charset="0"/>
              </a:endParaRPr>
            </a:p>
          </p:txBody>
        </p:sp>
        <p:sp>
          <p:nvSpPr>
            <p:cNvPr id="16412" name="Rectangle 25"/>
            <p:cNvSpPr>
              <a:spLocks noChangeArrowheads="1"/>
            </p:cNvSpPr>
            <p:nvPr/>
          </p:nvSpPr>
          <p:spPr bwMode="auto">
            <a:xfrm>
              <a:off x="2831" y="3905"/>
              <a:ext cx="13"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 </a:t>
              </a:r>
              <a:endParaRPr lang="en-GB" altLang="en-US">
                <a:solidFill>
                  <a:srgbClr val="000000"/>
                </a:solidFill>
                <a:cs typeface="Arial" charset="0"/>
              </a:endParaRPr>
            </a:p>
          </p:txBody>
        </p:sp>
        <p:sp>
          <p:nvSpPr>
            <p:cNvPr id="16413" name="Rectangle 26"/>
            <p:cNvSpPr>
              <a:spLocks noChangeArrowheads="1"/>
            </p:cNvSpPr>
            <p:nvPr/>
          </p:nvSpPr>
          <p:spPr bwMode="auto">
            <a:xfrm>
              <a:off x="2808" y="3773"/>
              <a:ext cx="426" cy="1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cs typeface="Arial" charset="0"/>
              </a:endParaRPr>
            </a:p>
          </p:txBody>
        </p:sp>
        <p:sp>
          <p:nvSpPr>
            <p:cNvPr id="16414" name="Rectangle 27"/>
            <p:cNvSpPr>
              <a:spLocks noChangeArrowheads="1"/>
            </p:cNvSpPr>
            <p:nvPr/>
          </p:nvSpPr>
          <p:spPr bwMode="auto">
            <a:xfrm>
              <a:off x="2855" y="3795"/>
              <a:ext cx="13"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 </a:t>
              </a:r>
              <a:endParaRPr lang="en-GB" altLang="en-US">
                <a:solidFill>
                  <a:srgbClr val="000000"/>
                </a:solidFill>
                <a:cs typeface="Arial" charset="0"/>
              </a:endParaRPr>
            </a:p>
          </p:txBody>
        </p:sp>
        <p:sp>
          <p:nvSpPr>
            <p:cNvPr id="16415" name="Rectangle 28"/>
            <p:cNvSpPr>
              <a:spLocks noChangeArrowheads="1"/>
            </p:cNvSpPr>
            <p:nvPr/>
          </p:nvSpPr>
          <p:spPr bwMode="auto">
            <a:xfrm>
              <a:off x="2855" y="3852"/>
              <a:ext cx="225"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Hampshire</a:t>
              </a:r>
              <a:endParaRPr lang="en-GB" altLang="en-US">
                <a:solidFill>
                  <a:srgbClr val="000000"/>
                </a:solidFill>
                <a:cs typeface="Arial" charset="0"/>
              </a:endParaRPr>
            </a:p>
          </p:txBody>
        </p:sp>
        <p:sp>
          <p:nvSpPr>
            <p:cNvPr id="16416" name="Rectangle 29"/>
            <p:cNvSpPr>
              <a:spLocks noChangeArrowheads="1"/>
            </p:cNvSpPr>
            <p:nvPr/>
          </p:nvSpPr>
          <p:spPr bwMode="auto">
            <a:xfrm>
              <a:off x="3105" y="3852"/>
              <a:ext cx="13"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 </a:t>
              </a:r>
              <a:endParaRPr lang="en-GB" altLang="en-US">
                <a:solidFill>
                  <a:srgbClr val="000000"/>
                </a:solidFill>
                <a:cs typeface="Arial" charset="0"/>
              </a:endParaRPr>
            </a:p>
          </p:txBody>
        </p:sp>
        <p:sp>
          <p:nvSpPr>
            <p:cNvPr id="16417" name="Rectangle 30"/>
            <p:cNvSpPr>
              <a:spLocks noChangeArrowheads="1"/>
            </p:cNvSpPr>
            <p:nvPr/>
          </p:nvSpPr>
          <p:spPr bwMode="auto">
            <a:xfrm>
              <a:off x="2560" y="3685"/>
              <a:ext cx="106"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Avon</a:t>
              </a:r>
              <a:endParaRPr lang="en-GB" altLang="en-US">
                <a:solidFill>
                  <a:srgbClr val="000000"/>
                </a:solidFill>
                <a:cs typeface="Arial" charset="0"/>
              </a:endParaRPr>
            </a:p>
          </p:txBody>
        </p:sp>
        <p:sp>
          <p:nvSpPr>
            <p:cNvPr id="16418" name="Rectangle 31"/>
            <p:cNvSpPr>
              <a:spLocks noChangeArrowheads="1"/>
            </p:cNvSpPr>
            <p:nvPr/>
          </p:nvSpPr>
          <p:spPr bwMode="auto">
            <a:xfrm>
              <a:off x="2677" y="3685"/>
              <a:ext cx="13"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 </a:t>
              </a:r>
              <a:endParaRPr lang="en-GB" altLang="en-US">
                <a:solidFill>
                  <a:srgbClr val="000000"/>
                </a:solidFill>
                <a:cs typeface="Arial" charset="0"/>
              </a:endParaRPr>
            </a:p>
          </p:txBody>
        </p:sp>
        <p:sp>
          <p:nvSpPr>
            <p:cNvPr id="16419" name="Rectangle 32"/>
            <p:cNvSpPr>
              <a:spLocks noChangeArrowheads="1"/>
            </p:cNvSpPr>
            <p:nvPr/>
          </p:nvSpPr>
          <p:spPr bwMode="auto">
            <a:xfrm>
              <a:off x="2602" y="3742"/>
              <a:ext cx="31"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&amp;</a:t>
              </a:r>
              <a:endParaRPr lang="en-GB" altLang="en-US">
                <a:solidFill>
                  <a:srgbClr val="000000"/>
                </a:solidFill>
                <a:cs typeface="Arial" charset="0"/>
              </a:endParaRPr>
            </a:p>
          </p:txBody>
        </p:sp>
        <p:sp>
          <p:nvSpPr>
            <p:cNvPr id="16420" name="Rectangle 33"/>
            <p:cNvSpPr>
              <a:spLocks noChangeArrowheads="1"/>
            </p:cNvSpPr>
            <p:nvPr/>
          </p:nvSpPr>
          <p:spPr bwMode="auto">
            <a:xfrm>
              <a:off x="2636" y="3742"/>
              <a:ext cx="13"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 </a:t>
              </a:r>
              <a:endParaRPr lang="en-GB" altLang="en-US">
                <a:solidFill>
                  <a:srgbClr val="000000"/>
                </a:solidFill>
                <a:cs typeface="Arial" charset="0"/>
              </a:endParaRPr>
            </a:p>
          </p:txBody>
        </p:sp>
        <p:sp>
          <p:nvSpPr>
            <p:cNvPr id="16421" name="Rectangle 34"/>
            <p:cNvSpPr>
              <a:spLocks noChangeArrowheads="1"/>
            </p:cNvSpPr>
            <p:nvPr/>
          </p:nvSpPr>
          <p:spPr bwMode="auto">
            <a:xfrm>
              <a:off x="2508" y="3799"/>
              <a:ext cx="199"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Somerset</a:t>
              </a:r>
              <a:endParaRPr lang="en-GB" altLang="en-US">
                <a:solidFill>
                  <a:srgbClr val="000000"/>
                </a:solidFill>
                <a:cs typeface="Arial" charset="0"/>
              </a:endParaRPr>
            </a:p>
          </p:txBody>
        </p:sp>
        <p:sp>
          <p:nvSpPr>
            <p:cNvPr id="16422" name="Rectangle 35"/>
            <p:cNvSpPr>
              <a:spLocks noChangeArrowheads="1"/>
            </p:cNvSpPr>
            <p:nvPr/>
          </p:nvSpPr>
          <p:spPr bwMode="auto">
            <a:xfrm>
              <a:off x="2731" y="3799"/>
              <a:ext cx="12"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 </a:t>
              </a:r>
              <a:endParaRPr lang="en-GB" altLang="en-US">
                <a:solidFill>
                  <a:srgbClr val="000000"/>
                </a:solidFill>
                <a:cs typeface="Arial" charset="0"/>
              </a:endParaRPr>
            </a:p>
          </p:txBody>
        </p:sp>
        <p:sp>
          <p:nvSpPr>
            <p:cNvPr id="16423" name="Rectangle 36"/>
            <p:cNvSpPr>
              <a:spLocks noChangeArrowheads="1"/>
            </p:cNvSpPr>
            <p:nvPr/>
          </p:nvSpPr>
          <p:spPr bwMode="auto">
            <a:xfrm>
              <a:off x="3360" y="3721"/>
              <a:ext cx="237" cy="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cs typeface="Arial" charset="0"/>
              </a:endParaRPr>
            </a:p>
          </p:txBody>
        </p:sp>
        <p:sp>
          <p:nvSpPr>
            <p:cNvPr id="16424" name="Rectangle 37"/>
            <p:cNvSpPr>
              <a:spLocks noChangeArrowheads="1"/>
            </p:cNvSpPr>
            <p:nvPr/>
          </p:nvSpPr>
          <p:spPr bwMode="auto">
            <a:xfrm>
              <a:off x="3407" y="3744"/>
              <a:ext cx="96"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Kent</a:t>
              </a:r>
              <a:endParaRPr lang="en-GB" altLang="en-US">
                <a:solidFill>
                  <a:srgbClr val="000000"/>
                </a:solidFill>
                <a:cs typeface="Arial" charset="0"/>
              </a:endParaRPr>
            </a:p>
          </p:txBody>
        </p:sp>
        <p:sp>
          <p:nvSpPr>
            <p:cNvPr id="16425" name="Rectangle 38"/>
            <p:cNvSpPr>
              <a:spLocks noChangeArrowheads="1"/>
            </p:cNvSpPr>
            <p:nvPr/>
          </p:nvSpPr>
          <p:spPr bwMode="auto">
            <a:xfrm>
              <a:off x="3514" y="3744"/>
              <a:ext cx="13"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 </a:t>
              </a:r>
              <a:endParaRPr lang="en-GB" altLang="en-US">
                <a:solidFill>
                  <a:srgbClr val="000000"/>
                </a:solidFill>
                <a:cs typeface="Arial" charset="0"/>
              </a:endParaRPr>
            </a:p>
          </p:txBody>
        </p:sp>
        <p:sp>
          <p:nvSpPr>
            <p:cNvPr id="16426" name="Rectangle 39"/>
            <p:cNvSpPr>
              <a:spLocks noChangeArrowheads="1"/>
            </p:cNvSpPr>
            <p:nvPr/>
          </p:nvSpPr>
          <p:spPr bwMode="auto">
            <a:xfrm>
              <a:off x="3103" y="3829"/>
              <a:ext cx="377" cy="1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cs typeface="Arial" charset="0"/>
              </a:endParaRPr>
            </a:p>
          </p:txBody>
        </p:sp>
        <p:sp>
          <p:nvSpPr>
            <p:cNvPr id="16427" name="Rectangle 40"/>
            <p:cNvSpPr>
              <a:spLocks noChangeArrowheads="1"/>
            </p:cNvSpPr>
            <p:nvPr/>
          </p:nvSpPr>
          <p:spPr bwMode="auto">
            <a:xfrm>
              <a:off x="3149" y="3850"/>
              <a:ext cx="166" cy="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 Sussex</a:t>
              </a:r>
              <a:endParaRPr lang="en-GB" altLang="en-US">
                <a:solidFill>
                  <a:srgbClr val="000000"/>
                </a:solidFill>
                <a:cs typeface="Arial" charset="0"/>
              </a:endParaRPr>
            </a:p>
          </p:txBody>
        </p:sp>
        <p:sp>
          <p:nvSpPr>
            <p:cNvPr id="16428" name="Rectangle 41"/>
            <p:cNvSpPr>
              <a:spLocks noChangeArrowheads="1"/>
            </p:cNvSpPr>
            <p:nvPr/>
          </p:nvSpPr>
          <p:spPr bwMode="auto">
            <a:xfrm>
              <a:off x="3335" y="3828"/>
              <a:ext cx="19" cy="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700">
                  <a:solidFill>
                    <a:srgbClr val="000000"/>
                  </a:solidFill>
                  <a:cs typeface="Arial" charset="0"/>
                </a:rPr>
                <a:t> </a:t>
              </a:r>
              <a:endParaRPr lang="en-GB" altLang="en-US">
                <a:solidFill>
                  <a:srgbClr val="000000"/>
                </a:solidFill>
                <a:cs typeface="Arial" charset="0"/>
              </a:endParaRPr>
            </a:p>
          </p:txBody>
        </p:sp>
        <p:sp>
          <p:nvSpPr>
            <p:cNvPr id="16429" name="Rectangle 42"/>
            <p:cNvSpPr>
              <a:spLocks noChangeArrowheads="1"/>
            </p:cNvSpPr>
            <p:nvPr/>
          </p:nvSpPr>
          <p:spPr bwMode="auto">
            <a:xfrm>
              <a:off x="3043" y="3719"/>
              <a:ext cx="320" cy="1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cs typeface="Arial" charset="0"/>
              </a:endParaRPr>
            </a:p>
          </p:txBody>
        </p:sp>
        <p:sp>
          <p:nvSpPr>
            <p:cNvPr id="16430" name="Rectangle 43"/>
            <p:cNvSpPr>
              <a:spLocks noChangeArrowheads="1"/>
            </p:cNvSpPr>
            <p:nvPr/>
          </p:nvSpPr>
          <p:spPr bwMode="auto">
            <a:xfrm>
              <a:off x="3090" y="3741"/>
              <a:ext cx="163"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  Surrey</a:t>
              </a:r>
              <a:endParaRPr lang="en-GB" altLang="en-US">
                <a:solidFill>
                  <a:srgbClr val="000000"/>
                </a:solidFill>
                <a:cs typeface="Arial" charset="0"/>
              </a:endParaRPr>
            </a:p>
          </p:txBody>
        </p:sp>
        <p:sp>
          <p:nvSpPr>
            <p:cNvPr id="16431" name="Rectangle 44"/>
            <p:cNvSpPr>
              <a:spLocks noChangeArrowheads="1"/>
            </p:cNvSpPr>
            <p:nvPr/>
          </p:nvSpPr>
          <p:spPr bwMode="auto">
            <a:xfrm>
              <a:off x="3272" y="3741"/>
              <a:ext cx="13"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 </a:t>
              </a:r>
              <a:endParaRPr lang="en-GB" altLang="en-US">
                <a:solidFill>
                  <a:srgbClr val="000000"/>
                </a:solidFill>
                <a:cs typeface="Arial" charset="0"/>
              </a:endParaRPr>
            </a:p>
          </p:txBody>
        </p:sp>
        <p:sp>
          <p:nvSpPr>
            <p:cNvPr id="16432" name="Rectangle 45"/>
            <p:cNvSpPr>
              <a:spLocks noChangeArrowheads="1"/>
            </p:cNvSpPr>
            <p:nvPr/>
          </p:nvSpPr>
          <p:spPr bwMode="auto">
            <a:xfrm>
              <a:off x="3160" y="3608"/>
              <a:ext cx="237" cy="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cs typeface="Arial" charset="0"/>
              </a:endParaRPr>
            </a:p>
          </p:txBody>
        </p:sp>
        <p:sp>
          <p:nvSpPr>
            <p:cNvPr id="16433" name="Rectangle 46"/>
            <p:cNvSpPr>
              <a:spLocks noChangeArrowheads="1"/>
            </p:cNvSpPr>
            <p:nvPr/>
          </p:nvSpPr>
          <p:spPr bwMode="auto">
            <a:xfrm>
              <a:off x="3209" y="3631"/>
              <a:ext cx="98"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MET</a:t>
              </a:r>
              <a:endParaRPr lang="en-GB" altLang="en-US">
                <a:solidFill>
                  <a:srgbClr val="000000"/>
                </a:solidFill>
                <a:cs typeface="Arial" charset="0"/>
              </a:endParaRPr>
            </a:p>
          </p:txBody>
        </p:sp>
        <p:sp>
          <p:nvSpPr>
            <p:cNvPr id="16434" name="Rectangle 47"/>
            <p:cNvSpPr>
              <a:spLocks noChangeArrowheads="1"/>
            </p:cNvSpPr>
            <p:nvPr/>
          </p:nvSpPr>
          <p:spPr bwMode="auto">
            <a:xfrm>
              <a:off x="3318" y="3631"/>
              <a:ext cx="12"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 </a:t>
              </a:r>
              <a:endParaRPr lang="en-GB" altLang="en-US">
                <a:solidFill>
                  <a:srgbClr val="000000"/>
                </a:solidFill>
                <a:cs typeface="Arial" charset="0"/>
              </a:endParaRPr>
            </a:p>
          </p:txBody>
        </p:sp>
        <p:sp>
          <p:nvSpPr>
            <p:cNvPr id="16435" name="Rectangle 48"/>
            <p:cNvSpPr>
              <a:spLocks noChangeArrowheads="1"/>
            </p:cNvSpPr>
            <p:nvPr/>
          </p:nvSpPr>
          <p:spPr bwMode="auto">
            <a:xfrm>
              <a:off x="2690" y="3222"/>
              <a:ext cx="284" cy="2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cs typeface="Arial" charset="0"/>
              </a:endParaRPr>
            </a:p>
          </p:txBody>
        </p:sp>
        <p:sp>
          <p:nvSpPr>
            <p:cNvPr id="16436" name="Rectangle 49"/>
            <p:cNvSpPr>
              <a:spLocks noChangeArrowheads="1"/>
            </p:cNvSpPr>
            <p:nvPr/>
          </p:nvSpPr>
          <p:spPr bwMode="auto">
            <a:xfrm>
              <a:off x="2770" y="3243"/>
              <a:ext cx="107" cy="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West</a:t>
              </a:r>
              <a:endParaRPr lang="en-GB" altLang="en-US">
                <a:solidFill>
                  <a:srgbClr val="000000"/>
                </a:solidFill>
                <a:cs typeface="Arial" charset="0"/>
              </a:endParaRPr>
            </a:p>
          </p:txBody>
        </p:sp>
        <p:sp>
          <p:nvSpPr>
            <p:cNvPr id="16437" name="Rectangle 50"/>
            <p:cNvSpPr>
              <a:spLocks noChangeArrowheads="1"/>
            </p:cNvSpPr>
            <p:nvPr/>
          </p:nvSpPr>
          <p:spPr bwMode="auto">
            <a:xfrm>
              <a:off x="2891" y="3243"/>
              <a:ext cx="13" cy="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 </a:t>
              </a:r>
              <a:endParaRPr lang="en-GB" altLang="en-US">
                <a:solidFill>
                  <a:srgbClr val="000000"/>
                </a:solidFill>
                <a:cs typeface="Arial" charset="0"/>
              </a:endParaRPr>
            </a:p>
          </p:txBody>
        </p:sp>
        <p:sp>
          <p:nvSpPr>
            <p:cNvPr id="16438" name="Rectangle 51"/>
            <p:cNvSpPr>
              <a:spLocks noChangeArrowheads="1"/>
            </p:cNvSpPr>
            <p:nvPr/>
          </p:nvSpPr>
          <p:spPr bwMode="auto">
            <a:xfrm>
              <a:off x="2776" y="3302"/>
              <a:ext cx="99"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Mids</a:t>
              </a:r>
              <a:endParaRPr lang="en-GB" altLang="en-US">
                <a:solidFill>
                  <a:srgbClr val="000000"/>
                </a:solidFill>
                <a:cs typeface="Arial" charset="0"/>
              </a:endParaRPr>
            </a:p>
          </p:txBody>
        </p:sp>
        <p:sp>
          <p:nvSpPr>
            <p:cNvPr id="16439" name="Rectangle 52"/>
            <p:cNvSpPr>
              <a:spLocks noChangeArrowheads="1"/>
            </p:cNvSpPr>
            <p:nvPr/>
          </p:nvSpPr>
          <p:spPr bwMode="auto">
            <a:xfrm>
              <a:off x="2886" y="3302"/>
              <a:ext cx="13"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 </a:t>
              </a:r>
              <a:endParaRPr lang="en-GB" altLang="en-US">
                <a:solidFill>
                  <a:srgbClr val="000000"/>
                </a:solidFill>
                <a:cs typeface="Arial" charset="0"/>
              </a:endParaRPr>
            </a:p>
          </p:txBody>
        </p:sp>
        <p:sp>
          <p:nvSpPr>
            <p:cNvPr id="16440" name="Rectangle 53"/>
            <p:cNvSpPr>
              <a:spLocks noChangeArrowheads="1"/>
            </p:cNvSpPr>
            <p:nvPr/>
          </p:nvSpPr>
          <p:spPr bwMode="auto">
            <a:xfrm>
              <a:off x="2690" y="3663"/>
              <a:ext cx="360" cy="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cs typeface="Arial" charset="0"/>
              </a:endParaRPr>
            </a:p>
          </p:txBody>
        </p:sp>
        <p:sp>
          <p:nvSpPr>
            <p:cNvPr id="16441" name="Rectangle 54"/>
            <p:cNvSpPr>
              <a:spLocks noChangeArrowheads="1"/>
            </p:cNvSpPr>
            <p:nvPr/>
          </p:nvSpPr>
          <p:spPr bwMode="auto">
            <a:xfrm>
              <a:off x="2738" y="3685"/>
              <a:ext cx="205"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  Wiltshire</a:t>
              </a:r>
              <a:endParaRPr lang="en-GB" altLang="en-US">
                <a:solidFill>
                  <a:srgbClr val="000000"/>
                </a:solidFill>
                <a:cs typeface="Arial" charset="0"/>
              </a:endParaRPr>
            </a:p>
          </p:txBody>
        </p:sp>
        <p:sp>
          <p:nvSpPr>
            <p:cNvPr id="16442" name="Rectangle 55"/>
            <p:cNvSpPr>
              <a:spLocks noChangeArrowheads="1"/>
            </p:cNvSpPr>
            <p:nvPr/>
          </p:nvSpPr>
          <p:spPr bwMode="auto">
            <a:xfrm>
              <a:off x="2964" y="3685"/>
              <a:ext cx="13"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 </a:t>
              </a:r>
              <a:endParaRPr lang="en-GB" altLang="en-US">
                <a:solidFill>
                  <a:srgbClr val="000000"/>
                </a:solidFill>
                <a:cs typeface="Arial" charset="0"/>
              </a:endParaRPr>
            </a:p>
          </p:txBody>
        </p:sp>
        <p:sp>
          <p:nvSpPr>
            <p:cNvPr id="16443" name="Rectangle 56"/>
            <p:cNvSpPr>
              <a:spLocks noChangeArrowheads="1"/>
            </p:cNvSpPr>
            <p:nvPr/>
          </p:nvSpPr>
          <p:spPr bwMode="auto">
            <a:xfrm>
              <a:off x="2925" y="3553"/>
              <a:ext cx="297" cy="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cs typeface="Arial" charset="0"/>
              </a:endParaRPr>
            </a:p>
          </p:txBody>
        </p:sp>
        <p:sp>
          <p:nvSpPr>
            <p:cNvPr id="16444" name="Rectangle 57"/>
            <p:cNvSpPr>
              <a:spLocks noChangeArrowheads="1"/>
            </p:cNvSpPr>
            <p:nvPr/>
          </p:nvSpPr>
          <p:spPr bwMode="auto">
            <a:xfrm>
              <a:off x="2973" y="3574"/>
              <a:ext cx="168"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Thames</a:t>
              </a:r>
              <a:endParaRPr lang="en-GB" altLang="en-US">
                <a:solidFill>
                  <a:srgbClr val="000000"/>
                </a:solidFill>
                <a:cs typeface="Arial" charset="0"/>
              </a:endParaRPr>
            </a:p>
          </p:txBody>
        </p:sp>
        <p:sp>
          <p:nvSpPr>
            <p:cNvPr id="16445" name="Rectangle 58"/>
            <p:cNvSpPr>
              <a:spLocks noChangeArrowheads="1"/>
            </p:cNvSpPr>
            <p:nvPr/>
          </p:nvSpPr>
          <p:spPr bwMode="auto">
            <a:xfrm>
              <a:off x="3159" y="3574"/>
              <a:ext cx="13"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 </a:t>
              </a:r>
              <a:endParaRPr lang="en-GB" altLang="en-US">
                <a:solidFill>
                  <a:srgbClr val="000000"/>
                </a:solidFill>
                <a:cs typeface="Arial" charset="0"/>
              </a:endParaRPr>
            </a:p>
          </p:txBody>
        </p:sp>
        <p:sp>
          <p:nvSpPr>
            <p:cNvPr id="16446" name="Rectangle 59"/>
            <p:cNvSpPr>
              <a:spLocks noChangeArrowheads="1"/>
            </p:cNvSpPr>
            <p:nvPr/>
          </p:nvSpPr>
          <p:spPr bwMode="auto">
            <a:xfrm>
              <a:off x="2973" y="3632"/>
              <a:ext cx="128" cy="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Valley</a:t>
              </a:r>
              <a:endParaRPr lang="en-GB" altLang="en-US">
                <a:solidFill>
                  <a:srgbClr val="000000"/>
                </a:solidFill>
                <a:cs typeface="Arial" charset="0"/>
              </a:endParaRPr>
            </a:p>
          </p:txBody>
        </p:sp>
        <p:sp>
          <p:nvSpPr>
            <p:cNvPr id="16447" name="Rectangle 60"/>
            <p:cNvSpPr>
              <a:spLocks noChangeArrowheads="1"/>
            </p:cNvSpPr>
            <p:nvPr/>
          </p:nvSpPr>
          <p:spPr bwMode="auto">
            <a:xfrm>
              <a:off x="3114" y="3632"/>
              <a:ext cx="13" cy="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 </a:t>
              </a:r>
              <a:endParaRPr lang="en-GB" altLang="en-US">
                <a:solidFill>
                  <a:srgbClr val="000000"/>
                </a:solidFill>
                <a:cs typeface="Arial" charset="0"/>
              </a:endParaRPr>
            </a:p>
          </p:txBody>
        </p:sp>
        <p:sp>
          <p:nvSpPr>
            <p:cNvPr id="16448" name="Rectangle 61"/>
            <p:cNvSpPr>
              <a:spLocks noChangeArrowheads="1"/>
            </p:cNvSpPr>
            <p:nvPr/>
          </p:nvSpPr>
          <p:spPr bwMode="auto">
            <a:xfrm>
              <a:off x="3279" y="3553"/>
              <a:ext cx="390" cy="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cs typeface="Arial" charset="0"/>
              </a:endParaRPr>
            </a:p>
          </p:txBody>
        </p:sp>
        <p:sp>
          <p:nvSpPr>
            <p:cNvPr id="16449" name="Rectangle 62"/>
            <p:cNvSpPr>
              <a:spLocks noChangeArrowheads="1"/>
            </p:cNvSpPr>
            <p:nvPr/>
          </p:nvSpPr>
          <p:spPr bwMode="auto">
            <a:xfrm>
              <a:off x="3325" y="3574"/>
              <a:ext cx="127"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Essex</a:t>
              </a:r>
              <a:endParaRPr lang="en-GB" altLang="en-US">
                <a:solidFill>
                  <a:srgbClr val="000000"/>
                </a:solidFill>
                <a:cs typeface="Arial" charset="0"/>
              </a:endParaRPr>
            </a:p>
          </p:txBody>
        </p:sp>
        <p:sp>
          <p:nvSpPr>
            <p:cNvPr id="16450" name="Rectangle 63"/>
            <p:cNvSpPr>
              <a:spLocks noChangeArrowheads="1"/>
            </p:cNvSpPr>
            <p:nvPr/>
          </p:nvSpPr>
          <p:spPr bwMode="auto">
            <a:xfrm>
              <a:off x="3466" y="3574"/>
              <a:ext cx="13"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 </a:t>
              </a:r>
              <a:endParaRPr lang="en-GB" altLang="en-US">
                <a:solidFill>
                  <a:srgbClr val="000000"/>
                </a:solidFill>
                <a:cs typeface="Arial" charset="0"/>
              </a:endParaRPr>
            </a:p>
          </p:txBody>
        </p:sp>
        <p:sp>
          <p:nvSpPr>
            <p:cNvPr id="16451" name="Rectangle 66"/>
            <p:cNvSpPr>
              <a:spLocks noChangeArrowheads="1"/>
            </p:cNvSpPr>
            <p:nvPr/>
          </p:nvSpPr>
          <p:spPr bwMode="auto">
            <a:xfrm>
              <a:off x="3273" y="3520"/>
              <a:ext cx="13"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 </a:t>
              </a:r>
              <a:endParaRPr lang="en-GB" altLang="en-US">
                <a:solidFill>
                  <a:srgbClr val="000000"/>
                </a:solidFill>
                <a:cs typeface="Arial" charset="0"/>
              </a:endParaRPr>
            </a:p>
          </p:txBody>
        </p:sp>
        <p:sp>
          <p:nvSpPr>
            <p:cNvPr id="16452" name="Rectangle 65"/>
            <p:cNvSpPr>
              <a:spLocks noChangeArrowheads="1"/>
            </p:cNvSpPr>
            <p:nvPr/>
          </p:nvSpPr>
          <p:spPr bwMode="auto">
            <a:xfrm>
              <a:off x="3149" y="3520"/>
              <a:ext cx="111"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Herts</a:t>
              </a:r>
              <a:endParaRPr lang="en-GB" altLang="en-US">
                <a:solidFill>
                  <a:srgbClr val="000000"/>
                </a:solidFill>
                <a:cs typeface="Arial" charset="0"/>
              </a:endParaRPr>
            </a:p>
          </p:txBody>
        </p:sp>
        <p:sp>
          <p:nvSpPr>
            <p:cNvPr id="16453" name="Rectangle 67"/>
            <p:cNvSpPr>
              <a:spLocks noChangeArrowheads="1"/>
            </p:cNvSpPr>
            <p:nvPr/>
          </p:nvSpPr>
          <p:spPr bwMode="auto">
            <a:xfrm>
              <a:off x="3103" y="3388"/>
              <a:ext cx="236" cy="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cs typeface="Arial" charset="0"/>
              </a:endParaRPr>
            </a:p>
          </p:txBody>
        </p:sp>
        <p:sp>
          <p:nvSpPr>
            <p:cNvPr id="16454" name="Rectangle 68"/>
            <p:cNvSpPr>
              <a:spLocks noChangeArrowheads="1"/>
            </p:cNvSpPr>
            <p:nvPr/>
          </p:nvSpPr>
          <p:spPr bwMode="auto">
            <a:xfrm>
              <a:off x="3149" y="3410"/>
              <a:ext cx="106"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Beds</a:t>
              </a:r>
              <a:endParaRPr lang="en-GB" altLang="en-US">
                <a:solidFill>
                  <a:srgbClr val="000000"/>
                </a:solidFill>
                <a:cs typeface="Arial" charset="0"/>
              </a:endParaRPr>
            </a:p>
          </p:txBody>
        </p:sp>
        <p:sp>
          <p:nvSpPr>
            <p:cNvPr id="16455" name="Rectangle 69"/>
            <p:cNvSpPr>
              <a:spLocks noChangeArrowheads="1"/>
            </p:cNvSpPr>
            <p:nvPr/>
          </p:nvSpPr>
          <p:spPr bwMode="auto">
            <a:xfrm>
              <a:off x="3267" y="3410"/>
              <a:ext cx="13"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 </a:t>
              </a:r>
              <a:endParaRPr lang="en-GB" altLang="en-US">
                <a:solidFill>
                  <a:srgbClr val="000000"/>
                </a:solidFill>
                <a:cs typeface="Arial" charset="0"/>
              </a:endParaRPr>
            </a:p>
          </p:txBody>
        </p:sp>
        <p:sp>
          <p:nvSpPr>
            <p:cNvPr id="16456" name="Rectangle 70"/>
            <p:cNvSpPr>
              <a:spLocks noChangeArrowheads="1"/>
            </p:cNvSpPr>
            <p:nvPr/>
          </p:nvSpPr>
          <p:spPr bwMode="auto">
            <a:xfrm>
              <a:off x="3327" y="3374"/>
              <a:ext cx="353" cy="1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cs typeface="Arial" charset="0"/>
              </a:endParaRPr>
            </a:p>
          </p:txBody>
        </p:sp>
        <p:sp>
          <p:nvSpPr>
            <p:cNvPr id="16457" name="Rectangle 71"/>
            <p:cNvSpPr>
              <a:spLocks noChangeArrowheads="1"/>
            </p:cNvSpPr>
            <p:nvPr/>
          </p:nvSpPr>
          <p:spPr bwMode="auto">
            <a:xfrm>
              <a:off x="3375" y="3395"/>
              <a:ext cx="143" cy="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Suffolk</a:t>
              </a:r>
              <a:endParaRPr lang="en-GB" altLang="en-US">
                <a:solidFill>
                  <a:srgbClr val="000000"/>
                </a:solidFill>
                <a:cs typeface="Arial" charset="0"/>
              </a:endParaRPr>
            </a:p>
          </p:txBody>
        </p:sp>
        <p:sp>
          <p:nvSpPr>
            <p:cNvPr id="16458" name="Rectangle 72"/>
            <p:cNvSpPr>
              <a:spLocks noChangeArrowheads="1"/>
            </p:cNvSpPr>
            <p:nvPr/>
          </p:nvSpPr>
          <p:spPr bwMode="auto">
            <a:xfrm>
              <a:off x="3532" y="3395"/>
              <a:ext cx="13" cy="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 </a:t>
              </a:r>
              <a:endParaRPr lang="en-GB" altLang="en-US">
                <a:solidFill>
                  <a:srgbClr val="000000"/>
                </a:solidFill>
                <a:cs typeface="Arial" charset="0"/>
              </a:endParaRPr>
            </a:p>
          </p:txBody>
        </p:sp>
        <p:sp>
          <p:nvSpPr>
            <p:cNvPr id="16459" name="Rectangle 73"/>
            <p:cNvSpPr>
              <a:spLocks noChangeArrowheads="1"/>
            </p:cNvSpPr>
            <p:nvPr/>
          </p:nvSpPr>
          <p:spPr bwMode="auto">
            <a:xfrm>
              <a:off x="3327" y="3168"/>
              <a:ext cx="390" cy="1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cs typeface="Arial" charset="0"/>
              </a:endParaRPr>
            </a:p>
          </p:txBody>
        </p:sp>
        <p:sp>
          <p:nvSpPr>
            <p:cNvPr id="16460" name="Rectangle 74"/>
            <p:cNvSpPr>
              <a:spLocks noChangeArrowheads="1"/>
            </p:cNvSpPr>
            <p:nvPr/>
          </p:nvSpPr>
          <p:spPr bwMode="auto">
            <a:xfrm>
              <a:off x="3375" y="3191"/>
              <a:ext cx="148"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Norfolk</a:t>
              </a:r>
              <a:endParaRPr lang="en-GB" altLang="en-US">
                <a:solidFill>
                  <a:srgbClr val="000000"/>
                </a:solidFill>
                <a:cs typeface="Arial" charset="0"/>
              </a:endParaRPr>
            </a:p>
          </p:txBody>
        </p:sp>
        <p:sp>
          <p:nvSpPr>
            <p:cNvPr id="16461" name="Rectangle 75"/>
            <p:cNvSpPr>
              <a:spLocks noChangeArrowheads="1"/>
            </p:cNvSpPr>
            <p:nvPr/>
          </p:nvSpPr>
          <p:spPr bwMode="auto">
            <a:xfrm>
              <a:off x="3539" y="3191"/>
              <a:ext cx="13"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 </a:t>
              </a:r>
              <a:endParaRPr lang="en-GB" altLang="en-US">
                <a:solidFill>
                  <a:srgbClr val="000000"/>
                </a:solidFill>
                <a:cs typeface="Arial" charset="0"/>
              </a:endParaRPr>
            </a:p>
          </p:txBody>
        </p:sp>
        <p:sp>
          <p:nvSpPr>
            <p:cNvPr id="16462" name="Rectangle 76"/>
            <p:cNvSpPr>
              <a:spLocks noChangeArrowheads="1"/>
            </p:cNvSpPr>
            <p:nvPr/>
          </p:nvSpPr>
          <p:spPr bwMode="auto">
            <a:xfrm>
              <a:off x="3131" y="3278"/>
              <a:ext cx="314" cy="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cs typeface="Arial" charset="0"/>
              </a:endParaRPr>
            </a:p>
          </p:txBody>
        </p:sp>
        <p:sp>
          <p:nvSpPr>
            <p:cNvPr id="16463" name="Rectangle 77"/>
            <p:cNvSpPr>
              <a:spLocks noChangeArrowheads="1"/>
            </p:cNvSpPr>
            <p:nvPr/>
          </p:nvSpPr>
          <p:spPr bwMode="auto">
            <a:xfrm>
              <a:off x="3179" y="3300"/>
              <a:ext cx="148" cy="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Cambs</a:t>
              </a:r>
              <a:endParaRPr lang="en-GB" altLang="en-US">
                <a:solidFill>
                  <a:srgbClr val="000000"/>
                </a:solidFill>
                <a:cs typeface="Arial" charset="0"/>
              </a:endParaRPr>
            </a:p>
          </p:txBody>
        </p:sp>
        <p:sp>
          <p:nvSpPr>
            <p:cNvPr id="16464" name="Rectangle 78"/>
            <p:cNvSpPr>
              <a:spLocks noChangeArrowheads="1"/>
            </p:cNvSpPr>
            <p:nvPr/>
          </p:nvSpPr>
          <p:spPr bwMode="auto">
            <a:xfrm>
              <a:off x="3342" y="3300"/>
              <a:ext cx="13" cy="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 </a:t>
              </a:r>
              <a:endParaRPr lang="en-GB" altLang="en-US">
                <a:solidFill>
                  <a:srgbClr val="000000"/>
                </a:solidFill>
                <a:cs typeface="Arial" charset="0"/>
              </a:endParaRPr>
            </a:p>
          </p:txBody>
        </p:sp>
        <p:sp>
          <p:nvSpPr>
            <p:cNvPr id="16465" name="Rectangle 79"/>
            <p:cNvSpPr>
              <a:spLocks noChangeArrowheads="1"/>
            </p:cNvSpPr>
            <p:nvPr/>
          </p:nvSpPr>
          <p:spPr bwMode="auto">
            <a:xfrm>
              <a:off x="2690" y="3112"/>
              <a:ext cx="236" cy="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cs typeface="Arial" charset="0"/>
              </a:endParaRPr>
            </a:p>
          </p:txBody>
        </p:sp>
        <p:sp>
          <p:nvSpPr>
            <p:cNvPr id="16466" name="Rectangle 80"/>
            <p:cNvSpPr>
              <a:spLocks noChangeArrowheads="1"/>
            </p:cNvSpPr>
            <p:nvPr/>
          </p:nvSpPr>
          <p:spPr bwMode="auto">
            <a:xfrm>
              <a:off x="2738" y="3134"/>
              <a:ext cx="119"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Staffs</a:t>
              </a:r>
              <a:endParaRPr lang="en-GB" altLang="en-US">
                <a:solidFill>
                  <a:srgbClr val="000000"/>
                </a:solidFill>
                <a:cs typeface="Arial" charset="0"/>
              </a:endParaRPr>
            </a:p>
          </p:txBody>
        </p:sp>
        <p:sp>
          <p:nvSpPr>
            <p:cNvPr id="16467" name="Rectangle 81"/>
            <p:cNvSpPr>
              <a:spLocks noChangeArrowheads="1"/>
            </p:cNvSpPr>
            <p:nvPr/>
          </p:nvSpPr>
          <p:spPr bwMode="auto">
            <a:xfrm>
              <a:off x="2871" y="3134"/>
              <a:ext cx="13"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 </a:t>
              </a:r>
              <a:endParaRPr lang="en-GB" altLang="en-US">
                <a:solidFill>
                  <a:srgbClr val="000000"/>
                </a:solidFill>
                <a:cs typeface="Arial" charset="0"/>
              </a:endParaRPr>
            </a:p>
          </p:txBody>
        </p:sp>
        <p:sp>
          <p:nvSpPr>
            <p:cNvPr id="16468" name="Rectangle 82"/>
            <p:cNvSpPr>
              <a:spLocks noChangeArrowheads="1"/>
            </p:cNvSpPr>
            <p:nvPr/>
          </p:nvSpPr>
          <p:spPr bwMode="auto">
            <a:xfrm>
              <a:off x="2640" y="3499"/>
              <a:ext cx="347" cy="1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cs typeface="Arial" charset="0"/>
              </a:endParaRPr>
            </a:p>
          </p:txBody>
        </p:sp>
        <p:sp>
          <p:nvSpPr>
            <p:cNvPr id="16469" name="Rectangle 83"/>
            <p:cNvSpPr>
              <a:spLocks noChangeArrowheads="1"/>
            </p:cNvSpPr>
            <p:nvPr/>
          </p:nvSpPr>
          <p:spPr bwMode="auto">
            <a:xfrm>
              <a:off x="2687" y="3520"/>
              <a:ext cx="145"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Gloucs</a:t>
              </a:r>
              <a:endParaRPr lang="en-GB" altLang="en-US">
                <a:solidFill>
                  <a:srgbClr val="000000"/>
                </a:solidFill>
                <a:cs typeface="Arial" charset="0"/>
              </a:endParaRPr>
            </a:p>
          </p:txBody>
        </p:sp>
        <p:sp>
          <p:nvSpPr>
            <p:cNvPr id="16470" name="Rectangle 84"/>
            <p:cNvSpPr>
              <a:spLocks noChangeArrowheads="1"/>
            </p:cNvSpPr>
            <p:nvPr/>
          </p:nvSpPr>
          <p:spPr bwMode="auto">
            <a:xfrm>
              <a:off x="2849" y="3520"/>
              <a:ext cx="13"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 </a:t>
              </a:r>
              <a:endParaRPr lang="en-GB" altLang="en-US">
                <a:solidFill>
                  <a:srgbClr val="000000"/>
                </a:solidFill>
                <a:cs typeface="Arial" charset="0"/>
              </a:endParaRPr>
            </a:p>
          </p:txBody>
        </p:sp>
        <p:sp>
          <p:nvSpPr>
            <p:cNvPr id="16471" name="Rectangle 85"/>
            <p:cNvSpPr>
              <a:spLocks noChangeArrowheads="1"/>
            </p:cNvSpPr>
            <p:nvPr/>
          </p:nvSpPr>
          <p:spPr bwMode="auto">
            <a:xfrm>
              <a:off x="2573" y="3278"/>
              <a:ext cx="283" cy="2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cs typeface="Arial" charset="0"/>
              </a:endParaRPr>
            </a:p>
          </p:txBody>
        </p:sp>
        <p:sp>
          <p:nvSpPr>
            <p:cNvPr id="16472" name="Rectangle 86"/>
            <p:cNvSpPr>
              <a:spLocks noChangeArrowheads="1"/>
            </p:cNvSpPr>
            <p:nvPr/>
          </p:nvSpPr>
          <p:spPr bwMode="auto">
            <a:xfrm>
              <a:off x="2619" y="3300"/>
              <a:ext cx="13" cy="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 </a:t>
              </a:r>
              <a:endParaRPr lang="en-GB" altLang="en-US">
                <a:solidFill>
                  <a:srgbClr val="000000"/>
                </a:solidFill>
                <a:cs typeface="Arial" charset="0"/>
              </a:endParaRPr>
            </a:p>
          </p:txBody>
        </p:sp>
        <p:sp>
          <p:nvSpPr>
            <p:cNvPr id="16473" name="Rectangle 87"/>
            <p:cNvSpPr>
              <a:spLocks noChangeArrowheads="1"/>
            </p:cNvSpPr>
            <p:nvPr/>
          </p:nvSpPr>
          <p:spPr bwMode="auto">
            <a:xfrm>
              <a:off x="2619" y="3356"/>
              <a:ext cx="107"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West</a:t>
              </a:r>
              <a:endParaRPr lang="en-GB" altLang="en-US">
                <a:solidFill>
                  <a:srgbClr val="000000"/>
                </a:solidFill>
                <a:cs typeface="Arial" charset="0"/>
              </a:endParaRPr>
            </a:p>
          </p:txBody>
        </p:sp>
        <p:sp>
          <p:nvSpPr>
            <p:cNvPr id="16474" name="Rectangle 88"/>
            <p:cNvSpPr>
              <a:spLocks noChangeArrowheads="1"/>
            </p:cNvSpPr>
            <p:nvPr/>
          </p:nvSpPr>
          <p:spPr bwMode="auto">
            <a:xfrm>
              <a:off x="2740" y="3356"/>
              <a:ext cx="13"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 </a:t>
              </a:r>
              <a:endParaRPr lang="en-GB" altLang="en-US">
                <a:solidFill>
                  <a:srgbClr val="000000"/>
                </a:solidFill>
                <a:cs typeface="Arial" charset="0"/>
              </a:endParaRPr>
            </a:p>
          </p:txBody>
        </p:sp>
        <p:sp>
          <p:nvSpPr>
            <p:cNvPr id="16475" name="Rectangle 89"/>
            <p:cNvSpPr>
              <a:spLocks noChangeArrowheads="1"/>
            </p:cNvSpPr>
            <p:nvPr/>
          </p:nvSpPr>
          <p:spPr bwMode="auto">
            <a:xfrm>
              <a:off x="2619" y="3412"/>
              <a:ext cx="140"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Mercia</a:t>
              </a:r>
              <a:endParaRPr lang="en-GB" altLang="en-US">
                <a:solidFill>
                  <a:srgbClr val="000000"/>
                </a:solidFill>
                <a:cs typeface="Arial" charset="0"/>
              </a:endParaRPr>
            </a:p>
          </p:txBody>
        </p:sp>
        <p:sp>
          <p:nvSpPr>
            <p:cNvPr id="16476" name="Rectangle 90"/>
            <p:cNvSpPr>
              <a:spLocks noChangeArrowheads="1"/>
            </p:cNvSpPr>
            <p:nvPr/>
          </p:nvSpPr>
          <p:spPr bwMode="auto">
            <a:xfrm>
              <a:off x="2774" y="3390"/>
              <a:ext cx="19" cy="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700">
                  <a:solidFill>
                    <a:srgbClr val="000000"/>
                  </a:solidFill>
                  <a:cs typeface="Arial" charset="0"/>
                </a:rPr>
                <a:t> </a:t>
              </a:r>
              <a:endParaRPr lang="en-GB" altLang="en-US">
                <a:solidFill>
                  <a:srgbClr val="000000"/>
                </a:solidFill>
                <a:cs typeface="Arial" charset="0"/>
              </a:endParaRPr>
            </a:p>
          </p:txBody>
        </p:sp>
        <p:sp>
          <p:nvSpPr>
            <p:cNvPr id="16477" name="Rectangle 91"/>
            <p:cNvSpPr>
              <a:spLocks noChangeArrowheads="1"/>
            </p:cNvSpPr>
            <p:nvPr/>
          </p:nvSpPr>
          <p:spPr bwMode="auto">
            <a:xfrm>
              <a:off x="2771" y="3374"/>
              <a:ext cx="262" cy="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cs typeface="Arial" charset="0"/>
              </a:endParaRPr>
            </a:p>
          </p:txBody>
        </p:sp>
        <p:sp>
          <p:nvSpPr>
            <p:cNvPr id="16478" name="Rectangle 92"/>
            <p:cNvSpPr>
              <a:spLocks noChangeArrowheads="1"/>
            </p:cNvSpPr>
            <p:nvPr/>
          </p:nvSpPr>
          <p:spPr bwMode="auto">
            <a:xfrm>
              <a:off x="2818" y="3395"/>
              <a:ext cx="133" cy="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Warks</a:t>
              </a:r>
              <a:endParaRPr lang="en-GB" altLang="en-US">
                <a:solidFill>
                  <a:srgbClr val="000000"/>
                </a:solidFill>
                <a:cs typeface="Arial" charset="0"/>
              </a:endParaRPr>
            </a:p>
          </p:txBody>
        </p:sp>
        <p:sp>
          <p:nvSpPr>
            <p:cNvPr id="16479" name="Rectangle 93"/>
            <p:cNvSpPr>
              <a:spLocks noChangeArrowheads="1"/>
            </p:cNvSpPr>
            <p:nvPr/>
          </p:nvSpPr>
          <p:spPr bwMode="auto">
            <a:xfrm>
              <a:off x="2967" y="3395"/>
              <a:ext cx="13" cy="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 </a:t>
              </a:r>
              <a:endParaRPr lang="en-GB" altLang="en-US">
                <a:solidFill>
                  <a:srgbClr val="000000"/>
                </a:solidFill>
                <a:cs typeface="Arial" charset="0"/>
              </a:endParaRPr>
            </a:p>
          </p:txBody>
        </p:sp>
        <p:sp>
          <p:nvSpPr>
            <p:cNvPr id="16480" name="Rectangle 94"/>
            <p:cNvSpPr>
              <a:spLocks noChangeArrowheads="1"/>
            </p:cNvSpPr>
            <p:nvPr/>
          </p:nvSpPr>
          <p:spPr bwMode="auto">
            <a:xfrm>
              <a:off x="3103" y="3058"/>
              <a:ext cx="284" cy="1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cs typeface="Arial" charset="0"/>
              </a:endParaRPr>
            </a:p>
          </p:txBody>
        </p:sp>
        <p:sp>
          <p:nvSpPr>
            <p:cNvPr id="16481" name="Rectangle 95"/>
            <p:cNvSpPr>
              <a:spLocks noChangeArrowheads="1"/>
            </p:cNvSpPr>
            <p:nvPr/>
          </p:nvSpPr>
          <p:spPr bwMode="auto">
            <a:xfrm>
              <a:off x="3149" y="3080"/>
              <a:ext cx="62"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Lin</a:t>
              </a:r>
              <a:endParaRPr lang="en-GB" altLang="en-US">
                <a:solidFill>
                  <a:srgbClr val="000000"/>
                </a:solidFill>
                <a:cs typeface="Arial" charset="0"/>
              </a:endParaRPr>
            </a:p>
          </p:txBody>
        </p:sp>
        <p:sp>
          <p:nvSpPr>
            <p:cNvPr id="16482" name="Rectangle 96"/>
            <p:cNvSpPr>
              <a:spLocks noChangeArrowheads="1"/>
            </p:cNvSpPr>
            <p:nvPr/>
          </p:nvSpPr>
          <p:spPr bwMode="auto">
            <a:xfrm>
              <a:off x="3217" y="3080"/>
              <a:ext cx="47"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cs</a:t>
              </a:r>
              <a:endParaRPr lang="en-GB" altLang="en-US">
                <a:solidFill>
                  <a:srgbClr val="000000"/>
                </a:solidFill>
                <a:cs typeface="Arial" charset="0"/>
              </a:endParaRPr>
            </a:p>
          </p:txBody>
        </p:sp>
        <p:sp>
          <p:nvSpPr>
            <p:cNvPr id="16483" name="Rectangle 97"/>
            <p:cNvSpPr>
              <a:spLocks noChangeArrowheads="1"/>
            </p:cNvSpPr>
            <p:nvPr/>
          </p:nvSpPr>
          <p:spPr bwMode="auto">
            <a:xfrm>
              <a:off x="3269" y="3080"/>
              <a:ext cx="13"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 </a:t>
              </a:r>
              <a:endParaRPr lang="en-GB" altLang="en-US">
                <a:solidFill>
                  <a:srgbClr val="000000"/>
                </a:solidFill>
                <a:cs typeface="Arial" charset="0"/>
              </a:endParaRPr>
            </a:p>
          </p:txBody>
        </p:sp>
        <p:sp>
          <p:nvSpPr>
            <p:cNvPr id="16484" name="Rectangle 98"/>
            <p:cNvSpPr>
              <a:spLocks noChangeArrowheads="1"/>
            </p:cNvSpPr>
            <p:nvPr/>
          </p:nvSpPr>
          <p:spPr bwMode="auto">
            <a:xfrm>
              <a:off x="2808" y="2782"/>
              <a:ext cx="237" cy="1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cs typeface="Arial" charset="0"/>
              </a:endParaRPr>
            </a:p>
          </p:txBody>
        </p:sp>
        <p:sp>
          <p:nvSpPr>
            <p:cNvPr id="16485" name="Rectangle 99"/>
            <p:cNvSpPr>
              <a:spLocks noChangeArrowheads="1"/>
            </p:cNvSpPr>
            <p:nvPr/>
          </p:nvSpPr>
          <p:spPr bwMode="auto">
            <a:xfrm>
              <a:off x="2855" y="2804"/>
              <a:ext cx="119" cy="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West </a:t>
              </a:r>
              <a:endParaRPr lang="en-GB" altLang="en-US">
                <a:solidFill>
                  <a:srgbClr val="000000"/>
                </a:solidFill>
                <a:cs typeface="Arial" charset="0"/>
              </a:endParaRPr>
            </a:p>
          </p:txBody>
        </p:sp>
        <p:sp>
          <p:nvSpPr>
            <p:cNvPr id="16486" name="Rectangle 100"/>
            <p:cNvSpPr>
              <a:spLocks noChangeArrowheads="1"/>
            </p:cNvSpPr>
            <p:nvPr/>
          </p:nvSpPr>
          <p:spPr bwMode="auto">
            <a:xfrm>
              <a:off x="2855" y="2862"/>
              <a:ext cx="119"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Yorks</a:t>
              </a:r>
              <a:endParaRPr lang="en-GB" altLang="en-US">
                <a:solidFill>
                  <a:srgbClr val="000000"/>
                </a:solidFill>
                <a:cs typeface="Arial" charset="0"/>
              </a:endParaRPr>
            </a:p>
          </p:txBody>
        </p:sp>
        <p:sp>
          <p:nvSpPr>
            <p:cNvPr id="16487" name="Rectangle 101"/>
            <p:cNvSpPr>
              <a:spLocks noChangeArrowheads="1"/>
            </p:cNvSpPr>
            <p:nvPr/>
          </p:nvSpPr>
          <p:spPr bwMode="auto">
            <a:xfrm>
              <a:off x="2988" y="2862"/>
              <a:ext cx="13"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 </a:t>
              </a:r>
              <a:endParaRPr lang="en-GB" altLang="en-US">
                <a:solidFill>
                  <a:srgbClr val="000000"/>
                </a:solidFill>
                <a:cs typeface="Arial" charset="0"/>
              </a:endParaRPr>
            </a:p>
          </p:txBody>
        </p:sp>
        <p:sp>
          <p:nvSpPr>
            <p:cNvPr id="16488" name="Rectangle 102"/>
            <p:cNvSpPr>
              <a:spLocks noChangeArrowheads="1"/>
            </p:cNvSpPr>
            <p:nvPr/>
          </p:nvSpPr>
          <p:spPr bwMode="auto">
            <a:xfrm>
              <a:off x="2867" y="2892"/>
              <a:ext cx="331" cy="2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cs typeface="Arial" charset="0"/>
              </a:endParaRPr>
            </a:p>
          </p:txBody>
        </p:sp>
        <p:sp>
          <p:nvSpPr>
            <p:cNvPr id="16489" name="Rectangle 103"/>
            <p:cNvSpPr>
              <a:spLocks noChangeArrowheads="1"/>
            </p:cNvSpPr>
            <p:nvPr/>
          </p:nvSpPr>
          <p:spPr bwMode="auto">
            <a:xfrm>
              <a:off x="2915" y="2914"/>
              <a:ext cx="121"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South</a:t>
              </a:r>
              <a:endParaRPr lang="en-GB" altLang="en-US">
                <a:solidFill>
                  <a:srgbClr val="000000"/>
                </a:solidFill>
                <a:cs typeface="Arial" charset="0"/>
              </a:endParaRPr>
            </a:p>
          </p:txBody>
        </p:sp>
        <p:sp>
          <p:nvSpPr>
            <p:cNvPr id="16490" name="Rectangle 104"/>
            <p:cNvSpPr>
              <a:spLocks noChangeArrowheads="1"/>
            </p:cNvSpPr>
            <p:nvPr/>
          </p:nvSpPr>
          <p:spPr bwMode="auto">
            <a:xfrm>
              <a:off x="3049" y="2914"/>
              <a:ext cx="13"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 </a:t>
              </a:r>
              <a:endParaRPr lang="en-GB" altLang="en-US">
                <a:solidFill>
                  <a:srgbClr val="000000"/>
                </a:solidFill>
                <a:cs typeface="Arial" charset="0"/>
              </a:endParaRPr>
            </a:p>
          </p:txBody>
        </p:sp>
        <p:sp>
          <p:nvSpPr>
            <p:cNvPr id="16491" name="Rectangle 105"/>
            <p:cNvSpPr>
              <a:spLocks noChangeArrowheads="1"/>
            </p:cNvSpPr>
            <p:nvPr/>
          </p:nvSpPr>
          <p:spPr bwMode="auto">
            <a:xfrm>
              <a:off x="2915" y="2971"/>
              <a:ext cx="119"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Yorks</a:t>
              </a:r>
              <a:endParaRPr lang="en-GB" altLang="en-US">
                <a:solidFill>
                  <a:srgbClr val="000000"/>
                </a:solidFill>
                <a:cs typeface="Arial" charset="0"/>
              </a:endParaRPr>
            </a:p>
          </p:txBody>
        </p:sp>
        <p:sp>
          <p:nvSpPr>
            <p:cNvPr id="16492" name="Rectangle 106"/>
            <p:cNvSpPr>
              <a:spLocks noChangeArrowheads="1"/>
            </p:cNvSpPr>
            <p:nvPr/>
          </p:nvSpPr>
          <p:spPr bwMode="auto">
            <a:xfrm>
              <a:off x="3048" y="2971"/>
              <a:ext cx="13"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 </a:t>
              </a:r>
              <a:endParaRPr lang="en-GB" altLang="en-US">
                <a:solidFill>
                  <a:srgbClr val="000000"/>
                </a:solidFill>
                <a:cs typeface="Arial" charset="0"/>
              </a:endParaRPr>
            </a:p>
          </p:txBody>
        </p:sp>
        <p:sp>
          <p:nvSpPr>
            <p:cNvPr id="16493" name="Rectangle 107"/>
            <p:cNvSpPr>
              <a:spLocks noChangeArrowheads="1"/>
            </p:cNvSpPr>
            <p:nvPr/>
          </p:nvSpPr>
          <p:spPr bwMode="auto">
            <a:xfrm>
              <a:off x="2925" y="2617"/>
              <a:ext cx="331" cy="1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cs typeface="Arial" charset="0"/>
              </a:endParaRPr>
            </a:p>
          </p:txBody>
        </p:sp>
        <p:sp>
          <p:nvSpPr>
            <p:cNvPr id="16494" name="Rectangle 108"/>
            <p:cNvSpPr>
              <a:spLocks noChangeArrowheads="1"/>
            </p:cNvSpPr>
            <p:nvPr/>
          </p:nvSpPr>
          <p:spPr bwMode="auto">
            <a:xfrm>
              <a:off x="2973" y="2639"/>
              <a:ext cx="127"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North </a:t>
              </a:r>
              <a:endParaRPr lang="en-GB" altLang="en-US">
                <a:solidFill>
                  <a:srgbClr val="000000"/>
                </a:solidFill>
                <a:cs typeface="Arial" charset="0"/>
              </a:endParaRPr>
            </a:p>
          </p:txBody>
        </p:sp>
        <p:sp>
          <p:nvSpPr>
            <p:cNvPr id="16495" name="Rectangle 109"/>
            <p:cNvSpPr>
              <a:spLocks noChangeArrowheads="1"/>
            </p:cNvSpPr>
            <p:nvPr/>
          </p:nvSpPr>
          <p:spPr bwMode="auto">
            <a:xfrm>
              <a:off x="3114" y="2639"/>
              <a:ext cx="13"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 </a:t>
              </a:r>
              <a:endParaRPr lang="en-GB" altLang="en-US">
                <a:solidFill>
                  <a:srgbClr val="000000"/>
                </a:solidFill>
                <a:cs typeface="Arial" charset="0"/>
              </a:endParaRPr>
            </a:p>
          </p:txBody>
        </p:sp>
        <p:sp>
          <p:nvSpPr>
            <p:cNvPr id="16496" name="Rectangle 110"/>
            <p:cNvSpPr>
              <a:spLocks noChangeArrowheads="1"/>
            </p:cNvSpPr>
            <p:nvPr/>
          </p:nvSpPr>
          <p:spPr bwMode="auto">
            <a:xfrm>
              <a:off x="2973" y="2698"/>
              <a:ext cx="120"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Yorks</a:t>
              </a:r>
              <a:endParaRPr lang="en-GB" altLang="en-US">
                <a:solidFill>
                  <a:srgbClr val="000000"/>
                </a:solidFill>
                <a:cs typeface="Arial" charset="0"/>
              </a:endParaRPr>
            </a:p>
          </p:txBody>
        </p:sp>
        <p:sp>
          <p:nvSpPr>
            <p:cNvPr id="16497" name="Rectangle 111"/>
            <p:cNvSpPr>
              <a:spLocks noChangeArrowheads="1"/>
            </p:cNvSpPr>
            <p:nvPr/>
          </p:nvSpPr>
          <p:spPr bwMode="auto">
            <a:xfrm>
              <a:off x="3105" y="2698"/>
              <a:ext cx="13"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 </a:t>
              </a:r>
              <a:endParaRPr lang="en-GB" altLang="en-US">
                <a:solidFill>
                  <a:srgbClr val="000000"/>
                </a:solidFill>
                <a:cs typeface="Arial" charset="0"/>
              </a:endParaRPr>
            </a:p>
          </p:txBody>
        </p:sp>
        <p:sp>
          <p:nvSpPr>
            <p:cNvPr id="16498" name="Rectangle 112"/>
            <p:cNvSpPr>
              <a:spLocks noChangeArrowheads="1"/>
            </p:cNvSpPr>
            <p:nvPr/>
          </p:nvSpPr>
          <p:spPr bwMode="auto">
            <a:xfrm>
              <a:off x="2808" y="3002"/>
              <a:ext cx="331"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cs typeface="Arial" charset="0"/>
              </a:endParaRPr>
            </a:p>
          </p:txBody>
        </p:sp>
        <p:sp>
          <p:nvSpPr>
            <p:cNvPr id="16499" name="Rectangle 113"/>
            <p:cNvSpPr>
              <a:spLocks noChangeArrowheads="1"/>
            </p:cNvSpPr>
            <p:nvPr/>
          </p:nvSpPr>
          <p:spPr bwMode="auto">
            <a:xfrm>
              <a:off x="2855" y="3024"/>
              <a:ext cx="147"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Derbys</a:t>
              </a:r>
              <a:endParaRPr lang="en-GB" altLang="en-US">
                <a:solidFill>
                  <a:srgbClr val="000000"/>
                </a:solidFill>
                <a:cs typeface="Arial" charset="0"/>
              </a:endParaRPr>
            </a:p>
          </p:txBody>
        </p:sp>
        <p:sp>
          <p:nvSpPr>
            <p:cNvPr id="16500" name="Rectangle 114"/>
            <p:cNvSpPr>
              <a:spLocks noChangeArrowheads="1"/>
            </p:cNvSpPr>
            <p:nvPr/>
          </p:nvSpPr>
          <p:spPr bwMode="auto">
            <a:xfrm>
              <a:off x="3019" y="3024"/>
              <a:ext cx="13"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 </a:t>
              </a:r>
              <a:endParaRPr lang="en-GB" altLang="en-US">
                <a:solidFill>
                  <a:srgbClr val="000000"/>
                </a:solidFill>
                <a:cs typeface="Arial" charset="0"/>
              </a:endParaRPr>
            </a:p>
          </p:txBody>
        </p:sp>
        <p:sp>
          <p:nvSpPr>
            <p:cNvPr id="16501" name="Rectangle 115"/>
            <p:cNvSpPr>
              <a:spLocks noChangeArrowheads="1"/>
            </p:cNvSpPr>
            <p:nvPr/>
          </p:nvSpPr>
          <p:spPr bwMode="auto">
            <a:xfrm>
              <a:off x="2973" y="3080"/>
              <a:ext cx="109"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Notts</a:t>
              </a:r>
              <a:endParaRPr lang="en-GB" altLang="en-US">
                <a:solidFill>
                  <a:srgbClr val="000000"/>
                </a:solidFill>
                <a:cs typeface="Arial" charset="0"/>
              </a:endParaRPr>
            </a:p>
          </p:txBody>
        </p:sp>
        <p:sp>
          <p:nvSpPr>
            <p:cNvPr id="16502" name="Rectangle 116"/>
            <p:cNvSpPr>
              <a:spLocks noChangeArrowheads="1"/>
            </p:cNvSpPr>
            <p:nvPr/>
          </p:nvSpPr>
          <p:spPr bwMode="auto">
            <a:xfrm>
              <a:off x="3093" y="3080"/>
              <a:ext cx="12"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 </a:t>
              </a:r>
              <a:endParaRPr lang="en-GB" altLang="en-US">
                <a:solidFill>
                  <a:srgbClr val="000000"/>
                </a:solidFill>
                <a:cs typeface="Arial" charset="0"/>
              </a:endParaRPr>
            </a:p>
          </p:txBody>
        </p:sp>
        <p:sp>
          <p:nvSpPr>
            <p:cNvPr id="16503" name="Rectangle 117"/>
            <p:cNvSpPr>
              <a:spLocks noChangeArrowheads="1"/>
            </p:cNvSpPr>
            <p:nvPr/>
          </p:nvSpPr>
          <p:spPr bwMode="auto">
            <a:xfrm>
              <a:off x="2902" y="3208"/>
              <a:ext cx="296" cy="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cs typeface="Arial" charset="0"/>
              </a:endParaRPr>
            </a:p>
          </p:txBody>
        </p:sp>
        <p:sp>
          <p:nvSpPr>
            <p:cNvPr id="16504" name="Rectangle 118"/>
            <p:cNvSpPr>
              <a:spLocks noChangeArrowheads="1"/>
            </p:cNvSpPr>
            <p:nvPr/>
          </p:nvSpPr>
          <p:spPr bwMode="auto">
            <a:xfrm>
              <a:off x="2948" y="3230"/>
              <a:ext cx="109"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Leics</a:t>
              </a:r>
              <a:endParaRPr lang="en-GB" altLang="en-US">
                <a:solidFill>
                  <a:srgbClr val="000000"/>
                </a:solidFill>
                <a:cs typeface="Arial" charset="0"/>
              </a:endParaRPr>
            </a:p>
          </p:txBody>
        </p:sp>
        <p:sp>
          <p:nvSpPr>
            <p:cNvPr id="16505" name="Rectangle 119"/>
            <p:cNvSpPr>
              <a:spLocks noChangeArrowheads="1"/>
            </p:cNvSpPr>
            <p:nvPr/>
          </p:nvSpPr>
          <p:spPr bwMode="auto">
            <a:xfrm>
              <a:off x="3070" y="3230"/>
              <a:ext cx="13"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 </a:t>
              </a:r>
              <a:endParaRPr lang="en-GB" altLang="en-US">
                <a:solidFill>
                  <a:srgbClr val="000000"/>
                </a:solidFill>
                <a:cs typeface="Arial" charset="0"/>
              </a:endParaRPr>
            </a:p>
          </p:txBody>
        </p:sp>
        <p:sp>
          <p:nvSpPr>
            <p:cNvPr id="16506" name="Rectangle 120"/>
            <p:cNvSpPr>
              <a:spLocks noChangeArrowheads="1"/>
            </p:cNvSpPr>
            <p:nvPr/>
          </p:nvSpPr>
          <p:spPr bwMode="auto">
            <a:xfrm>
              <a:off x="2935" y="3333"/>
              <a:ext cx="393" cy="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cs typeface="Arial" charset="0"/>
              </a:endParaRPr>
            </a:p>
          </p:txBody>
        </p:sp>
        <p:sp>
          <p:nvSpPr>
            <p:cNvPr id="16507" name="Rectangle 121"/>
            <p:cNvSpPr>
              <a:spLocks noChangeArrowheads="1"/>
            </p:cNvSpPr>
            <p:nvPr/>
          </p:nvSpPr>
          <p:spPr bwMode="auto">
            <a:xfrm>
              <a:off x="2981" y="3355"/>
              <a:ext cx="202"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Northants</a:t>
              </a:r>
              <a:endParaRPr lang="en-GB" altLang="en-US">
                <a:solidFill>
                  <a:srgbClr val="000000"/>
                </a:solidFill>
                <a:cs typeface="Arial" charset="0"/>
              </a:endParaRPr>
            </a:p>
          </p:txBody>
        </p:sp>
        <p:sp>
          <p:nvSpPr>
            <p:cNvPr id="16508" name="Rectangle 122"/>
            <p:cNvSpPr>
              <a:spLocks noChangeArrowheads="1"/>
            </p:cNvSpPr>
            <p:nvPr/>
          </p:nvSpPr>
          <p:spPr bwMode="auto">
            <a:xfrm>
              <a:off x="3209" y="3355"/>
              <a:ext cx="12"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 </a:t>
              </a:r>
              <a:endParaRPr lang="en-GB" altLang="en-US">
                <a:solidFill>
                  <a:srgbClr val="000000"/>
                </a:solidFill>
                <a:cs typeface="Arial" charset="0"/>
              </a:endParaRPr>
            </a:p>
          </p:txBody>
        </p:sp>
        <p:sp>
          <p:nvSpPr>
            <p:cNvPr id="16509" name="Rectangle 123"/>
            <p:cNvSpPr>
              <a:spLocks noChangeArrowheads="1"/>
            </p:cNvSpPr>
            <p:nvPr/>
          </p:nvSpPr>
          <p:spPr bwMode="auto">
            <a:xfrm>
              <a:off x="2454" y="2562"/>
              <a:ext cx="331" cy="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cs typeface="Arial" charset="0"/>
              </a:endParaRPr>
            </a:p>
          </p:txBody>
        </p:sp>
        <p:sp>
          <p:nvSpPr>
            <p:cNvPr id="16510" name="Rectangle 124"/>
            <p:cNvSpPr>
              <a:spLocks noChangeArrowheads="1"/>
            </p:cNvSpPr>
            <p:nvPr/>
          </p:nvSpPr>
          <p:spPr bwMode="auto">
            <a:xfrm>
              <a:off x="2502" y="2584"/>
              <a:ext cx="176"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Cumbria</a:t>
              </a:r>
              <a:endParaRPr lang="en-GB" altLang="en-US">
                <a:solidFill>
                  <a:srgbClr val="000000"/>
                </a:solidFill>
                <a:cs typeface="Arial" charset="0"/>
              </a:endParaRPr>
            </a:p>
          </p:txBody>
        </p:sp>
        <p:sp>
          <p:nvSpPr>
            <p:cNvPr id="16511" name="Rectangle 125"/>
            <p:cNvSpPr>
              <a:spLocks noChangeArrowheads="1"/>
            </p:cNvSpPr>
            <p:nvPr/>
          </p:nvSpPr>
          <p:spPr bwMode="auto">
            <a:xfrm>
              <a:off x="2698" y="2584"/>
              <a:ext cx="13"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 </a:t>
              </a:r>
              <a:endParaRPr lang="en-GB" altLang="en-US">
                <a:solidFill>
                  <a:srgbClr val="000000"/>
                </a:solidFill>
                <a:cs typeface="Arial" charset="0"/>
              </a:endParaRPr>
            </a:p>
          </p:txBody>
        </p:sp>
        <p:sp>
          <p:nvSpPr>
            <p:cNvPr id="16512" name="Rectangle 126"/>
            <p:cNvSpPr>
              <a:spLocks noChangeArrowheads="1"/>
            </p:cNvSpPr>
            <p:nvPr/>
          </p:nvSpPr>
          <p:spPr bwMode="auto">
            <a:xfrm>
              <a:off x="2690" y="2288"/>
              <a:ext cx="472"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cs typeface="Arial" charset="0"/>
              </a:endParaRPr>
            </a:p>
          </p:txBody>
        </p:sp>
        <p:sp>
          <p:nvSpPr>
            <p:cNvPr id="16513" name="Rectangle 127"/>
            <p:cNvSpPr>
              <a:spLocks noChangeArrowheads="1"/>
            </p:cNvSpPr>
            <p:nvPr/>
          </p:nvSpPr>
          <p:spPr bwMode="auto">
            <a:xfrm>
              <a:off x="2738" y="2309"/>
              <a:ext cx="332"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Northumberland</a:t>
              </a:r>
              <a:endParaRPr lang="en-GB" altLang="en-US">
                <a:solidFill>
                  <a:srgbClr val="000000"/>
                </a:solidFill>
                <a:cs typeface="Arial" charset="0"/>
              </a:endParaRPr>
            </a:p>
          </p:txBody>
        </p:sp>
        <p:sp>
          <p:nvSpPr>
            <p:cNvPr id="16514" name="Rectangle 128"/>
            <p:cNvSpPr>
              <a:spLocks noChangeArrowheads="1"/>
            </p:cNvSpPr>
            <p:nvPr/>
          </p:nvSpPr>
          <p:spPr bwMode="auto">
            <a:xfrm>
              <a:off x="3111" y="2309"/>
              <a:ext cx="13"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 </a:t>
              </a:r>
              <a:endParaRPr lang="en-GB" altLang="en-US">
                <a:solidFill>
                  <a:srgbClr val="000000"/>
                </a:solidFill>
                <a:cs typeface="Arial" charset="0"/>
              </a:endParaRPr>
            </a:p>
          </p:txBody>
        </p:sp>
        <p:sp>
          <p:nvSpPr>
            <p:cNvPr id="16515" name="Rectangle 129"/>
            <p:cNvSpPr>
              <a:spLocks noChangeArrowheads="1"/>
            </p:cNvSpPr>
            <p:nvPr/>
          </p:nvSpPr>
          <p:spPr bwMode="auto">
            <a:xfrm>
              <a:off x="2808" y="2451"/>
              <a:ext cx="331" cy="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cs typeface="Arial" charset="0"/>
              </a:endParaRPr>
            </a:p>
          </p:txBody>
        </p:sp>
        <p:sp>
          <p:nvSpPr>
            <p:cNvPr id="16516" name="Rectangle 130"/>
            <p:cNvSpPr>
              <a:spLocks noChangeArrowheads="1"/>
            </p:cNvSpPr>
            <p:nvPr/>
          </p:nvSpPr>
          <p:spPr bwMode="auto">
            <a:xfrm>
              <a:off x="2707" y="2493"/>
              <a:ext cx="165"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Durham</a:t>
              </a:r>
              <a:endParaRPr lang="en-GB" altLang="en-US">
                <a:solidFill>
                  <a:srgbClr val="000000"/>
                </a:solidFill>
                <a:cs typeface="Arial" charset="0"/>
              </a:endParaRPr>
            </a:p>
          </p:txBody>
        </p:sp>
        <p:sp>
          <p:nvSpPr>
            <p:cNvPr id="16517" name="Rectangle 131"/>
            <p:cNvSpPr>
              <a:spLocks noChangeArrowheads="1"/>
            </p:cNvSpPr>
            <p:nvPr/>
          </p:nvSpPr>
          <p:spPr bwMode="auto">
            <a:xfrm>
              <a:off x="3073" y="2435"/>
              <a:ext cx="13" cy="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 </a:t>
              </a:r>
              <a:endParaRPr lang="en-GB" altLang="en-US">
                <a:solidFill>
                  <a:srgbClr val="000000"/>
                </a:solidFill>
                <a:cs typeface="Arial" charset="0"/>
              </a:endParaRPr>
            </a:p>
          </p:txBody>
        </p:sp>
        <p:sp>
          <p:nvSpPr>
            <p:cNvPr id="16518" name="Rectangle 132"/>
            <p:cNvSpPr>
              <a:spLocks noChangeArrowheads="1"/>
            </p:cNvSpPr>
            <p:nvPr/>
          </p:nvSpPr>
          <p:spPr bwMode="auto">
            <a:xfrm>
              <a:off x="2573" y="3002"/>
              <a:ext cx="331" cy="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cs typeface="Arial" charset="0"/>
              </a:endParaRPr>
            </a:p>
          </p:txBody>
        </p:sp>
        <p:sp>
          <p:nvSpPr>
            <p:cNvPr id="16519" name="Rectangle 133"/>
            <p:cNvSpPr>
              <a:spLocks noChangeArrowheads="1"/>
            </p:cNvSpPr>
            <p:nvPr/>
          </p:nvSpPr>
          <p:spPr bwMode="auto">
            <a:xfrm>
              <a:off x="2619" y="3024"/>
              <a:ext cx="187"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Cheshire</a:t>
              </a:r>
              <a:endParaRPr lang="en-GB" altLang="en-US">
                <a:solidFill>
                  <a:srgbClr val="000000"/>
                </a:solidFill>
                <a:cs typeface="Arial" charset="0"/>
              </a:endParaRPr>
            </a:p>
          </p:txBody>
        </p:sp>
        <p:sp>
          <p:nvSpPr>
            <p:cNvPr id="16520" name="Rectangle 134"/>
            <p:cNvSpPr>
              <a:spLocks noChangeArrowheads="1"/>
            </p:cNvSpPr>
            <p:nvPr/>
          </p:nvSpPr>
          <p:spPr bwMode="auto">
            <a:xfrm>
              <a:off x="2825" y="3024"/>
              <a:ext cx="13"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 </a:t>
              </a:r>
              <a:endParaRPr lang="en-GB" altLang="en-US">
                <a:solidFill>
                  <a:srgbClr val="000000"/>
                </a:solidFill>
                <a:cs typeface="Arial" charset="0"/>
              </a:endParaRPr>
            </a:p>
          </p:txBody>
        </p:sp>
        <p:sp>
          <p:nvSpPr>
            <p:cNvPr id="16521" name="Rectangle 135"/>
            <p:cNvSpPr>
              <a:spLocks noChangeArrowheads="1"/>
            </p:cNvSpPr>
            <p:nvPr/>
          </p:nvSpPr>
          <p:spPr bwMode="auto">
            <a:xfrm>
              <a:off x="2573" y="2750"/>
              <a:ext cx="283" cy="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cs typeface="Arial" charset="0"/>
              </a:endParaRPr>
            </a:p>
          </p:txBody>
        </p:sp>
        <p:sp>
          <p:nvSpPr>
            <p:cNvPr id="16522" name="Rectangle 136"/>
            <p:cNvSpPr>
              <a:spLocks noChangeArrowheads="1"/>
            </p:cNvSpPr>
            <p:nvPr/>
          </p:nvSpPr>
          <p:spPr bwMode="auto">
            <a:xfrm>
              <a:off x="2619" y="2771"/>
              <a:ext cx="124"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Lancs</a:t>
              </a:r>
              <a:endParaRPr lang="en-GB" altLang="en-US">
                <a:solidFill>
                  <a:srgbClr val="000000"/>
                </a:solidFill>
                <a:cs typeface="Arial" charset="0"/>
              </a:endParaRPr>
            </a:p>
          </p:txBody>
        </p:sp>
        <p:sp>
          <p:nvSpPr>
            <p:cNvPr id="16523" name="Rectangle 137"/>
            <p:cNvSpPr>
              <a:spLocks noChangeArrowheads="1"/>
            </p:cNvSpPr>
            <p:nvPr/>
          </p:nvSpPr>
          <p:spPr bwMode="auto">
            <a:xfrm>
              <a:off x="2759" y="2771"/>
              <a:ext cx="13"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 </a:t>
              </a:r>
              <a:endParaRPr lang="en-GB" altLang="en-US">
                <a:solidFill>
                  <a:srgbClr val="000000"/>
                </a:solidFill>
                <a:cs typeface="Arial" charset="0"/>
              </a:endParaRPr>
            </a:p>
          </p:txBody>
        </p:sp>
        <p:sp>
          <p:nvSpPr>
            <p:cNvPr id="16524" name="Rectangle 138"/>
            <p:cNvSpPr>
              <a:spLocks noChangeArrowheads="1"/>
            </p:cNvSpPr>
            <p:nvPr/>
          </p:nvSpPr>
          <p:spPr bwMode="auto">
            <a:xfrm>
              <a:off x="2632" y="2892"/>
              <a:ext cx="294" cy="1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cs typeface="Arial" charset="0"/>
              </a:endParaRPr>
            </a:p>
          </p:txBody>
        </p:sp>
        <p:sp>
          <p:nvSpPr>
            <p:cNvPr id="16525" name="Rectangle 139"/>
            <p:cNvSpPr>
              <a:spLocks noChangeArrowheads="1"/>
            </p:cNvSpPr>
            <p:nvPr/>
          </p:nvSpPr>
          <p:spPr bwMode="auto">
            <a:xfrm>
              <a:off x="2678" y="2914"/>
              <a:ext cx="145"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G.M.P.</a:t>
              </a:r>
              <a:endParaRPr lang="en-GB" altLang="en-US">
                <a:solidFill>
                  <a:srgbClr val="000000"/>
                </a:solidFill>
                <a:cs typeface="Arial" charset="0"/>
              </a:endParaRPr>
            </a:p>
          </p:txBody>
        </p:sp>
        <p:sp>
          <p:nvSpPr>
            <p:cNvPr id="16526" name="Rectangle 140"/>
            <p:cNvSpPr>
              <a:spLocks noChangeArrowheads="1"/>
            </p:cNvSpPr>
            <p:nvPr/>
          </p:nvSpPr>
          <p:spPr bwMode="auto">
            <a:xfrm>
              <a:off x="2840" y="2914"/>
              <a:ext cx="12"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 </a:t>
              </a:r>
              <a:endParaRPr lang="en-GB" altLang="en-US">
                <a:solidFill>
                  <a:srgbClr val="000000"/>
                </a:solidFill>
                <a:cs typeface="Arial" charset="0"/>
              </a:endParaRPr>
            </a:p>
          </p:txBody>
        </p:sp>
        <p:sp>
          <p:nvSpPr>
            <p:cNvPr id="16527" name="Rectangle 141"/>
            <p:cNvSpPr>
              <a:spLocks noChangeArrowheads="1"/>
            </p:cNvSpPr>
            <p:nvPr/>
          </p:nvSpPr>
          <p:spPr bwMode="auto">
            <a:xfrm>
              <a:off x="2346" y="2917"/>
              <a:ext cx="413" cy="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cs typeface="Arial" charset="0"/>
              </a:endParaRPr>
            </a:p>
          </p:txBody>
        </p:sp>
        <p:sp>
          <p:nvSpPr>
            <p:cNvPr id="16528" name="Rectangle 142"/>
            <p:cNvSpPr>
              <a:spLocks noChangeArrowheads="1"/>
            </p:cNvSpPr>
            <p:nvPr/>
          </p:nvSpPr>
          <p:spPr bwMode="auto">
            <a:xfrm>
              <a:off x="2394" y="2938"/>
              <a:ext cx="238"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Merseyside</a:t>
              </a:r>
              <a:endParaRPr lang="en-GB" altLang="en-US">
                <a:solidFill>
                  <a:srgbClr val="000000"/>
                </a:solidFill>
                <a:cs typeface="Arial" charset="0"/>
              </a:endParaRPr>
            </a:p>
          </p:txBody>
        </p:sp>
        <p:sp>
          <p:nvSpPr>
            <p:cNvPr id="16529" name="Rectangle 143"/>
            <p:cNvSpPr>
              <a:spLocks noChangeArrowheads="1"/>
            </p:cNvSpPr>
            <p:nvPr/>
          </p:nvSpPr>
          <p:spPr bwMode="auto">
            <a:xfrm>
              <a:off x="2659" y="2938"/>
              <a:ext cx="13"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 </a:t>
              </a:r>
              <a:endParaRPr lang="en-GB" altLang="en-US">
                <a:solidFill>
                  <a:srgbClr val="000000"/>
                </a:solidFill>
                <a:cs typeface="Arial" charset="0"/>
              </a:endParaRPr>
            </a:p>
          </p:txBody>
        </p:sp>
        <p:sp>
          <p:nvSpPr>
            <p:cNvPr id="16530" name="Rectangle 144"/>
            <p:cNvSpPr>
              <a:spLocks noChangeArrowheads="1"/>
            </p:cNvSpPr>
            <p:nvPr/>
          </p:nvSpPr>
          <p:spPr bwMode="auto">
            <a:xfrm>
              <a:off x="2380" y="1267"/>
              <a:ext cx="321" cy="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cs typeface="Arial" charset="0"/>
              </a:endParaRPr>
            </a:p>
          </p:txBody>
        </p:sp>
        <p:sp>
          <p:nvSpPr>
            <p:cNvPr id="16531" name="Rectangle 145"/>
            <p:cNvSpPr>
              <a:spLocks noChangeArrowheads="1"/>
            </p:cNvSpPr>
            <p:nvPr/>
          </p:nvSpPr>
          <p:spPr bwMode="auto">
            <a:xfrm>
              <a:off x="2426" y="1289"/>
              <a:ext cx="180"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Northern</a:t>
              </a:r>
              <a:endParaRPr lang="en-GB" altLang="en-US">
                <a:solidFill>
                  <a:srgbClr val="000000"/>
                </a:solidFill>
                <a:cs typeface="Arial" charset="0"/>
              </a:endParaRPr>
            </a:p>
          </p:txBody>
        </p:sp>
        <p:sp>
          <p:nvSpPr>
            <p:cNvPr id="16532" name="Rectangle 146"/>
            <p:cNvSpPr>
              <a:spLocks noChangeArrowheads="1"/>
            </p:cNvSpPr>
            <p:nvPr/>
          </p:nvSpPr>
          <p:spPr bwMode="auto">
            <a:xfrm>
              <a:off x="2629" y="1289"/>
              <a:ext cx="13"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 </a:t>
              </a:r>
              <a:endParaRPr lang="en-GB" altLang="en-US">
                <a:solidFill>
                  <a:srgbClr val="000000"/>
                </a:solidFill>
                <a:cs typeface="Arial" charset="0"/>
              </a:endParaRPr>
            </a:p>
          </p:txBody>
        </p:sp>
        <p:sp>
          <p:nvSpPr>
            <p:cNvPr id="16533" name="Rectangle 147"/>
            <p:cNvSpPr>
              <a:spLocks noChangeArrowheads="1"/>
            </p:cNvSpPr>
            <p:nvPr/>
          </p:nvSpPr>
          <p:spPr bwMode="auto">
            <a:xfrm>
              <a:off x="2380" y="1517"/>
              <a:ext cx="393" cy="1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cs typeface="Arial" charset="0"/>
              </a:endParaRPr>
            </a:p>
          </p:txBody>
        </p:sp>
        <p:sp>
          <p:nvSpPr>
            <p:cNvPr id="16534" name="Rectangle 148"/>
            <p:cNvSpPr>
              <a:spLocks noChangeArrowheads="1"/>
            </p:cNvSpPr>
            <p:nvPr/>
          </p:nvSpPr>
          <p:spPr bwMode="auto">
            <a:xfrm>
              <a:off x="2426" y="1539"/>
              <a:ext cx="204"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Grampian</a:t>
              </a:r>
              <a:endParaRPr lang="en-GB" altLang="en-US">
                <a:solidFill>
                  <a:srgbClr val="000000"/>
                </a:solidFill>
                <a:cs typeface="Arial" charset="0"/>
              </a:endParaRPr>
            </a:p>
          </p:txBody>
        </p:sp>
        <p:sp>
          <p:nvSpPr>
            <p:cNvPr id="16535" name="Rectangle 149"/>
            <p:cNvSpPr>
              <a:spLocks noChangeArrowheads="1"/>
            </p:cNvSpPr>
            <p:nvPr/>
          </p:nvSpPr>
          <p:spPr bwMode="auto">
            <a:xfrm>
              <a:off x="2654" y="1539"/>
              <a:ext cx="13"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 </a:t>
              </a:r>
              <a:endParaRPr lang="en-GB" altLang="en-US">
                <a:solidFill>
                  <a:srgbClr val="000000"/>
                </a:solidFill>
                <a:cs typeface="Arial" charset="0"/>
              </a:endParaRPr>
            </a:p>
          </p:txBody>
        </p:sp>
        <p:sp>
          <p:nvSpPr>
            <p:cNvPr id="16536" name="Rectangle 150"/>
            <p:cNvSpPr>
              <a:spLocks noChangeArrowheads="1"/>
            </p:cNvSpPr>
            <p:nvPr/>
          </p:nvSpPr>
          <p:spPr bwMode="auto">
            <a:xfrm>
              <a:off x="2278" y="2288"/>
              <a:ext cx="365" cy="2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cs typeface="Arial" charset="0"/>
              </a:endParaRPr>
            </a:p>
          </p:txBody>
        </p:sp>
        <p:sp>
          <p:nvSpPr>
            <p:cNvPr id="16537" name="Rectangle 151"/>
            <p:cNvSpPr>
              <a:spLocks noChangeArrowheads="1"/>
            </p:cNvSpPr>
            <p:nvPr/>
          </p:nvSpPr>
          <p:spPr bwMode="auto">
            <a:xfrm>
              <a:off x="2356" y="2309"/>
              <a:ext cx="186"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Dumfries</a:t>
              </a:r>
              <a:endParaRPr lang="en-GB" altLang="en-US">
                <a:solidFill>
                  <a:srgbClr val="000000"/>
                </a:solidFill>
                <a:cs typeface="Arial" charset="0"/>
              </a:endParaRPr>
            </a:p>
          </p:txBody>
        </p:sp>
        <p:sp>
          <p:nvSpPr>
            <p:cNvPr id="16538" name="Rectangle 152"/>
            <p:cNvSpPr>
              <a:spLocks noChangeArrowheads="1"/>
            </p:cNvSpPr>
            <p:nvPr/>
          </p:nvSpPr>
          <p:spPr bwMode="auto">
            <a:xfrm>
              <a:off x="2563" y="2309"/>
              <a:ext cx="13"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 </a:t>
              </a:r>
              <a:endParaRPr lang="en-GB" altLang="en-US">
                <a:solidFill>
                  <a:srgbClr val="000000"/>
                </a:solidFill>
                <a:cs typeface="Arial" charset="0"/>
              </a:endParaRPr>
            </a:p>
          </p:txBody>
        </p:sp>
        <p:sp>
          <p:nvSpPr>
            <p:cNvPr id="16539" name="Rectangle 153"/>
            <p:cNvSpPr>
              <a:spLocks noChangeArrowheads="1"/>
            </p:cNvSpPr>
            <p:nvPr/>
          </p:nvSpPr>
          <p:spPr bwMode="auto">
            <a:xfrm>
              <a:off x="2442" y="2366"/>
              <a:ext cx="32"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&amp;</a:t>
              </a:r>
              <a:endParaRPr lang="en-GB" altLang="en-US">
                <a:solidFill>
                  <a:srgbClr val="000000"/>
                </a:solidFill>
                <a:cs typeface="Arial" charset="0"/>
              </a:endParaRPr>
            </a:p>
          </p:txBody>
        </p:sp>
        <p:sp>
          <p:nvSpPr>
            <p:cNvPr id="16540" name="Rectangle 154"/>
            <p:cNvSpPr>
              <a:spLocks noChangeArrowheads="1"/>
            </p:cNvSpPr>
            <p:nvPr/>
          </p:nvSpPr>
          <p:spPr bwMode="auto">
            <a:xfrm>
              <a:off x="2478" y="2366"/>
              <a:ext cx="12"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 </a:t>
              </a:r>
              <a:endParaRPr lang="en-GB" altLang="en-US">
                <a:solidFill>
                  <a:srgbClr val="000000"/>
                </a:solidFill>
                <a:cs typeface="Arial" charset="0"/>
              </a:endParaRPr>
            </a:p>
          </p:txBody>
        </p:sp>
        <p:sp>
          <p:nvSpPr>
            <p:cNvPr id="16541" name="Rectangle 155"/>
            <p:cNvSpPr>
              <a:spLocks noChangeArrowheads="1"/>
            </p:cNvSpPr>
            <p:nvPr/>
          </p:nvSpPr>
          <p:spPr bwMode="auto">
            <a:xfrm>
              <a:off x="2353" y="2420"/>
              <a:ext cx="192"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Galloway</a:t>
              </a:r>
              <a:endParaRPr lang="en-GB" altLang="en-US">
                <a:solidFill>
                  <a:srgbClr val="000000"/>
                </a:solidFill>
                <a:cs typeface="Arial" charset="0"/>
              </a:endParaRPr>
            </a:p>
          </p:txBody>
        </p:sp>
        <p:sp>
          <p:nvSpPr>
            <p:cNvPr id="16542" name="Rectangle 156"/>
            <p:cNvSpPr>
              <a:spLocks noChangeArrowheads="1"/>
            </p:cNvSpPr>
            <p:nvPr/>
          </p:nvSpPr>
          <p:spPr bwMode="auto">
            <a:xfrm>
              <a:off x="2567" y="2420"/>
              <a:ext cx="12"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b="1">
                  <a:solidFill>
                    <a:srgbClr val="000000"/>
                  </a:solidFill>
                  <a:cs typeface="Arial" charset="0"/>
                </a:rPr>
                <a:t> </a:t>
              </a:r>
              <a:endParaRPr lang="en-GB" altLang="en-US">
                <a:solidFill>
                  <a:srgbClr val="000000"/>
                </a:solidFill>
                <a:cs typeface="Arial" charset="0"/>
              </a:endParaRPr>
            </a:p>
          </p:txBody>
        </p:sp>
        <p:sp>
          <p:nvSpPr>
            <p:cNvPr id="16543" name="Rectangle 157"/>
            <p:cNvSpPr>
              <a:spLocks noChangeArrowheads="1"/>
            </p:cNvSpPr>
            <p:nvPr/>
          </p:nvSpPr>
          <p:spPr bwMode="auto">
            <a:xfrm>
              <a:off x="2161" y="2066"/>
              <a:ext cx="413" cy="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cs typeface="Arial" charset="0"/>
              </a:endParaRPr>
            </a:p>
          </p:txBody>
        </p:sp>
        <p:sp>
          <p:nvSpPr>
            <p:cNvPr id="16544" name="Rectangle 158"/>
            <p:cNvSpPr>
              <a:spLocks noChangeArrowheads="1"/>
            </p:cNvSpPr>
            <p:nvPr/>
          </p:nvSpPr>
          <p:spPr bwMode="auto">
            <a:xfrm>
              <a:off x="2208" y="2089"/>
              <a:ext cx="233"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Strathclyde</a:t>
              </a:r>
              <a:endParaRPr lang="en-GB" altLang="en-US">
                <a:solidFill>
                  <a:srgbClr val="000000"/>
                </a:solidFill>
                <a:cs typeface="Arial" charset="0"/>
              </a:endParaRPr>
            </a:p>
          </p:txBody>
        </p:sp>
        <p:sp>
          <p:nvSpPr>
            <p:cNvPr id="16545" name="Rectangle 159"/>
            <p:cNvSpPr>
              <a:spLocks noChangeArrowheads="1"/>
            </p:cNvSpPr>
            <p:nvPr/>
          </p:nvSpPr>
          <p:spPr bwMode="auto">
            <a:xfrm>
              <a:off x="2468" y="2089"/>
              <a:ext cx="13"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 </a:t>
              </a:r>
              <a:endParaRPr lang="en-GB" altLang="en-US">
                <a:solidFill>
                  <a:srgbClr val="000000"/>
                </a:solidFill>
                <a:cs typeface="Arial" charset="0"/>
              </a:endParaRPr>
            </a:p>
          </p:txBody>
        </p:sp>
        <p:sp>
          <p:nvSpPr>
            <p:cNvPr id="16546" name="Rectangle 160"/>
            <p:cNvSpPr>
              <a:spLocks noChangeArrowheads="1"/>
            </p:cNvSpPr>
            <p:nvPr/>
          </p:nvSpPr>
          <p:spPr bwMode="auto">
            <a:xfrm>
              <a:off x="2454" y="2066"/>
              <a:ext cx="355" cy="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cs typeface="Arial" charset="0"/>
              </a:endParaRPr>
            </a:p>
          </p:txBody>
        </p:sp>
        <p:sp>
          <p:nvSpPr>
            <p:cNvPr id="16547" name="Rectangle 161"/>
            <p:cNvSpPr>
              <a:spLocks noChangeArrowheads="1"/>
            </p:cNvSpPr>
            <p:nvPr/>
          </p:nvSpPr>
          <p:spPr bwMode="auto">
            <a:xfrm>
              <a:off x="2545" y="2089"/>
              <a:ext cx="153"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Lothian</a:t>
              </a:r>
              <a:endParaRPr lang="en-GB" altLang="en-US">
                <a:solidFill>
                  <a:srgbClr val="000000"/>
                </a:solidFill>
                <a:cs typeface="Arial" charset="0"/>
              </a:endParaRPr>
            </a:p>
          </p:txBody>
        </p:sp>
        <p:sp>
          <p:nvSpPr>
            <p:cNvPr id="16548" name="Rectangle 162"/>
            <p:cNvSpPr>
              <a:spLocks noChangeArrowheads="1"/>
            </p:cNvSpPr>
            <p:nvPr/>
          </p:nvSpPr>
          <p:spPr bwMode="auto">
            <a:xfrm>
              <a:off x="2715" y="2089"/>
              <a:ext cx="13"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 </a:t>
              </a:r>
              <a:endParaRPr lang="en-GB" altLang="en-US">
                <a:solidFill>
                  <a:srgbClr val="000000"/>
                </a:solidFill>
                <a:cs typeface="Arial" charset="0"/>
              </a:endParaRPr>
            </a:p>
          </p:txBody>
        </p:sp>
        <p:sp>
          <p:nvSpPr>
            <p:cNvPr id="16549" name="Rectangle 163"/>
            <p:cNvSpPr>
              <a:spLocks noChangeArrowheads="1"/>
            </p:cNvSpPr>
            <p:nvPr/>
          </p:nvSpPr>
          <p:spPr bwMode="auto">
            <a:xfrm>
              <a:off x="2606" y="2145"/>
              <a:ext cx="58"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 &amp; </a:t>
              </a:r>
              <a:endParaRPr lang="en-GB" altLang="en-US">
                <a:solidFill>
                  <a:srgbClr val="000000"/>
                </a:solidFill>
                <a:cs typeface="Arial" charset="0"/>
              </a:endParaRPr>
            </a:p>
          </p:txBody>
        </p:sp>
        <p:sp>
          <p:nvSpPr>
            <p:cNvPr id="16550" name="Rectangle 164"/>
            <p:cNvSpPr>
              <a:spLocks noChangeArrowheads="1"/>
            </p:cNvSpPr>
            <p:nvPr/>
          </p:nvSpPr>
          <p:spPr bwMode="auto">
            <a:xfrm>
              <a:off x="2670" y="2145"/>
              <a:ext cx="13"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 </a:t>
              </a:r>
              <a:endParaRPr lang="en-GB" altLang="en-US">
                <a:solidFill>
                  <a:srgbClr val="000000"/>
                </a:solidFill>
                <a:cs typeface="Arial" charset="0"/>
              </a:endParaRPr>
            </a:p>
          </p:txBody>
        </p:sp>
        <p:sp>
          <p:nvSpPr>
            <p:cNvPr id="16551" name="Rectangle 165"/>
            <p:cNvSpPr>
              <a:spLocks noChangeArrowheads="1"/>
            </p:cNvSpPr>
            <p:nvPr/>
          </p:nvSpPr>
          <p:spPr bwMode="auto">
            <a:xfrm>
              <a:off x="2538" y="2200"/>
              <a:ext cx="163" cy="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Borders</a:t>
              </a:r>
              <a:endParaRPr lang="en-GB" altLang="en-US">
                <a:solidFill>
                  <a:srgbClr val="000000"/>
                </a:solidFill>
                <a:cs typeface="Arial" charset="0"/>
              </a:endParaRPr>
            </a:p>
          </p:txBody>
        </p:sp>
        <p:sp>
          <p:nvSpPr>
            <p:cNvPr id="16552" name="Rectangle 166"/>
            <p:cNvSpPr>
              <a:spLocks noChangeArrowheads="1"/>
            </p:cNvSpPr>
            <p:nvPr/>
          </p:nvSpPr>
          <p:spPr bwMode="auto">
            <a:xfrm>
              <a:off x="2721" y="2200"/>
              <a:ext cx="13" cy="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 </a:t>
              </a:r>
              <a:endParaRPr lang="en-GB" altLang="en-US">
                <a:solidFill>
                  <a:srgbClr val="000000"/>
                </a:solidFill>
                <a:cs typeface="Arial" charset="0"/>
              </a:endParaRPr>
            </a:p>
          </p:txBody>
        </p:sp>
        <p:sp>
          <p:nvSpPr>
            <p:cNvPr id="16553" name="Rectangle 167"/>
            <p:cNvSpPr>
              <a:spLocks noChangeArrowheads="1"/>
            </p:cNvSpPr>
            <p:nvPr/>
          </p:nvSpPr>
          <p:spPr bwMode="auto">
            <a:xfrm>
              <a:off x="2573" y="1901"/>
              <a:ext cx="236" cy="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cs typeface="Arial" charset="0"/>
              </a:endParaRPr>
            </a:p>
          </p:txBody>
        </p:sp>
        <p:sp>
          <p:nvSpPr>
            <p:cNvPr id="16554" name="Rectangle 168"/>
            <p:cNvSpPr>
              <a:spLocks noChangeArrowheads="1"/>
            </p:cNvSpPr>
            <p:nvPr/>
          </p:nvSpPr>
          <p:spPr bwMode="auto">
            <a:xfrm>
              <a:off x="2619" y="1922"/>
              <a:ext cx="78" cy="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Fife</a:t>
              </a:r>
              <a:endParaRPr lang="en-GB" altLang="en-US">
                <a:solidFill>
                  <a:srgbClr val="000000"/>
                </a:solidFill>
                <a:cs typeface="Arial" charset="0"/>
              </a:endParaRPr>
            </a:p>
          </p:txBody>
        </p:sp>
        <p:sp>
          <p:nvSpPr>
            <p:cNvPr id="16555" name="Rectangle 169"/>
            <p:cNvSpPr>
              <a:spLocks noChangeArrowheads="1"/>
            </p:cNvSpPr>
            <p:nvPr/>
          </p:nvSpPr>
          <p:spPr bwMode="auto">
            <a:xfrm>
              <a:off x="2705" y="1922"/>
              <a:ext cx="13" cy="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 </a:t>
              </a:r>
              <a:endParaRPr lang="en-GB" altLang="en-US">
                <a:solidFill>
                  <a:srgbClr val="000000"/>
                </a:solidFill>
                <a:cs typeface="Arial" charset="0"/>
              </a:endParaRPr>
            </a:p>
          </p:txBody>
        </p:sp>
        <p:sp>
          <p:nvSpPr>
            <p:cNvPr id="16556" name="Rectangle 170"/>
            <p:cNvSpPr>
              <a:spLocks noChangeArrowheads="1"/>
            </p:cNvSpPr>
            <p:nvPr/>
          </p:nvSpPr>
          <p:spPr bwMode="auto">
            <a:xfrm>
              <a:off x="2337" y="1791"/>
              <a:ext cx="354" cy="1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cs typeface="Arial" charset="0"/>
              </a:endParaRPr>
            </a:p>
          </p:txBody>
        </p:sp>
        <p:sp>
          <p:nvSpPr>
            <p:cNvPr id="16557" name="Rectangle 171"/>
            <p:cNvSpPr>
              <a:spLocks noChangeArrowheads="1"/>
            </p:cNvSpPr>
            <p:nvPr/>
          </p:nvSpPr>
          <p:spPr bwMode="auto">
            <a:xfrm>
              <a:off x="2384" y="1813"/>
              <a:ext cx="163"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Central </a:t>
              </a:r>
              <a:endParaRPr lang="en-GB" altLang="en-US">
                <a:solidFill>
                  <a:srgbClr val="000000"/>
                </a:solidFill>
                <a:cs typeface="Arial" charset="0"/>
              </a:endParaRPr>
            </a:p>
          </p:txBody>
        </p:sp>
        <p:sp>
          <p:nvSpPr>
            <p:cNvPr id="16558" name="Rectangle 172"/>
            <p:cNvSpPr>
              <a:spLocks noChangeArrowheads="1"/>
            </p:cNvSpPr>
            <p:nvPr/>
          </p:nvSpPr>
          <p:spPr bwMode="auto">
            <a:xfrm>
              <a:off x="2384" y="1871"/>
              <a:ext cx="181"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Scotland</a:t>
              </a:r>
              <a:endParaRPr lang="en-GB" altLang="en-US">
                <a:solidFill>
                  <a:srgbClr val="000000"/>
                </a:solidFill>
                <a:cs typeface="Arial" charset="0"/>
              </a:endParaRPr>
            </a:p>
          </p:txBody>
        </p:sp>
        <p:sp>
          <p:nvSpPr>
            <p:cNvPr id="16559" name="Rectangle 173"/>
            <p:cNvSpPr>
              <a:spLocks noChangeArrowheads="1"/>
            </p:cNvSpPr>
            <p:nvPr/>
          </p:nvSpPr>
          <p:spPr bwMode="auto">
            <a:xfrm>
              <a:off x="2586" y="1871"/>
              <a:ext cx="13"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 </a:t>
              </a:r>
              <a:endParaRPr lang="en-GB" altLang="en-US">
                <a:solidFill>
                  <a:srgbClr val="000000"/>
                </a:solidFill>
                <a:cs typeface="Arial" charset="0"/>
              </a:endParaRPr>
            </a:p>
          </p:txBody>
        </p:sp>
        <p:sp>
          <p:nvSpPr>
            <p:cNvPr id="16560" name="Rectangle 174"/>
            <p:cNvSpPr>
              <a:spLocks noChangeArrowheads="1"/>
            </p:cNvSpPr>
            <p:nvPr/>
          </p:nvSpPr>
          <p:spPr bwMode="auto">
            <a:xfrm>
              <a:off x="2513" y="1737"/>
              <a:ext cx="413" cy="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cs typeface="Arial" charset="0"/>
              </a:endParaRPr>
            </a:p>
          </p:txBody>
        </p:sp>
        <p:sp>
          <p:nvSpPr>
            <p:cNvPr id="16561" name="Rectangle 175"/>
            <p:cNvSpPr>
              <a:spLocks noChangeArrowheads="1"/>
            </p:cNvSpPr>
            <p:nvPr/>
          </p:nvSpPr>
          <p:spPr bwMode="auto">
            <a:xfrm>
              <a:off x="2561" y="1759"/>
              <a:ext cx="163"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Tayside</a:t>
              </a:r>
              <a:endParaRPr lang="en-GB" altLang="en-US">
                <a:solidFill>
                  <a:srgbClr val="000000"/>
                </a:solidFill>
                <a:cs typeface="Arial" charset="0"/>
              </a:endParaRPr>
            </a:p>
          </p:txBody>
        </p:sp>
        <p:sp>
          <p:nvSpPr>
            <p:cNvPr id="16562" name="Rectangle 176"/>
            <p:cNvSpPr>
              <a:spLocks noChangeArrowheads="1"/>
            </p:cNvSpPr>
            <p:nvPr/>
          </p:nvSpPr>
          <p:spPr bwMode="auto">
            <a:xfrm>
              <a:off x="2743" y="1759"/>
              <a:ext cx="13"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 </a:t>
              </a:r>
              <a:endParaRPr lang="en-GB" altLang="en-US">
                <a:solidFill>
                  <a:srgbClr val="000000"/>
                </a:solidFill>
                <a:cs typeface="Arial" charset="0"/>
              </a:endParaRPr>
            </a:p>
          </p:txBody>
        </p:sp>
        <p:sp>
          <p:nvSpPr>
            <p:cNvPr id="16563" name="Rectangle 177"/>
            <p:cNvSpPr>
              <a:spLocks noChangeArrowheads="1"/>
            </p:cNvSpPr>
            <p:nvPr/>
          </p:nvSpPr>
          <p:spPr bwMode="auto">
            <a:xfrm>
              <a:off x="2477" y="3541"/>
              <a:ext cx="354" cy="1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cs typeface="Arial" charset="0"/>
              </a:endParaRPr>
            </a:p>
          </p:txBody>
        </p:sp>
        <p:sp>
          <p:nvSpPr>
            <p:cNvPr id="16564" name="Rectangle 178"/>
            <p:cNvSpPr>
              <a:spLocks noChangeArrowheads="1"/>
            </p:cNvSpPr>
            <p:nvPr/>
          </p:nvSpPr>
          <p:spPr bwMode="auto">
            <a:xfrm>
              <a:off x="2523" y="3562"/>
              <a:ext cx="135"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Gwent</a:t>
              </a:r>
              <a:endParaRPr lang="en-GB" altLang="en-US">
                <a:solidFill>
                  <a:srgbClr val="000000"/>
                </a:solidFill>
                <a:cs typeface="Arial" charset="0"/>
              </a:endParaRPr>
            </a:p>
          </p:txBody>
        </p:sp>
        <p:sp>
          <p:nvSpPr>
            <p:cNvPr id="16565" name="Rectangle 179"/>
            <p:cNvSpPr>
              <a:spLocks noChangeArrowheads="1"/>
            </p:cNvSpPr>
            <p:nvPr/>
          </p:nvSpPr>
          <p:spPr bwMode="auto">
            <a:xfrm>
              <a:off x="2673" y="3562"/>
              <a:ext cx="13"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 </a:t>
              </a:r>
              <a:endParaRPr lang="en-GB" altLang="en-US">
                <a:solidFill>
                  <a:srgbClr val="000000"/>
                </a:solidFill>
                <a:cs typeface="Arial" charset="0"/>
              </a:endParaRPr>
            </a:p>
          </p:txBody>
        </p:sp>
        <p:sp>
          <p:nvSpPr>
            <p:cNvPr id="16566" name="Rectangle 180"/>
            <p:cNvSpPr>
              <a:spLocks noChangeArrowheads="1"/>
            </p:cNvSpPr>
            <p:nvPr/>
          </p:nvSpPr>
          <p:spPr bwMode="auto">
            <a:xfrm>
              <a:off x="2216" y="3596"/>
              <a:ext cx="472" cy="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cs typeface="Arial" charset="0"/>
              </a:endParaRPr>
            </a:p>
          </p:txBody>
        </p:sp>
        <p:sp>
          <p:nvSpPr>
            <p:cNvPr id="16567" name="Rectangle 181"/>
            <p:cNvSpPr>
              <a:spLocks noChangeArrowheads="1"/>
            </p:cNvSpPr>
            <p:nvPr/>
          </p:nvSpPr>
          <p:spPr bwMode="auto">
            <a:xfrm>
              <a:off x="2261" y="3618"/>
              <a:ext cx="265"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South Wales</a:t>
              </a:r>
              <a:endParaRPr lang="en-GB" altLang="en-US">
                <a:solidFill>
                  <a:srgbClr val="000000"/>
                </a:solidFill>
                <a:cs typeface="Arial" charset="0"/>
              </a:endParaRPr>
            </a:p>
          </p:txBody>
        </p:sp>
        <p:sp>
          <p:nvSpPr>
            <p:cNvPr id="16568" name="Rectangle 182"/>
            <p:cNvSpPr>
              <a:spLocks noChangeArrowheads="1"/>
            </p:cNvSpPr>
            <p:nvPr/>
          </p:nvSpPr>
          <p:spPr bwMode="auto">
            <a:xfrm>
              <a:off x="2557" y="3618"/>
              <a:ext cx="13"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 </a:t>
              </a:r>
              <a:endParaRPr lang="en-GB" altLang="en-US">
                <a:solidFill>
                  <a:srgbClr val="000000"/>
                </a:solidFill>
                <a:cs typeface="Arial" charset="0"/>
              </a:endParaRPr>
            </a:p>
          </p:txBody>
        </p:sp>
        <p:sp>
          <p:nvSpPr>
            <p:cNvPr id="16569" name="Rectangle 183"/>
            <p:cNvSpPr>
              <a:spLocks noChangeArrowheads="1"/>
            </p:cNvSpPr>
            <p:nvPr/>
          </p:nvSpPr>
          <p:spPr bwMode="auto">
            <a:xfrm>
              <a:off x="2278" y="3388"/>
              <a:ext cx="296" cy="1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cs typeface="Arial" charset="0"/>
              </a:endParaRPr>
            </a:p>
          </p:txBody>
        </p:sp>
        <p:sp>
          <p:nvSpPr>
            <p:cNvPr id="16570" name="Rectangle 184"/>
            <p:cNvSpPr>
              <a:spLocks noChangeArrowheads="1"/>
            </p:cNvSpPr>
            <p:nvPr/>
          </p:nvSpPr>
          <p:spPr bwMode="auto">
            <a:xfrm>
              <a:off x="2326" y="3410"/>
              <a:ext cx="135"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Dyfed </a:t>
              </a:r>
              <a:endParaRPr lang="en-GB" altLang="en-US">
                <a:solidFill>
                  <a:srgbClr val="000000"/>
                </a:solidFill>
                <a:cs typeface="Arial" charset="0"/>
              </a:endParaRPr>
            </a:p>
          </p:txBody>
        </p:sp>
        <p:sp>
          <p:nvSpPr>
            <p:cNvPr id="16571" name="Rectangle 185"/>
            <p:cNvSpPr>
              <a:spLocks noChangeArrowheads="1"/>
            </p:cNvSpPr>
            <p:nvPr/>
          </p:nvSpPr>
          <p:spPr bwMode="auto">
            <a:xfrm>
              <a:off x="2326" y="3466"/>
              <a:ext cx="139"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Powys</a:t>
              </a:r>
              <a:endParaRPr lang="en-GB" altLang="en-US">
                <a:solidFill>
                  <a:srgbClr val="000000"/>
                </a:solidFill>
                <a:cs typeface="Arial" charset="0"/>
              </a:endParaRPr>
            </a:p>
          </p:txBody>
        </p:sp>
        <p:sp>
          <p:nvSpPr>
            <p:cNvPr id="16572" name="Rectangle 186"/>
            <p:cNvSpPr>
              <a:spLocks noChangeArrowheads="1"/>
            </p:cNvSpPr>
            <p:nvPr/>
          </p:nvSpPr>
          <p:spPr bwMode="auto">
            <a:xfrm>
              <a:off x="2478" y="3466"/>
              <a:ext cx="12"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 </a:t>
              </a:r>
              <a:endParaRPr lang="en-GB" altLang="en-US">
                <a:solidFill>
                  <a:srgbClr val="000000"/>
                </a:solidFill>
                <a:cs typeface="Arial" charset="0"/>
              </a:endParaRPr>
            </a:p>
          </p:txBody>
        </p:sp>
        <p:sp>
          <p:nvSpPr>
            <p:cNvPr id="16573" name="Rectangle 187"/>
            <p:cNvSpPr>
              <a:spLocks noChangeArrowheads="1"/>
            </p:cNvSpPr>
            <p:nvPr/>
          </p:nvSpPr>
          <p:spPr bwMode="auto">
            <a:xfrm>
              <a:off x="2337" y="3058"/>
              <a:ext cx="296" cy="1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cs typeface="Arial" charset="0"/>
              </a:endParaRPr>
            </a:p>
          </p:txBody>
        </p:sp>
        <p:sp>
          <p:nvSpPr>
            <p:cNvPr id="16574" name="Rectangle 188"/>
            <p:cNvSpPr>
              <a:spLocks noChangeArrowheads="1"/>
            </p:cNvSpPr>
            <p:nvPr/>
          </p:nvSpPr>
          <p:spPr bwMode="auto">
            <a:xfrm>
              <a:off x="2384" y="3080"/>
              <a:ext cx="126"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North </a:t>
              </a:r>
              <a:endParaRPr lang="en-GB" altLang="en-US">
                <a:solidFill>
                  <a:srgbClr val="000000"/>
                </a:solidFill>
                <a:cs typeface="Arial" charset="0"/>
              </a:endParaRPr>
            </a:p>
          </p:txBody>
        </p:sp>
        <p:sp>
          <p:nvSpPr>
            <p:cNvPr id="16575" name="Rectangle 189"/>
            <p:cNvSpPr>
              <a:spLocks noChangeArrowheads="1"/>
            </p:cNvSpPr>
            <p:nvPr/>
          </p:nvSpPr>
          <p:spPr bwMode="auto">
            <a:xfrm>
              <a:off x="2384" y="3137"/>
              <a:ext cx="130"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Wales</a:t>
              </a:r>
              <a:endParaRPr lang="en-GB" altLang="en-US">
                <a:solidFill>
                  <a:srgbClr val="000000"/>
                </a:solidFill>
                <a:cs typeface="Arial" charset="0"/>
              </a:endParaRPr>
            </a:p>
          </p:txBody>
        </p:sp>
        <p:sp>
          <p:nvSpPr>
            <p:cNvPr id="16576" name="Rectangle 190"/>
            <p:cNvSpPr>
              <a:spLocks noChangeArrowheads="1"/>
            </p:cNvSpPr>
            <p:nvPr/>
          </p:nvSpPr>
          <p:spPr bwMode="auto">
            <a:xfrm>
              <a:off x="2528" y="3137"/>
              <a:ext cx="13"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 </a:t>
              </a:r>
              <a:endParaRPr lang="en-GB" altLang="en-US">
                <a:solidFill>
                  <a:srgbClr val="000000"/>
                </a:solidFill>
                <a:cs typeface="Arial" charset="0"/>
              </a:endParaRPr>
            </a:p>
          </p:txBody>
        </p:sp>
        <p:sp>
          <p:nvSpPr>
            <p:cNvPr id="16577" name="Rectangle 191"/>
            <p:cNvSpPr>
              <a:spLocks noChangeArrowheads="1"/>
            </p:cNvSpPr>
            <p:nvPr/>
          </p:nvSpPr>
          <p:spPr bwMode="auto">
            <a:xfrm>
              <a:off x="1627" y="2418"/>
              <a:ext cx="355" cy="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cs typeface="Arial" charset="0"/>
              </a:endParaRPr>
            </a:p>
          </p:txBody>
        </p:sp>
        <p:sp>
          <p:nvSpPr>
            <p:cNvPr id="16578" name="Rectangle 192"/>
            <p:cNvSpPr>
              <a:spLocks noChangeArrowheads="1"/>
            </p:cNvSpPr>
            <p:nvPr/>
          </p:nvSpPr>
          <p:spPr bwMode="auto">
            <a:xfrm>
              <a:off x="1672" y="2439"/>
              <a:ext cx="161"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P.S.N.I.</a:t>
              </a:r>
              <a:endParaRPr lang="en-GB" altLang="en-US">
                <a:solidFill>
                  <a:srgbClr val="000000"/>
                </a:solidFill>
                <a:cs typeface="Arial" charset="0"/>
              </a:endParaRPr>
            </a:p>
          </p:txBody>
        </p:sp>
        <p:sp>
          <p:nvSpPr>
            <p:cNvPr id="16579" name="Rectangle 193"/>
            <p:cNvSpPr>
              <a:spLocks noChangeArrowheads="1"/>
            </p:cNvSpPr>
            <p:nvPr/>
          </p:nvSpPr>
          <p:spPr bwMode="auto">
            <a:xfrm>
              <a:off x="1851" y="2439"/>
              <a:ext cx="13"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 </a:t>
              </a:r>
              <a:endParaRPr lang="en-GB" altLang="en-US">
                <a:solidFill>
                  <a:srgbClr val="000000"/>
                </a:solidFill>
                <a:cs typeface="Arial" charset="0"/>
              </a:endParaRPr>
            </a:p>
          </p:txBody>
        </p:sp>
        <p:sp>
          <p:nvSpPr>
            <p:cNvPr id="16580" name="Rectangle 194"/>
            <p:cNvSpPr>
              <a:spLocks noChangeArrowheads="1"/>
            </p:cNvSpPr>
            <p:nvPr/>
          </p:nvSpPr>
          <p:spPr bwMode="auto">
            <a:xfrm>
              <a:off x="3043" y="2837"/>
              <a:ext cx="415" cy="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cs typeface="Arial" charset="0"/>
              </a:endParaRPr>
            </a:p>
          </p:txBody>
        </p:sp>
        <p:sp>
          <p:nvSpPr>
            <p:cNvPr id="16581" name="Rectangle 195"/>
            <p:cNvSpPr>
              <a:spLocks noChangeArrowheads="1"/>
            </p:cNvSpPr>
            <p:nvPr/>
          </p:nvSpPr>
          <p:spPr bwMode="auto">
            <a:xfrm>
              <a:off x="3090" y="2860"/>
              <a:ext cx="251"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Humberside</a:t>
              </a:r>
              <a:endParaRPr lang="en-GB" altLang="en-US">
                <a:solidFill>
                  <a:srgbClr val="000000"/>
                </a:solidFill>
                <a:cs typeface="Arial" charset="0"/>
              </a:endParaRPr>
            </a:p>
          </p:txBody>
        </p:sp>
        <p:sp>
          <p:nvSpPr>
            <p:cNvPr id="16582" name="Rectangle 196"/>
            <p:cNvSpPr>
              <a:spLocks noChangeArrowheads="1"/>
            </p:cNvSpPr>
            <p:nvPr/>
          </p:nvSpPr>
          <p:spPr bwMode="auto">
            <a:xfrm>
              <a:off x="3373" y="2860"/>
              <a:ext cx="12" cy="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en-GB" altLang="en-US" sz="500">
                  <a:solidFill>
                    <a:srgbClr val="000000"/>
                  </a:solidFill>
                  <a:cs typeface="Arial" charset="0"/>
                </a:rPr>
                <a:t> </a:t>
              </a:r>
              <a:endParaRPr lang="en-GB" altLang="en-US">
                <a:solidFill>
                  <a:srgbClr val="000000"/>
                </a:solidFill>
                <a:cs typeface="Arial" charset="0"/>
              </a:endParaRPr>
            </a:p>
          </p:txBody>
        </p:sp>
        <p:sp>
          <p:nvSpPr>
            <p:cNvPr id="16583" name="Line 197"/>
            <p:cNvSpPr>
              <a:spLocks noChangeShapeType="1"/>
            </p:cNvSpPr>
            <p:nvPr/>
          </p:nvSpPr>
          <p:spPr bwMode="auto">
            <a:xfrm>
              <a:off x="2784" y="3721"/>
              <a:ext cx="319" cy="130"/>
            </a:xfrm>
            <a:prstGeom prst="line">
              <a:avLst/>
            </a:prstGeom>
            <a:noFill/>
            <a:ln w="6350">
              <a:solidFill>
                <a:srgbClr val="C0C0C0"/>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GB">
                <a:solidFill>
                  <a:srgbClr val="000000"/>
                </a:solidFill>
              </a:endParaRPr>
            </a:p>
          </p:txBody>
        </p:sp>
        <p:sp>
          <p:nvSpPr>
            <p:cNvPr id="16584" name="Line 198"/>
            <p:cNvSpPr>
              <a:spLocks noChangeShapeType="1"/>
            </p:cNvSpPr>
            <p:nvPr/>
          </p:nvSpPr>
          <p:spPr bwMode="auto">
            <a:xfrm flipH="1" flipV="1">
              <a:off x="2808" y="3410"/>
              <a:ext cx="295" cy="422"/>
            </a:xfrm>
            <a:prstGeom prst="line">
              <a:avLst/>
            </a:prstGeom>
            <a:noFill/>
            <a:ln w="6350">
              <a:solidFill>
                <a:srgbClr val="C0C0C0"/>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GB">
                <a:solidFill>
                  <a:srgbClr val="000000"/>
                </a:solidFill>
              </a:endParaRPr>
            </a:p>
          </p:txBody>
        </p:sp>
        <p:sp>
          <p:nvSpPr>
            <p:cNvPr id="16585" name="Line 199"/>
            <p:cNvSpPr>
              <a:spLocks noChangeShapeType="1"/>
            </p:cNvSpPr>
            <p:nvPr/>
          </p:nvSpPr>
          <p:spPr bwMode="auto">
            <a:xfrm flipV="1">
              <a:off x="3231" y="3773"/>
              <a:ext cx="48" cy="56"/>
            </a:xfrm>
            <a:prstGeom prst="line">
              <a:avLst/>
            </a:prstGeom>
            <a:noFill/>
            <a:ln w="6350">
              <a:solidFill>
                <a:srgbClr val="C0C0C0"/>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GB">
                <a:solidFill>
                  <a:srgbClr val="000000"/>
                </a:solidFill>
              </a:endParaRPr>
            </a:p>
          </p:txBody>
        </p:sp>
        <p:sp>
          <p:nvSpPr>
            <p:cNvPr id="16586" name="Line 200"/>
            <p:cNvSpPr>
              <a:spLocks noChangeShapeType="1"/>
            </p:cNvSpPr>
            <p:nvPr/>
          </p:nvSpPr>
          <p:spPr bwMode="auto">
            <a:xfrm>
              <a:off x="2554" y="3663"/>
              <a:ext cx="61" cy="2"/>
            </a:xfrm>
            <a:prstGeom prst="line">
              <a:avLst/>
            </a:prstGeom>
            <a:noFill/>
            <a:ln w="6350">
              <a:solidFill>
                <a:srgbClr val="C0C0C0"/>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GB">
                <a:solidFill>
                  <a:srgbClr val="000000"/>
                </a:solidFill>
              </a:endParaRPr>
            </a:p>
          </p:txBody>
        </p:sp>
        <p:sp>
          <p:nvSpPr>
            <p:cNvPr id="16587" name="Line 201"/>
            <p:cNvSpPr>
              <a:spLocks noChangeShapeType="1"/>
            </p:cNvSpPr>
            <p:nvPr/>
          </p:nvSpPr>
          <p:spPr bwMode="auto">
            <a:xfrm>
              <a:off x="2829" y="3374"/>
              <a:ext cx="314" cy="83"/>
            </a:xfrm>
            <a:prstGeom prst="line">
              <a:avLst/>
            </a:prstGeom>
            <a:noFill/>
            <a:ln w="6350">
              <a:solidFill>
                <a:srgbClr val="C0C0C0"/>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GB">
                <a:solidFill>
                  <a:srgbClr val="000000"/>
                </a:solidFill>
              </a:endParaRPr>
            </a:p>
          </p:txBody>
        </p:sp>
      </p:grpSp>
      <p:sp>
        <p:nvSpPr>
          <p:cNvPr id="16394" name="Oval 11"/>
          <p:cNvSpPr>
            <a:spLocks noChangeArrowheads="1"/>
          </p:cNvSpPr>
          <p:nvPr/>
        </p:nvSpPr>
        <p:spPr bwMode="auto">
          <a:xfrm>
            <a:off x="2143125" y="3286125"/>
            <a:ext cx="301625" cy="223838"/>
          </a:xfrm>
          <a:prstGeom prst="ellipse">
            <a:avLst/>
          </a:prstGeom>
          <a:solidFill>
            <a:srgbClr val="A50021"/>
          </a:solidFill>
          <a:ln w="4763">
            <a:solidFill>
              <a:srgbClr val="000000"/>
            </a:solidFill>
            <a:round/>
            <a:headEnd/>
            <a:tailEnd/>
          </a:ln>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cs typeface="Arial" charset="0"/>
            </a:endParaRPr>
          </a:p>
        </p:txBody>
      </p:sp>
      <p:sp>
        <p:nvSpPr>
          <p:cNvPr id="16395" name="Oval 11"/>
          <p:cNvSpPr>
            <a:spLocks noChangeArrowheads="1"/>
          </p:cNvSpPr>
          <p:nvPr/>
        </p:nvSpPr>
        <p:spPr bwMode="auto">
          <a:xfrm>
            <a:off x="1571625" y="3714750"/>
            <a:ext cx="301625" cy="223838"/>
          </a:xfrm>
          <a:prstGeom prst="ellipse">
            <a:avLst/>
          </a:prstGeom>
          <a:solidFill>
            <a:srgbClr val="A50021"/>
          </a:solidFill>
          <a:ln w="4763">
            <a:solidFill>
              <a:srgbClr val="000000"/>
            </a:solidFill>
            <a:round/>
            <a:headEnd/>
            <a:tailEnd/>
          </a:ln>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cs typeface="Arial" charset="0"/>
            </a:endParaRPr>
          </a:p>
        </p:txBody>
      </p:sp>
      <p:sp>
        <p:nvSpPr>
          <p:cNvPr id="16396" name="Oval 11"/>
          <p:cNvSpPr>
            <a:spLocks noChangeArrowheads="1"/>
          </p:cNvSpPr>
          <p:nvPr/>
        </p:nvSpPr>
        <p:spPr bwMode="auto">
          <a:xfrm>
            <a:off x="3571875" y="4786313"/>
            <a:ext cx="301625" cy="223837"/>
          </a:xfrm>
          <a:prstGeom prst="ellipse">
            <a:avLst/>
          </a:prstGeom>
          <a:solidFill>
            <a:srgbClr val="A50021"/>
          </a:solidFill>
          <a:ln w="4763">
            <a:solidFill>
              <a:srgbClr val="000000"/>
            </a:solidFill>
            <a:round/>
            <a:headEnd/>
            <a:tailEnd/>
          </a:ln>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cs typeface="Arial" charset="0"/>
            </a:endParaRPr>
          </a:p>
        </p:txBody>
      </p:sp>
      <p:sp>
        <p:nvSpPr>
          <p:cNvPr id="16397" name="Oval 11"/>
          <p:cNvSpPr>
            <a:spLocks noChangeArrowheads="1"/>
          </p:cNvSpPr>
          <p:nvPr/>
        </p:nvSpPr>
        <p:spPr bwMode="auto">
          <a:xfrm>
            <a:off x="4000500" y="5143500"/>
            <a:ext cx="301625" cy="223838"/>
          </a:xfrm>
          <a:prstGeom prst="ellipse">
            <a:avLst/>
          </a:prstGeom>
          <a:solidFill>
            <a:srgbClr val="A50021"/>
          </a:solidFill>
          <a:ln w="4763">
            <a:solidFill>
              <a:srgbClr val="000000"/>
            </a:solidFill>
            <a:round/>
            <a:headEnd/>
            <a:tailEnd/>
          </a:ln>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cs typeface="Arial" charset="0"/>
            </a:endParaRPr>
          </a:p>
        </p:txBody>
      </p:sp>
      <p:sp>
        <p:nvSpPr>
          <p:cNvPr id="16398" name="Oval 11"/>
          <p:cNvSpPr>
            <a:spLocks noChangeArrowheads="1"/>
          </p:cNvSpPr>
          <p:nvPr/>
        </p:nvSpPr>
        <p:spPr bwMode="auto">
          <a:xfrm>
            <a:off x="3714750" y="5786438"/>
            <a:ext cx="214313" cy="223837"/>
          </a:xfrm>
          <a:prstGeom prst="ellipse">
            <a:avLst/>
          </a:prstGeom>
          <a:solidFill>
            <a:srgbClr val="000099"/>
          </a:solidFill>
          <a:ln w="4763">
            <a:solidFill>
              <a:srgbClr val="000000"/>
            </a:solidFill>
            <a:round/>
            <a:headEnd/>
            <a:tailEnd/>
          </a:ln>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cs typeface="Arial" charset="0"/>
            </a:endParaRPr>
          </a:p>
        </p:txBody>
      </p:sp>
      <p:sp>
        <p:nvSpPr>
          <p:cNvPr id="16399" name="Oval 11"/>
          <p:cNvSpPr>
            <a:spLocks noChangeArrowheads="1"/>
          </p:cNvSpPr>
          <p:nvPr/>
        </p:nvSpPr>
        <p:spPr bwMode="auto">
          <a:xfrm>
            <a:off x="2357438" y="5357813"/>
            <a:ext cx="301625" cy="223837"/>
          </a:xfrm>
          <a:prstGeom prst="ellipse">
            <a:avLst/>
          </a:prstGeom>
          <a:solidFill>
            <a:srgbClr val="00B050"/>
          </a:solidFill>
          <a:ln w="4763">
            <a:solidFill>
              <a:srgbClr val="000000"/>
            </a:solidFill>
            <a:round/>
            <a:headEnd/>
            <a:tailEnd/>
          </a:ln>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cs typeface="Arial" charset="0"/>
            </a:endParaRPr>
          </a:p>
        </p:txBody>
      </p:sp>
      <p:sp>
        <p:nvSpPr>
          <p:cNvPr id="16400" name="Oval 11"/>
          <p:cNvSpPr>
            <a:spLocks noChangeArrowheads="1"/>
          </p:cNvSpPr>
          <p:nvPr/>
        </p:nvSpPr>
        <p:spPr bwMode="auto">
          <a:xfrm>
            <a:off x="2714625" y="5786438"/>
            <a:ext cx="301625" cy="223837"/>
          </a:xfrm>
          <a:prstGeom prst="ellipse">
            <a:avLst/>
          </a:prstGeom>
          <a:solidFill>
            <a:srgbClr val="A50021"/>
          </a:solidFill>
          <a:ln w="4763">
            <a:solidFill>
              <a:srgbClr val="000000"/>
            </a:solidFill>
            <a:round/>
            <a:headEnd/>
            <a:tailEnd/>
          </a:ln>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cs typeface="Arial" charset="0"/>
            </a:endParaRPr>
          </a:p>
        </p:txBody>
      </p:sp>
      <p:sp>
        <p:nvSpPr>
          <p:cNvPr id="202" name="Rectangle 2"/>
          <p:cNvSpPr>
            <a:spLocks noChangeArrowheads="1"/>
          </p:cNvSpPr>
          <p:nvPr/>
        </p:nvSpPr>
        <p:spPr bwMode="auto">
          <a:xfrm>
            <a:off x="4572000" y="2500313"/>
            <a:ext cx="4572000" cy="4081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a:solidFill>
                  <a:schemeClr val="tx1"/>
                </a:solidFill>
                <a:latin typeface="Arial" charset="0"/>
              </a:defRPr>
            </a:lvl1pPr>
            <a:lvl2pPr marL="455613" indent="1588"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lvl="1" eaLnBrk="1" fontAlgn="base" hangingPunct="1">
              <a:spcBef>
                <a:spcPct val="50000"/>
              </a:spcBef>
              <a:spcAft>
                <a:spcPct val="0"/>
              </a:spcAft>
              <a:buFont typeface="Wingdings" pitchFamily="2" charset="2"/>
              <a:buNone/>
            </a:pPr>
            <a:endParaRPr lang="en-GB" altLang="en-US" b="1">
              <a:solidFill>
                <a:srgbClr val="FFFFFF"/>
              </a:solidFill>
              <a:latin typeface="Tahoma" pitchFamily="34" charset="0"/>
              <a:cs typeface="Arial" charset="0"/>
            </a:endParaRPr>
          </a:p>
          <a:p>
            <a:pPr lvl="1" eaLnBrk="1" fontAlgn="base" hangingPunct="1">
              <a:spcBef>
                <a:spcPct val="50000"/>
              </a:spcBef>
              <a:spcAft>
                <a:spcPct val="0"/>
              </a:spcAft>
              <a:buFont typeface="Wingdings" pitchFamily="2" charset="2"/>
              <a:buChar char="§"/>
            </a:pPr>
            <a:r>
              <a:rPr lang="en-GB" altLang="en-US" b="1" dirty="0">
                <a:solidFill>
                  <a:srgbClr val="C00000"/>
                </a:solidFill>
                <a:latin typeface="Arial Black" pitchFamily="34" charset="0"/>
                <a:cs typeface="Arial" charset="0"/>
              </a:rPr>
              <a:t>  Scotland</a:t>
            </a:r>
          </a:p>
          <a:p>
            <a:pPr lvl="1" eaLnBrk="1" fontAlgn="base" hangingPunct="1">
              <a:spcBef>
                <a:spcPct val="50000"/>
              </a:spcBef>
              <a:spcAft>
                <a:spcPct val="0"/>
              </a:spcAft>
              <a:buFont typeface="Wingdings" pitchFamily="2" charset="2"/>
              <a:buChar char="§"/>
            </a:pPr>
            <a:r>
              <a:rPr lang="en-GB" altLang="en-US" b="1" dirty="0">
                <a:solidFill>
                  <a:srgbClr val="C00000"/>
                </a:solidFill>
                <a:latin typeface="Arial Black" pitchFamily="34" charset="0"/>
                <a:cs typeface="Arial" charset="0"/>
              </a:rPr>
              <a:t>  PSNI </a:t>
            </a:r>
          </a:p>
          <a:p>
            <a:pPr lvl="1" eaLnBrk="1" fontAlgn="base" hangingPunct="1">
              <a:spcBef>
                <a:spcPct val="50000"/>
              </a:spcBef>
              <a:spcAft>
                <a:spcPct val="0"/>
              </a:spcAft>
              <a:buFont typeface="Wingdings" pitchFamily="2" charset="2"/>
              <a:buChar char="§"/>
            </a:pPr>
            <a:r>
              <a:rPr lang="en-GB" altLang="en-US" b="1" dirty="0">
                <a:solidFill>
                  <a:srgbClr val="00B050"/>
                </a:solidFill>
                <a:latin typeface="Arial Black" pitchFamily="34" charset="0"/>
                <a:cs typeface="Arial" charset="0"/>
              </a:rPr>
              <a:t>  Wales (WECTU)</a:t>
            </a:r>
          </a:p>
          <a:p>
            <a:pPr lvl="1" eaLnBrk="1" fontAlgn="base" hangingPunct="1">
              <a:spcBef>
                <a:spcPct val="50000"/>
              </a:spcBef>
              <a:spcAft>
                <a:spcPct val="0"/>
              </a:spcAft>
              <a:buFont typeface="Wingdings" pitchFamily="2" charset="2"/>
              <a:buChar char="§"/>
            </a:pPr>
            <a:r>
              <a:rPr lang="en-GB" altLang="en-US" b="1" dirty="0">
                <a:solidFill>
                  <a:srgbClr val="C00000"/>
                </a:solidFill>
                <a:latin typeface="Arial Black" pitchFamily="34" charset="0"/>
                <a:cs typeface="Arial" charset="0"/>
              </a:rPr>
              <a:t>  East Midlands</a:t>
            </a:r>
          </a:p>
          <a:p>
            <a:pPr lvl="1" eaLnBrk="1" fontAlgn="base" hangingPunct="1">
              <a:spcBef>
                <a:spcPct val="50000"/>
              </a:spcBef>
              <a:spcAft>
                <a:spcPct val="0"/>
              </a:spcAft>
              <a:buFont typeface="Wingdings" pitchFamily="2" charset="2"/>
              <a:buChar char="§"/>
            </a:pPr>
            <a:r>
              <a:rPr lang="en-GB" altLang="en-US" b="1" dirty="0">
                <a:solidFill>
                  <a:srgbClr val="C00000"/>
                </a:solidFill>
                <a:latin typeface="Arial Black" pitchFamily="34" charset="0"/>
                <a:cs typeface="Arial" charset="0"/>
              </a:rPr>
              <a:t>  East</a:t>
            </a:r>
          </a:p>
          <a:p>
            <a:pPr lvl="1" eaLnBrk="1" fontAlgn="base" hangingPunct="1">
              <a:spcBef>
                <a:spcPct val="50000"/>
              </a:spcBef>
              <a:spcAft>
                <a:spcPct val="0"/>
              </a:spcAft>
              <a:buFont typeface="Wingdings" pitchFamily="2" charset="2"/>
              <a:buChar char="§"/>
            </a:pPr>
            <a:r>
              <a:rPr lang="en-GB" altLang="en-US" b="1" dirty="0">
                <a:solidFill>
                  <a:srgbClr val="C00000"/>
                </a:solidFill>
                <a:latin typeface="Arial Black" pitchFamily="34" charset="0"/>
                <a:cs typeface="Arial" charset="0"/>
              </a:rPr>
              <a:t>  South West</a:t>
            </a:r>
          </a:p>
          <a:p>
            <a:pPr lvl="1" eaLnBrk="1" fontAlgn="base" hangingPunct="1">
              <a:spcBef>
                <a:spcPct val="50000"/>
              </a:spcBef>
              <a:spcAft>
                <a:spcPct val="0"/>
              </a:spcAft>
              <a:buFont typeface="Wingdings" pitchFamily="2" charset="2"/>
              <a:buChar char="§"/>
            </a:pPr>
            <a:endParaRPr lang="en-GB" altLang="en-US" b="1">
              <a:solidFill>
                <a:srgbClr val="C00000"/>
              </a:solidFill>
              <a:latin typeface="Arial Black" pitchFamily="34" charset="0"/>
              <a:cs typeface="Arial" charset="0"/>
            </a:endParaRPr>
          </a:p>
          <a:p>
            <a:pPr lvl="1" eaLnBrk="1" fontAlgn="base" hangingPunct="1">
              <a:spcBef>
                <a:spcPct val="50000"/>
              </a:spcBef>
              <a:spcAft>
                <a:spcPct val="0"/>
              </a:spcAft>
              <a:buFont typeface="Wingdings" pitchFamily="2" charset="2"/>
              <a:buChar char="§"/>
            </a:pPr>
            <a:r>
              <a:rPr lang="en-GB" altLang="en-US" b="1" dirty="0">
                <a:solidFill>
                  <a:srgbClr val="000000"/>
                </a:solidFill>
                <a:latin typeface="Arial Black" pitchFamily="34" charset="0"/>
                <a:cs typeface="Arial" charset="0"/>
              </a:rPr>
              <a:t> + Force Special Branches</a:t>
            </a:r>
          </a:p>
          <a:p>
            <a:pPr lvl="1" eaLnBrk="1" fontAlgn="base" hangingPunct="1">
              <a:spcBef>
                <a:spcPct val="50000"/>
              </a:spcBef>
              <a:spcAft>
                <a:spcPct val="0"/>
              </a:spcAft>
              <a:buFont typeface="Wingdings" pitchFamily="2" charset="2"/>
              <a:buChar char="§"/>
            </a:pPr>
            <a:endParaRPr lang="en-GB" altLang="en-US" b="1">
              <a:solidFill>
                <a:srgbClr val="FFFFFF"/>
              </a:solidFill>
              <a:latin typeface="Tahoma" pitchFamily="34" charset="0"/>
              <a:cs typeface="Arial" charset="0"/>
            </a:endParaRPr>
          </a:p>
        </p:txBody>
      </p:sp>
      <p:sp>
        <p:nvSpPr>
          <p:cNvPr id="16402" name="Oval 11"/>
          <p:cNvSpPr>
            <a:spLocks noChangeArrowheads="1"/>
          </p:cNvSpPr>
          <p:nvPr/>
        </p:nvSpPr>
        <p:spPr bwMode="auto">
          <a:xfrm>
            <a:off x="3143250" y="5429250"/>
            <a:ext cx="214313" cy="233363"/>
          </a:xfrm>
          <a:prstGeom prst="ellipse">
            <a:avLst/>
          </a:prstGeom>
          <a:solidFill>
            <a:srgbClr val="000099"/>
          </a:solidFill>
          <a:ln w="4763">
            <a:solidFill>
              <a:srgbClr val="000000"/>
            </a:solidFill>
            <a:round/>
            <a:headEnd/>
            <a:tailEnd/>
          </a:ln>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en-US" altLang="en-US">
              <a:solidFill>
                <a:srgbClr val="000000"/>
              </a:solidFill>
              <a:cs typeface="Arial" charset="0"/>
            </a:endParaRPr>
          </a:p>
        </p:txBody>
      </p:sp>
    </p:spTree>
    <p:extLst>
      <p:ext uri="{BB962C8B-B14F-4D97-AF65-F5344CB8AC3E}">
        <p14:creationId xmlns:p14="http://schemas.microsoft.com/office/powerpoint/2010/main" val="68889644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46146">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46146">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46146">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nodeType="after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46146">
                                            <p:txEl>
                                              <p:pRg st="4" end="4"/>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46146">
                                            <p:txEl>
                                              <p:pRg st="5" end="5"/>
                                            </p:txEl>
                                          </p:spTgt>
                                        </p:tgtEl>
                                        <p:attrNameLst>
                                          <p:attrName>style.visibility</p:attrName>
                                        </p:attrNameLst>
                                      </p:cBhvr>
                                      <p:to>
                                        <p:strVal val="visible"/>
                                      </p:to>
                                    </p:set>
                                  </p:childTnLst>
                                </p:cTn>
                              </p:par>
                            </p:childTnLst>
                          </p:cTn>
                        </p:par>
                        <p:par>
                          <p:cTn id="23" fill="hold" nodeType="afterGroup">
                            <p:stCondLst>
                              <p:cond delay="0"/>
                            </p:stCondLst>
                            <p:childTnLst>
                              <p:par>
                                <p:cTn id="24" presetID="1" presetClass="entr" presetSubtype="0" fill="hold" grpId="0" nodeType="afterEffect">
                                  <p:stCondLst>
                                    <p:cond delay="0"/>
                                  </p:stCondLst>
                                  <p:childTnLst>
                                    <p:set>
                                      <p:cBhvr>
                                        <p:cTn id="25" dur="1" fill="hold">
                                          <p:stCondLst>
                                            <p:cond delay="0"/>
                                          </p:stCondLst>
                                        </p:cTn>
                                        <p:tgtEl>
                                          <p:spTgt spid="202">
                                            <p:txEl>
                                              <p:pRg st="1" end="1"/>
                                            </p:txEl>
                                          </p:spTgt>
                                        </p:tgtEl>
                                        <p:attrNameLst>
                                          <p:attrName>style.visibility</p:attrName>
                                        </p:attrNameLst>
                                      </p:cBhvr>
                                      <p:to>
                                        <p:strVal val="visible"/>
                                      </p:to>
                                    </p:set>
                                  </p:childTnLst>
                                </p:cTn>
                              </p:par>
                            </p:childTnLst>
                          </p:cTn>
                        </p:par>
                        <p:par>
                          <p:cTn id="26" fill="hold" nodeType="afterGroup">
                            <p:stCondLst>
                              <p:cond delay="0"/>
                            </p:stCondLst>
                            <p:childTnLst>
                              <p:par>
                                <p:cTn id="27" presetID="1" presetClass="entr" presetSubtype="0" fill="hold" grpId="0" nodeType="afterEffect">
                                  <p:stCondLst>
                                    <p:cond delay="0"/>
                                  </p:stCondLst>
                                  <p:childTnLst>
                                    <p:set>
                                      <p:cBhvr>
                                        <p:cTn id="28" dur="1" fill="hold">
                                          <p:stCondLst>
                                            <p:cond delay="0"/>
                                          </p:stCondLst>
                                        </p:cTn>
                                        <p:tgtEl>
                                          <p:spTgt spid="202">
                                            <p:txEl>
                                              <p:pRg st="2" end="2"/>
                                            </p:txEl>
                                          </p:spTgt>
                                        </p:tgtEl>
                                        <p:attrNameLst>
                                          <p:attrName>style.visibility</p:attrName>
                                        </p:attrNameLst>
                                      </p:cBhvr>
                                      <p:to>
                                        <p:strVal val="visible"/>
                                      </p:to>
                                    </p:set>
                                  </p:childTnLst>
                                </p:cTn>
                              </p:par>
                            </p:childTnLst>
                          </p:cTn>
                        </p:par>
                        <p:par>
                          <p:cTn id="29" fill="hold" nodeType="afterGroup">
                            <p:stCondLst>
                              <p:cond delay="0"/>
                            </p:stCondLst>
                            <p:childTnLst>
                              <p:par>
                                <p:cTn id="30" presetID="1" presetClass="entr" presetSubtype="0" fill="hold" grpId="0" nodeType="afterEffect">
                                  <p:stCondLst>
                                    <p:cond delay="0"/>
                                  </p:stCondLst>
                                  <p:childTnLst>
                                    <p:set>
                                      <p:cBhvr>
                                        <p:cTn id="31" dur="1" fill="hold">
                                          <p:stCondLst>
                                            <p:cond delay="0"/>
                                          </p:stCondLst>
                                        </p:cTn>
                                        <p:tgtEl>
                                          <p:spTgt spid="202">
                                            <p:txEl>
                                              <p:pRg st="3" end="3"/>
                                            </p:txEl>
                                          </p:spTgt>
                                        </p:tgtEl>
                                        <p:attrNameLst>
                                          <p:attrName>style.visibility</p:attrName>
                                        </p:attrNameLst>
                                      </p:cBhvr>
                                      <p:to>
                                        <p:strVal val="visible"/>
                                      </p:to>
                                    </p:set>
                                  </p:childTnLst>
                                </p:cTn>
                              </p:par>
                            </p:childTnLst>
                          </p:cTn>
                        </p:par>
                        <p:par>
                          <p:cTn id="32" fill="hold" nodeType="afterGroup">
                            <p:stCondLst>
                              <p:cond delay="0"/>
                            </p:stCondLst>
                            <p:childTnLst>
                              <p:par>
                                <p:cTn id="33" presetID="1" presetClass="entr" presetSubtype="0" fill="hold" grpId="0" nodeType="afterEffect">
                                  <p:stCondLst>
                                    <p:cond delay="0"/>
                                  </p:stCondLst>
                                  <p:childTnLst>
                                    <p:set>
                                      <p:cBhvr>
                                        <p:cTn id="34" dur="1" fill="hold">
                                          <p:stCondLst>
                                            <p:cond delay="0"/>
                                          </p:stCondLst>
                                        </p:cTn>
                                        <p:tgtEl>
                                          <p:spTgt spid="202">
                                            <p:txEl>
                                              <p:pRg st="4" end="4"/>
                                            </p:txEl>
                                          </p:spTgt>
                                        </p:tgtEl>
                                        <p:attrNameLst>
                                          <p:attrName>style.visibility</p:attrName>
                                        </p:attrNameLst>
                                      </p:cBhvr>
                                      <p:to>
                                        <p:strVal val="visible"/>
                                      </p:to>
                                    </p:set>
                                  </p:childTnLst>
                                </p:cTn>
                              </p:par>
                            </p:childTnLst>
                          </p:cTn>
                        </p:par>
                        <p:par>
                          <p:cTn id="35" fill="hold" nodeType="afterGroup">
                            <p:stCondLst>
                              <p:cond delay="0"/>
                            </p:stCondLst>
                            <p:childTnLst>
                              <p:par>
                                <p:cTn id="36" presetID="1" presetClass="entr" presetSubtype="0" fill="hold" grpId="0" nodeType="afterEffect">
                                  <p:stCondLst>
                                    <p:cond delay="0"/>
                                  </p:stCondLst>
                                  <p:childTnLst>
                                    <p:set>
                                      <p:cBhvr>
                                        <p:cTn id="37" dur="1" fill="hold">
                                          <p:stCondLst>
                                            <p:cond delay="0"/>
                                          </p:stCondLst>
                                        </p:cTn>
                                        <p:tgtEl>
                                          <p:spTgt spid="202">
                                            <p:txEl>
                                              <p:pRg st="5" end="5"/>
                                            </p:txEl>
                                          </p:spTgt>
                                        </p:tgtEl>
                                        <p:attrNameLst>
                                          <p:attrName>style.visibility</p:attrName>
                                        </p:attrNameLst>
                                      </p:cBhvr>
                                      <p:to>
                                        <p:strVal val="visible"/>
                                      </p:to>
                                    </p:set>
                                  </p:childTnLst>
                                </p:cTn>
                              </p:par>
                            </p:childTnLst>
                          </p:cTn>
                        </p:par>
                        <p:par>
                          <p:cTn id="38" fill="hold" nodeType="afterGroup">
                            <p:stCondLst>
                              <p:cond delay="0"/>
                            </p:stCondLst>
                            <p:childTnLst>
                              <p:par>
                                <p:cTn id="39" presetID="1" presetClass="entr" presetSubtype="0" fill="hold" grpId="0" nodeType="afterEffect">
                                  <p:stCondLst>
                                    <p:cond delay="0"/>
                                  </p:stCondLst>
                                  <p:childTnLst>
                                    <p:set>
                                      <p:cBhvr>
                                        <p:cTn id="40" dur="1" fill="hold">
                                          <p:stCondLst>
                                            <p:cond delay="0"/>
                                          </p:stCondLst>
                                        </p:cTn>
                                        <p:tgtEl>
                                          <p:spTgt spid="202">
                                            <p:txEl>
                                              <p:pRg st="6" end="6"/>
                                            </p:txEl>
                                          </p:spTgt>
                                        </p:tgtEl>
                                        <p:attrNameLst>
                                          <p:attrName>style.visibility</p:attrName>
                                        </p:attrNameLst>
                                      </p:cBhvr>
                                      <p:to>
                                        <p:strVal val="visible"/>
                                      </p:to>
                                    </p:set>
                                  </p:childTnLst>
                                </p:cTn>
                              </p:par>
                            </p:childTnLst>
                          </p:cTn>
                        </p:par>
                      </p:childTnLst>
                    </p:cTn>
                  </p:par>
                  <p:par>
                    <p:cTn id="41" fill="hold" nodeType="clickPar">
                      <p:stCondLst>
                        <p:cond delay="indefinite"/>
                      </p:stCondLst>
                      <p:childTnLst>
                        <p:par>
                          <p:cTn id="42" fill="hold" nodeType="withGroup">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202">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6146" grpId="0" build="p" bldLvl="2" autoUpdateAnimBg="0"/>
      <p:bldP spid="202" grpId="0" build="p" bldLvl="2" autoUpdateAnimBg="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 Box 2"/>
          <p:cNvSpPr txBox="1">
            <a:spLocks noChangeArrowheads="1"/>
          </p:cNvSpPr>
          <p:nvPr/>
        </p:nvSpPr>
        <p:spPr bwMode="auto">
          <a:xfrm>
            <a:off x="468313" y="4191000"/>
            <a:ext cx="7924800" cy="1004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fontAlgn="base" hangingPunct="1">
              <a:spcBef>
                <a:spcPct val="50000"/>
              </a:spcBef>
              <a:spcAft>
                <a:spcPct val="0"/>
              </a:spcAft>
            </a:pPr>
            <a:endParaRPr lang="en-GB" altLang="en-US" b="1">
              <a:solidFill>
                <a:srgbClr val="FF0000"/>
              </a:solidFill>
              <a:latin typeface="Eurostile" pitchFamily="34" charset="0"/>
              <a:cs typeface="Arial" charset="0"/>
            </a:endParaRPr>
          </a:p>
          <a:p>
            <a:pPr eaLnBrk="1" fontAlgn="base" hangingPunct="1">
              <a:spcBef>
                <a:spcPct val="50000"/>
              </a:spcBef>
              <a:spcAft>
                <a:spcPct val="0"/>
              </a:spcAft>
            </a:pPr>
            <a:endParaRPr lang="en-GB" altLang="en-US" b="1">
              <a:solidFill>
                <a:srgbClr val="FF0000"/>
              </a:solidFill>
              <a:latin typeface="Eurostile" pitchFamily="34" charset="0"/>
              <a:cs typeface="Arial" charset="0"/>
            </a:endParaRPr>
          </a:p>
        </p:txBody>
      </p:sp>
      <p:pic>
        <p:nvPicPr>
          <p:cNvPr id="17411" name="Picture 6" descr="G:\NECTU 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29200" y="0"/>
            <a:ext cx="14173200" cy="6858000"/>
          </a:xfrm>
          <a:prstGeom prst="rect">
            <a:avLst/>
          </a:prstGeom>
          <a:noFill/>
          <a:ln w="76200">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33799" name="Text Box 7"/>
          <p:cNvSpPr txBox="1">
            <a:spLocks noChangeArrowheads="1"/>
          </p:cNvSpPr>
          <p:nvPr/>
        </p:nvSpPr>
        <p:spPr bwMode="auto">
          <a:xfrm>
            <a:off x="2838450" y="609600"/>
            <a:ext cx="3467100" cy="790575"/>
          </a:xfrm>
          <a:prstGeom prst="rect">
            <a:avLst/>
          </a:prstGeom>
          <a:solidFill>
            <a:srgbClr val="A50021"/>
          </a:solidFill>
          <a:ln w="57150">
            <a:solidFill>
              <a:schemeClr val="bg1"/>
            </a:solidFill>
            <a:miter lim="800000"/>
            <a:headEnd/>
            <a:tailEnd/>
          </a:ln>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fontAlgn="base">
              <a:spcBef>
                <a:spcPct val="50000"/>
              </a:spcBef>
              <a:spcAft>
                <a:spcPct val="0"/>
              </a:spcAft>
            </a:pPr>
            <a:r>
              <a:rPr lang="en-GB" altLang="en-US" b="1" dirty="0">
                <a:solidFill>
                  <a:srgbClr val="FFFFFF"/>
                </a:solidFill>
                <a:latin typeface="Arial Narrow" pitchFamily="34" charset="0"/>
                <a:cs typeface="Arial" charset="0"/>
              </a:rPr>
              <a:t>Head Of CTU</a:t>
            </a:r>
          </a:p>
          <a:p>
            <a:pPr algn="ctr" fontAlgn="base">
              <a:spcBef>
                <a:spcPct val="50000"/>
              </a:spcBef>
              <a:spcAft>
                <a:spcPct val="0"/>
              </a:spcAft>
            </a:pPr>
            <a:r>
              <a:rPr lang="en-GB" altLang="en-US" sz="1600" b="1" dirty="0">
                <a:solidFill>
                  <a:srgbClr val="FFFFFF"/>
                </a:solidFill>
                <a:latin typeface="Arial Narrow" pitchFamily="34" charset="0"/>
                <a:cs typeface="Arial" charset="0"/>
              </a:rPr>
              <a:t>Detective Chief Superintendent</a:t>
            </a:r>
          </a:p>
        </p:txBody>
      </p:sp>
      <p:sp>
        <p:nvSpPr>
          <p:cNvPr id="33800" name="Text Box 8"/>
          <p:cNvSpPr txBox="1">
            <a:spLocks noChangeArrowheads="1"/>
          </p:cNvSpPr>
          <p:nvPr/>
        </p:nvSpPr>
        <p:spPr bwMode="auto">
          <a:xfrm>
            <a:off x="2884488" y="4038600"/>
            <a:ext cx="3373437" cy="712788"/>
          </a:xfrm>
          <a:prstGeom prst="rect">
            <a:avLst/>
          </a:prstGeom>
          <a:solidFill>
            <a:srgbClr val="A50021"/>
          </a:solidFill>
          <a:ln w="57150">
            <a:solidFill>
              <a:schemeClr val="bg1"/>
            </a:solidFill>
            <a:miter lim="800000"/>
            <a:headEnd/>
            <a:tailEnd/>
          </a:ln>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fontAlgn="base">
              <a:spcBef>
                <a:spcPct val="50000"/>
              </a:spcBef>
              <a:spcAft>
                <a:spcPct val="0"/>
              </a:spcAft>
            </a:pPr>
            <a:r>
              <a:rPr lang="en-GB" altLang="en-US" sz="1600" b="1" dirty="0">
                <a:solidFill>
                  <a:srgbClr val="FFFFFF"/>
                </a:solidFill>
                <a:latin typeface="Arial Narrow" pitchFamily="34" charset="0"/>
                <a:cs typeface="Arial" charset="0"/>
              </a:rPr>
              <a:t>Head Of Ops Support &amp; Surveillance</a:t>
            </a:r>
          </a:p>
          <a:p>
            <a:pPr algn="ctr" fontAlgn="base">
              <a:spcBef>
                <a:spcPct val="50000"/>
              </a:spcBef>
              <a:spcAft>
                <a:spcPct val="0"/>
              </a:spcAft>
            </a:pPr>
            <a:r>
              <a:rPr lang="en-GB" altLang="en-US" sz="1400" b="1" dirty="0">
                <a:solidFill>
                  <a:srgbClr val="FFFFFF"/>
                </a:solidFill>
                <a:latin typeface="Arial Narrow" pitchFamily="34" charset="0"/>
                <a:cs typeface="Arial" charset="0"/>
              </a:rPr>
              <a:t>Detective Superintendent</a:t>
            </a:r>
          </a:p>
        </p:txBody>
      </p:sp>
      <p:sp>
        <p:nvSpPr>
          <p:cNvPr id="33801" name="Text Box 9"/>
          <p:cNvSpPr txBox="1">
            <a:spLocks noChangeArrowheads="1"/>
          </p:cNvSpPr>
          <p:nvPr/>
        </p:nvSpPr>
        <p:spPr bwMode="auto">
          <a:xfrm>
            <a:off x="304800" y="4038600"/>
            <a:ext cx="2057400" cy="712788"/>
          </a:xfrm>
          <a:prstGeom prst="rect">
            <a:avLst/>
          </a:prstGeom>
          <a:solidFill>
            <a:srgbClr val="A50021"/>
          </a:solidFill>
          <a:ln w="57150">
            <a:solidFill>
              <a:schemeClr val="bg1"/>
            </a:solidFill>
            <a:miter lim="800000"/>
            <a:headEnd/>
            <a:tailEnd/>
          </a:ln>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fontAlgn="base">
              <a:spcBef>
                <a:spcPct val="50000"/>
              </a:spcBef>
              <a:spcAft>
                <a:spcPct val="0"/>
              </a:spcAft>
            </a:pPr>
            <a:r>
              <a:rPr lang="en-GB" altLang="en-US" sz="1600" b="1" dirty="0">
                <a:solidFill>
                  <a:srgbClr val="FFFFFF"/>
                </a:solidFill>
                <a:latin typeface="Arial Narrow" pitchFamily="34" charset="0"/>
                <a:cs typeface="Arial" charset="0"/>
              </a:rPr>
              <a:t>Head Of Investigation</a:t>
            </a:r>
          </a:p>
          <a:p>
            <a:pPr algn="ctr" fontAlgn="base">
              <a:spcBef>
                <a:spcPct val="50000"/>
              </a:spcBef>
              <a:spcAft>
                <a:spcPct val="0"/>
              </a:spcAft>
            </a:pPr>
            <a:r>
              <a:rPr lang="en-GB" altLang="en-US" sz="1400" b="1" dirty="0">
                <a:solidFill>
                  <a:srgbClr val="FFFFFF"/>
                </a:solidFill>
                <a:latin typeface="Arial Narrow" pitchFamily="34" charset="0"/>
                <a:cs typeface="Arial" charset="0"/>
              </a:rPr>
              <a:t>Detective Superintendent</a:t>
            </a:r>
          </a:p>
        </p:txBody>
      </p:sp>
      <p:sp>
        <p:nvSpPr>
          <p:cNvPr id="33802" name="Text Box 10"/>
          <p:cNvSpPr txBox="1">
            <a:spLocks noChangeArrowheads="1"/>
          </p:cNvSpPr>
          <p:nvPr/>
        </p:nvSpPr>
        <p:spPr bwMode="auto">
          <a:xfrm>
            <a:off x="6705600" y="4038600"/>
            <a:ext cx="2133600" cy="712788"/>
          </a:xfrm>
          <a:prstGeom prst="rect">
            <a:avLst/>
          </a:prstGeom>
          <a:solidFill>
            <a:srgbClr val="A50021"/>
          </a:solidFill>
          <a:ln w="57150">
            <a:solidFill>
              <a:schemeClr val="bg1"/>
            </a:solidFill>
            <a:miter lim="800000"/>
            <a:headEnd/>
            <a:tailEnd/>
          </a:ln>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fontAlgn="base">
              <a:spcBef>
                <a:spcPct val="50000"/>
              </a:spcBef>
              <a:spcAft>
                <a:spcPct val="0"/>
              </a:spcAft>
            </a:pPr>
            <a:r>
              <a:rPr lang="en-GB" altLang="en-US" sz="1600" b="1" dirty="0">
                <a:solidFill>
                  <a:srgbClr val="FFFFFF"/>
                </a:solidFill>
                <a:latin typeface="Arial Narrow" pitchFamily="34" charset="0"/>
                <a:cs typeface="Arial" charset="0"/>
              </a:rPr>
              <a:t>Head Of Intelligence</a:t>
            </a:r>
          </a:p>
          <a:p>
            <a:pPr algn="ctr" fontAlgn="base">
              <a:spcBef>
                <a:spcPct val="50000"/>
              </a:spcBef>
              <a:spcAft>
                <a:spcPct val="0"/>
              </a:spcAft>
            </a:pPr>
            <a:r>
              <a:rPr lang="en-GB" altLang="en-US" sz="1400" b="1" dirty="0">
                <a:solidFill>
                  <a:srgbClr val="FFFFFF"/>
                </a:solidFill>
                <a:latin typeface="Arial Narrow" pitchFamily="34" charset="0"/>
                <a:cs typeface="Arial" charset="0"/>
              </a:rPr>
              <a:t>Detective Superintendent</a:t>
            </a:r>
          </a:p>
        </p:txBody>
      </p:sp>
      <p:sp>
        <p:nvSpPr>
          <p:cNvPr id="33803" name="Text Box 11"/>
          <p:cNvSpPr txBox="1">
            <a:spLocks noChangeArrowheads="1"/>
          </p:cNvSpPr>
          <p:nvPr/>
        </p:nvSpPr>
        <p:spPr bwMode="auto">
          <a:xfrm>
            <a:off x="5791200" y="2057400"/>
            <a:ext cx="2133600" cy="393700"/>
          </a:xfrm>
          <a:prstGeom prst="rect">
            <a:avLst/>
          </a:prstGeom>
          <a:solidFill>
            <a:srgbClr val="5F5F5F"/>
          </a:solidFill>
          <a:ln w="57150">
            <a:solidFill>
              <a:schemeClr val="bg1"/>
            </a:solidFill>
            <a:miter lim="800000"/>
            <a:headEnd/>
            <a:tailEnd/>
          </a:ln>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fontAlgn="base">
              <a:spcBef>
                <a:spcPct val="50000"/>
              </a:spcBef>
              <a:spcAft>
                <a:spcPct val="0"/>
              </a:spcAft>
            </a:pPr>
            <a:r>
              <a:rPr lang="en-GB" altLang="en-US" sz="1600" b="1" dirty="0">
                <a:solidFill>
                  <a:srgbClr val="FFFFFF"/>
                </a:solidFill>
                <a:latin typeface="Arial Narrow" pitchFamily="34" charset="0"/>
                <a:cs typeface="Arial" charset="0"/>
              </a:rPr>
              <a:t>Business Support</a:t>
            </a:r>
          </a:p>
        </p:txBody>
      </p:sp>
      <p:sp>
        <p:nvSpPr>
          <p:cNvPr id="33804" name="Line 12"/>
          <p:cNvSpPr>
            <a:spLocks noChangeShapeType="1"/>
          </p:cNvSpPr>
          <p:nvPr/>
        </p:nvSpPr>
        <p:spPr bwMode="auto">
          <a:xfrm>
            <a:off x="4572000" y="2286000"/>
            <a:ext cx="1219200" cy="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GB">
              <a:solidFill>
                <a:srgbClr val="000000"/>
              </a:solidFill>
            </a:endParaRPr>
          </a:p>
        </p:txBody>
      </p:sp>
      <p:sp>
        <p:nvSpPr>
          <p:cNvPr id="33805" name="Line 13"/>
          <p:cNvSpPr>
            <a:spLocks noChangeShapeType="1"/>
          </p:cNvSpPr>
          <p:nvPr/>
        </p:nvSpPr>
        <p:spPr bwMode="auto">
          <a:xfrm>
            <a:off x="4572000" y="3124200"/>
            <a:ext cx="3276600" cy="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GB">
              <a:solidFill>
                <a:srgbClr val="000000"/>
              </a:solidFill>
            </a:endParaRPr>
          </a:p>
        </p:txBody>
      </p:sp>
      <p:sp>
        <p:nvSpPr>
          <p:cNvPr id="33806" name="Line 14"/>
          <p:cNvSpPr>
            <a:spLocks noChangeShapeType="1"/>
          </p:cNvSpPr>
          <p:nvPr/>
        </p:nvSpPr>
        <p:spPr bwMode="auto">
          <a:xfrm>
            <a:off x="7848600" y="3087688"/>
            <a:ext cx="0" cy="950912"/>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GB">
              <a:solidFill>
                <a:srgbClr val="000000"/>
              </a:solidFill>
            </a:endParaRPr>
          </a:p>
        </p:txBody>
      </p:sp>
      <p:sp>
        <p:nvSpPr>
          <p:cNvPr id="33807" name="Line 15"/>
          <p:cNvSpPr>
            <a:spLocks noChangeShapeType="1"/>
          </p:cNvSpPr>
          <p:nvPr/>
        </p:nvSpPr>
        <p:spPr bwMode="auto">
          <a:xfrm>
            <a:off x="4572000" y="1371600"/>
            <a:ext cx="0" cy="266700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GB">
              <a:solidFill>
                <a:srgbClr val="000000"/>
              </a:solidFill>
            </a:endParaRPr>
          </a:p>
        </p:txBody>
      </p:sp>
      <p:sp>
        <p:nvSpPr>
          <p:cNvPr id="33808" name="Line 16"/>
          <p:cNvSpPr>
            <a:spLocks noChangeShapeType="1"/>
          </p:cNvSpPr>
          <p:nvPr/>
        </p:nvSpPr>
        <p:spPr bwMode="auto">
          <a:xfrm flipH="1">
            <a:off x="1371600" y="3124200"/>
            <a:ext cx="3200400" cy="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GB">
              <a:solidFill>
                <a:srgbClr val="000000"/>
              </a:solidFill>
            </a:endParaRPr>
          </a:p>
        </p:txBody>
      </p:sp>
      <p:sp>
        <p:nvSpPr>
          <p:cNvPr id="33809" name="Line 17"/>
          <p:cNvSpPr>
            <a:spLocks noChangeShapeType="1"/>
          </p:cNvSpPr>
          <p:nvPr/>
        </p:nvSpPr>
        <p:spPr bwMode="auto">
          <a:xfrm>
            <a:off x="1371600" y="3086100"/>
            <a:ext cx="0" cy="95250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GB">
              <a:solidFill>
                <a:srgbClr val="000000"/>
              </a:solidFill>
            </a:endParaRPr>
          </a:p>
        </p:txBody>
      </p:sp>
    </p:spTree>
    <p:extLst>
      <p:ext uri="{BB962C8B-B14F-4D97-AF65-F5344CB8AC3E}">
        <p14:creationId xmlns:p14="http://schemas.microsoft.com/office/powerpoint/2010/main" val="256014238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3799"/>
                                        </p:tgtEl>
                                        <p:attrNameLst>
                                          <p:attrName>style.visibility</p:attrName>
                                        </p:attrNameLst>
                                      </p:cBhvr>
                                      <p:to>
                                        <p:strVal val="visible"/>
                                      </p:to>
                                    </p:set>
                                    <p:animEffect transition="in" filter="box(out)">
                                      <p:cBhvr>
                                        <p:cTn id="7" dur="500"/>
                                        <p:tgtEl>
                                          <p:spTgt spid="33799"/>
                                        </p:tgtEl>
                                      </p:cBhvr>
                                    </p:animEffect>
                                  </p:childTnLst>
                                </p:cTn>
                              </p:par>
                            </p:childTnLst>
                          </p:cTn>
                        </p:par>
                        <p:par>
                          <p:cTn id="8" fill="hold" nodeType="afterGroup">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33807"/>
                                        </p:tgtEl>
                                        <p:attrNameLst>
                                          <p:attrName>style.visibility</p:attrName>
                                        </p:attrNameLst>
                                      </p:cBhvr>
                                      <p:to>
                                        <p:strVal val="visible"/>
                                      </p:to>
                                    </p:set>
                                    <p:animEffect transition="in" filter="wipe(up)">
                                      <p:cBhvr>
                                        <p:cTn id="11" dur="500"/>
                                        <p:tgtEl>
                                          <p:spTgt spid="33807"/>
                                        </p:tgtEl>
                                      </p:cBhvr>
                                    </p:animEffect>
                                  </p:childTnLst>
                                </p:cTn>
                              </p:par>
                            </p:childTnLst>
                          </p:cTn>
                        </p:par>
                        <p:par>
                          <p:cTn id="12" fill="hold" nodeType="afterGroup">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33804"/>
                                        </p:tgtEl>
                                        <p:attrNameLst>
                                          <p:attrName>style.visibility</p:attrName>
                                        </p:attrNameLst>
                                      </p:cBhvr>
                                      <p:to>
                                        <p:strVal val="visible"/>
                                      </p:to>
                                    </p:set>
                                    <p:animEffect transition="in" filter="wipe(left)">
                                      <p:cBhvr>
                                        <p:cTn id="15" dur="500"/>
                                        <p:tgtEl>
                                          <p:spTgt spid="33804"/>
                                        </p:tgtEl>
                                      </p:cBhvr>
                                    </p:animEffect>
                                  </p:childTnLst>
                                </p:cTn>
                              </p:par>
                            </p:childTnLst>
                          </p:cTn>
                        </p:par>
                        <p:par>
                          <p:cTn id="16" fill="hold" nodeType="afterGroup">
                            <p:stCondLst>
                              <p:cond delay="1500"/>
                            </p:stCondLst>
                            <p:childTnLst>
                              <p:par>
                                <p:cTn id="17" presetID="4" presetClass="entr" presetSubtype="32" fill="hold" grpId="0" nodeType="afterEffect">
                                  <p:stCondLst>
                                    <p:cond delay="0"/>
                                  </p:stCondLst>
                                  <p:childTnLst>
                                    <p:set>
                                      <p:cBhvr>
                                        <p:cTn id="18" dur="1" fill="hold">
                                          <p:stCondLst>
                                            <p:cond delay="0"/>
                                          </p:stCondLst>
                                        </p:cTn>
                                        <p:tgtEl>
                                          <p:spTgt spid="33803"/>
                                        </p:tgtEl>
                                        <p:attrNameLst>
                                          <p:attrName>style.visibility</p:attrName>
                                        </p:attrNameLst>
                                      </p:cBhvr>
                                      <p:to>
                                        <p:strVal val="visible"/>
                                      </p:to>
                                    </p:set>
                                    <p:animEffect transition="in" filter="box(out)">
                                      <p:cBhvr>
                                        <p:cTn id="19" dur="500"/>
                                        <p:tgtEl>
                                          <p:spTgt spid="33803"/>
                                        </p:tgtEl>
                                      </p:cBhvr>
                                    </p:animEffect>
                                  </p:childTnLst>
                                </p:cTn>
                              </p:par>
                            </p:childTnLst>
                          </p:cTn>
                        </p:par>
                        <p:par>
                          <p:cTn id="20" fill="hold" nodeType="afterGroup">
                            <p:stCondLst>
                              <p:cond delay="2000"/>
                            </p:stCondLst>
                            <p:childTnLst>
                              <p:par>
                                <p:cTn id="21" presetID="22" presetClass="entr" presetSubtype="2" fill="hold" grpId="0" nodeType="afterEffect">
                                  <p:stCondLst>
                                    <p:cond delay="0"/>
                                  </p:stCondLst>
                                  <p:childTnLst>
                                    <p:set>
                                      <p:cBhvr>
                                        <p:cTn id="22" dur="1" fill="hold">
                                          <p:stCondLst>
                                            <p:cond delay="0"/>
                                          </p:stCondLst>
                                        </p:cTn>
                                        <p:tgtEl>
                                          <p:spTgt spid="33808"/>
                                        </p:tgtEl>
                                        <p:attrNameLst>
                                          <p:attrName>style.visibility</p:attrName>
                                        </p:attrNameLst>
                                      </p:cBhvr>
                                      <p:to>
                                        <p:strVal val="visible"/>
                                      </p:to>
                                    </p:set>
                                    <p:animEffect transition="in" filter="wipe(right)">
                                      <p:cBhvr>
                                        <p:cTn id="23" dur="500"/>
                                        <p:tgtEl>
                                          <p:spTgt spid="33808"/>
                                        </p:tgtEl>
                                      </p:cBhvr>
                                    </p:animEffect>
                                  </p:childTnLst>
                                </p:cTn>
                              </p:par>
                            </p:childTnLst>
                          </p:cTn>
                        </p:par>
                        <p:par>
                          <p:cTn id="24" fill="hold" nodeType="afterGroup">
                            <p:stCondLst>
                              <p:cond delay="2500"/>
                            </p:stCondLst>
                            <p:childTnLst>
                              <p:par>
                                <p:cTn id="25" presetID="22" presetClass="entr" presetSubtype="1" fill="hold" grpId="0" nodeType="afterEffect">
                                  <p:stCondLst>
                                    <p:cond delay="0"/>
                                  </p:stCondLst>
                                  <p:childTnLst>
                                    <p:set>
                                      <p:cBhvr>
                                        <p:cTn id="26" dur="1" fill="hold">
                                          <p:stCondLst>
                                            <p:cond delay="0"/>
                                          </p:stCondLst>
                                        </p:cTn>
                                        <p:tgtEl>
                                          <p:spTgt spid="33809"/>
                                        </p:tgtEl>
                                        <p:attrNameLst>
                                          <p:attrName>style.visibility</p:attrName>
                                        </p:attrNameLst>
                                      </p:cBhvr>
                                      <p:to>
                                        <p:strVal val="visible"/>
                                      </p:to>
                                    </p:set>
                                    <p:animEffect transition="in" filter="wipe(up)">
                                      <p:cBhvr>
                                        <p:cTn id="27" dur="500"/>
                                        <p:tgtEl>
                                          <p:spTgt spid="33809"/>
                                        </p:tgtEl>
                                      </p:cBhvr>
                                    </p:animEffect>
                                  </p:childTnLst>
                                </p:cTn>
                              </p:par>
                            </p:childTnLst>
                          </p:cTn>
                        </p:par>
                        <p:par>
                          <p:cTn id="28" fill="hold" nodeType="afterGroup">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33805"/>
                                        </p:tgtEl>
                                        <p:attrNameLst>
                                          <p:attrName>style.visibility</p:attrName>
                                        </p:attrNameLst>
                                      </p:cBhvr>
                                      <p:to>
                                        <p:strVal val="visible"/>
                                      </p:to>
                                    </p:set>
                                    <p:animEffect transition="in" filter="wipe(left)">
                                      <p:cBhvr>
                                        <p:cTn id="31" dur="500"/>
                                        <p:tgtEl>
                                          <p:spTgt spid="33805"/>
                                        </p:tgtEl>
                                      </p:cBhvr>
                                    </p:animEffect>
                                  </p:childTnLst>
                                </p:cTn>
                              </p:par>
                            </p:childTnLst>
                          </p:cTn>
                        </p:par>
                        <p:par>
                          <p:cTn id="32" fill="hold" nodeType="afterGroup">
                            <p:stCondLst>
                              <p:cond delay="3500"/>
                            </p:stCondLst>
                            <p:childTnLst>
                              <p:par>
                                <p:cTn id="33" presetID="22" presetClass="entr" presetSubtype="1" fill="hold" grpId="0" nodeType="afterEffect">
                                  <p:stCondLst>
                                    <p:cond delay="0"/>
                                  </p:stCondLst>
                                  <p:childTnLst>
                                    <p:set>
                                      <p:cBhvr>
                                        <p:cTn id="34" dur="1" fill="hold">
                                          <p:stCondLst>
                                            <p:cond delay="0"/>
                                          </p:stCondLst>
                                        </p:cTn>
                                        <p:tgtEl>
                                          <p:spTgt spid="33806"/>
                                        </p:tgtEl>
                                        <p:attrNameLst>
                                          <p:attrName>style.visibility</p:attrName>
                                        </p:attrNameLst>
                                      </p:cBhvr>
                                      <p:to>
                                        <p:strVal val="visible"/>
                                      </p:to>
                                    </p:set>
                                    <p:animEffect transition="in" filter="wipe(up)">
                                      <p:cBhvr>
                                        <p:cTn id="35" dur="500"/>
                                        <p:tgtEl>
                                          <p:spTgt spid="33806"/>
                                        </p:tgtEl>
                                      </p:cBhvr>
                                    </p:animEffect>
                                  </p:childTnLst>
                                </p:cTn>
                              </p:par>
                            </p:childTnLst>
                          </p:cTn>
                        </p:par>
                        <p:par>
                          <p:cTn id="36" fill="hold" nodeType="afterGroup">
                            <p:stCondLst>
                              <p:cond delay="4000"/>
                            </p:stCondLst>
                            <p:childTnLst>
                              <p:par>
                                <p:cTn id="37" presetID="4" presetClass="entr" presetSubtype="32" fill="hold" grpId="0" nodeType="afterEffect">
                                  <p:stCondLst>
                                    <p:cond delay="0"/>
                                  </p:stCondLst>
                                  <p:childTnLst>
                                    <p:set>
                                      <p:cBhvr>
                                        <p:cTn id="38" dur="1" fill="hold">
                                          <p:stCondLst>
                                            <p:cond delay="0"/>
                                          </p:stCondLst>
                                        </p:cTn>
                                        <p:tgtEl>
                                          <p:spTgt spid="33801"/>
                                        </p:tgtEl>
                                        <p:attrNameLst>
                                          <p:attrName>style.visibility</p:attrName>
                                        </p:attrNameLst>
                                      </p:cBhvr>
                                      <p:to>
                                        <p:strVal val="visible"/>
                                      </p:to>
                                    </p:set>
                                    <p:animEffect transition="in" filter="box(out)">
                                      <p:cBhvr>
                                        <p:cTn id="39" dur="500"/>
                                        <p:tgtEl>
                                          <p:spTgt spid="33801"/>
                                        </p:tgtEl>
                                      </p:cBhvr>
                                    </p:animEffect>
                                  </p:childTnLst>
                                </p:cTn>
                              </p:par>
                            </p:childTnLst>
                          </p:cTn>
                        </p:par>
                        <p:par>
                          <p:cTn id="40" fill="hold" nodeType="afterGroup">
                            <p:stCondLst>
                              <p:cond delay="4500"/>
                            </p:stCondLst>
                            <p:childTnLst>
                              <p:par>
                                <p:cTn id="41" presetID="4" presetClass="entr" presetSubtype="32" fill="hold" grpId="0" nodeType="afterEffect">
                                  <p:stCondLst>
                                    <p:cond delay="0"/>
                                  </p:stCondLst>
                                  <p:childTnLst>
                                    <p:set>
                                      <p:cBhvr>
                                        <p:cTn id="42" dur="1" fill="hold">
                                          <p:stCondLst>
                                            <p:cond delay="0"/>
                                          </p:stCondLst>
                                        </p:cTn>
                                        <p:tgtEl>
                                          <p:spTgt spid="33800"/>
                                        </p:tgtEl>
                                        <p:attrNameLst>
                                          <p:attrName>style.visibility</p:attrName>
                                        </p:attrNameLst>
                                      </p:cBhvr>
                                      <p:to>
                                        <p:strVal val="visible"/>
                                      </p:to>
                                    </p:set>
                                    <p:animEffect transition="in" filter="box(out)">
                                      <p:cBhvr>
                                        <p:cTn id="43" dur="500"/>
                                        <p:tgtEl>
                                          <p:spTgt spid="33800"/>
                                        </p:tgtEl>
                                      </p:cBhvr>
                                    </p:animEffect>
                                  </p:childTnLst>
                                </p:cTn>
                              </p:par>
                            </p:childTnLst>
                          </p:cTn>
                        </p:par>
                        <p:par>
                          <p:cTn id="44" fill="hold" nodeType="afterGroup">
                            <p:stCondLst>
                              <p:cond delay="5000"/>
                            </p:stCondLst>
                            <p:childTnLst>
                              <p:par>
                                <p:cTn id="45" presetID="4" presetClass="entr" presetSubtype="32" fill="hold" grpId="0" nodeType="afterEffect">
                                  <p:stCondLst>
                                    <p:cond delay="0"/>
                                  </p:stCondLst>
                                  <p:childTnLst>
                                    <p:set>
                                      <p:cBhvr>
                                        <p:cTn id="46" dur="1" fill="hold">
                                          <p:stCondLst>
                                            <p:cond delay="0"/>
                                          </p:stCondLst>
                                        </p:cTn>
                                        <p:tgtEl>
                                          <p:spTgt spid="33802"/>
                                        </p:tgtEl>
                                        <p:attrNameLst>
                                          <p:attrName>style.visibility</p:attrName>
                                        </p:attrNameLst>
                                      </p:cBhvr>
                                      <p:to>
                                        <p:strVal val="visible"/>
                                      </p:to>
                                    </p:set>
                                    <p:animEffect transition="in" filter="box(out)">
                                      <p:cBhvr>
                                        <p:cTn id="47" dur="500"/>
                                        <p:tgtEl>
                                          <p:spTgt spid="338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9" grpId="0" animBg="1" autoUpdateAnimBg="0"/>
      <p:bldP spid="33800" grpId="0" animBg="1" autoUpdateAnimBg="0"/>
      <p:bldP spid="33801" grpId="0" animBg="1" autoUpdateAnimBg="0"/>
      <p:bldP spid="33802" grpId="0" animBg="1" autoUpdateAnimBg="0"/>
      <p:bldP spid="33803" grpId="0" animBg="1" autoUpdateAnimBg="0"/>
      <p:bldP spid="33804" grpId="0" animBg="1"/>
      <p:bldP spid="33805" grpId="0" animBg="1"/>
      <p:bldP spid="33806" grpId="0" animBg="1"/>
      <p:bldP spid="33807" grpId="0" animBg="1"/>
      <p:bldP spid="33808" grpId="0" animBg="1"/>
      <p:bldP spid="33809"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 Box 2"/>
          <p:cNvSpPr txBox="1">
            <a:spLocks noChangeArrowheads="1"/>
          </p:cNvSpPr>
          <p:nvPr/>
        </p:nvSpPr>
        <p:spPr bwMode="auto">
          <a:xfrm>
            <a:off x="468313" y="4191000"/>
            <a:ext cx="7924800" cy="1004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fontAlgn="base" hangingPunct="1">
              <a:spcBef>
                <a:spcPct val="50000"/>
              </a:spcBef>
              <a:spcAft>
                <a:spcPct val="0"/>
              </a:spcAft>
            </a:pPr>
            <a:endParaRPr lang="en-GB" altLang="en-US" b="1">
              <a:solidFill>
                <a:srgbClr val="FF0000"/>
              </a:solidFill>
              <a:latin typeface="Eurostile" pitchFamily="34" charset="0"/>
              <a:cs typeface="Arial" charset="0"/>
            </a:endParaRPr>
          </a:p>
          <a:p>
            <a:pPr eaLnBrk="1" fontAlgn="base" hangingPunct="1">
              <a:spcBef>
                <a:spcPct val="50000"/>
              </a:spcBef>
              <a:spcAft>
                <a:spcPct val="0"/>
              </a:spcAft>
            </a:pPr>
            <a:endParaRPr lang="en-GB" altLang="en-US" b="1">
              <a:solidFill>
                <a:srgbClr val="FF0000"/>
              </a:solidFill>
              <a:latin typeface="Eurostile" pitchFamily="34" charset="0"/>
              <a:cs typeface="Arial" charset="0"/>
            </a:endParaRPr>
          </a:p>
        </p:txBody>
      </p:sp>
      <p:pic>
        <p:nvPicPr>
          <p:cNvPr id="18435" name="Picture 6" descr="G:\NECTU 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29200" y="0"/>
            <a:ext cx="14173200" cy="6858000"/>
          </a:xfrm>
          <a:prstGeom prst="rect">
            <a:avLst/>
          </a:prstGeom>
          <a:noFill/>
          <a:ln w="76200">
            <a:solidFill>
              <a:schemeClr val="bg1"/>
            </a:solidFill>
            <a:miter lim="800000"/>
            <a:headEnd/>
            <a:tailEnd/>
          </a:ln>
          <a:extLst>
            <a:ext uri="{909E8E84-426E-40DD-AFC4-6F175D3DCCD1}">
              <a14:hiddenFill xmlns:a14="http://schemas.microsoft.com/office/drawing/2010/main">
                <a:solidFill>
                  <a:srgbClr val="FFFFFF"/>
                </a:solidFill>
              </a14:hiddenFill>
            </a:ext>
          </a:extLst>
        </p:spPr>
      </p:pic>
      <p:sp>
        <p:nvSpPr>
          <p:cNvPr id="35847" name="Text Box 7"/>
          <p:cNvSpPr txBox="1">
            <a:spLocks noChangeArrowheads="1"/>
          </p:cNvSpPr>
          <p:nvPr/>
        </p:nvSpPr>
        <p:spPr bwMode="auto">
          <a:xfrm>
            <a:off x="3200400" y="533400"/>
            <a:ext cx="4057650" cy="423863"/>
          </a:xfrm>
          <a:prstGeom prst="rect">
            <a:avLst/>
          </a:prstGeom>
          <a:solidFill>
            <a:srgbClr val="A50021"/>
          </a:solidFill>
          <a:ln w="57150">
            <a:solidFill>
              <a:schemeClr val="bg1"/>
            </a:solidFill>
            <a:miter lim="800000"/>
            <a:headEnd/>
            <a:tailEnd/>
          </a:ln>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fontAlgn="base">
              <a:spcBef>
                <a:spcPct val="50000"/>
              </a:spcBef>
              <a:spcAft>
                <a:spcPct val="0"/>
              </a:spcAft>
            </a:pPr>
            <a:r>
              <a:rPr lang="en-GB" altLang="en-US" b="1" dirty="0">
                <a:solidFill>
                  <a:srgbClr val="FFFFFF"/>
                </a:solidFill>
                <a:latin typeface="Arial Narrow" pitchFamily="34" charset="0"/>
                <a:cs typeface="Arial" charset="0"/>
              </a:rPr>
              <a:t>Head Of Intelligence</a:t>
            </a:r>
            <a:r>
              <a:rPr lang="en-GB" altLang="en-US" sz="1400" b="1" dirty="0">
                <a:solidFill>
                  <a:srgbClr val="FFFFFF"/>
                </a:solidFill>
                <a:latin typeface="Arial Narrow" pitchFamily="34" charset="0"/>
                <a:cs typeface="Arial" charset="0"/>
              </a:rPr>
              <a:t> </a:t>
            </a:r>
            <a:endParaRPr lang="en-GB" altLang="en-US" sz="1200" b="1" dirty="0">
              <a:solidFill>
                <a:srgbClr val="FFFFFF"/>
              </a:solidFill>
              <a:latin typeface="Arial Narrow" pitchFamily="34" charset="0"/>
              <a:cs typeface="Arial" charset="0"/>
            </a:endParaRPr>
          </a:p>
        </p:txBody>
      </p:sp>
      <p:sp>
        <p:nvSpPr>
          <p:cNvPr id="35848" name="Text Box 8"/>
          <p:cNvSpPr txBox="1">
            <a:spLocks noChangeArrowheads="1"/>
          </p:cNvSpPr>
          <p:nvPr/>
        </p:nvSpPr>
        <p:spPr bwMode="auto">
          <a:xfrm>
            <a:off x="6629400" y="2209800"/>
            <a:ext cx="1828800" cy="393700"/>
          </a:xfrm>
          <a:prstGeom prst="rect">
            <a:avLst/>
          </a:prstGeom>
          <a:solidFill>
            <a:srgbClr val="A50021"/>
          </a:solidFill>
          <a:ln w="57150">
            <a:solidFill>
              <a:schemeClr val="bg1"/>
            </a:solidFill>
            <a:miter lim="800000"/>
            <a:headEnd/>
            <a:tailEnd/>
          </a:ln>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fontAlgn="base">
              <a:spcBef>
                <a:spcPct val="50000"/>
              </a:spcBef>
              <a:spcAft>
                <a:spcPct val="0"/>
              </a:spcAft>
            </a:pPr>
            <a:r>
              <a:rPr lang="en-GB" altLang="en-US" sz="1600" b="1" dirty="0">
                <a:solidFill>
                  <a:srgbClr val="FFFFFF"/>
                </a:solidFill>
                <a:latin typeface="Arial Narrow" pitchFamily="34" charset="0"/>
                <a:cs typeface="Arial" charset="0"/>
              </a:rPr>
              <a:t>Source Controller </a:t>
            </a:r>
            <a:r>
              <a:rPr lang="en-GB" altLang="en-US" sz="1200" b="1" dirty="0">
                <a:solidFill>
                  <a:srgbClr val="FFFFFF"/>
                </a:solidFill>
                <a:latin typeface="Arial Narrow" pitchFamily="34" charset="0"/>
                <a:cs typeface="Arial" charset="0"/>
              </a:rPr>
              <a:t>  </a:t>
            </a:r>
          </a:p>
        </p:txBody>
      </p:sp>
      <p:sp>
        <p:nvSpPr>
          <p:cNvPr id="35849" name="Text Box 9"/>
          <p:cNvSpPr txBox="1">
            <a:spLocks noChangeArrowheads="1"/>
          </p:cNvSpPr>
          <p:nvPr/>
        </p:nvSpPr>
        <p:spPr bwMode="auto">
          <a:xfrm>
            <a:off x="4343400" y="2209800"/>
            <a:ext cx="1800225" cy="638175"/>
          </a:xfrm>
          <a:prstGeom prst="rect">
            <a:avLst/>
          </a:prstGeom>
          <a:solidFill>
            <a:srgbClr val="5F5F5F"/>
          </a:solidFill>
          <a:ln w="57150">
            <a:solidFill>
              <a:schemeClr val="bg1"/>
            </a:solidFill>
            <a:miter lim="800000"/>
            <a:headEnd/>
            <a:tailEnd/>
          </a:ln>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fontAlgn="base">
              <a:spcBef>
                <a:spcPct val="50000"/>
              </a:spcBef>
              <a:spcAft>
                <a:spcPct val="0"/>
              </a:spcAft>
            </a:pPr>
            <a:r>
              <a:rPr lang="en-GB" altLang="en-US" sz="1600" b="1" dirty="0">
                <a:solidFill>
                  <a:srgbClr val="FFFFFF"/>
                </a:solidFill>
                <a:latin typeface="Arial Narrow" pitchFamily="34" charset="0"/>
                <a:cs typeface="Arial" charset="0"/>
              </a:rPr>
              <a:t>Office Manager &amp; Admin Support</a:t>
            </a:r>
          </a:p>
        </p:txBody>
      </p:sp>
      <p:sp>
        <p:nvSpPr>
          <p:cNvPr id="35850" name="Text Box 10"/>
          <p:cNvSpPr txBox="1">
            <a:spLocks noChangeArrowheads="1"/>
          </p:cNvSpPr>
          <p:nvPr/>
        </p:nvSpPr>
        <p:spPr bwMode="auto">
          <a:xfrm>
            <a:off x="1371600" y="2209800"/>
            <a:ext cx="2362200" cy="393700"/>
          </a:xfrm>
          <a:prstGeom prst="rect">
            <a:avLst/>
          </a:prstGeom>
          <a:solidFill>
            <a:srgbClr val="A50021"/>
          </a:solidFill>
          <a:ln w="57150">
            <a:solidFill>
              <a:schemeClr val="bg1"/>
            </a:solidFill>
            <a:miter lim="800000"/>
            <a:headEnd/>
            <a:tailEnd/>
          </a:ln>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fontAlgn="base">
              <a:spcBef>
                <a:spcPct val="50000"/>
              </a:spcBef>
              <a:spcAft>
                <a:spcPct val="0"/>
              </a:spcAft>
            </a:pPr>
            <a:r>
              <a:rPr lang="en-GB" altLang="en-US" sz="1600" b="1" dirty="0">
                <a:solidFill>
                  <a:srgbClr val="FFFFFF"/>
                </a:solidFill>
                <a:latin typeface="Arial Narrow" pitchFamily="34" charset="0"/>
                <a:cs typeface="Arial" charset="0"/>
              </a:rPr>
              <a:t>Intelligence Manager</a:t>
            </a:r>
          </a:p>
        </p:txBody>
      </p:sp>
      <p:sp>
        <p:nvSpPr>
          <p:cNvPr id="35851" name="Text Box 11"/>
          <p:cNvSpPr txBox="1">
            <a:spLocks noChangeArrowheads="1"/>
          </p:cNvSpPr>
          <p:nvPr/>
        </p:nvSpPr>
        <p:spPr bwMode="auto">
          <a:xfrm>
            <a:off x="3200400" y="1371600"/>
            <a:ext cx="4114800" cy="423863"/>
          </a:xfrm>
          <a:prstGeom prst="rect">
            <a:avLst/>
          </a:prstGeom>
          <a:solidFill>
            <a:srgbClr val="A50021"/>
          </a:solidFill>
          <a:ln w="57150">
            <a:solidFill>
              <a:schemeClr val="bg1"/>
            </a:solidFill>
            <a:miter lim="800000"/>
            <a:headEnd/>
            <a:tailEnd/>
          </a:ln>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fontAlgn="base">
              <a:spcBef>
                <a:spcPct val="50000"/>
              </a:spcBef>
              <a:spcAft>
                <a:spcPct val="0"/>
              </a:spcAft>
            </a:pPr>
            <a:r>
              <a:rPr lang="en-GB" altLang="en-US" b="1" dirty="0">
                <a:solidFill>
                  <a:srgbClr val="FFFFFF"/>
                </a:solidFill>
                <a:latin typeface="Arial Narrow" pitchFamily="34" charset="0"/>
                <a:cs typeface="Arial" charset="0"/>
              </a:rPr>
              <a:t>Deputy Head Of Intelligence</a:t>
            </a:r>
            <a:endParaRPr lang="en-GB" altLang="en-US" sz="1200" b="1" dirty="0">
              <a:solidFill>
                <a:srgbClr val="FFFFFF"/>
              </a:solidFill>
              <a:latin typeface="Arial Narrow" pitchFamily="34" charset="0"/>
              <a:cs typeface="Arial" charset="0"/>
            </a:endParaRPr>
          </a:p>
        </p:txBody>
      </p:sp>
      <p:sp>
        <p:nvSpPr>
          <p:cNvPr id="35852" name="Text Box 12"/>
          <p:cNvSpPr txBox="1">
            <a:spLocks noChangeArrowheads="1"/>
          </p:cNvSpPr>
          <p:nvPr/>
        </p:nvSpPr>
        <p:spPr bwMode="auto">
          <a:xfrm>
            <a:off x="152400" y="4495800"/>
            <a:ext cx="2667000" cy="393700"/>
          </a:xfrm>
          <a:prstGeom prst="rect">
            <a:avLst/>
          </a:prstGeom>
          <a:solidFill>
            <a:srgbClr val="3366FF"/>
          </a:solidFill>
          <a:ln w="57150">
            <a:solidFill>
              <a:schemeClr val="bg1"/>
            </a:solidFill>
            <a:miter lim="800000"/>
            <a:headEnd/>
            <a:tailEnd/>
          </a:ln>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fontAlgn="base">
              <a:spcBef>
                <a:spcPct val="50000"/>
              </a:spcBef>
              <a:spcAft>
                <a:spcPct val="0"/>
              </a:spcAft>
            </a:pPr>
            <a:r>
              <a:rPr lang="en-GB" altLang="en-US" sz="1600" b="1" dirty="0">
                <a:solidFill>
                  <a:srgbClr val="FFFFFF"/>
                </a:solidFill>
                <a:latin typeface="Arial Narrow" pitchFamily="34" charset="0"/>
                <a:cs typeface="Arial" charset="0"/>
              </a:rPr>
              <a:t>Indexers &amp; Researchers</a:t>
            </a:r>
          </a:p>
        </p:txBody>
      </p:sp>
      <p:sp>
        <p:nvSpPr>
          <p:cNvPr id="35854" name="Text Box 14"/>
          <p:cNvSpPr txBox="1">
            <a:spLocks noChangeArrowheads="1"/>
          </p:cNvSpPr>
          <p:nvPr/>
        </p:nvSpPr>
        <p:spPr bwMode="auto">
          <a:xfrm>
            <a:off x="152400" y="3429000"/>
            <a:ext cx="2667000" cy="393700"/>
          </a:xfrm>
          <a:prstGeom prst="rect">
            <a:avLst/>
          </a:prstGeom>
          <a:solidFill>
            <a:srgbClr val="3366FF"/>
          </a:solidFill>
          <a:ln w="57150">
            <a:solidFill>
              <a:schemeClr val="bg1"/>
            </a:solidFill>
            <a:miter lim="800000"/>
            <a:headEnd/>
            <a:tailEnd/>
          </a:ln>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fontAlgn="base">
              <a:spcBef>
                <a:spcPct val="50000"/>
              </a:spcBef>
              <a:spcAft>
                <a:spcPct val="0"/>
              </a:spcAft>
            </a:pPr>
            <a:r>
              <a:rPr lang="en-GB" altLang="en-US" sz="1600" b="1" dirty="0">
                <a:solidFill>
                  <a:srgbClr val="FFFFFF"/>
                </a:solidFill>
                <a:latin typeface="Arial Narrow" pitchFamily="34" charset="0"/>
                <a:cs typeface="Arial" charset="0"/>
              </a:rPr>
              <a:t>Domestic Extremism</a:t>
            </a:r>
          </a:p>
        </p:txBody>
      </p:sp>
      <p:sp>
        <p:nvSpPr>
          <p:cNvPr id="35855" name="Text Box 15"/>
          <p:cNvSpPr txBox="1">
            <a:spLocks noChangeArrowheads="1"/>
          </p:cNvSpPr>
          <p:nvPr/>
        </p:nvSpPr>
        <p:spPr bwMode="auto">
          <a:xfrm>
            <a:off x="3429000" y="3429000"/>
            <a:ext cx="2667000" cy="393700"/>
          </a:xfrm>
          <a:prstGeom prst="rect">
            <a:avLst/>
          </a:prstGeom>
          <a:solidFill>
            <a:srgbClr val="3366FF"/>
          </a:solidFill>
          <a:ln w="57150">
            <a:solidFill>
              <a:schemeClr val="bg1"/>
            </a:solidFill>
            <a:miter lim="800000"/>
            <a:headEnd/>
            <a:tailEnd/>
          </a:ln>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fontAlgn="base">
              <a:spcBef>
                <a:spcPct val="50000"/>
              </a:spcBef>
              <a:spcAft>
                <a:spcPct val="0"/>
              </a:spcAft>
            </a:pPr>
            <a:r>
              <a:rPr lang="en-GB" altLang="en-US" sz="1600" b="1" dirty="0">
                <a:solidFill>
                  <a:srgbClr val="FFFFFF"/>
                </a:solidFill>
                <a:latin typeface="Arial Narrow" pitchFamily="34" charset="0"/>
                <a:cs typeface="Arial" charset="0"/>
              </a:rPr>
              <a:t>Intelligence Development</a:t>
            </a:r>
          </a:p>
        </p:txBody>
      </p:sp>
      <p:sp>
        <p:nvSpPr>
          <p:cNvPr id="35856" name="Text Box 16"/>
          <p:cNvSpPr txBox="1">
            <a:spLocks noChangeArrowheads="1"/>
          </p:cNvSpPr>
          <p:nvPr/>
        </p:nvSpPr>
        <p:spPr bwMode="auto">
          <a:xfrm>
            <a:off x="3429000" y="3962400"/>
            <a:ext cx="2667000" cy="393700"/>
          </a:xfrm>
          <a:prstGeom prst="rect">
            <a:avLst/>
          </a:prstGeom>
          <a:solidFill>
            <a:srgbClr val="3366FF"/>
          </a:solidFill>
          <a:ln w="57150">
            <a:solidFill>
              <a:schemeClr val="bg1"/>
            </a:solidFill>
            <a:miter lim="800000"/>
            <a:headEnd/>
            <a:tailEnd/>
          </a:ln>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fontAlgn="base">
              <a:spcBef>
                <a:spcPct val="50000"/>
              </a:spcBef>
              <a:spcAft>
                <a:spcPct val="0"/>
              </a:spcAft>
            </a:pPr>
            <a:r>
              <a:rPr lang="en-GB" altLang="en-US" sz="1600" b="1" dirty="0">
                <a:solidFill>
                  <a:srgbClr val="FFFFFF"/>
                </a:solidFill>
                <a:latin typeface="Arial Narrow" pitchFamily="34" charset="0"/>
                <a:cs typeface="Arial" charset="0"/>
              </a:rPr>
              <a:t>Field Intel Officers</a:t>
            </a:r>
          </a:p>
        </p:txBody>
      </p:sp>
      <p:sp>
        <p:nvSpPr>
          <p:cNvPr id="35858" name="Text Box 18"/>
          <p:cNvSpPr txBox="1">
            <a:spLocks noChangeArrowheads="1"/>
          </p:cNvSpPr>
          <p:nvPr/>
        </p:nvSpPr>
        <p:spPr bwMode="auto">
          <a:xfrm>
            <a:off x="3429000" y="4495800"/>
            <a:ext cx="2667000" cy="393700"/>
          </a:xfrm>
          <a:prstGeom prst="rect">
            <a:avLst/>
          </a:prstGeom>
          <a:solidFill>
            <a:srgbClr val="3366FF"/>
          </a:solidFill>
          <a:ln w="57150">
            <a:solidFill>
              <a:schemeClr val="bg1"/>
            </a:solidFill>
            <a:miter lim="800000"/>
            <a:headEnd/>
            <a:tailEnd/>
          </a:ln>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fontAlgn="base">
              <a:spcBef>
                <a:spcPct val="50000"/>
              </a:spcBef>
              <a:spcAft>
                <a:spcPct val="0"/>
              </a:spcAft>
            </a:pPr>
            <a:r>
              <a:rPr lang="en-GB" altLang="en-US" sz="1600" b="1" dirty="0">
                <a:solidFill>
                  <a:srgbClr val="FFFFFF"/>
                </a:solidFill>
                <a:latin typeface="Arial Narrow" pitchFamily="34" charset="0"/>
                <a:cs typeface="Arial" charset="0"/>
              </a:rPr>
              <a:t>Analysts</a:t>
            </a:r>
          </a:p>
        </p:txBody>
      </p:sp>
      <p:sp>
        <p:nvSpPr>
          <p:cNvPr id="35859" name="Text Box 19"/>
          <p:cNvSpPr txBox="1">
            <a:spLocks noChangeArrowheads="1"/>
          </p:cNvSpPr>
          <p:nvPr/>
        </p:nvSpPr>
        <p:spPr bwMode="auto">
          <a:xfrm>
            <a:off x="6705600" y="3429000"/>
            <a:ext cx="1828800" cy="393700"/>
          </a:xfrm>
          <a:prstGeom prst="rect">
            <a:avLst/>
          </a:prstGeom>
          <a:solidFill>
            <a:srgbClr val="3366FF"/>
          </a:solidFill>
          <a:ln w="57150">
            <a:solidFill>
              <a:schemeClr val="bg1"/>
            </a:solidFill>
            <a:miter lim="800000"/>
            <a:headEnd/>
            <a:tailEnd/>
          </a:ln>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fontAlgn="base">
              <a:spcBef>
                <a:spcPct val="50000"/>
              </a:spcBef>
              <a:spcAft>
                <a:spcPct val="0"/>
              </a:spcAft>
            </a:pPr>
            <a:r>
              <a:rPr lang="en-GB" altLang="en-US" sz="1600" b="1" dirty="0">
                <a:solidFill>
                  <a:srgbClr val="FFFFFF"/>
                </a:solidFill>
                <a:latin typeface="Arial Narrow" pitchFamily="34" charset="0"/>
                <a:cs typeface="Arial" charset="0"/>
              </a:rPr>
              <a:t>Source Unit</a:t>
            </a:r>
            <a:r>
              <a:rPr lang="en-GB" altLang="en-US" sz="1400" b="1" dirty="0">
                <a:solidFill>
                  <a:srgbClr val="FFFFFF"/>
                </a:solidFill>
                <a:latin typeface="Arial Narrow" pitchFamily="34" charset="0"/>
                <a:cs typeface="Arial" charset="0"/>
              </a:rPr>
              <a:t>   </a:t>
            </a:r>
            <a:endParaRPr lang="en-GB" altLang="en-US" sz="1200" b="1" dirty="0">
              <a:solidFill>
                <a:srgbClr val="FFFFFF"/>
              </a:solidFill>
              <a:latin typeface="Arial Narrow" pitchFamily="34" charset="0"/>
              <a:cs typeface="Arial" charset="0"/>
            </a:endParaRPr>
          </a:p>
        </p:txBody>
      </p:sp>
      <p:sp>
        <p:nvSpPr>
          <p:cNvPr id="35860" name="Line 20"/>
          <p:cNvSpPr>
            <a:spLocks noChangeShapeType="1"/>
          </p:cNvSpPr>
          <p:nvPr/>
        </p:nvSpPr>
        <p:spPr bwMode="auto">
          <a:xfrm>
            <a:off x="2819400" y="3657600"/>
            <a:ext cx="304800" cy="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GB">
              <a:solidFill>
                <a:srgbClr val="000000"/>
              </a:solidFill>
            </a:endParaRPr>
          </a:p>
        </p:txBody>
      </p:sp>
      <p:sp>
        <p:nvSpPr>
          <p:cNvPr id="35861" name="Line 21"/>
          <p:cNvSpPr>
            <a:spLocks noChangeShapeType="1"/>
          </p:cNvSpPr>
          <p:nvPr/>
        </p:nvSpPr>
        <p:spPr bwMode="auto">
          <a:xfrm>
            <a:off x="2819400" y="4191000"/>
            <a:ext cx="304800" cy="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GB">
              <a:solidFill>
                <a:srgbClr val="000000"/>
              </a:solidFill>
            </a:endParaRPr>
          </a:p>
        </p:txBody>
      </p:sp>
      <p:sp>
        <p:nvSpPr>
          <p:cNvPr id="35862" name="Line 22"/>
          <p:cNvSpPr>
            <a:spLocks noChangeShapeType="1"/>
          </p:cNvSpPr>
          <p:nvPr/>
        </p:nvSpPr>
        <p:spPr bwMode="auto">
          <a:xfrm>
            <a:off x="2819400" y="4648200"/>
            <a:ext cx="304800" cy="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GB">
              <a:solidFill>
                <a:srgbClr val="000000"/>
              </a:solidFill>
            </a:endParaRPr>
          </a:p>
        </p:txBody>
      </p:sp>
      <p:sp>
        <p:nvSpPr>
          <p:cNvPr id="35864" name="Line 24"/>
          <p:cNvSpPr>
            <a:spLocks noChangeShapeType="1"/>
          </p:cNvSpPr>
          <p:nvPr/>
        </p:nvSpPr>
        <p:spPr bwMode="auto">
          <a:xfrm>
            <a:off x="5257800" y="1828800"/>
            <a:ext cx="0" cy="38100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GB">
              <a:solidFill>
                <a:srgbClr val="000000"/>
              </a:solidFill>
            </a:endParaRPr>
          </a:p>
        </p:txBody>
      </p:sp>
      <p:sp>
        <p:nvSpPr>
          <p:cNvPr id="35865" name="Line 25"/>
          <p:cNvSpPr>
            <a:spLocks noChangeShapeType="1"/>
          </p:cNvSpPr>
          <p:nvPr/>
        </p:nvSpPr>
        <p:spPr bwMode="auto">
          <a:xfrm>
            <a:off x="3429000" y="1828800"/>
            <a:ext cx="0" cy="38100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GB">
              <a:solidFill>
                <a:srgbClr val="000000"/>
              </a:solidFill>
            </a:endParaRPr>
          </a:p>
        </p:txBody>
      </p:sp>
      <p:sp>
        <p:nvSpPr>
          <p:cNvPr id="35866" name="Line 26"/>
          <p:cNvSpPr>
            <a:spLocks noChangeShapeType="1"/>
          </p:cNvSpPr>
          <p:nvPr/>
        </p:nvSpPr>
        <p:spPr bwMode="auto">
          <a:xfrm>
            <a:off x="7086600" y="1828800"/>
            <a:ext cx="0" cy="38100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GB">
              <a:solidFill>
                <a:srgbClr val="000000"/>
              </a:solidFill>
            </a:endParaRPr>
          </a:p>
        </p:txBody>
      </p:sp>
      <p:sp>
        <p:nvSpPr>
          <p:cNvPr id="35867" name="Line 27"/>
          <p:cNvSpPr>
            <a:spLocks noChangeShapeType="1"/>
          </p:cNvSpPr>
          <p:nvPr/>
        </p:nvSpPr>
        <p:spPr bwMode="auto">
          <a:xfrm>
            <a:off x="7086600" y="2590800"/>
            <a:ext cx="0" cy="83820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GB">
              <a:solidFill>
                <a:srgbClr val="000000"/>
              </a:solidFill>
            </a:endParaRPr>
          </a:p>
        </p:txBody>
      </p:sp>
      <p:sp>
        <p:nvSpPr>
          <p:cNvPr id="35868" name="Line 28"/>
          <p:cNvSpPr>
            <a:spLocks noChangeShapeType="1"/>
          </p:cNvSpPr>
          <p:nvPr/>
        </p:nvSpPr>
        <p:spPr bwMode="auto">
          <a:xfrm flipV="1">
            <a:off x="5257800" y="990600"/>
            <a:ext cx="0" cy="38100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GB">
              <a:solidFill>
                <a:srgbClr val="000000"/>
              </a:solidFill>
            </a:endParaRPr>
          </a:p>
        </p:txBody>
      </p:sp>
      <p:sp>
        <p:nvSpPr>
          <p:cNvPr id="35869" name="Text Box 29"/>
          <p:cNvSpPr txBox="1">
            <a:spLocks noChangeArrowheads="1"/>
          </p:cNvSpPr>
          <p:nvPr/>
        </p:nvSpPr>
        <p:spPr bwMode="auto">
          <a:xfrm>
            <a:off x="152400" y="3962400"/>
            <a:ext cx="2667000" cy="393700"/>
          </a:xfrm>
          <a:prstGeom prst="rect">
            <a:avLst/>
          </a:prstGeom>
          <a:solidFill>
            <a:srgbClr val="3366FF"/>
          </a:solidFill>
          <a:ln w="57150">
            <a:solidFill>
              <a:schemeClr val="bg1"/>
            </a:solidFill>
            <a:miter lim="800000"/>
            <a:headEnd/>
            <a:tailEnd/>
          </a:ln>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fontAlgn="base">
              <a:spcBef>
                <a:spcPct val="50000"/>
              </a:spcBef>
              <a:spcAft>
                <a:spcPct val="0"/>
              </a:spcAft>
            </a:pPr>
            <a:r>
              <a:rPr lang="en-GB" altLang="en-US" sz="1600" b="1" dirty="0">
                <a:solidFill>
                  <a:srgbClr val="FFFFFF"/>
                </a:solidFill>
                <a:latin typeface="Arial Narrow" pitchFamily="34" charset="0"/>
                <a:cs typeface="Arial" charset="0"/>
              </a:rPr>
              <a:t>Covert Operations</a:t>
            </a:r>
          </a:p>
        </p:txBody>
      </p:sp>
      <p:sp>
        <p:nvSpPr>
          <p:cNvPr id="35870" name="Line 30"/>
          <p:cNvSpPr>
            <a:spLocks noChangeShapeType="1"/>
          </p:cNvSpPr>
          <p:nvPr/>
        </p:nvSpPr>
        <p:spPr bwMode="auto">
          <a:xfrm>
            <a:off x="3124200" y="2590800"/>
            <a:ext cx="0" cy="205740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GB">
              <a:solidFill>
                <a:srgbClr val="000000"/>
              </a:solidFill>
            </a:endParaRPr>
          </a:p>
        </p:txBody>
      </p:sp>
      <p:sp>
        <p:nvSpPr>
          <p:cNvPr id="35871" name="Line 31"/>
          <p:cNvSpPr>
            <a:spLocks noChangeShapeType="1"/>
          </p:cNvSpPr>
          <p:nvPr/>
        </p:nvSpPr>
        <p:spPr bwMode="auto">
          <a:xfrm>
            <a:off x="3124200" y="3657600"/>
            <a:ext cx="304800" cy="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GB">
              <a:solidFill>
                <a:srgbClr val="000000"/>
              </a:solidFill>
            </a:endParaRPr>
          </a:p>
        </p:txBody>
      </p:sp>
      <p:sp>
        <p:nvSpPr>
          <p:cNvPr id="35872" name="Line 32"/>
          <p:cNvSpPr>
            <a:spLocks noChangeShapeType="1"/>
          </p:cNvSpPr>
          <p:nvPr/>
        </p:nvSpPr>
        <p:spPr bwMode="auto">
          <a:xfrm>
            <a:off x="3124200" y="4648200"/>
            <a:ext cx="304800" cy="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GB">
              <a:solidFill>
                <a:srgbClr val="000000"/>
              </a:solidFill>
            </a:endParaRPr>
          </a:p>
        </p:txBody>
      </p:sp>
      <p:sp>
        <p:nvSpPr>
          <p:cNvPr id="35873" name="Line 33"/>
          <p:cNvSpPr>
            <a:spLocks noChangeShapeType="1"/>
          </p:cNvSpPr>
          <p:nvPr/>
        </p:nvSpPr>
        <p:spPr bwMode="auto">
          <a:xfrm>
            <a:off x="3124200" y="4191000"/>
            <a:ext cx="304800" cy="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GB">
              <a:solidFill>
                <a:srgbClr val="000000"/>
              </a:solidFill>
            </a:endParaRPr>
          </a:p>
        </p:txBody>
      </p:sp>
    </p:spTree>
    <p:extLst>
      <p:ext uri="{BB962C8B-B14F-4D97-AF65-F5344CB8AC3E}">
        <p14:creationId xmlns:p14="http://schemas.microsoft.com/office/powerpoint/2010/main" val="26658152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5847"/>
                                        </p:tgtEl>
                                        <p:attrNameLst>
                                          <p:attrName>style.visibility</p:attrName>
                                        </p:attrNameLst>
                                      </p:cBhvr>
                                      <p:to>
                                        <p:strVal val="visible"/>
                                      </p:to>
                                    </p:set>
                                    <p:animEffect transition="in" filter="box(out)">
                                      <p:cBhvr>
                                        <p:cTn id="7" dur="500"/>
                                        <p:tgtEl>
                                          <p:spTgt spid="35847"/>
                                        </p:tgtEl>
                                      </p:cBhvr>
                                    </p:animEffect>
                                  </p:childTnLst>
                                </p:cTn>
                              </p:par>
                            </p:childTnLst>
                          </p:cTn>
                        </p:par>
                        <p:par>
                          <p:cTn id="8" fill="hold" nodeType="afterGroup">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35868"/>
                                        </p:tgtEl>
                                        <p:attrNameLst>
                                          <p:attrName>style.visibility</p:attrName>
                                        </p:attrNameLst>
                                      </p:cBhvr>
                                      <p:to>
                                        <p:strVal val="visible"/>
                                      </p:to>
                                    </p:set>
                                    <p:animEffect transition="in" filter="wipe(up)">
                                      <p:cBhvr>
                                        <p:cTn id="11" dur="500"/>
                                        <p:tgtEl>
                                          <p:spTgt spid="35868"/>
                                        </p:tgtEl>
                                      </p:cBhvr>
                                    </p:animEffect>
                                  </p:childTnLst>
                                </p:cTn>
                              </p:par>
                            </p:childTnLst>
                          </p:cTn>
                        </p:par>
                        <p:par>
                          <p:cTn id="12" fill="hold" nodeType="afterGroup">
                            <p:stCondLst>
                              <p:cond delay="1000"/>
                            </p:stCondLst>
                            <p:childTnLst>
                              <p:par>
                                <p:cTn id="13" presetID="4" presetClass="entr" presetSubtype="32" fill="hold" grpId="0" nodeType="afterEffect">
                                  <p:stCondLst>
                                    <p:cond delay="0"/>
                                  </p:stCondLst>
                                  <p:childTnLst>
                                    <p:set>
                                      <p:cBhvr>
                                        <p:cTn id="14" dur="1" fill="hold">
                                          <p:stCondLst>
                                            <p:cond delay="0"/>
                                          </p:stCondLst>
                                        </p:cTn>
                                        <p:tgtEl>
                                          <p:spTgt spid="35851"/>
                                        </p:tgtEl>
                                        <p:attrNameLst>
                                          <p:attrName>style.visibility</p:attrName>
                                        </p:attrNameLst>
                                      </p:cBhvr>
                                      <p:to>
                                        <p:strVal val="visible"/>
                                      </p:to>
                                    </p:set>
                                    <p:animEffect transition="in" filter="box(out)">
                                      <p:cBhvr>
                                        <p:cTn id="15" dur="500"/>
                                        <p:tgtEl>
                                          <p:spTgt spid="35851"/>
                                        </p:tgtEl>
                                      </p:cBhvr>
                                    </p:animEffect>
                                  </p:childTnLst>
                                </p:cTn>
                              </p:par>
                            </p:childTnLst>
                          </p:cTn>
                        </p:par>
                        <p:par>
                          <p:cTn id="16" fill="hold" nodeType="afterGroup">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35865"/>
                                        </p:tgtEl>
                                        <p:attrNameLst>
                                          <p:attrName>style.visibility</p:attrName>
                                        </p:attrNameLst>
                                      </p:cBhvr>
                                      <p:to>
                                        <p:strVal val="visible"/>
                                      </p:to>
                                    </p:set>
                                    <p:animEffect transition="in" filter="wipe(up)">
                                      <p:cBhvr>
                                        <p:cTn id="19" dur="500"/>
                                        <p:tgtEl>
                                          <p:spTgt spid="35865"/>
                                        </p:tgtEl>
                                      </p:cBhvr>
                                    </p:animEffect>
                                  </p:childTnLst>
                                </p:cTn>
                              </p:par>
                            </p:childTnLst>
                          </p:cTn>
                        </p:par>
                        <p:par>
                          <p:cTn id="20" fill="hold" nodeType="afterGroup">
                            <p:stCondLst>
                              <p:cond delay="2000"/>
                            </p:stCondLst>
                            <p:childTnLst>
                              <p:par>
                                <p:cTn id="21" presetID="4" presetClass="entr" presetSubtype="32" fill="hold" grpId="0" nodeType="afterEffect">
                                  <p:stCondLst>
                                    <p:cond delay="0"/>
                                  </p:stCondLst>
                                  <p:childTnLst>
                                    <p:set>
                                      <p:cBhvr>
                                        <p:cTn id="22" dur="1" fill="hold">
                                          <p:stCondLst>
                                            <p:cond delay="0"/>
                                          </p:stCondLst>
                                        </p:cTn>
                                        <p:tgtEl>
                                          <p:spTgt spid="35850"/>
                                        </p:tgtEl>
                                        <p:attrNameLst>
                                          <p:attrName>style.visibility</p:attrName>
                                        </p:attrNameLst>
                                      </p:cBhvr>
                                      <p:to>
                                        <p:strVal val="visible"/>
                                      </p:to>
                                    </p:set>
                                    <p:animEffect transition="in" filter="box(out)">
                                      <p:cBhvr>
                                        <p:cTn id="23" dur="500"/>
                                        <p:tgtEl>
                                          <p:spTgt spid="35850"/>
                                        </p:tgtEl>
                                      </p:cBhvr>
                                    </p:animEffect>
                                  </p:childTnLst>
                                </p:cTn>
                              </p:par>
                            </p:childTnLst>
                          </p:cTn>
                        </p:par>
                        <p:par>
                          <p:cTn id="24" fill="hold" nodeType="afterGroup">
                            <p:stCondLst>
                              <p:cond delay="2500"/>
                            </p:stCondLst>
                            <p:childTnLst>
                              <p:par>
                                <p:cTn id="25" presetID="22" presetClass="entr" presetSubtype="1" fill="hold" grpId="0" nodeType="afterEffect">
                                  <p:stCondLst>
                                    <p:cond delay="0"/>
                                  </p:stCondLst>
                                  <p:childTnLst>
                                    <p:set>
                                      <p:cBhvr>
                                        <p:cTn id="26" dur="1" fill="hold">
                                          <p:stCondLst>
                                            <p:cond delay="0"/>
                                          </p:stCondLst>
                                        </p:cTn>
                                        <p:tgtEl>
                                          <p:spTgt spid="35870"/>
                                        </p:tgtEl>
                                        <p:attrNameLst>
                                          <p:attrName>style.visibility</p:attrName>
                                        </p:attrNameLst>
                                      </p:cBhvr>
                                      <p:to>
                                        <p:strVal val="visible"/>
                                      </p:to>
                                    </p:set>
                                    <p:animEffect transition="in" filter="wipe(up)">
                                      <p:cBhvr>
                                        <p:cTn id="27" dur="500"/>
                                        <p:tgtEl>
                                          <p:spTgt spid="35870"/>
                                        </p:tgtEl>
                                      </p:cBhvr>
                                    </p:animEffect>
                                  </p:childTnLst>
                                </p:cTn>
                              </p:par>
                            </p:childTnLst>
                          </p:cTn>
                        </p:par>
                        <p:par>
                          <p:cTn id="28" fill="hold" nodeType="afterGroup">
                            <p:stCondLst>
                              <p:cond delay="3000"/>
                            </p:stCondLst>
                            <p:childTnLst>
                              <p:par>
                                <p:cTn id="29" presetID="22" presetClass="entr" presetSubtype="2" fill="hold" grpId="0" nodeType="afterEffect">
                                  <p:stCondLst>
                                    <p:cond delay="0"/>
                                  </p:stCondLst>
                                  <p:childTnLst>
                                    <p:set>
                                      <p:cBhvr>
                                        <p:cTn id="30" dur="1" fill="hold">
                                          <p:stCondLst>
                                            <p:cond delay="0"/>
                                          </p:stCondLst>
                                        </p:cTn>
                                        <p:tgtEl>
                                          <p:spTgt spid="35860"/>
                                        </p:tgtEl>
                                        <p:attrNameLst>
                                          <p:attrName>style.visibility</p:attrName>
                                        </p:attrNameLst>
                                      </p:cBhvr>
                                      <p:to>
                                        <p:strVal val="visible"/>
                                      </p:to>
                                    </p:set>
                                    <p:animEffect transition="in" filter="wipe(right)">
                                      <p:cBhvr>
                                        <p:cTn id="31" dur="500"/>
                                        <p:tgtEl>
                                          <p:spTgt spid="35860"/>
                                        </p:tgtEl>
                                      </p:cBhvr>
                                    </p:animEffect>
                                  </p:childTnLst>
                                </p:cTn>
                              </p:par>
                            </p:childTnLst>
                          </p:cTn>
                        </p:par>
                        <p:par>
                          <p:cTn id="32" fill="hold" nodeType="afterGroup">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35871"/>
                                        </p:tgtEl>
                                        <p:attrNameLst>
                                          <p:attrName>style.visibility</p:attrName>
                                        </p:attrNameLst>
                                      </p:cBhvr>
                                      <p:to>
                                        <p:strVal val="visible"/>
                                      </p:to>
                                    </p:set>
                                    <p:animEffect transition="in" filter="wipe(left)">
                                      <p:cBhvr>
                                        <p:cTn id="35" dur="500"/>
                                        <p:tgtEl>
                                          <p:spTgt spid="35871"/>
                                        </p:tgtEl>
                                      </p:cBhvr>
                                    </p:animEffect>
                                  </p:childTnLst>
                                </p:cTn>
                              </p:par>
                            </p:childTnLst>
                          </p:cTn>
                        </p:par>
                        <p:par>
                          <p:cTn id="36" fill="hold" nodeType="afterGroup">
                            <p:stCondLst>
                              <p:cond delay="4000"/>
                            </p:stCondLst>
                            <p:childTnLst>
                              <p:par>
                                <p:cTn id="37" presetID="22" presetClass="entr" presetSubtype="2" fill="hold" grpId="0" nodeType="afterEffect">
                                  <p:stCondLst>
                                    <p:cond delay="0"/>
                                  </p:stCondLst>
                                  <p:childTnLst>
                                    <p:set>
                                      <p:cBhvr>
                                        <p:cTn id="38" dur="1" fill="hold">
                                          <p:stCondLst>
                                            <p:cond delay="0"/>
                                          </p:stCondLst>
                                        </p:cTn>
                                        <p:tgtEl>
                                          <p:spTgt spid="35861"/>
                                        </p:tgtEl>
                                        <p:attrNameLst>
                                          <p:attrName>style.visibility</p:attrName>
                                        </p:attrNameLst>
                                      </p:cBhvr>
                                      <p:to>
                                        <p:strVal val="visible"/>
                                      </p:to>
                                    </p:set>
                                    <p:animEffect transition="in" filter="wipe(right)">
                                      <p:cBhvr>
                                        <p:cTn id="39" dur="500"/>
                                        <p:tgtEl>
                                          <p:spTgt spid="35861"/>
                                        </p:tgtEl>
                                      </p:cBhvr>
                                    </p:animEffect>
                                  </p:childTnLst>
                                </p:cTn>
                              </p:par>
                            </p:childTnLst>
                          </p:cTn>
                        </p:par>
                        <p:par>
                          <p:cTn id="40" fill="hold" nodeType="afterGroup">
                            <p:stCondLst>
                              <p:cond delay="4500"/>
                            </p:stCondLst>
                            <p:childTnLst>
                              <p:par>
                                <p:cTn id="41" presetID="22" presetClass="entr" presetSubtype="8" fill="hold" grpId="0" nodeType="afterEffect">
                                  <p:stCondLst>
                                    <p:cond delay="0"/>
                                  </p:stCondLst>
                                  <p:childTnLst>
                                    <p:set>
                                      <p:cBhvr>
                                        <p:cTn id="42" dur="1" fill="hold">
                                          <p:stCondLst>
                                            <p:cond delay="0"/>
                                          </p:stCondLst>
                                        </p:cTn>
                                        <p:tgtEl>
                                          <p:spTgt spid="35873"/>
                                        </p:tgtEl>
                                        <p:attrNameLst>
                                          <p:attrName>style.visibility</p:attrName>
                                        </p:attrNameLst>
                                      </p:cBhvr>
                                      <p:to>
                                        <p:strVal val="visible"/>
                                      </p:to>
                                    </p:set>
                                    <p:animEffect transition="in" filter="wipe(left)">
                                      <p:cBhvr>
                                        <p:cTn id="43" dur="500"/>
                                        <p:tgtEl>
                                          <p:spTgt spid="35873"/>
                                        </p:tgtEl>
                                      </p:cBhvr>
                                    </p:animEffect>
                                  </p:childTnLst>
                                </p:cTn>
                              </p:par>
                            </p:childTnLst>
                          </p:cTn>
                        </p:par>
                        <p:par>
                          <p:cTn id="44" fill="hold" nodeType="afterGroup">
                            <p:stCondLst>
                              <p:cond delay="5000"/>
                            </p:stCondLst>
                            <p:childTnLst>
                              <p:par>
                                <p:cTn id="45" presetID="22" presetClass="entr" presetSubtype="2" fill="hold" grpId="0" nodeType="afterEffect">
                                  <p:stCondLst>
                                    <p:cond delay="0"/>
                                  </p:stCondLst>
                                  <p:childTnLst>
                                    <p:set>
                                      <p:cBhvr>
                                        <p:cTn id="46" dur="1" fill="hold">
                                          <p:stCondLst>
                                            <p:cond delay="0"/>
                                          </p:stCondLst>
                                        </p:cTn>
                                        <p:tgtEl>
                                          <p:spTgt spid="35862"/>
                                        </p:tgtEl>
                                        <p:attrNameLst>
                                          <p:attrName>style.visibility</p:attrName>
                                        </p:attrNameLst>
                                      </p:cBhvr>
                                      <p:to>
                                        <p:strVal val="visible"/>
                                      </p:to>
                                    </p:set>
                                    <p:animEffect transition="in" filter="wipe(right)">
                                      <p:cBhvr>
                                        <p:cTn id="47" dur="500"/>
                                        <p:tgtEl>
                                          <p:spTgt spid="35862"/>
                                        </p:tgtEl>
                                      </p:cBhvr>
                                    </p:animEffect>
                                  </p:childTnLst>
                                </p:cTn>
                              </p:par>
                            </p:childTnLst>
                          </p:cTn>
                        </p:par>
                        <p:par>
                          <p:cTn id="48" fill="hold" nodeType="afterGroup">
                            <p:stCondLst>
                              <p:cond delay="5500"/>
                            </p:stCondLst>
                            <p:childTnLst>
                              <p:par>
                                <p:cTn id="49" presetID="22" presetClass="entr" presetSubtype="8" fill="hold" grpId="0" nodeType="afterEffect">
                                  <p:stCondLst>
                                    <p:cond delay="0"/>
                                  </p:stCondLst>
                                  <p:childTnLst>
                                    <p:set>
                                      <p:cBhvr>
                                        <p:cTn id="50" dur="1" fill="hold">
                                          <p:stCondLst>
                                            <p:cond delay="0"/>
                                          </p:stCondLst>
                                        </p:cTn>
                                        <p:tgtEl>
                                          <p:spTgt spid="35872"/>
                                        </p:tgtEl>
                                        <p:attrNameLst>
                                          <p:attrName>style.visibility</p:attrName>
                                        </p:attrNameLst>
                                      </p:cBhvr>
                                      <p:to>
                                        <p:strVal val="visible"/>
                                      </p:to>
                                    </p:set>
                                    <p:animEffect transition="in" filter="wipe(left)">
                                      <p:cBhvr>
                                        <p:cTn id="51" dur="500"/>
                                        <p:tgtEl>
                                          <p:spTgt spid="35872"/>
                                        </p:tgtEl>
                                      </p:cBhvr>
                                    </p:animEffect>
                                  </p:childTnLst>
                                </p:cTn>
                              </p:par>
                            </p:childTnLst>
                          </p:cTn>
                        </p:par>
                        <p:par>
                          <p:cTn id="52" fill="hold" nodeType="afterGroup">
                            <p:stCondLst>
                              <p:cond delay="6000"/>
                            </p:stCondLst>
                            <p:childTnLst>
                              <p:par>
                                <p:cTn id="53" presetID="4" presetClass="entr" presetSubtype="32" fill="hold" grpId="0" nodeType="afterEffect">
                                  <p:stCondLst>
                                    <p:cond delay="0"/>
                                  </p:stCondLst>
                                  <p:childTnLst>
                                    <p:set>
                                      <p:cBhvr>
                                        <p:cTn id="54" dur="1" fill="hold">
                                          <p:stCondLst>
                                            <p:cond delay="0"/>
                                          </p:stCondLst>
                                        </p:cTn>
                                        <p:tgtEl>
                                          <p:spTgt spid="35854"/>
                                        </p:tgtEl>
                                        <p:attrNameLst>
                                          <p:attrName>style.visibility</p:attrName>
                                        </p:attrNameLst>
                                      </p:cBhvr>
                                      <p:to>
                                        <p:strVal val="visible"/>
                                      </p:to>
                                    </p:set>
                                    <p:animEffect transition="in" filter="box(out)">
                                      <p:cBhvr>
                                        <p:cTn id="55" dur="500"/>
                                        <p:tgtEl>
                                          <p:spTgt spid="35854"/>
                                        </p:tgtEl>
                                      </p:cBhvr>
                                    </p:animEffect>
                                  </p:childTnLst>
                                </p:cTn>
                              </p:par>
                            </p:childTnLst>
                          </p:cTn>
                        </p:par>
                        <p:par>
                          <p:cTn id="56" fill="hold" nodeType="afterGroup">
                            <p:stCondLst>
                              <p:cond delay="6500"/>
                            </p:stCondLst>
                            <p:childTnLst>
                              <p:par>
                                <p:cTn id="57" presetID="4" presetClass="entr" presetSubtype="32" fill="hold" grpId="0" nodeType="afterEffect">
                                  <p:stCondLst>
                                    <p:cond delay="0"/>
                                  </p:stCondLst>
                                  <p:childTnLst>
                                    <p:set>
                                      <p:cBhvr>
                                        <p:cTn id="58" dur="1" fill="hold">
                                          <p:stCondLst>
                                            <p:cond delay="0"/>
                                          </p:stCondLst>
                                        </p:cTn>
                                        <p:tgtEl>
                                          <p:spTgt spid="35855"/>
                                        </p:tgtEl>
                                        <p:attrNameLst>
                                          <p:attrName>style.visibility</p:attrName>
                                        </p:attrNameLst>
                                      </p:cBhvr>
                                      <p:to>
                                        <p:strVal val="visible"/>
                                      </p:to>
                                    </p:set>
                                    <p:animEffect transition="in" filter="box(out)">
                                      <p:cBhvr>
                                        <p:cTn id="59" dur="500"/>
                                        <p:tgtEl>
                                          <p:spTgt spid="35855"/>
                                        </p:tgtEl>
                                      </p:cBhvr>
                                    </p:animEffect>
                                  </p:childTnLst>
                                </p:cTn>
                              </p:par>
                            </p:childTnLst>
                          </p:cTn>
                        </p:par>
                        <p:par>
                          <p:cTn id="60" fill="hold" nodeType="afterGroup">
                            <p:stCondLst>
                              <p:cond delay="7000"/>
                            </p:stCondLst>
                            <p:childTnLst>
                              <p:par>
                                <p:cTn id="61" presetID="4" presetClass="entr" presetSubtype="32" fill="hold" grpId="0" nodeType="afterEffect">
                                  <p:stCondLst>
                                    <p:cond delay="0"/>
                                  </p:stCondLst>
                                  <p:childTnLst>
                                    <p:set>
                                      <p:cBhvr>
                                        <p:cTn id="62" dur="1" fill="hold">
                                          <p:stCondLst>
                                            <p:cond delay="0"/>
                                          </p:stCondLst>
                                        </p:cTn>
                                        <p:tgtEl>
                                          <p:spTgt spid="35869"/>
                                        </p:tgtEl>
                                        <p:attrNameLst>
                                          <p:attrName>style.visibility</p:attrName>
                                        </p:attrNameLst>
                                      </p:cBhvr>
                                      <p:to>
                                        <p:strVal val="visible"/>
                                      </p:to>
                                    </p:set>
                                    <p:animEffect transition="in" filter="box(out)">
                                      <p:cBhvr>
                                        <p:cTn id="63" dur="500"/>
                                        <p:tgtEl>
                                          <p:spTgt spid="35869"/>
                                        </p:tgtEl>
                                      </p:cBhvr>
                                    </p:animEffect>
                                  </p:childTnLst>
                                </p:cTn>
                              </p:par>
                            </p:childTnLst>
                          </p:cTn>
                        </p:par>
                        <p:par>
                          <p:cTn id="64" fill="hold" nodeType="afterGroup">
                            <p:stCondLst>
                              <p:cond delay="7500"/>
                            </p:stCondLst>
                            <p:childTnLst>
                              <p:par>
                                <p:cTn id="65" presetID="4" presetClass="entr" presetSubtype="32" fill="hold" grpId="0" nodeType="afterEffect">
                                  <p:stCondLst>
                                    <p:cond delay="0"/>
                                  </p:stCondLst>
                                  <p:childTnLst>
                                    <p:set>
                                      <p:cBhvr>
                                        <p:cTn id="66" dur="1" fill="hold">
                                          <p:stCondLst>
                                            <p:cond delay="0"/>
                                          </p:stCondLst>
                                        </p:cTn>
                                        <p:tgtEl>
                                          <p:spTgt spid="35856"/>
                                        </p:tgtEl>
                                        <p:attrNameLst>
                                          <p:attrName>style.visibility</p:attrName>
                                        </p:attrNameLst>
                                      </p:cBhvr>
                                      <p:to>
                                        <p:strVal val="visible"/>
                                      </p:to>
                                    </p:set>
                                    <p:animEffect transition="in" filter="box(out)">
                                      <p:cBhvr>
                                        <p:cTn id="67" dur="500"/>
                                        <p:tgtEl>
                                          <p:spTgt spid="35856"/>
                                        </p:tgtEl>
                                      </p:cBhvr>
                                    </p:animEffect>
                                  </p:childTnLst>
                                </p:cTn>
                              </p:par>
                            </p:childTnLst>
                          </p:cTn>
                        </p:par>
                        <p:par>
                          <p:cTn id="68" fill="hold" nodeType="afterGroup">
                            <p:stCondLst>
                              <p:cond delay="8000"/>
                            </p:stCondLst>
                            <p:childTnLst>
                              <p:par>
                                <p:cTn id="69" presetID="4" presetClass="entr" presetSubtype="32" fill="hold" grpId="0" nodeType="afterEffect">
                                  <p:stCondLst>
                                    <p:cond delay="0"/>
                                  </p:stCondLst>
                                  <p:childTnLst>
                                    <p:set>
                                      <p:cBhvr>
                                        <p:cTn id="70" dur="1" fill="hold">
                                          <p:stCondLst>
                                            <p:cond delay="0"/>
                                          </p:stCondLst>
                                        </p:cTn>
                                        <p:tgtEl>
                                          <p:spTgt spid="35852"/>
                                        </p:tgtEl>
                                        <p:attrNameLst>
                                          <p:attrName>style.visibility</p:attrName>
                                        </p:attrNameLst>
                                      </p:cBhvr>
                                      <p:to>
                                        <p:strVal val="visible"/>
                                      </p:to>
                                    </p:set>
                                    <p:animEffect transition="in" filter="box(out)">
                                      <p:cBhvr>
                                        <p:cTn id="71" dur="500"/>
                                        <p:tgtEl>
                                          <p:spTgt spid="35852"/>
                                        </p:tgtEl>
                                      </p:cBhvr>
                                    </p:animEffect>
                                  </p:childTnLst>
                                </p:cTn>
                              </p:par>
                            </p:childTnLst>
                          </p:cTn>
                        </p:par>
                        <p:par>
                          <p:cTn id="72" fill="hold" nodeType="afterGroup">
                            <p:stCondLst>
                              <p:cond delay="8500"/>
                            </p:stCondLst>
                            <p:childTnLst>
                              <p:par>
                                <p:cTn id="73" presetID="4" presetClass="entr" presetSubtype="32" fill="hold" grpId="0" nodeType="afterEffect">
                                  <p:stCondLst>
                                    <p:cond delay="0"/>
                                  </p:stCondLst>
                                  <p:childTnLst>
                                    <p:set>
                                      <p:cBhvr>
                                        <p:cTn id="74" dur="1" fill="hold">
                                          <p:stCondLst>
                                            <p:cond delay="0"/>
                                          </p:stCondLst>
                                        </p:cTn>
                                        <p:tgtEl>
                                          <p:spTgt spid="35858"/>
                                        </p:tgtEl>
                                        <p:attrNameLst>
                                          <p:attrName>style.visibility</p:attrName>
                                        </p:attrNameLst>
                                      </p:cBhvr>
                                      <p:to>
                                        <p:strVal val="visible"/>
                                      </p:to>
                                    </p:set>
                                    <p:animEffect transition="in" filter="box(out)">
                                      <p:cBhvr>
                                        <p:cTn id="75" dur="500"/>
                                        <p:tgtEl>
                                          <p:spTgt spid="35858"/>
                                        </p:tgtEl>
                                      </p:cBhvr>
                                    </p:animEffect>
                                  </p:childTnLst>
                                </p:cTn>
                              </p:par>
                            </p:childTnLst>
                          </p:cTn>
                        </p:par>
                        <p:par>
                          <p:cTn id="76" fill="hold" nodeType="afterGroup">
                            <p:stCondLst>
                              <p:cond delay="9000"/>
                            </p:stCondLst>
                            <p:childTnLst>
                              <p:par>
                                <p:cTn id="77" presetID="22" presetClass="entr" presetSubtype="1" fill="hold" grpId="0" nodeType="afterEffect">
                                  <p:stCondLst>
                                    <p:cond delay="0"/>
                                  </p:stCondLst>
                                  <p:childTnLst>
                                    <p:set>
                                      <p:cBhvr>
                                        <p:cTn id="78" dur="1" fill="hold">
                                          <p:stCondLst>
                                            <p:cond delay="0"/>
                                          </p:stCondLst>
                                        </p:cTn>
                                        <p:tgtEl>
                                          <p:spTgt spid="35864"/>
                                        </p:tgtEl>
                                        <p:attrNameLst>
                                          <p:attrName>style.visibility</p:attrName>
                                        </p:attrNameLst>
                                      </p:cBhvr>
                                      <p:to>
                                        <p:strVal val="visible"/>
                                      </p:to>
                                    </p:set>
                                    <p:animEffect transition="in" filter="wipe(up)">
                                      <p:cBhvr>
                                        <p:cTn id="79" dur="500"/>
                                        <p:tgtEl>
                                          <p:spTgt spid="35864"/>
                                        </p:tgtEl>
                                      </p:cBhvr>
                                    </p:animEffect>
                                  </p:childTnLst>
                                </p:cTn>
                              </p:par>
                            </p:childTnLst>
                          </p:cTn>
                        </p:par>
                        <p:par>
                          <p:cTn id="80" fill="hold" nodeType="afterGroup">
                            <p:stCondLst>
                              <p:cond delay="9500"/>
                            </p:stCondLst>
                            <p:childTnLst>
                              <p:par>
                                <p:cTn id="81" presetID="4" presetClass="entr" presetSubtype="32" fill="hold" grpId="0" nodeType="afterEffect">
                                  <p:stCondLst>
                                    <p:cond delay="0"/>
                                  </p:stCondLst>
                                  <p:childTnLst>
                                    <p:set>
                                      <p:cBhvr>
                                        <p:cTn id="82" dur="1" fill="hold">
                                          <p:stCondLst>
                                            <p:cond delay="0"/>
                                          </p:stCondLst>
                                        </p:cTn>
                                        <p:tgtEl>
                                          <p:spTgt spid="35849"/>
                                        </p:tgtEl>
                                        <p:attrNameLst>
                                          <p:attrName>style.visibility</p:attrName>
                                        </p:attrNameLst>
                                      </p:cBhvr>
                                      <p:to>
                                        <p:strVal val="visible"/>
                                      </p:to>
                                    </p:set>
                                    <p:animEffect transition="in" filter="box(out)">
                                      <p:cBhvr>
                                        <p:cTn id="83" dur="500"/>
                                        <p:tgtEl>
                                          <p:spTgt spid="35849"/>
                                        </p:tgtEl>
                                      </p:cBhvr>
                                    </p:animEffect>
                                  </p:childTnLst>
                                </p:cTn>
                              </p:par>
                            </p:childTnLst>
                          </p:cTn>
                        </p:par>
                        <p:par>
                          <p:cTn id="84" fill="hold" nodeType="afterGroup">
                            <p:stCondLst>
                              <p:cond delay="10000"/>
                            </p:stCondLst>
                            <p:childTnLst>
                              <p:par>
                                <p:cTn id="85" presetID="22" presetClass="entr" presetSubtype="1" fill="hold" grpId="0" nodeType="afterEffect">
                                  <p:stCondLst>
                                    <p:cond delay="0"/>
                                  </p:stCondLst>
                                  <p:childTnLst>
                                    <p:set>
                                      <p:cBhvr>
                                        <p:cTn id="86" dur="1" fill="hold">
                                          <p:stCondLst>
                                            <p:cond delay="0"/>
                                          </p:stCondLst>
                                        </p:cTn>
                                        <p:tgtEl>
                                          <p:spTgt spid="35866"/>
                                        </p:tgtEl>
                                        <p:attrNameLst>
                                          <p:attrName>style.visibility</p:attrName>
                                        </p:attrNameLst>
                                      </p:cBhvr>
                                      <p:to>
                                        <p:strVal val="visible"/>
                                      </p:to>
                                    </p:set>
                                    <p:animEffect transition="in" filter="wipe(up)">
                                      <p:cBhvr>
                                        <p:cTn id="87" dur="500"/>
                                        <p:tgtEl>
                                          <p:spTgt spid="35866"/>
                                        </p:tgtEl>
                                      </p:cBhvr>
                                    </p:animEffect>
                                  </p:childTnLst>
                                </p:cTn>
                              </p:par>
                            </p:childTnLst>
                          </p:cTn>
                        </p:par>
                        <p:par>
                          <p:cTn id="88" fill="hold" nodeType="afterGroup">
                            <p:stCondLst>
                              <p:cond delay="10500"/>
                            </p:stCondLst>
                            <p:childTnLst>
                              <p:par>
                                <p:cTn id="89" presetID="4" presetClass="entr" presetSubtype="32" fill="hold" grpId="0" nodeType="afterEffect">
                                  <p:stCondLst>
                                    <p:cond delay="0"/>
                                  </p:stCondLst>
                                  <p:childTnLst>
                                    <p:set>
                                      <p:cBhvr>
                                        <p:cTn id="90" dur="1" fill="hold">
                                          <p:stCondLst>
                                            <p:cond delay="0"/>
                                          </p:stCondLst>
                                        </p:cTn>
                                        <p:tgtEl>
                                          <p:spTgt spid="35848"/>
                                        </p:tgtEl>
                                        <p:attrNameLst>
                                          <p:attrName>style.visibility</p:attrName>
                                        </p:attrNameLst>
                                      </p:cBhvr>
                                      <p:to>
                                        <p:strVal val="visible"/>
                                      </p:to>
                                    </p:set>
                                    <p:animEffect transition="in" filter="box(out)">
                                      <p:cBhvr>
                                        <p:cTn id="91" dur="500"/>
                                        <p:tgtEl>
                                          <p:spTgt spid="35848"/>
                                        </p:tgtEl>
                                      </p:cBhvr>
                                    </p:animEffect>
                                  </p:childTnLst>
                                </p:cTn>
                              </p:par>
                            </p:childTnLst>
                          </p:cTn>
                        </p:par>
                        <p:par>
                          <p:cTn id="92" fill="hold" nodeType="afterGroup">
                            <p:stCondLst>
                              <p:cond delay="11000"/>
                            </p:stCondLst>
                            <p:childTnLst>
                              <p:par>
                                <p:cTn id="93" presetID="22" presetClass="entr" presetSubtype="1" fill="hold" grpId="0" nodeType="afterEffect">
                                  <p:stCondLst>
                                    <p:cond delay="0"/>
                                  </p:stCondLst>
                                  <p:childTnLst>
                                    <p:set>
                                      <p:cBhvr>
                                        <p:cTn id="94" dur="1" fill="hold">
                                          <p:stCondLst>
                                            <p:cond delay="0"/>
                                          </p:stCondLst>
                                        </p:cTn>
                                        <p:tgtEl>
                                          <p:spTgt spid="35867"/>
                                        </p:tgtEl>
                                        <p:attrNameLst>
                                          <p:attrName>style.visibility</p:attrName>
                                        </p:attrNameLst>
                                      </p:cBhvr>
                                      <p:to>
                                        <p:strVal val="visible"/>
                                      </p:to>
                                    </p:set>
                                    <p:animEffect transition="in" filter="wipe(up)">
                                      <p:cBhvr>
                                        <p:cTn id="95" dur="500"/>
                                        <p:tgtEl>
                                          <p:spTgt spid="35867"/>
                                        </p:tgtEl>
                                      </p:cBhvr>
                                    </p:animEffect>
                                  </p:childTnLst>
                                </p:cTn>
                              </p:par>
                            </p:childTnLst>
                          </p:cTn>
                        </p:par>
                        <p:par>
                          <p:cTn id="96" fill="hold" nodeType="afterGroup">
                            <p:stCondLst>
                              <p:cond delay="11500"/>
                            </p:stCondLst>
                            <p:childTnLst>
                              <p:par>
                                <p:cTn id="97" presetID="4" presetClass="entr" presetSubtype="32" fill="hold" grpId="0" nodeType="afterEffect">
                                  <p:stCondLst>
                                    <p:cond delay="0"/>
                                  </p:stCondLst>
                                  <p:childTnLst>
                                    <p:set>
                                      <p:cBhvr>
                                        <p:cTn id="98" dur="1" fill="hold">
                                          <p:stCondLst>
                                            <p:cond delay="0"/>
                                          </p:stCondLst>
                                        </p:cTn>
                                        <p:tgtEl>
                                          <p:spTgt spid="35859"/>
                                        </p:tgtEl>
                                        <p:attrNameLst>
                                          <p:attrName>style.visibility</p:attrName>
                                        </p:attrNameLst>
                                      </p:cBhvr>
                                      <p:to>
                                        <p:strVal val="visible"/>
                                      </p:to>
                                    </p:set>
                                    <p:animEffect transition="in" filter="box(out)">
                                      <p:cBhvr>
                                        <p:cTn id="99" dur="500"/>
                                        <p:tgtEl>
                                          <p:spTgt spid="358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7" grpId="0" animBg="1" autoUpdateAnimBg="0"/>
      <p:bldP spid="35848" grpId="0" animBg="1" autoUpdateAnimBg="0"/>
      <p:bldP spid="35849" grpId="0" animBg="1" autoUpdateAnimBg="0"/>
      <p:bldP spid="35850" grpId="0" animBg="1" autoUpdateAnimBg="0"/>
      <p:bldP spid="35851" grpId="0" animBg="1" autoUpdateAnimBg="0"/>
      <p:bldP spid="35852" grpId="0" animBg="1" autoUpdateAnimBg="0"/>
      <p:bldP spid="35854" grpId="0" animBg="1" autoUpdateAnimBg="0"/>
      <p:bldP spid="35855" grpId="0" animBg="1" autoUpdateAnimBg="0"/>
      <p:bldP spid="35856" grpId="0" animBg="1" autoUpdateAnimBg="0"/>
      <p:bldP spid="35858" grpId="0" animBg="1" autoUpdateAnimBg="0"/>
      <p:bldP spid="35859" grpId="0" animBg="1" autoUpdateAnimBg="0"/>
      <p:bldP spid="35860" grpId="0" animBg="1"/>
      <p:bldP spid="35861" grpId="0" animBg="1"/>
      <p:bldP spid="35862" grpId="0" animBg="1"/>
      <p:bldP spid="35864" grpId="0" animBg="1"/>
      <p:bldP spid="35865" grpId="0" animBg="1"/>
      <p:bldP spid="35866" grpId="0" animBg="1"/>
      <p:bldP spid="35867" grpId="0" animBg="1"/>
      <p:bldP spid="35868" grpId="0" animBg="1"/>
      <p:bldP spid="35869" grpId="0" animBg="1" autoUpdateAnimBg="0"/>
      <p:bldP spid="35870" grpId="0" animBg="1"/>
      <p:bldP spid="35871" grpId="0" animBg="1"/>
      <p:bldP spid="35872" grpId="0" animBg="1"/>
      <p:bldP spid="35873"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2"/>
          <p:cNvSpPr txBox="1">
            <a:spLocks noChangeArrowheads="1"/>
          </p:cNvSpPr>
          <p:nvPr/>
        </p:nvSpPr>
        <p:spPr bwMode="auto">
          <a:xfrm>
            <a:off x="468313" y="4191000"/>
            <a:ext cx="7924800" cy="1004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fontAlgn="base" hangingPunct="1">
              <a:spcBef>
                <a:spcPct val="50000"/>
              </a:spcBef>
              <a:spcAft>
                <a:spcPct val="0"/>
              </a:spcAft>
            </a:pPr>
            <a:endParaRPr lang="en-GB" altLang="en-US" b="1">
              <a:solidFill>
                <a:srgbClr val="FF0000"/>
              </a:solidFill>
              <a:latin typeface="Eurostile" pitchFamily="34" charset="0"/>
              <a:cs typeface="Arial" charset="0"/>
            </a:endParaRPr>
          </a:p>
          <a:p>
            <a:pPr eaLnBrk="1" fontAlgn="base" hangingPunct="1">
              <a:spcBef>
                <a:spcPct val="50000"/>
              </a:spcBef>
              <a:spcAft>
                <a:spcPct val="0"/>
              </a:spcAft>
            </a:pPr>
            <a:endParaRPr lang="en-GB" altLang="en-US" b="1">
              <a:solidFill>
                <a:srgbClr val="FF0000"/>
              </a:solidFill>
              <a:latin typeface="Eurostile" pitchFamily="34" charset="0"/>
              <a:cs typeface="Arial" charset="0"/>
            </a:endParaRPr>
          </a:p>
        </p:txBody>
      </p:sp>
      <p:pic>
        <p:nvPicPr>
          <p:cNvPr id="19459" name="Picture 6" descr="G:\NECTU 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29200" y="0"/>
            <a:ext cx="14173200" cy="6858000"/>
          </a:xfrm>
          <a:prstGeom prst="rect">
            <a:avLst/>
          </a:prstGeom>
          <a:noFill/>
          <a:ln w="76200">
            <a:solidFill>
              <a:schemeClr val="bg1"/>
            </a:solidFill>
            <a:miter lim="800000"/>
            <a:headEnd/>
            <a:tailEnd/>
          </a:ln>
          <a:extLst>
            <a:ext uri="{909E8E84-426E-40DD-AFC4-6F175D3DCCD1}">
              <a14:hiddenFill xmlns:a14="http://schemas.microsoft.com/office/drawing/2010/main">
                <a:solidFill>
                  <a:srgbClr val="FFFFFF"/>
                </a:solidFill>
              </a14:hiddenFill>
            </a:ext>
          </a:extLst>
        </p:spPr>
      </p:pic>
      <p:sp>
        <p:nvSpPr>
          <p:cNvPr id="36871" name="Text Box 7"/>
          <p:cNvSpPr txBox="1">
            <a:spLocks noChangeArrowheads="1"/>
          </p:cNvSpPr>
          <p:nvPr/>
        </p:nvSpPr>
        <p:spPr bwMode="auto">
          <a:xfrm>
            <a:off x="2676525" y="914400"/>
            <a:ext cx="3790950" cy="423863"/>
          </a:xfrm>
          <a:prstGeom prst="rect">
            <a:avLst/>
          </a:prstGeom>
          <a:solidFill>
            <a:srgbClr val="A50021"/>
          </a:solidFill>
          <a:ln w="57150">
            <a:solidFill>
              <a:schemeClr val="bg1"/>
            </a:solidFill>
            <a:miter lim="800000"/>
            <a:headEnd/>
            <a:tailEnd/>
          </a:ln>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fontAlgn="base">
              <a:spcBef>
                <a:spcPct val="50000"/>
              </a:spcBef>
              <a:spcAft>
                <a:spcPct val="0"/>
              </a:spcAft>
            </a:pPr>
            <a:r>
              <a:rPr lang="en-GB" altLang="en-US" b="1" dirty="0">
                <a:solidFill>
                  <a:srgbClr val="FFFFFF"/>
                </a:solidFill>
                <a:latin typeface="Arial Narrow" pitchFamily="34" charset="0"/>
                <a:cs typeface="Arial" charset="0"/>
              </a:rPr>
              <a:t>Head Of Ops Support &amp; Surveillance</a:t>
            </a:r>
          </a:p>
        </p:txBody>
      </p:sp>
      <p:sp>
        <p:nvSpPr>
          <p:cNvPr id="36872" name="Text Box 8"/>
          <p:cNvSpPr txBox="1">
            <a:spLocks noChangeArrowheads="1"/>
          </p:cNvSpPr>
          <p:nvPr/>
        </p:nvSpPr>
        <p:spPr bwMode="auto">
          <a:xfrm>
            <a:off x="2819400" y="1828800"/>
            <a:ext cx="3505200" cy="423863"/>
          </a:xfrm>
          <a:prstGeom prst="rect">
            <a:avLst/>
          </a:prstGeom>
          <a:solidFill>
            <a:srgbClr val="A50021"/>
          </a:solidFill>
          <a:ln w="57150">
            <a:solidFill>
              <a:schemeClr val="bg1"/>
            </a:solidFill>
            <a:miter lim="800000"/>
            <a:headEnd/>
            <a:tailEnd/>
          </a:ln>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fontAlgn="base">
              <a:spcBef>
                <a:spcPct val="50000"/>
              </a:spcBef>
              <a:spcAft>
                <a:spcPct val="0"/>
              </a:spcAft>
            </a:pPr>
            <a:r>
              <a:rPr lang="en-GB" altLang="en-US" b="1" dirty="0">
                <a:solidFill>
                  <a:srgbClr val="FFFFFF"/>
                </a:solidFill>
                <a:latin typeface="Arial Narrow" pitchFamily="34" charset="0"/>
                <a:cs typeface="Arial" charset="0"/>
              </a:rPr>
              <a:t>Deputy Head Of Surveillance</a:t>
            </a:r>
            <a:r>
              <a:rPr lang="en-GB" altLang="en-US" sz="1200" b="1" dirty="0">
                <a:solidFill>
                  <a:srgbClr val="FFFFFF"/>
                </a:solidFill>
                <a:latin typeface="Arial Narrow" pitchFamily="34" charset="0"/>
                <a:cs typeface="Arial" charset="0"/>
              </a:rPr>
              <a:t>  </a:t>
            </a:r>
          </a:p>
        </p:txBody>
      </p:sp>
      <p:sp>
        <p:nvSpPr>
          <p:cNvPr id="36873" name="Text Box 9"/>
          <p:cNvSpPr txBox="1">
            <a:spLocks noChangeArrowheads="1"/>
          </p:cNvSpPr>
          <p:nvPr/>
        </p:nvSpPr>
        <p:spPr bwMode="auto">
          <a:xfrm>
            <a:off x="2819400" y="2716213"/>
            <a:ext cx="3581400" cy="423862"/>
          </a:xfrm>
          <a:prstGeom prst="rect">
            <a:avLst/>
          </a:prstGeom>
          <a:solidFill>
            <a:srgbClr val="A50021"/>
          </a:solidFill>
          <a:ln w="57150">
            <a:solidFill>
              <a:schemeClr val="bg1"/>
            </a:solidFill>
            <a:miter lim="800000"/>
            <a:headEnd/>
            <a:tailEnd/>
          </a:ln>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fontAlgn="base">
              <a:spcBef>
                <a:spcPct val="50000"/>
              </a:spcBef>
              <a:spcAft>
                <a:spcPct val="0"/>
              </a:spcAft>
            </a:pPr>
            <a:r>
              <a:rPr lang="en-GB" altLang="en-US" b="1" dirty="0">
                <a:solidFill>
                  <a:srgbClr val="FFFFFF"/>
                </a:solidFill>
                <a:latin typeface="Arial Narrow" pitchFamily="34" charset="0"/>
                <a:cs typeface="Arial" charset="0"/>
              </a:rPr>
              <a:t>Surveillance Team Leader</a:t>
            </a:r>
            <a:r>
              <a:rPr lang="en-GB" altLang="en-US" sz="1200" b="1" dirty="0">
                <a:solidFill>
                  <a:srgbClr val="FFFFFF"/>
                </a:solidFill>
                <a:latin typeface="Arial Narrow" pitchFamily="34" charset="0"/>
                <a:cs typeface="Arial" charset="0"/>
              </a:rPr>
              <a:t>  </a:t>
            </a:r>
          </a:p>
        </p:txBody>
      </p:sp>
      <p:sp>
        <p:nvSpPr>
          <p:cNvPr id="36874" name="Text Box 10"/>
          <p:cNvSpPr txBox="1">
            <a:spLocks noChangeArrowheads="1"/>
          </p:cNvSpPr>
          <p:nvPr/>
        </p:nvSpPr>
        <p:spPr bwMode="auto">
          <a:xfrm>
            <a:off x="533400" y="4038600"/>
            <a:ext cx="2362200" cy="423863"/>
          </a:xfrm>
          <a:prstGeom prst="rect">
            <a:avLst/>
          </a:prstGeom>
          <a:solidFill>
            <a:srgbClr val="3366FF"/>
          </a:solidFill>
          <a:ln w="57150">
            <a:solidFill>
              <a:schemeClr val="bg1"/>
            </a:solidFill>
            <a:miter lim="800000"/>
            <a:headEnd/>
            <a:tailEnd/>
          </a:ln>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fontAlgn="base">
              <a:spcBef>
                <a:spcPct val="50000"/>
              </a:spcBef>
              <a:spcAft>
                <a:spcPct val="0"/>
              </a:spcAft>
            </a:pPr>
            <a:r>
              <a:rPr lang="en-US" altLang="en-US" b="1" dirty="0">
                <a:solidFill>
                  <a:srgbClr val="FFFFFF"/>
                </a:solidFill>
                <a:latin typeface="Arial Narrow" pitchFamily="34" charset="0"/>
                <a:cs typeface="Arial" charset="0"/>
              </a:rPr>
              <a:t>Surveillance Team I</a:t>
            </a:r>
          </a:p>
        </p:txBody>
      </p:sp>
      <p:sp>
        <p:nvSpPr>
          <p:cNvPr id="36875" name="Text Box 11"/>
          <p:cNvSpPr txBox="1">
            <a:spLocks noChangeArrowheads="1"/>
          </p:cNvSpPr>
          <p:nvPr/>
        </p:nvSpPr>
        <p:spPr bwMode="auto">
          <a:xfrm>
            <a:off x="3390900" y="4038600"/>
            <a:ext cx="2362200" cy="423863"/>
          </a:xfrm>
          <a:prstGeom prst="rect">
            <a:avLst/>
          </a:prstGeom>
          <a:solidFill>
            <a:srgbClr val="3366FF"/>
          </a:solidFill>
          <a:ln w="57150">
            <a:solidFill>
              <a:schemeClr val="bg1"/>
            </a:solidFill>
            <a:miter lim="800000"/>
            <a:headEnd/>
            <a:tailEnd/>
          </a:ln>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fontAlgn="base">
              <a:spcBef>
                <a:spcPct val="50000"/>
              </a:spcBef>
              <a:spcAft>
                <a:spcPct val="0"/>
              </a:spcAft>
            </a:pPr>
            <a:r>
              <a:rPr lang="en-US" altLang="en-US" b="1" dirty="0">
                <a:solidFill>
                  <a:srgbClr val="FFFFFF"/>
                </a:solidFill>
                <a:latin typeface="Arial Narrow" pitchFamily="34" charset="0"/>
                <a:cs typeface="Arial" charset="0"/>
              </a:rPr>
              <a:t>Surveillance Team II</a:t>
            </a:r>
            <a:endParaRPr lang="en-GB" altLang="en-US" b="1" dirty="0">
              <a:solidFill>
                <a:srgbClr val="FFFFFF"/>
              </a:solidFill>
              <a:latin typeface="Arial Narrow" pitchFamily="34" charset="0"/>
              <a:cs typeface="Arial" charset="0"/>
            </a:endParaRPr>
          </a:p>
        </p:txBody>
      </p:sp>
      <p:sp>
        <p:nvSpPr>
          <p:cNvPr id="36876" name="Text Box 12"/>
          <p:cNvSpPr txBox="1">
            <a:spLocks noChangeArrowheads="1"/>
          </p:cNvSpPr>
          <p:nvPr/>
        </p:nvSpPr>
        <p:spPr bwMode="auto">
          <a:xfrm>
            <a:off x="6248400" y="4038600"/>
            <a:ext cx="2362200" cy="423863"/>
          </a:xfrm>
          <a:prstGeom prst="rect">
            <a:avLst/>
          </a:prstGeom>
          <a:solidFill>
            <a:srgbClr val="3366FF"/>
          </a:solidFill>
          <a:ln w="57150">
            <a:solidFill>
              <a:schemeClr val="bg1"/>
            </a:solidFill>
            <a:miter lim="800000"/>
            <a:headEnd/>
            <a:tailEnd/>
          </a:ln>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fontAlgn="base">
              <a:spcBef>
                <a:spcPct val="50000"/>
              </a:spcBef>
              <a:spcAft>
                <a:spcPct val="0"/>
              </a:spcAft>
            </a:pPr>
            <a:r>
              <a:rPr lang="en-US" altLang="en-US" b="1" dirty="0">
                <a:solidFill>
                  <a:srgbClr val="FFFFFF"/>
                </a:solidFill>
                <a:latin typeface="Arial Narrow" pitchFamily="34" charset="0"/>
                <a:cs typeface="Arial" charset="0"/>
              </a:rPr>
              <a:t>Surveillance Team III</a:t>
            </a:r>
          </a:p>
        </p:txBody>
      </p:sp>
      <p:sp>
        <p:nvSpPr>
          <p:cNvPr id="36877" name="Line 13"/>
          <p:cNvSpPr>
            <a:spLocks noChangeShapeType="1"/>
          </p:cNvSpPr>
          <p:nvPr/>
        </p:nvSpPr>
        <p:spPr bwMode="auto">
          <a:xfrm>
            <a:off x="4572000" y="1371600"/>
            <a:ext cx="0" cy="45720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GB">
              <a:solidFill>
                <a:srgbClr val="000000"/>
              </a:solidFill>
            </a:endParaRPr>
          </a:p>
        </p:txBody>
      </p:sp>
      <p:sp>
        <p:nvSpPr>
          <p:cNvPr id="36878" name="Line 14"/>
          <p:cNvSpPr>
            <a:spLocks noChangeShapeType="1"/>
          </p:cNvSpPr>
          <p:nvPr/>
        </p:nvSpPr>
        <p:spPr bwMode="auto">
          <a:xfrm>
            <a:off x="4572000" y="2286000"/>
            <a:ext cx="0" cy="45720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GB">
              <a:solidFill>
                <a:srgbClr val="000000"/>
              </a:solidFill>
            </a:endParaRPr>
          </a:p>
        </p:txBody>
      </p:sp>
      <p:sp>
        <p:nvSpPr>
          <p:cNvPr id="36879" name="Line 15"/>
          <p:cNvSpPr>
            <a:spLocks noChangeShapeType="1"/>
          </p:cNvSpPr>
          <p:nvPr/>
        </p:nvSpPr>
        <p:spPr bwMode="auto">
          <a:xfrm>
            <a:off x="4572000" y="3124200"/>
            <a:ext cx="0" cy="91440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GB">
              <a:solidFill>
                <a:srgbClr val="000000"/>
              </a:solidFill>
            </a:endParaRPr>
          </a:p>
        </p:txBody>
      </p:sp>
      <p:sp>
        <p:nvSpPr>
          <p:cNvPr id="36880" name="Line 16"/>
          <p:cNvSpPr>
            <a:spLocks noChangeShapeType="1"/>
          </p:cNvSpPr>
          <p:nvPr/>
        </p:nvSpPr>
        <p:spPr bwMode="auto">
          <a:xfrm flipV="1">
            <a:off x="1676400" y="3581400"/>
            <a:ext cx="0" cy="45720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GB">
              <a:solidFill>
                <a:srgbClr val="000000"/>
              </a:solidFill>
            </a:endParaRPr>
          </a:p>
        </p:txBody>
      </p:sp>
      <p:sp>
        <p:nvSpPr>
          <p:cNvPr id="36881" name="Line 17"/>
          <p:cNvSpPr>
            <a:spLocks noChangeShapeType="1"/>
          </p:cNvSpPr>
          <p:nvPr/>
        </p:nvSpPr>
        <p:spPr bwMode="auto">
          <a:xfrm flipH="1">
            <a:off x="1638300" y="3581400"/>
            <a:ext cx="2933700" cy="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GB">
              <a:solidFill>
                <a:srgbClr val="000000"/>
              </a:solidFill>
            </a:endParaRPr>
          </a:p>
        </p:txBody>
      </p:sp>
      <p:sp>
        <p:nvSpPr>
          <p:cNvPr id="36882" name="Line 18"/>
          <p:cNvSpPr>
            <a:spLocks noChangeShapeType="1"/>
          </p:cNvSpPr>
          <p:nvPr/>
        </p:nvSpPr>
        <p:spPr bwMode="auto">
          <a:xfrm flipV="1">
            <a:off x="7467600" y="3581400"/>
            <a:ext cx="0" cy="45720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GB">
              <a:solidFill>
                <a:srgbClr val="000000"/>
              </a:solidFill>
            </a:endParaRPr>
          </a:p>
        </p:txBody>
      </p:sp>
      <p:sp>
        <p:nvSpPr>
          <p:cNvPr id="36883" name="Line 19"/>
          <p:cNvSpPr>
            <a:spLocks noChangeShapeType="1"/>
          </p:cNvSpPr>
          <p:nvPr/>
        </p:nvSpPr>
        <p:spPr bwMode="auto">
          <a:xfrm flipH="1">
            <a:off x="4572000" y="3581400"/>
            <a:ext cx="2933700" cy="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GB">
              <a:solidFill>
                <a:srgbClr val="000000"/>
              </a:solidFill>
            </a:endParaRPr>
          </a:p>
        </p:txBody>
      </p:sp>
      <p:sp>
        <p:nvSpPr>
          <p:cNvPr id="36884" name="Text Box 20"/>
          <p:cNvSpPr txBox="1">
            <a:spLocks noChangeArrowheads="1"/>
          </p:cNvSpPr>
          <p:nvPr/>
        </p:nvSpPr>
        <p:spPr bwMode="auto">
          <a:xfrm>
            <a:off x="152400" y="5029200"/>
            <a:ext cx="2590800" cy="393700"/>
          </a:xfrm>
          <a:prstGeom prst="rect">
            <a:avLst/>
          </a:prstGeom>
          <a:solidFill>
            <a:srgbClr val="3366FF"/>
          </a:solidFill>
          <a:ln w="57150">
            <a:solidFill>
              <a:schemeClr val="bg1"/>
            </a:solidFill>
            <a:miter lim="800000"/>
            <a:headEnd/>
            <a:tailEnd/>
          </a:ln>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fontAlgn="base">
              <a:spcBef>
                <a:spcPct val="50000"/>
              </a:spcBef>
              <a:spcAft>
                <a:spcPct val="0"/>
              </a:spcAft>
            </a:pPr>
            <a:r>
              <a:rPr lang="en-GB" altLang="en-US" sz="1600" b="1" dirty="0">
                <a:solidFill>
                  <a:srgbClr val="FFFFFF"/>
                </a:solidFill>
                <a:latin typeface="Arial Narrow" pitchFamily="34" charset="0"/>
                <a:cs typeface="Arial" charset="0"/>
              </a:rPr>
              <a:t>Community Intelligence Unit</a:t>
            </a:r>
          </a:p>
        </p:txBody>
      </p:sp>
      <p:sp>
        <p:nvSpPr>
          <p:cNvPr id="36886" name="Text Box 22"/>
          <p:cNvSpPr txBox="1">
            <a:spLocks noChangeArrowheads="1"/>
          </p:cNvSpPr>
          <p:nvPr/>
        </p:nvSpPr>
        <p:spPr bwMode="auto">
          <a:xfrm>
            <a:off x="6629400" y="5029200"/>
            <a:ext cx="2209800" cy="393700"/>
          </a:xfrm>
          <a:prstGeom prst="rect">
            <a:avLst/>
          </a:prstGeom>
          <a:solidFill>
            <a:srgbClr val="3366FF"/>
          </a:solidFill>
          <a:ln w="57150">
            <a:solidFill>
              <a:schemeClr val="bg1"/>
            </a:solidFill>
            <a:miter lim="800000"/>
            <a:headEnd/>
            <a:tailEnd/>
          </a:ln>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fontAlgn="base">
              <a:spcBef>
                <a:spcPct val="0"/>
              </a:spcBef>
              <a:spcAft>
                <a:spcPct val="0"/>
              </a:spcAft>
            </a:pPr>
            <a:r>
              <a:rPr lang="en-GB" altLang="en-US" sz="1600" b="1" dirty="0">
                <a:solidFill>
                  <a:srgbClr val="FFFFFF"/>
                </a:solidFill>
                <a:latin typeface="Arial Narrow" pitchFamily="34" charset="0"/>
                <a:cs typeface="Arial" charset="0"/>
              </a:rPr>
              <a:t>Training &amp; Development</a:t>
            </a:r>
          </a:p>
        </p:txBody>
      </p:sp>
      <p:sp>
        <p:nvSpPr>
          <p:cNvPr id="36888" name="Text Box 24"/>
          <p:cNvSpPr txBox="1">
            <a:spLocks noChangeArrowheads="1"/>
          </p:cNvSpPr>
          <p:nvPr/>
        </p:nvSpPr>
        <p:spPr bwMode="auto">
          <a:xfrm>
            <a:off x="2971800" y="5029200"/>
            <a:ext cx="1143000" cy="393700"/>
          </a:xfrm>
          <a:prstGeom prst="rect">
            <a:avLst/>
          </a:prstGeom>
          <a:solidFill>
            <a:srgbClr val="3366FF"/>
          </a:solidFill>
          <a:ln w="57150">
            <a:solidFill>
              <a:schemeClr val="bg1"/>
            </a:solidFill>
            <a:miter lim="800000"/>
            <a:headEnd/>
            <a:tailEnd/>
          </a:ln>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fontAlgn="base">
              <a:spcBef>
                <a:spcPct val="50000"/>
              </a:spcBef>
              <a:spcAft>
                <a:spcPct val="0"/>
              </a:spcAft>
            </a:pPr>
            <a:r>
              <a:rPr lang="en-GB" altLang="en-US" sz="1600" b="1" dirty="0">
                <a:solidFill>
                  <a:srgbClr val="FFFFFF"/>
                </a:solidFill>
                <a:latin typeface="Arial Narrow" pitchFamily="34" charset="0"/>
                <a:cs typeface="Arial" charset="0"/>
              </a:rPr>
              <a:t>Ports</a:t>
            </a:r>
          </a:p>
        </p:txBody>
      </p:sp>
      <p:sp>
        <p:nvSpPr>
          <p:cNvPr id="36889" name="Text Box 25"/>
          <p:cNvSpPr txBox="1">
            <a:spLocks noChangeArrowheads="1"/>
          </p:cNvSpPr>
          <p:nvPr/>
        </p:nvSpPr>
        <p:spPr bwMode="auto">
          <a:xfrm>
            <a:off x="4343400" y="5029200"/>
            <a:ext cx="2057400" cy="393700"/>
          </a:xfrm>
          <a:prstGeom prst="rect">
            <a:avLst/>
          </a:prstGeom>
          <a:solidFill>
            <a:srgbClr val="3366FF"/>
          </a:solidFill>
          <a:ln w="57150">
            <a:solidFill>
              <a:schemeClr val="bg1"/>
            </a:solidFill>
            <a:miter lim="800000"/>
            <a:headEnd/>
            <a:tailEnd/>
          </a:ln>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fontAlgn="base">
              <a:spcBef>
                <a:spcPct val="50000"/>
              </a:spcBef>
              <a:spcAft>
                <a:spcPct val="0"/>
              </a:spcAft>
            </a:pPr>
            <a:r>
              <a:rPr lang="en-GB" altLang="en-US" sz="1600" b="1" dirty="0">
                <a:solidFill>
                  <a:srgbClr val="FFFFFF"/>
                </a:solidFill>
                <a:latin typeface="Arial Narrow" pitchFamily="34" charset="0"/>
                <a:cs typeface="Arial" charset="0"/>
              </a:rPr>
              <a:t>Protective Security</a:t>
            </a:r>
          </a:p>
        </p:txBody>
      </p:sp>
    </p:spTree>
    <p:extLst>
      <p:ext uri="{BB962C8B-B14F-4D97-AF65-F5344CB8AC3E}">
        <p14:creationId xmlns:p14="http://schemas.microsoft.com/office/powerpoint/2010/main" val="36250563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6871"/>
                                        </p:tgtEl>
                                        <p:attrNameLst>
                                          <p:attrName>style.visibility</p:attrName>
                                        </p:attrNameLst>
                                      </p:cBhvr>
                                      <p:to>
                                        <p:strVal val="visible"/>
                                      </p:to>
                                    </p:set>
                                    <p:animEffect transition="in" filter="box(out)">
                                      <p:cBhvr>
                                        <p:cTn id="7" dur="500"/>
                                        <p:tgtEl>
                                          <p:spTgt spid="36871"/>
                                        </p:tgtEl>
                                      </p:cBhvr>
                                    </p:animEffect>
                                  </p:childTnLst>
                                </p:cTn>
                              </p:par>
                            </p:childTnLst>
                          </p:cTn>
                        </p:par>
                        <p:par>
                          <p:cTn id="8" fill="hold" nodeType="afterGroup">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36877"/>
                                        </p:tgtEl>
                                        <p:attrNameLst>
                                          <p:attrName>style.visibility</p:attrName>
                                        </p:attrNameLst>
                                      </p:cBhvr>
                                      <p:to>
                                        <p:strVal val="visible"/>
                                      </p:to>
                                    </p:set>
                                    <p:animEffect transition="in" filter="wipe(up)">
                                      <p:cBhvr>
                                        <p:cTn id="11" dur="500"/>
                                        <p:tgtEl>
                                          <p:spTgt spid="36877"/>
                                        </p:tgtEl>
                                      </p:cBhvr>
                                    </p:animEffect>
                                  </p:childTnLst>
                                </p:cTn>
                              </p:par>
                            </p:childTnLst>
                          </p:cTn>
                        </p:par>
                        <p:par>
                          <p:cTn id="12" fill="hold" nodeType="afterGroup">
                            <p:stCondLst>
                              <p:cond delay="1000"/>
                            </p:stCondLst>
                            <p:childTnLst>
                              <p:par>
                                <p:cTn id="13" presetID="4" presetClass="entr" presetSubtype="32" fill="hold" grpId="0" nodeType="afterEffect">
                                  <p:stCondLst>
                                    <p:cond delay="0"/>
                                  </p:stCondLst>
                                  <p:childTnLst>
                                    <p:set>
                                      <p:cBhvr>
                                        <p:cTn id="14" dur="1" fill="hold">
                                          <p:stCondLst>
                                            <p:cond delay="0"/>
                                          </p:stCondLst>
                                        </p:cTn>
                                        <p:tgtEl>
                                          <p:spTgt spid="36872"/>
                                        </p:tgtEl>
                                        <p:attrNameLst>
                                          <p:attrName>style.visibility</p:attrName>
                                        </p:attrNameLst>
                                      </p:cBhvr>
                                      <p:to>
                                        <p:strVal val="visible"/>
                                      </p:to>
                                    </p:set>
                                    <p:animEffect transition="in" filter="box(out)">
                                      <p:cBhvr>
                                        <p:cTn id="15" dur="500"/>
                                        <p:tgtEl>
                                          <p:spTgt spid="36872"/>
                                        </p:tgtEl>
                                      </p:cBhvr>
                                    </p:animEffect>
                                  </p:childTnLst>
                                </p:cTn>
                              </p:par>
                            </p:childTnLst>
                          </p:cTn>
                        </p:par>
                        <p:par>
                          <p:cTn id="16" fill="hold" nodeType="afterGroup">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36878"/>
                                        </p:tgtEl>
                                        <p:attrNameLst>
                                          <p:attrName>style.visibility</p:attrName>
                                        </p:attrNameLst>
                                      </p:cBhvr>
                                      <p:to>
                                        <p:strVal val="visible"/>
                                      </p:to>
                                    </p:set>
                                    <p:animEffect transition="in" filter="wipe(up)">
                                      <p:cBhvr>
                                        <p:cTn id="19" dur="500"/>
                                        <p:tgtEl>
                                          <p:spTgt spid="36878"/>
                                        </p:tgtEl>
                                      </p:cBhvr>
                                    </p:animEffect>
                                  </p:childTnLst>
                                </p:cTn>
                              </p:par>
                            </p:childTnLst>
                          </p:cTn>
                        </p:par>
                        <p:par>
                          <p:cTn id="20" fill="hold" nodeType="afterGroup">
                            <p:stCondLst>
                              <p:cond delay="2000"/>
                            </p:stCondLst>
                            <p:childTnLst>
                              <p:par>
                                <p:cTn id="21" presetID="4" presetClass="entr" presetSubtype="32" fill="hold" grpId="0" nodeType="afterEffect">
                                  <p:stCondLst>
                                    <p:cond delay="0"/>
                                  </p:stCondLst>
                                  <p:childTnLst>
                                    <p:set>
                                      <p:cBhvr>
                                        <p:cTn id="22" dur="1" fill="hold">
                                          <p:stCondLst>
                                            <p:cond delay="0"/>
                                          </p:stCondLst>
                                        </p:cTn>
                                        <p:tgtEl>
                                          <p:spTgt spid="36873"/>
                                        </p:tgtEl>
                                        <p:attrNameLst>
                                          <p:attrName>style.visibility</p:attrName>
                                        </p:attrNameLst>
                                      </p:cBhvr>
                                      <p:to>
                                        <p:strVal val="visible"/>
                                      </p:to>
                                    </p:set>
                                    <p:animEffect transition="in" filter="box(out)">
                                      <p:cBhvr>
                                        <p:cTn id="23" dur="500"/>
                                        <p:tgtEl>
                                          <p:spTgt spid="36873"/>
                                        </p:tgtEl>
                                      </p:cBhvr>
                                    </p:animEffect>
                                  </p:childTnLst>
                                </p:cTn>
                              </p:par>
                            </p:childTnLst>
                          </p:cTn>
                        </p:par>
                        <p:par>
                          <p:cTn id="24" fill="hold" nodeType="afterGroup">
                            <p:stCondLst>
                              <p:cond delay="2500"/>
                            </p:stCondLst>
                            <p:childTnLst>
                              <p:par>
                                <p:cTn id="25" presetID="22" presetClass="entr" presetSubtype="1" fill="hold" grpId="0" nodeType="afterEffect">
                                  <p:stCondLst>
                                    <p:cond delay="0"/>
                                  </p:stCondLst>
                                  <p:childTnLst>
                                    <p:set>
                                      <p:cBhvr>
                                        <p:cTn id="26" dur="1" fill="hold">
                                          <p:stCondLst>
                                            <p:cond delay="0"/>
                                          </p:stCondLst>
                                        </p:cTn>
                                        <p:tgtEl>
                                          <p:spTgt spid="36879"/>
                                        </p:tgtEl>
                                        <p:attrNameLst>
                                          <p:attrName>style.visibility</p:attrName>
                                        </p:attrNameLst>
                                      </p:cBhvr>
                                      <p:to>
                                        <p:strVal val="visible"/>
                                      </p:to>
                                    </p:set>
                                    <p:animEffect transition="in" filter="wipe(up)">
                                      <p:cBhvr>
                                        <p:cTn id="27" dur="500"/>
                                        <p:tgtEl>
                                          <p:spTgt spid="36879"/>
                                        </p:tgtEl>
                                      </p:cBhvr>
                                    </p:animEffect>
                                  </p:childTnLst>
                                </p:cTn>
                              </p:par>
                            </p:childTnLst>
                          </p:cTn>
                        </p:par>
                        <p:par>
                          <p:cTn id="28" fill="hold" nodeType="afterGroup">
                            <p:stCondLst>
                              <p:cond delay="3000"/>
                            </p:stCondLst>
                            <p:childTnLst>
                              <p:par>
                                <p:cTn id="29" presetID="22" presetClass="entr" presetSubtype="2" fill="hold" grpId="0" nodeType="afterEffect">
                                  <p:stCondLst>
                                    <p:cond delay="0"/>
                                  </p:stCondLst>
                                  <p:childTnLst>
                                    <p:set>
                                      <p:cBhvr>
                                        <p:cTn id="30" dur="1" fill="hold">
                                          <p:stCondLst>
                                            <p:cond delay="0"/>
                                          </p:stCondLst>
                                        </p:cTn>
                                        <p:tgtEl>
                                          <p:spTgt spid="36881"/>
                                        </p:tgtEl>
                                        <p:attrNameLst>
                                          <p:attrName>style.visibility</p:attrName>
                                        </p:attrNameLst>
                                      </p:cBhvr>
                                      <p:to>
                                        <p:strVal val="visible"/>
                                      </p:to>
                                    </p:set>
                                    <p:animEffect transition="in" filter="wipe(right)">
                                      <p:cBhvr>
                                        <p:cTn id="31" dur="500"/>
                                        <p:tgtEl>
                                          <p:spTgt spid="36881"/>
                                        </p:tgtEl>
                                      </p:cBhvr>
                                    </p:animEffect>
                                  </p:childTnLst>
                                </p:cTn>
                              </p:par>
                            </p:childTnLst>
                          </p:cTn>
                        </p:par>
                        <p:par>
                          <p:cTn id="32" fill="hold" nodeType="afterGroup">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36883"/>
                                        </p:tgtEl>
                                        <p:attrNameLst>
                                          <p:attrName>style.visibility</p:attrName>
                                        </p:attrNameLst>
                                      </p:cBhvr>
                                      <p:to>
                                        <p:strVal val="visible"/>
                                      </p:to>
                                    </p:set>
                                    <p:animEffect transition="in" filter="wipe(left)">
                                      <p:cBhvr>
                                        <p:cTn id="35" dur="500"/>
                                        <p:tgtEl>
                                          <p:spTgt spid="36883"/>
                                        </p:tgtEl>
                                      </p:cBhvr>
                                    </p:animEffect>
                                  </p:childTnLst>
                                </p:cTn>
                              </p:par>
                            </p:childTnLst>
                          </p:cTn>
                        </p:par>
                        <p:par>
                          <p:cTn id="36" fill="hold" nodeType="afterGroup">
                            <p:stCondLst>
                              <p:cond delay="4000"/>
                            </p:stCondLst>
                            <p:childTnLst>
                              <p:par>
                                <p:cTn id="37" presetID="22" presetClass="entr" presetSubtype="1" fill="hold" grpId="0" nodeType="afterEffect">
                                  <p:stCondLst>
                                    <p:cond delay="0"/>
                                  </p:stCondLst>
                                  <p:childTnLst>
                                    <p:set>
                                      <p:cBhvr>
                                        <p:cTn id="38" dur="1" fill="hold">
                                          <p:stCondLst>
                                            <p:cond delay="0"/>
                                          </p:stCondLst>
                                        </p:cTn>
                                        <p:tgtEl>
                                          <p:spTgt spid="36880"/>
                                        </p:tgtEl>
                                        <p:attrNameLst>
                                          <p:attrName>style.visibility</p:attrName>
                                        </p:attrNameLst>
                                      </p:cBhvr>
                                      <p:to>
                                        <p:strVal val="visible"/>
                                      </p:to>
                                    </p:set>
                                    <p:animEffect transition="in" filter="wipe(up)">
                                      <p:cBhvr>
                                        <p:cTn id="39" dur="500"/>
                                        <p:tgtEl>
                                          <p:spTgt spid="36880"/>
                                        </p:tgtEl>
                                      </p:cBhvr>
                                    </p:animEffect>
                                  </p:childTnLst>
                                </p:cTn>
                              </p:par>
                            </p:childTnLst>
                          </p:cTn>
                        </p:par>
                        <p:par>
                          <p:cTn id="40" fill="hold" nodeType="afterGroup">
                            <p:stCondLst>
                              <p:cond delay="4500"/>
                            </p:stCondLst>
                            <p:childTnLst>
                              <p:par>
                                <p:cTn id="41" presetID="22" presetClass="entr" presetSubtype="1" fill="hold" grpId="0" nodeType="afterEffect">
                                  <p:stCondLst>
                                    <p:cond delay="0"/>
                                  </p:stCondLst>
                                  <p:childTnLst>
                                    <p:set>
                                      <p:cBhvr>
                                        <p:cTn id="42" dur="1" fill="hold">
                                          <p:stCondLst>
                                            <p:cond delay="0"/>
                                          </p:stCondLst>
                                        </p:cTn>
                                        <p:tgtEl>
                                          <p:spTgt spid="36882"/>
                                        </p:tgtEl>
                                        <p:attrNameLst>
                                          <p:attrName>style.visibility</p:attrName>
                                        </p:attrNameLst>
                                      </p:cBhvr>
                                      <p:to>
                                        <p:strVal val="visible"/>
                                      </p:to>
                                    </p:set>
                                    <p:animEffect transition="in" filter="wipe(up)">
                                      <p:cBhvr>
                                        <p:cTn id="43" dur="500"/>
                                        <p:tgtEl>
                                          <p:spTgt spid="36882"/>
                                        </p:tgtEl>
                                      </p:cBhvr>
                                    </p:animEffect>
                                  </p:childTnLst>
                                </p:cTn>
                              </p:par>
                            </p:childTnLst>
                          </p:cTn>
                        </p:par>
                        <p:par>
                          <p:cTn id="44" fill="hold" nodeType="afterGroup">
                            <p:stCondLst>
                              <p:cond delay="5000"/>
                            </p:stCondLst>
                            <p:childTnLst>
                              <p:par>
                                <p:cTn id="45" presetID="4" presetClass="entr" presetSubtype="32" fill="hold" grpId="0" nodeType="afterEffect">
                                  <p:stCondLst>
                                    <p:cond delay="0"/>
                                  </p:stCondLst>
                                  <p:childTnLst>
                                    <p:set>
                                      <p:cBhvr>
                                        <p:cTn id="46" dur="1" fill="hold">
                                          <p:stCondLst>
                                            <p:cond delay="0"/>
                                          </p:stCondLst>
                                        </p:cTn>
                                        <p:tgtEl>
                                          <p:spTgt spid="36874"/>
                                        </p:tgtEl>
                                        <p:attrNameLst>
                                          <p:attrName>style.visibility</p:attrName>
                                        </p:attrNameLst>
                                      </p:cBhvr>
                                      <p:to>
                                        <p:strVal val="visible"/>
                                      </p:to>
                                    </p:set>
                                    <p:animEffect transition="in" filter="box(out)">
                                      <p:cBhvr>
                                        <p:cTn id="47" dur="500"/>
                                        <p:tgtEl>
                                          <p:spTgt spid="36874"/>
                                        </p:tgtEl>
                                      </p:cBhvr>
                                    </p:animEffect>
                                  </p:childTnLst>
                                </p:cTn>
                              </p:par>
                            </p:childTnLst>
                          </p:cTn>
                        </p:par>
                        <p:par>
                          <p:cTn id="48" fill="hold" nodeType="afterGroup">
                            <p:stCondLst>
                              <p:cond delay="5500"/>
                            </p:stCondLst>
                            <p:childTnLst>
                              <p:par>
                                <p:cTn id="49" presetID="4" presetClass="entr" presetSubtype="32" fill="hold" grpId="0" nodeType="afterEffect">
                                  <p:stCondLst>
                                    <p:cond delay="0"/>
                                  </p:stCondLst>
                                  <p:childTnLst>
                                    <p:set>
                                      <p:cBhvr>
                                        <p:cTn id="50" dur="1" fill="hold">
                                          <p:stCondLst>
                                            <p:cond delay="0"/>
                                          </p:stCondLst>
                                        </p:cTn>
                                        <p:tgtEl>
                                          <p:spTgt spid="36875"/>
                                        </p:tgtEl>
                                        <p:attrNameLst>
                                          <p:attrName>style.visibility</p:attrName>
                                        </p:attrNameLst>
                                      </p:cBhvr>
                                      <p:to>
                                        <p:strVal val="visible"/>
                                      </p:to>
                                    </p:set>
                                    <p:animEffect transition="in" filter="box(out)">
                                      <p:cBhvr>
                                        <p:cTn id="51" dur="500"/>
                                        <p:tgtEl>
                                          <p:spTgt spid="36875"/>
                                        </p:tgtEl>
                                      </p:cBhvr>
                                    </p:animEffect>
                                  </p:childTnLst>
                                </p:cTn>
                              </p:par>
                            </p:childTnLst>
                          </p:cTn>
                        </p:par>
                        <p:par>
                          <p:cTn id="52" fill="hold" nodeType="afterGroup">
                            <p:stCondLst>
                              <p:cond delay="6000"/>
                            </p:stCondLst>
                            <p:childTnLst>
                              <p:par>
                                <p:cTn id="53" presetID="4" presetClass="entr" presetSubtype="32" fill="hold" grpId="0" nodeType="afterEffect">
                                  <p:stCondLst>
                                    <p:cond delay="0"/>
                                  </p:stCondLst>
                                  <p:childTnLst>
                                    <p:set>
                                      <p:cBhvr>
                                        <p:cTn id="54" dur="1" fill="hold">
                                          <p:stCondLst>
                                            <p:cond delay="0"/>
                                          </p:stCondLst>
                                        </p:cTn>
                                        <p:tgtEl>
                                          <p:spTgt spid="36876"/>
                                        </p:tgtEl>
                                        <p:attrNameLst>
                                          <p:attrName>style.visibility</p:attrName>
                                        </p:attrNameLst>
                                      </p:cBhvr>
                                      <p:to>
                                        <p:strVal val="visible"/>
                                      </p:to>
                                    </p:set>
                                    <p:animEffect transition="in" filter="box(out)">
                                      <p:cBhvr>
                                        <p:cTn id="55" dur="500"/>
                                        <p:tgtEl>
                                          <p:spTgt spid="36876"/>
                                        </p:tgtEl>
                                      </p:cBhvr>
                                    </p:animEffect>
                                  </p:childTnLst>
                                </p:cTn>
                              </p:par>
                            </p:childTnLst>
                          </p:cTn>
                        </p:par>
                        <p:par>
                          <p:cTn id="56" fill="hold" nodeType="afterGroup">
                            <p:stCondLst>
                              <p:cond delay="6500"/>
                            </p:stCondLst>
                            <p:childTnLst>
                              <p:par>
                                <p:cTn id="57" presetID="4" presetClass="entr" presetSubtype="32" fill="hold" grpId="0" nodeType="afterEffect">
                                  <p:stCondLst>
                                    <p:cond delay="0"/>
                                  </p:stCondLst>
                                  <p:childTnLst>
                                    <p:set>
                                      <p:cBhvr>
                                        <p:cTn id="58" dur="1" fill="hold">
                                          <p:stCondLst>
                                            <p:cond delay="0"/>
                                          </p:stCondLst>
                                        </p:cTn>
                                        <p:tgtEl>
                                          <p:spTgt spid="36884"/>
                                        </p:tgtEl>
                                        <p:attrNameLst>
                                          <p:attrName>style.visibility</p:attrName>
                                        </p:attrNameLst>
                                      </p:cBhvr>
                                      <p:to>
                                        <p:strVal val="visible"/>
                                      </p:to>
                                    </p:set>
                                    <p:animEffect transition="in" filter="box(out)">
                                      <p:cBhvr>
                                        <p:cTn id="59" dur="500"/>
                                        <p:tgtEl>
                                          <p:spTgt spid="36884"/>
                                        </p:tgtEl>
                                      </p:cBhvr>
                                    </p:animEffect>
                                  </p:childTnLst>
                                </p:cTn>
                              </p:par>
                            </p:childTnLst>
                          </p:cTn>
                        </p:par>
                        <p:par>
                          <p:cTn id="60" fill="hold" nodeType="afterGroup">
                            <p:stCondLst>
                              <p:cond delay="7000"/>
                            </p:stCondLst>
                            <p:childTnLst>
                              <p:par>
                                <p:cTn id="61" presetID="4" presetClass="entr" presetSubtype="32" fill="hold" grpId="0" nodeType="afterEffect">
                                  <p:stCondLst>
                                    <p:cond delay="0"/>
                                  </p:stCondLst>
                                  <p:childTnLst>
                                    <p:set>
                                      <p:cBhvr>
                                        <p:cTn id="62" dur="1" fill="hold">
                                          <p:stCondLst>
                                            <p:cond delay="0"/>
                                          </p:stCondLst>
                                        </p:cTn>
                                        <p:tgtEl>
                                          <p:spTgt spid="36888"/>
                                        </p:tgtEl>
                                        <p:attrNameLst>
                                          <p:attrName>style.visibility</p:attrName>
                                        </p:attrNameLst>
                                      </p:cBhvr>
                                      <p:to>
                                        <p:strVal val="visible"/>
                                      </p:to>
                                    </p:set>
                                    <p:animEffect transition="in" filter="box(out)">
                                      <p:cBhvr>
                                        <p:cTn id="63" dur="500"/>
                                        <p:tgtEl>
                                          <p:spTgt spid="36888"/>
                                        </p:tgtEl>
                                      </p:cBhvr>
                                    </p:animEffect>
                                  </p:childTnLst>
                                </p:cTn>
                              </p:par>
                            </p:childTnLst>
                          </p:cTn>
                        </p:par>
                        <p:par>
                          <p:cTn id="64" fill="hold" nodeType="afterGroup">
                            <p:stCondLst>
                              <p:cond delay="7500"/>
                            </p:stCondLst>
                            <p:childTnLst>
                              <p:par>
                                <p:cTn id="65" presetID="4" presetClass="entr" presetSubtype="32" fill="hold" grpId="0" nodeType="afterEffect">
                                  <p:stCondLst>
                                    <p:cond delay="0"/>
                                  </p:stCondLst>
                                  <p:childTnLst>
                                    <p:set>
                                      <p:cBhvr>
                                        <p:cTn id="66" dur="1" fill="hold">
                                          <p:stCondLst>
                                            <p:cond delay="0"/>
                                          </p:stCondLst>
                                        </p:cTn>
                                        <p:tgtEl>
                                          <p:spTgt spid="36889"/>
                                        </p:tgtEl>
                                        <p:attrNameLst>
                                          <p:attrName>style.visibility</p:attrName>
                                        </p:attrNameLst>
                                      </p:cBhvr>
                                      <p:to>
                                        <p:strVal val="visible"/>
                                      </p:to>
                                    </p:set>
                                    <p:animEffect transition="in" filter="box(out)">
                                      <p:cBhvr>
                                        <p:cTn id="67" dur="500"/>
                                        <p:tgtEl>
                                          <p:spTgt spid="36889"/>
                                        </p:tgtEl>
                                      </p:cBhvr>
                                    </p:animEffect>
                                  </p:childTnLst>
                                </p:cTn>
                              </p:par>
                            </p:childTnLst>
                          </p:cTn>
                        </p:par>
                        <p:par>
                          <p:cTn id="68" fill="hold" nodeType="afterGroup">
                            <p:stCondLst>
                              <p:cond delay="8000"/>
                            </p:stCondLst>
                            <p:childTnLst>
                              <p:par>
                                <p:cTn id="69" presetID="4" presetClass="entr" presetSubtype="32" fill="hold" grpId="0" nodeType="afterEffect">
                                  <p:stCondLst>
                                    <p:cond delay="0"/>
                                  </p:stCondLst>
                                  <p:childTnLst>
                                    <p:set>
                                      <p:cBhvr>
                                        <p:cTn id="70" dur="1" fill="hold">
                                          <p:stCondLst>
                                            <p:cond delay="0"/>
                                          </p:stCondLst>
                                        </p:cTn>
                                        <p:tgtEl>
                                          <p:spTgt spid="36886"/>
                                        </p:tgtEl>
                                        <p:attrNameLst>
                                          <p:attrName>style.visibility</p:attrName>
                                        </p:attrNameLst>
                                      </p:cBhvr>
                                      <p:to>
                                        <p:strVal val="visible"/>
                                      </p:to>
                                    </p:set>
                                    <p:animEffect transition="in" filter="box(out)">
                                      <p:cBhvr>
                                        <p:cTn id="71" dur="500"/>
                                        <p:tgtEl>
                                          <p:spTgt spid="368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71" grpId="0" animBg="1" autoUpdateAnimBg="0"/>
      <p:bldP spid="36872" grpId="0" animBg="1" autoUpdateAnimBg="0"/>
      <p:bldP spid="36873" grpId="0" animBg="1" autoUpdateAnimBg="0"/>
      <p:bldP spid="36874" grpId="0" animBg="1" autoUpdateAnimBg="0"/>
      <p:bldP spid="36875" grpId="0" animBg="1" autoUpdateAnimBg="0"/>
      <p:bldP spid="36876" grpId="0" animBg="1" autoUpdateAnimBg="0"/>
      <p:bldP spid="36877" grpId="0" animBg="1"/>
      <p:bldP spid="36878" grpId="0" animBg="1"/>
      <p:bldP spid="36879" grpId="0" animBg="1"/>
      <p:bldP spid="36880" grpId="0" animBg="1"/>
      <p:bldP spid="36881" grpId="0" animBg="1"/>
      <p:bldP spid="36882" grpId="0" animBg="1"/>
      <p:bldP spid="36883" grpId="0" animBg="1"/>
      <p:bldP spid="36884" grpId="0" animBg="1" autoUpdateAnimBg="0"/>
      <p:bldP spid="36886" grpId="0" animBg="1" autoUpdateAnimBg="0"/>
      <p:bldP spid="36888" grpId="0" animBg="1" autoUpdateAnimBg="0"/>
      <p:bldP spid="36889" grpId="0" animBg="1" autoUpdateAnimBg="0"/>
    </p:bldLst>
  </p:timing>
</p:sld>
</file>

<file path=ppt/slides/slide35.xml><?xml version="1.0" encoding="utf-8"?>
<p:sld xmlns:a="http://schemas.openxmlformats.org/drawingml/2006/main" xmlns:r="http://schemas.openxmlformats.org/officeDocument/2006/relationships" xmlns:p="http://schemas.openxmlformats.org/presentationml/2006/main" showMasterPhAnim="0">
  <p:cSld>
    <p:bg>
      <p:bgPr>
        <a:blipFill rotWithShape="1">
          <a:blip r:embed="rId3">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72" name="Rounded Rectangle 9">
            <a:extLst>
              <a:ext uri="{FF2B5EF4-FFF2-40B4-BE49-F238E27FC236}">
                <a16:creationId xmlns:a16="http://schemas.microsoft.com/office/drawing/2014/main" id="{BCA2EB72-13DC-4DC6-B461-3B036C55B9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2600" y="643467"/>
            <a:ext cx="8178799" cy="5571066"/>
          </a:xfrm>
          <a:prstGeom prst="roundRect">
            <a:avLst>
              <a:gd name="adj" fmla="val 2627"/>
            </a:avLst>
          </a:prstGeom>
          <a:solidFill>
            <a:schemeClr val="bg2">
              <a:lumMod val="75000"/>
            </a:schemeClr>
          </a:solidFill>
          <a:ln w="44450">
            <a:gradFill>
              <a:gsLst>
                <a:gs pos="0">
                  <a:schemeClr val="bg2">
                    <a:alpha val="65000"/>
                  </a:schemeClr>
                </a:gs>
                <a:gs pos="98000">
                  <a:schemeClr val="bg2">
                    <a:lumMod val="75000"/>
                    <a:alpha val="55000"/>
                  </a:schemeClr>
                </a:gs>
              </a:gsLst>
              <a:lin ang="5400000" scaled="1"/>
            </a:gradFill>
          </a:ln>
          <a:effectLst>
            <a:innerShdw blurRad="63500" dist="50800" dir="14460000">
              <a:prstClr val="black">
                <a:alpha val="70000"/>
              </a:prstClr>
            </a:innerShdw>
          </a:effectLst>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31747" name="Rectangle 3"/>
          <p:cNvSpPr>
            <a:spLocks noGrp="1" noChangeArrowheads="1"/>
          </p:cNvSpPr>
          <p:nvPr>
            <p:ph type="title" idx="4294967295"/>
          </p:nvPr>
        </p:nvSpPr>
        <p:spPr>
          <a:xfrm>
            <a:off x="856059" y="965199"/>
            <a:ext cx="4556664" cy="4918075"/>
          </a:xfrm>
        </p:spPr>
        <p:txBody>
          <a:bodyPr vert="horz" lIns="91440" tIns="45720" rIns="91440" bIns="45720" rtlCol="0" anchor="ctr">
            <a:normAutofit/>
            <a:scene3d>
              <a:camera prst="orthographicFront"/>
              <a:lightRig rig="soft" dir="t"/>
            </a:scene3d>
            <a:sp3d prstMaterial="softEdge">
              <a:bevelT w="25400" h="25400"/>
            </a:sp3d>
          </a:bodyPr>
          <a:lstStyle/>
          <a:p>
            <a:pPr algn="r">
              <a:defRPr/>
            </a:pPr>
            <a:r>
              <a:rPr lang="en-US" sz="4300" b="1" kern="1200" cap="all">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50000"/>
                    </a:schemeClr>
                  </a:glow>
                  <a:outerShdw blurRad="28575" dist="31750" dir="13200000" algn="tl" rotWithShape="0">
                    <a:srgbClr val="000000">
                      <a:alpha val="25000"/>
                    </a:srgbClr>
                  </a:outerShdw>
                </a:effectLst>
                <a:latin typeface="+mj-lt"/>
                <a:ea typeface="+mj-ea"/>
                <a:cs typeface="+mj-cs"/>
              </a:rPr>
              <a:t>Counter </a:t>
            </a:r>
            <a:br>
              <a:rPr lang="en-US" sz="4300" b="1" kern="1200" cap="all">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50000"/>
                    </a:schemeClr>
                  </a:glow>
                  <a:outerShdw blurRad="28575" dist="31750" dir="13200000" algn="tl" rotWithShape="0">
                    <a:srgbClr val="000000">
                      <a:alpha val="25000"/>
                    </a:srgbClr>
                  </a:outerShdw>
                </a:effectLst>
                <a:latin typeface="+mj-lt"/>
                <a:ea typeface="+mj-ea"/>
                <a:cs typeface="+mj-cs"/>
              </a:rPr>
            </a:br>
            <a:r>
              <a:rPr lang="en-US" sz="4300" b="1" kern="1200" cap="all">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50000"/>
                    </a:schemeClr>
                  </a:glow>
                  <a:outerShdw blurRad="28575" dist="31750" dir="13200000" algn="tl" rotWithShape="0">
                    <a:srgbClr val="000000">
                      <a:alpha val="25000"/>
                    </a:srgbClr>
                  </a:outerShdw>
                </a:effectLst>
                <a:latin typeface="+mj-lt"/>
                <a:ea typeface="+mj-ea"/>
                <a:cs typeface="+mj-cs"/>
              </a:rPr>
              <a:t>Terrorism Ingtelligence </a:t>
            </a:r>
            <a:br>
              <a:rPr lang="en-US" sz="4300" b="1" kern="1200" cap="all">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50000"/>
                    </a:schemeClr>
                  </a:glow>
                  <a:outerShdw blurRad="28575" dist="31750" dir="13200000" algn="tl" rotWithShape="0">
                    <a:srgbClr val="000000">
                      <a:alpha val="25000"/>
                    </a:srgbClr>
                  </a:outerShdw>
                </a:effectLst>
                <a:latin typeface="+mj-lt"/>
                <a:ea typeface="+mj-ea"/>
                <a:cs typeface="+mj-cs"/>
              </a:rPr>
            </a:br>
            <a:r>
              <a:rPr lang="en-US" sz="4300" b="1" kern="1200" cap="all">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50000"/>
                    </a:schemeClr>
                  </a:glow>
                  <a:outerShdw blurRad="28575" dist="31750" dir="13200000" algn="tl" rotWithShape="0">
                    <a:srgbClr val="000000">
                      <a:alpha val="25000"/>
                    </a:srgbClr>
                  </a:outerShdw>
                </a:effectLst>
                <a:latin typeface="+mj-lt"/>
                <a:ea typeface="+mj-ea"/>
                <a:cs typeface="+mj-cs"/>
              </a:rPr>
              <a:t>Unit</a:t>
            </a:r>
            <a:br>
              <a:rPr lang="en-US" sz="4300" b="1" kern="1200" cap="all">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50000"/>
                    </a:schemeClr>
                  </a:glow>
                  <a:outerShdw blurRad="28575" dist="31750" dir="13200000" algn="tl" rotWithShape="0">
                    <a:srgbClr val="000000">
                      <a:alpha val="25000"/>
                    </a:srgbClr>
                  </a:outerShdw>
                </a:effectLst>
                <a:latin typeface="+mj-lt"/>
                <a:ea typeface="+mj-ea"/>
                <a:cs typeface="+mj-cs"/>
              </a:rPr>
            </a:br>
            <a:br>
              <a:rPr lang="en-US" sz="4300" b="1" kern="1200" cap="all">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50000"/>
                    </a:schemeClr>
                  </a:glow>
                  <a:outerShdw blurRad="28575" dist="31750" dir="13200000" algn="tl" rotWithShape="0">
                    <a:srgbClr val="000000">
                      <a:alpha val="25000"/>
                    </a:srgbClr>
                  </a:outerShdw>
                </a:effectLst>
                <a:latin typeface="+mj-lt"/>
                <a:ea typeface="+mj-ea"/>
                <a:cs typeface="+mj-cs"/>
              </a:rPr>
            </a:br>
            <a:r>
              <a:rPr lang="en-US" sz="4300" b="1" kern="1200" cap="all">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50000"/>
                    </a:schemeClr>
                  </a:glow>
                  <a:outerShdw blurRad="28575" dist="31750" dir="13200000" algn="tl" rotWithShape="0">
                    <a:srgbClr val="000000">
                      <a:alpha val="25000"/>
                    </a:srgbClr>
                  </a:outerShdw>
                </a:effectLst>
                <a:latin typeface="+mj-lt"/>
                <a:ea typeface="+mj-ea"/>
                <a:cs typeface="+mj-cs"/>
              </a:rPr>
              <a:t>A typical structure</a:t>
            </a:r>
          </a:p>
        </p:txBody>
      </p:sp>
      <p:cxnSp>
        <p:nvCxnSpPr>
          <p:cNvPr id="74" name="Straight Connector 73">
            <a:extLst>
              <a:ext uri="{FF2B5EF4-FFF2-40B4-BE49-F238E27FC236}">
                <a16:creationId xmlns:a16="http://schemas.microsoft.com/office/drawing/2014/main" id="{C8F75BF3-096E-451E-A222-96A7F094681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54024" y="2011680"/>
            <a:ext cx="0" cy="2834640"/>
          </a:xfrm>
          <a:prstGeom prst="line">
            <a:avLst/>
          </a:prstGeom>
          <a:ln w="1905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44739466"/>
      </p:ext>
    </p:extLst>
  </p:cSld>
  <p:clrMapOvr>
    <a:masterClrMapping/>
  </p:clrMapOvr>
  <p:transition>
    <p:wipe dir="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ext Box 2"/>
          <p:cNvSpPr txBox="1">
            <a:spLocks noChangeArrowheads="1"/>
          </p:cNvSpPr>
          <p:nvPr/>
        </p:nvSpPr>
        <p:spPr bwMode="auto">
          <a:xfrm>
            <a:off x="468313" y="4191000"/>
            <a:ext cx="7924800" cy="1004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fontAlgn="base" hangingPunct="1">
              <a:spcBef>
                <a:spcPct val="50000"/>
              </a:spcBef>
              <a:spcAft>
                <a:spcPct val="0"/>
              </a:spcAft>
            </a:pPr>
            <a:endParaRPr lang="en-GB" altLang="en-US" b="1">
              <a:solidFill>
                <a:srgbClr val="FF0000"/>
              </a:solidFill>
              <a:latin typeface="Eurostile" pitchFamily="34" charset="0"/>
              <a:cs typeface="Arial" charset="0"/>
            </a:endParaRPr>
          </a:p>
          <a:p>
            <a:pPr eaLnBrk="1" fontAlgn="base" hangingPunct="1">
              <a:spcBef>
                <a:spcPct val="50000"/>
              </a:spcBef>
              <a:spcAft>
                <a:spcPct val="0"/>
              </a:spcAft>
            </a:pPr>
            <a:endParaRPr lang="en-GB" altLang="en-US" b="1">
              <a:solidFill>
                <a:srgbClr val="FF0000"/>
              </a:solidFill>
              <a:latin typeface="Eurostile" pitchFamily="34" charset="0"/>
              <a:cs typeface="Arial" charset="0"/>
            </a:endParaRPr>
          </a:p>
        </p:txBody>
      </p:sp>
      <p:pic>
        <p:nvPicPr>
          <p:cNvPr id="21507" name="Picture 6" descr="G:\NECTU 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29200" y="0"/>
            <a:ext cx="14173200" cy="6858000"/>
          </a:xfrm>
          <a:prstGeom prst="rect">
            <a:avLst/>
          </a:prstGeom>
          <a:noFill/>
          <a:ln w="76200">
            <a:solidFill>
              <a:schemeClr val="bg1"/>
            </a:solidFill>
            <a:miter lim="800000"/>
            <a:headEnd/>
            <a:tailEnd/>
          </a:ln>
          <a:extLst>
            <a:ext uri="{909E8E84-426E-40DD-AFC4-6F175D3DCCD1}">
              <a14:hiddenFill xmlns:a14="http://schemas.microsoft.com/office/drawing/2010/main">
                <a:solidFill>
                  <a:srgbClr val="FFFFFF"/>
                </a:solidFill>
              </a14:hiddenFill>
            </a:ext>
          </a:extLst>
        </p:spPr>
      </p:pic>
      <p:sp>
        <p:nvSpPr>
          <p:cNvPr id="35847" name="Text Box 7"/>
          <p:cNvSpPr txBox="1">
            <a:spLocks noChangeArrowheads="1"/>
          </p:cNvSpPr>
          <p:nvPr/>
        </p:nvSpPr>
        <p:spPr bwMode="auto">
          <a:xfrm>
            <a:off x="3200400" y="188913"/>
            <a:ext cx="4057650" cy="836612"/>
          </a:xfrm>
          <a:prstGeom prst="rect">
            <a:avLst/>
          </a:prstGeom>
          <a:solidFill>
            <a:srgbClr val="A50021"/>
          </a:solidFill>
          <a:ln w="57150">
            <a:solidFill>
              <a:schemeClr val="bg1"/>
            </a:solidFill>
            <a:miter lim="800000"/>
            <a:headEnd/>
            <a:tailEnd/>
          </a:ln>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fontAlgn="base">
              <a:spcBef>
                <a:spcPct val="50000"/>
              </a:spcBef>
              <a:spcAft>
                <a:spcPct val="0"/>
              </a:spcAft>
            </a:pPr>
            <a:r>
              <a:rPr lang="en-GB" altLang="en-US" b="1" dirty="0">
                <a:solidFill>
                  <a:srgbClr val="FFFFFF"/>
                </a:solidFill>
                <a:latin typeface="Arial Narrow" pitchFamily="34" charset="0"/>
                <a:cs typeface="Arial" charset="0"/>
              </a:rPr>
              <a:t>Head Of CTIU</a:t>
            </a:r>
          </a:p>
          <a:p>
            <a:pPr algn="ctr" fontAlgn="base">
              <a:spcBef>
                <a:spcPct val="50000"/>
              </a:spcBef>
              <a:spcAft>
                <a:spcPct val="0"/>
              </a:spcAft>
            </a:pPr>
            <a:r>
              <a:rPr lang="en-GB" altLang="en-US" b="1" dirty="0">
                <a:solidFill>
                  <a:srgbClr val="FFFFFF"/>
                </a:solidFill>
                <a:latin typeface="Arial Narrow" pitchFamily="34" charset="0"/>
                <a:cs typeface="Arial" charset="0"/>
              </a:rPr>
              <a:t>Detective Superintendent</a:t>
            </a:r>
            <a:r>
              <a:rPr lang="en-GB" altLang="en-US" sz="1400" b="1" dirty="0">
                <a:solidFill>
                  <a:srgbClr val="FFFFFF"/>
                </a:solidFill>
                <a:latin typeface="Arial Narrow" pitchFamily="34" charset="0"/>
                <a:cs typeface="Arial" charset="0"/>
              </a:rPr>
              <a:t> </a:t>
            </a:r>
            <a:endParaRPr lang="en-GB" altLang="en-US" sz="1200" b="1" dirty="0">
              <a:solidFill>
                <a:srgbClr val="FFFFFF"/>
              </a:solidFill>
              <a:latin typeface="Arial Narrow" pitchFamily="34" charset="0"/>
              <a:cs typeface="Arial" charset="0"/>
            </a:endParaRPr>
          </a:p>
        </p:txBody>
      </p:sp>
      <p:sp>
        <p:nvSpPr>
          <p:cNvPr id="35848" name="Text Box 8"/>
          <p:cNvSpPr txBox="1">
            <a:spLocks noChangeArrowheads="1"/>
          </p:cNvSpPr>
          <p:nvPr/>
        </p:nvSpPr>
        <p:spPr bwMode="auto">
          <a:xfrm>
            <a:off x="7164388" y="2209800"/>
            <a:ext cx="1800225" cy="393700"/>
          </a:xfrm>
          <a:prstGeom prst="rect">
            <a:avLst/>
          </a:prstGeom>
          <a:solidFill>
            <a:srgbClr val="A50021"/>
          </a:solidFill>
          <a:ln w="57150">
            <a:solidFill>
              <a:schemeClr val="bg1"/>
            </a:solidFill>
            <a:miter lim="800000"/>
            <a:headEnd/>
            <a:tailEnd/>
          </a:ln>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fontAlgn="base">
              <a:spcBef>
                <a:spcPct val="50000"/>
              </a:spcBef>
              <a:spcAft>
                <a:spcPct val="0"/>
              </a:spcAft>
            </a:pPr>
            <a:r>
              <a:rPr lang="en-GB" altLang="en-US" sz="1600" b="1" dirty="0">
                <a:solidFill>
                  <a:srgbClr val="FFFFFF"/>
                </a:solidFill>
                <a:latin typeface="Arial Narrow" pitchFamily="34" charset="0"/>
                <a:cs typeface="Arial" charset="0"/>
              </a:rPr>
              <a:t>DSU Controller </a:t>
            </a:r>
            <a:r>
              <a:rPr lang="en-GB" altLang="en-US" sz="1200" b="1" dirty="0">
                <a:solidFill>
                  <a:srgbClr val="FFFFFF"/>
                </a:solidFill>
                <a:latin typeface="Arial Narrow" pitchFamily="34" charset="0"/>
                <a:cs typeface="Arial" charset="0"/>
              </a:rPr>
              <a:t>  </a:t>
            </a:r>
          </a:p>
        </p:txBody>
      </p:sp>
      <p:sp>
        <p:nvSpPr>
          <p:cNvPr id="35850" name="Text Box 10"/>
          <p:cNvSpPr txBox="1">
            <a:spLocks noChangeArrowheads="1"/>
          </p:cNvSpPr>
          <p:nvPr/>
        </p:nvSpPr>
        <p:spPr bwMode="auto">
          <a:xfrm rot="10741920" flipV="1">
            <a:off x="3849688" y="2819400"/>
            <a:ext cx="3455987" cy="393700"/>
          </a:xfrm>
          <a:prstGeom prst="rect">
            <a:avLst/>
          </a:prstGeom>
          <a:solidFill>
            <a:srgbClr val="A50021"/>
          </a:solidFill>
          <a:ln w="57150">
            <a:solidFill>
              <a:schemeClr val="bg1"/>
            </a:solidFill>
            <a:miter lim="800000"/>
            <a:headEnd/>
            <a:tailEnd/>
          </a:ln>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fontAlgn="base">
              <a:spcBef>
                <a:spcPct val="50000"/>
              </a:spcBef>
              <a:spcAft>
                <a:spcPct val="0"/>
              </a:spcAft>
            </a:pPr>
            <a:r>
              <a:rPr lang="en-GB" altLang="en-US" sz="1600" b="1" dirty="0">
                <a:solidFill>
                  <a:srgbClr val="FFFFFF"/>
                </a:solidFill>
                <a:latin typeface="Arial Narrow" pitchFamily="34" charset="0"/>
                <a:cs typeface="Arial" charset="0"/>
              </a:rPr>
              <a:t>Intelligence Manager</a:t>
            </a:r>
          </a:p>
        </p:txBody>
      </p:sp>
      <p:sp>
        <p:nvSpPr>
          <p:cNvPr id="35851" name="Text Box 11"/>
          <p:cNvSpPr txBox="1">
            <a:spLocks noChangeArrowheads="1"/>
          </p:cNvSpPr>
          <p:nvPr/>
        </p:nvSpPr>
        <p:spPr bwMode="auto">
          <a:xfrm>
            <a:off x="6516688" y="1371600"/>
            <a:ext cx="2376487" cy="423863"/>
          </a:xfrm>
          <a:prstGeom prst="rect">
            <a:avLst/>
          </a:prstGeom>
          <a:solidFill>
            <a:srgbClr val="A50021"/>
          </a:solidFill>
          <a:ln w="57150">
            <a:solidFill>
              <a:schemeClr val="bg1"/>
            </a:solidFill>
            <a:miter lim="800000"/>
            <a:headEnd/>
            <a:tailEnd/>
          </a:ln>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fontAlgn="base">
              <a:spcBef>
                <a:spcPct val="50000"/>
              </a:spcBef>
              <a:spcAft>
                <a:spcPct val="0"/>
              </a:spcAft>
            </a:pPr>
            <a:r>
              <a:rPr lang="en-GB" altLang="en-US" b="1" dirty="0">
                <a:solidFill>
                  <a:srgbClr val="FFFFFF"/>
                </a:solidFill>
                <a:latin typeface="Arial Narrow" pitchFamily="34" charset="0"/>
                <a:cs typeface="Arial" charset="0"/>
              </a:rPr>
              <a:t>Head Of Intelligence</a:t>
            </a:r>
            <a:endParaRPr lang="en-GB" altLang="en-US" sz="1200" b="1" dirty="0">
              <a:solidFill>
                <a:srgbClr val="FFFFFF"/>
              </a:solidFill>
              <a:latin typeface="Arial Narrow" pitchFamily="34" charset="0"/>
              <a:cs typeface="Arial" charset="0"/>
            </a:endParaRPr>
          </a:p>
        </p:txBody>
      </p:sp>
      <p:sp>
        <p:nvSpPr>
          <p:cNvPr id="35852" name="Text Box 12"/>
          <p:cNvSpPr txBox="1">
            <a:spLocks noChangeArrowheads="1"/>
          </p:cNvSpPr>
          <p:nvPr/>
        </p:nvSpPr>
        <p:spPr bwMode="auto">
          <a:xfrm>
            <a:off x="3203575" y="4495800"/>
            <a:ext cx="2592388" cy="393700"/>
          </a:xfrm>
          <a:prstGeom prst="rect">
            <a:avLst/>
          </a:prstGeom>
          <a:solidFill>
            <a:srgbClr val="3366FF"/>
          </a:solidFill>
          <a:ln w="57150">
            <a:solidFill>
              <a:schemeClr val="bg1"/>
            </a:solidFill>
            <a:miter lim="800000"/>
            <a:headEnd/>
            <a:tailEnd/>
          </a:ln>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fontAlgn="base">
              <a:spcBef>
                <a:spcPct val="50000"/>
              </a:spcBef>
              <a:spcAft>
                <a:spcPct val="0"/>
              </a:spcAft>
            </a:pPr>
            <a:r>
              <a:rPr lang="en-GB" altLang="en-US" sz="1600" b="1" dirty="0">
                <a:solidFill>
                  <a:srgbClr val="FFFFFF"/>
                </a:solidFill>
                <a:latin typeface="Arial Narrow" pitchFamily="34" charset="0"/>
                <a:cs typeface="Arial" charset="0"/>
              </a:rPr>
              <a:t>Indexers &amp; Researchers</a:t>
            </a:r>
          </a:p>
        </p:txBody>
      </p:sp>
      <p:sp>
        <p:nvSpPr>
          <p:cNvPr id="35855" name="Text Box 15"/>
          <p:cNvSpPr txBox="1">
            <a:spLocks noChangeArrowheads="1"/>
          </p:cNvSpPr>
          <p:nvPr/>
        </p:nvSpPr>
        <p:spPr bwMode="auto">
          <a:xfrm>
            <a:off x="5292725" y="3429000"/>
            <a:ext cx="2374900" cy="393700"/>
          </a:xfrm>
          <a:prstGeom prst="rect">
            <a:avLst/>
          </a:prstGeom>
          <a:solidFill>
            <a:srgbClr val="3366FF"/>
          </a:solidFill>
          <a:ln w="57150">
            <a:solidFill>
              <a:schemeClr val="bg1"/>
            </a:solidFill>
            <a:miter lim="800000"/>
            <a:headEnd/>
            <a:tailEnd/>
          </a:ln>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fontAlgn="base">
              <a:spcBef>
                <a:spcPct val="50000"/>
              </a:spcBef>
              <a:spcAft>
                <a:spcPct val="0"/>
              </a:spcAft>
            </a:pPr>
            <a:r>
              <a:rPr lang="en-GB" altLang="en-US" sz="1600" b="1" dirty="0">
                <a:solidFill>
                  <a:srgbClr val="FFFFFF"/>
                </a:solidFill>
                <a:latin typeface="Arial Narrow" pitchFamily="34" charset="0"/>
                <a:cs typeface="Arial" charset="0"/>
              </a:rPr>
              <a:t>Intelligence Development</a:t>
            </a:r>
          </a:p>
        </p:txBody>
      </p:sp>
      <p:sp>
        <p:nvSpPr>
          <p:cNvPr id="35856" name="Text Box 16"/>
          <p:cNvSpPr txBox="1">
            <a:spLocks noChangeArrowheads="1"/>
          </p:cNvSpPr>
          <p:nvPr/>
        </p:nvSpPr>
        <p:spPr bwMode="auto">
          <a:xfrm>
            <a:off x="5651500" y="3962400"/>
            <a:ext cx="2592388" cy="393700"/>
          </a:xfrm>
          <a:prstGeom prst="rect">
            <a:avLst/>
          </a:prstGeom>
          <a:solidFill>
            <a:srgbClr val="3366FF"/>
          </a:solidFill>
          <a:ln w="57150">
            <a:solidFill>
              <a:schemeClr val="bg1"/>
            </a:solidFill>
            <a:miter lim="800000"/>
            <a:headEnd/>
            <a:tailEnd/>
          </a:ln>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fontAlgn="base">
              <a:spcBef>
                <a:spcPct val="50000"/>
              </a:spcBef>
              <a:spcAft>
                <a:spcPct val="0"/>
              </a:spcAft>
            </a:pPr>
            <a:r>
              <a:rPr lang="en-GB" altLang="en-US" sz="1600" b="1" dirty="0">
                <a:solidFill>
                  <a:srgbClr val="FFFFFF"/>
                </a:solidFill>
                <a:latin typeface="Arial Narrow" pitchFamily="34" charset="0"/>
                <a:cs typeface="Arial" charset="0"/>
              </a:rPr>
              <a:t>Field Intel Officers</a:t>
            </a:r>
          </a:p>
        </p:txBody>
      </p:sp>
      <p:sp>
        <p:nvSpPr>
          <p:cNvPr id="35859" name="Text Box 19"/>
          <p:cNvSpPr txBox="1">
            <a:spLocks noChangeArrowheads="1"/>
          </p:cNvSpPr>
          <p:nvPr/>
        </p:nvSpPr>
        <p:spPr bwMode="auto">
          <a:xfrm>
            <a:off x="8101013" y="3429000"/>
            <a:ext cx="863600" cy="393700"/>
          </a:xfrm>
          <a:prstGeom prst="rect">
            <a:avLst/>
          </a:prstGeom>
          <a:solidFill>
            <a:srgbClr val="3366FF"/>
          </a:solidFill>
          <a:ln w="57150">
            <a:solidFill>
              <a:schemeClr val="bg1"/>
            </a:solidFill>
            <a:miter lim="800000"/>
            <a:headEnd/>
            <a:tailEnd/>
          </a:ln>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fontAlgn="base">
              <a:spcBef>
                <a:spcPct val="50000"/>
              </a:spcBef>
              <a:spcAft>
                <a:spcPct val="0"/>
              </a:spcAft>
            </a:pPr>
            <a:r>
              <a:rPr lang="en-GB" altLang="en-US" sz="1600" b="1" dirty="0">
                <a:solidFill>
                  <a:srgbClr val="FFFFFF"/>
                </a:solidFill>
                <a:latin typeface="Arial Narrow" pitchFamily="34" charset="0"/>
                <a:cs typeface="Arial" charset="0"/>
              </a:rPr>
              <a:t>DSU</a:t>
            </a:r>
            <a:r>
              <a:rPr lang="en-GB" altLang="en-US" sz="1400" b="1" dirty="0">
                <a:solidFill>
                  <a:srgbClr val="FFFFFF"/>
                </a:solidFill>
                <a:latin typeface="Arial Narrow" pitchFamily="34" charset="0"/>
                <a:cs typeface="Arial" charset="0"/>
              </a:rPr>
              <a:t>   </a:t>
            </a:r>
            <a:endParaRPr lang="en-GB" altLang="en-US" sz="1200" b="1" dirty="0">
              <a:solidFill>
                <a:srgbClr val="FFFFFF"/>
              </a:solidFill>
              <a:latin typeface="Arial Narrow" pitchFamily="34" charset="0"/>
              <a:cs typeface="Arial" charset="0"/>
            </a:endParaRPr>
          </a:p>
        </p:txBody>
      </p:sp>
      <p:sp>
        <p:nvSpPr>
          <p:cNvPr id="35864" name="Line 24"/>
          <p:cNvSpPr>
            <a:spLocks noChangeShapeType="1"/>
          </p:cNvSpPr>
          <p:nvPr/>
        </p:nvSpPr>
        <p:spPr bwMode="auto">
          <a:xfrm>
            <a:off x="5257800" y="1828800"/>
            <a:ext cx="0" cy="38100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GB">
              <a:solidFill>
                <a:srgbClr val="000000"/>
              </a:solidFill>
            </a:endParaRPr>
          </a:p>
        </p:txBody>
      </p:sp>
      <p:sp>
        <p:nvSpPr>
          <p:cNvPr id="35865" name="Line 25"/>
          <p:cNvSpPr>
            <a:spLocks noChangeShapeType="1"/>
          </p:cNvSpPr>
          <p:nvPr/>
        </p:nvSpPr>
        <p:spPr bwMode="auto">
          <a:xfrm flipH="1">
            <a:off x="6659563" y="1773238"/>
            <a:ext cx="0" cy="1008062"/>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GB">
              <a:solidFill>
                <a:srgbClr val="000000"/>
              </a:solidFill>
            </a:endParaRPr>
          </a:p>
        </p:txBody>
      </p:sp>
      <p:sp>
        <p:nvSpPr>
          <p:cNvPr id="35866" name="Line 26"/>
          <p:cNvSpPr>
            <a:spLocks noChangeShapeType="1"/>
          </p:cNvSpPr>
          <p:nvPr/>
        </p:nvSpPr>
        <p:spPr bwMode="auto">
          <a:xfrm>
            <a:off x="7956550" y="1773238"/>
            <a:ext cx="0" cy="43180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GB">
              <a:solidFill>
                <a:srgbClr val="000000"/>
              </a:solidFill>
            </a:endParaRPr>
          </a:p>
        </p:txBody>
      </p:sp>
      <p:sp>
        <p:nvSpPr>
          <p:cNvPr id="35867" name="Line 27"/>
          <p:cNvSpPr>
            <a:spLocks noChangeShapeType="1"/>
          </p:cNvSpPr>
          <p:nvPr/>
        </p:nvSpPr>
        <p:spPr bwMode="auto">
          <a:xfrm>
            <a:off x="8532813" y="2565400"/>
            <a:ext cx="0" cy="86360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GB">
              <a:solidFill>
                <a:srgbClr val="000000"/>
              </a:solidFill>
            </a:endParaRPr>
          </a:p>
        </p:txBody>
      </p:sp>
      <p:sp>
        <p:nvSpPr>
          <p:cNvPr id="35868" name="Line 28"/>
          <p:cNvSpPr>
            <a:spLocks noChangeShapeType="1"/>
          </p:cNvSpPr>
          <p:nvPr/>
        </p:nvSpPr>
        <p:spPr bwMode="auto">
          <a:xfrm flipH="1" flipV="1">
            <a:off x="6804025" y="1052513"/>
            <a:ext cx="0" cy="288925"/>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GB">
              <a:solidFill>
                <a:srgbClr val="000000"/>
              </a:solidFill>
            </a:endParaRPr>
          </a:p>
        </p:txBody>
      </p:sp>
      <p:sp>
        <p:nvSpPr>
          <p:cNvPr id="35869" name="Text Box 29"/>
          <p:cNvSpPr txBox="1">
            <a:spLocks noChangeArrowheads="1"/>
          </p:cNvSpPr>
          <p:nvPr/>
        </p:nvSpPr>
        <p:spPr bwMode="auto">
          <a:xfrm>
            <a:off x="2843213" y="3962400"/>
            <a:ext cx="2376487" cy="393700"/>
          </a:xfrm>
          <a:prstGeom prst="rect">
            <a:avLst/>
          </a:prstGeom>
          <a:solidFill>
            <a:srgbClr val="3366FF"/>
          </a:solidFill>
          <a:ln w="57150">
            <a:solidFill>
              <a:schemeClr val="bg1"/>
            </a:solidFill>
            <a:miter lim="800000"/>
            <a:headEnd/>
            <a:tailEnd/>
          </a:ln>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fontAlgn="base">
              <a:spcBef>
                <a:spcPct val="50000"/>
              </a:spcBef>
              <a:spcAft>
                <a:spcPct val="0"/>
              </a:spcAft>
            </a:pPr>
            <a:r>
              <a:rPr lang="en-GB" altLang="en-US" sz="1600" b="1" dirty="0">
                <a:solidFill>
                  <a:srgbClr val="FFFFFF"/>
                </a:solidFill>
                <a:latin typeface="Arial Narrow" pitchFamily="34" charset="0"/>
                <a:cs typeface="Arial" charset="0"/>
              </a:rPr>
              <a:t>Covert Operations</a:t>
            </a:r>
          </a:p>
        </p:txBody>
      </p:sp>
      <p:sp>
        <p:nvSpPr>
          <p:cNvPr id="35858" name="Text Box 18"/>
          <p:cNvSpPr txBox="1">
            <a:spLocks noChangeArrowheads="1"/>
          </p:cNvSpPr>
          <p:nvPr/>
        </p:nvSpPr>
        <p:spPr bwMode="auto">
          <a:xfrm>
            <a:off x="6227763" y="4508500"/>
            <a:ext cx="2520950" cy="393700"/>
          </a:xfrm>
          <a:prstGeom prst="rect">
            <a:avLst/>
          </a:prstGeom>
          <a:solidFill>
            <a:srgbClr val="3366FF"/>
          </a:solidFill>
          <a:ln w="57150">
            <a:solidFill>
              <a:schemeClr val="bg1"/>
            </a:solidFill>
            <a:miter lim="800000"/>
            <a:headEnd/>
            <a:tailEnd/>
          </a:ln>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fontAlgn="base">
              <a:spcBef>
                <a:spcPct val="50000"/>
              </a:spcBef>
              <a:spcAft>
                <a:spcPct val="0"/>
              </a:spcAft>
            </a:pPr>
            <a:r>
              <a:rPr lang="en-GB" altLang="en-US" sz="1600" b="1" dirty="0">
                <a:solidFill>
                  <a:srgbClr val="FFFFFF"/>
                </a:solidFill>
                <a:latin typeface="Arial Narrow" pitchFamily="34" charset="0"/>
                <a:cs typeface="Arial" charset="0"/>
              </a:rPr>
              <a:t>Analysts</a:t>
            </a:r>
          </a:p>
        </p:txBody>
      </p:sp>
      <p:sp>
        <p:nvSpPr>
          <p:cNvPr id="2" name="Line 25"/>
          <p:cNvSpPr>
            <a:spLocks noChangeShapeType="1"/>
          </p:cNvSpPr>
          <p:nvPr/>
        </p:nvSpPr>
        <p:spPr bwMode="auto">
          <a:xfrm>
            <a:off x="6877050" y="3213100"/>
            <a:ext cx="0" cy="21590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GB">
              <a:solidFill>
                <a:srgbClr val="000000"/>
              </a:solidFill>
            </a:endParaRPr>
          </a:p>
        </p:txBody>
      </p:sp>
      <p:sp>
        <p:nvSpPr>
          <p:cNvPr id="3" name="Line 25"/>
          <p:cNvSpPr>
            <a:spLocks noChangeShapeType="1"/>
          </p:cNvSpPr>
          <p:nvPr/>
        </p:nvSpPr>
        <p:spPr bwMode="auto">
          <a:xfrm flipH="1">
            <a:off x="4140200" y="3213100"/>
            <a:ext cx="0" cy="720725"/>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GB">
              <a:solidFill>
                <a:srgbClr val="000000"/>
              </a:solidFill>
            </a:endParaRPr>
          </a:p>
        </p:txBody>
      </p:sp>
      <p:sp>
        <p:nvSpPr>
          <p:cNvPr id="4" name="Line 25"/>
          <p:cNvSpPr>
            <a:spLocks noChangeShapeType="1"/>
          </p:cNvSpPr>
          <p:nvPr/>
        </p:nvSpPr>
        <p:spPr bwMode="auto">
          <a:xfrm flipH="1">
            <a:off x="4140200" y="4365625"/>
            <a:ext cx="0" cy="142875"/>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GB">
              <a:solidFill>
                <a:srgbClr val="000000"/>
              </a:solidFill>
            </a:endParaRPr>
          </a:p>
        </p:txBody>
      </p:sp>
      <p:sp>
        <p:nvSpPr>
          <p:cNvPr id="5" name="Line 25"/>
          <p:cNvSpPr>
            <a:spLocks noChangeShapeType="1"/>
          </p:cNvSpPr>
          <p:nvPr/>
        </p:nvSpPr>
        <p:spPr bwMode="auto">
          <a:xfrm>
            <a:off x="6877050" y="3860800"/>
            <a:ext cx="0" cy="144463"/>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GB">
              <a:solidFill>
                <a:srgbClr val="000000"/>
              </a:solidFill>
            </a:endParaRPr>
          </a:p>
        </p:txBody>
      </p:sp>
      <p:sp>
        <p:nvSpPr>
          <p:cNvPr id="6" name="Line 25"/>
          <p:cNvSpPr>
            <a:spLocks noChangeShapeType="1"/>
          </p:cNvSpPr>
          <p:nvPr/>
        </p:nvSpPr>
        <p:spPr bwMode="auto">
          <a:xfrm>
            <a:off x="6877050" y="4365625"/>
            <a:ext cx="0" cy="142875"/>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GB">
              <a:solidFill>
                <a:srgbClr val="000000"/>
              </a:solidFill>
            </a:endParaRPr>
          </a:p>
        </p:txBody>
      </p:sp>
      <p:sp>
        <p:nvSpPr>
          <p:cNvPr id="7" name="Text Box 11"/>
          <p:cNvSpPr txBox="1">
            <a:spLocks noChangeArrowheads="1"/>
          </p:cNvSpPr>
          <p:nvPr/>
        </p:nvSpPr>
        <p:spPr bwMode="auto">
          <a:xfrm>
            <a:off x="179388" y="2781300"/>
            <a:ext cx="2089150" cy="369888"/>
          </a:xfrm>
          <a:prstGeom prst="rect">
            <a:avLst/>
          </a:prstGeom>
          <a:solidFill>
            <a:srgbClr val="A50021"/>
          </a:solidFill>
          <a:ln w="57150">
            <a:solidFill>
              <a:schemeClr val="bg1"/>
            </a:solidFill>
            <a:miter lim="800000"/>
            <a:headEnd/>
            <a:tailEnd/>
          </a:ln>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fontAlgn="base">
              <a:spcBef>
                <a:spcPct val="50000"/>
              </a:spcBef>
              <a:spcAft>
                <a:spcPct val="0"/>
              </a:spcAft>
            </a:pPr>
            <a:r>
              <a:rPr lang="en-GB" altLang="en-US" b="1" dirty="0">
                <a:solidFill>
                  <a:srgbClr val="FFFFFF"/>
                </a:solidFill>
                <a:latin typeface="Arial Narrow" pitchFamily="34" charset="0"/>
                <a:cs typeface="Arial" charset="0"/>
              </a:rPr>
              <a:t>Ports</a:t>
            </a:r>
            <a:endParaRPr lang="en-GB" altLang="en-US" sz="1200" b="1" dirty="0">
              <a:solidFill>
                <a:srgbClr val="FFFFFF"/>
              </a:solidFill>
              <a:latin typeface="Arial Narrow" pitchFamily="34" charset="0"/>
              <a:cs typeface="Arial" charset="0"/>
            </a:endParaRPr>
          </a:p>
        </p:txBody>
      </p:sp>
      <p:sp>
        <p:nvSpPr>
          <p:cNvPr id="8" name="Text Box 11"/>
          <p:cNvSpPr txBox="1">
            <a:spLocks noChangeArrowheads="1"/>
          </p:cNvSpPr>
          <p:nvPr/>
        </p:nvSpPr>
        <p:spPr bwMode="auto">
          <a:xfrm>
            <a:off x="179388" y="3935413"/>
            <a:ext cx="2089150" cy="369887"/>
          </a:xfrm>
          <a:prstGeom prst="rect">
            <a:avLst/>
          </a:prstGeom>
          <a:solidFill>
            <a:srgbClr val="A50021"/>
          </a:solidFill>
          <a:ln w="57150">
            <a:solidFill>
              <a:schemeClr val="bg1"/>
            </a:solidFill>
            <a:miter lim="800000"/>
            <a:headEnd/>
            <a:tailEnd/>
          </a:ln>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fontAlgn="base">
              <a:spcBef>
                <a:spcPct val="50000"/>
              </a:spcBef>
              <a:spcAft>
                <a:spcPct val="0"/>
              </a:spcAft>
            </a:pPr>
            <a:r>
              <a:rPr lang="en-GB" altLang="en-US" b="1" dirty="0">
                <a:solidFill>
                  <a:srgbClr val="FFFFFF"/>
                </a:solidFill>
                <a:latin typeface="Arial Narrow" pitchFamily="34" charset="0"/>
                <a:cs typeface="Arial" charset="0"/>
              </a:rPr>
              <a:t>Protect and Prepare</a:t>
            </a:r>
            <a:endParaRPr lang="en-GB" altLang="en-US" sz="1200" b="1" dirty="0">
              <a:solidFill>
                <a:srgbClr val="FFFFFF"/>
              </a:solidFill>
              <a:latin typeface="Arial Narrow" pitchFamily="34" charset="0"/>
              <a:cs typeface="Arial" charset="0"/>
            </a:endParaRPr>
          </a:p>
        </p:txBody>
      </p:sp>
      <p:sp>
        <p:nvSpPr>
          <p:cNvPr id="9" name="Text Box 11"/>
          <p:cNvSpPr txBox="1">
            <a:spLocks noChangeArrowheads="1"/>
          </p:cNvSpPr>
          <p:nvPr/>
        </p:nvSpPr>
        <p:spPr bwMode="auto">
          <a:xfrm>
            <a:off x="179388" y="3359150"/>
            <a:ext cx="2089150" cy="369888"/>
          </a:xfrm>
          <a:prstGeom prst="rect">
            <a:avLst/>
          </a:prstGeom>
          <a:solidFill>
            <a:srgbClr val="A50021"/>
          </a:solidFill>
          <a:ln w="57150">
            <a:solidFill>
              <a:schemeClr val="bg1"/>
            </a:solidFill>
            <a:miter lim="800000"/>
            <a:headEnd/>
            <a:tailEnd/>
          </a:ln>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fontAlgn="base">
              <a:spcBef>
                <a:spcPct val="50000"/>
              </a:spcBef>
              <a:spcAft>
                <a:spcPct val="0"/>
              </a:spcAft>
            </a:pPr>
            <a:r>
              <a:rPr lang="en-GB" altLang="en-US" b="1" dirty="0">
                <a:solidFill>
                  <a:srgbClr val="FFFFFF"/>
                </a:solidFill>
                <a:latin typeface="Arial Narrow" pitchFamily="34" charset="0"/>
                <a:cs typeface="Arial" charset="0"/>
              </a:rPr>
              <a:t>Prevent</a:t>
            </a:r>
            <a:endParaRPr lang="en-GB" altLang="en-US" sz="1200" b="1" dirty="0">
              <a:solidFill>
                <a:srgbClr val="FFFFFF"/>
              </a:solidFill>
              <a:latin typeface="Arial Narrow" pitchFamily="34" charset="0"/>
              <a:cs typeface="Arial" charset="0"/>
            </a:endParaRPr>
          </a:p>
        </p:txBody>
      </p:sp>
      <p:sp>
        <p:nvSpPr>
          <p:cNvPr id="10" name="Line 25"/>
          <p:cNvSpPr>
            <a:spLocks noChangeShapeType="1"/>
          </p:cNvSpPr>
          <p:nvPr/>
        </p:nvSpPr>
        <p:spPr bwMode="auto">
          <a:xfrm flipH="1">
            <a:off x="1835150" y="981075"/>
            <a:ext cx="1368425" cy="1800225"/>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GB">
              <a:solidFill>
                <a:srgbClr val="000000"/>
              </a:solidFill>
            </a:endParaRPr>
          </a:p>
        </p:txBody>
      </p:sp>
      <p:sp>
        <p:nvSpPr>
          <p:cNvPr id="11" name="Line 25"/>
          <p:cNvSpPr>
            <a:spLocks noChangeShapeType="1"/>
          </p:cNvSpPr>
          <p:nvPr/>
        </p:nvSpPr>
        <p:spPr bwMode="auto">
          <a:xfrm flipH="1">
            <a:off x="1763713" y="3213100"/>
            <a:ext cx="0" cy="144463"/>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GB">
              <a:solidFill>
                <a:srgbClr val="000000"/>
              </a:solidFill>
            </a:endParaRPr>
          </a:p>
        </p:txBody>
      </p:sp>
      <p:sp>
        <p:nvSpPr>
          <p:cNvPr id="12" name="Line 25"/>
          <p:cNvSpPr>
            <a:spLocks noChangeShapeType="1"/>
          </p:cNvSpPr>
          <p:nvPr/>
        </p:nvSpPr>
        <p:spPr bwMode="auto">
          <a:xfrm flipH="1">
            <a:off x="1763713" y="3789363"/>
            <a:ext cx="0" cy="144462"/>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GB">
              <a:solidFill>
                <a:srgbClr val="000000"/>
              </a:solidFill>
            </a:endParaRPr>
          </a:p>
        </p:txBody>
      </p:sp>
    </p:spTree>
    <p:extLst>
      <p:ext uri="{BB962C8B-B14F-4D97-AF65-F5344CB8AC3E}">
        <p14:creationId xmlns:p14="http://schemas.microsoft.com/office/powerpoint/2010/main" val="162000141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5847"/>
                                        </p:tgtEl>
                                        <p:attrNameLst>
                                          <p:attrName>style.visibility</p:attrName>
                                        </p:attrNameLst>
                                      </p:cBhvr>
                                      <p:to>
                                        <p:strVal val="visible"/>
                                      </p:to>
                                    </p:set>
                                    <p:animEffect transition="in" filter="box(out)">
                                      <p:cBhvr>
                                        <p:cTn id="7" dur="500"/>
                                        <p:tgtEl>
                                          <p:spTgt spid="35847"/>
                                        </p:tgtEl>
                                      </p:cBhvr>
                                    </p:animEffect>
                                  </p:childTnLst>
                                </p:cTn>
                              </p:par>
                            </p:childTnLst>
                          </p:cTn>
                        </p:par>
                        <p:par>
                          <p:cTn id="8" fill="hold" nodeType="afterGroup">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35868"/>
                                        </p:tgtEl>
                                        <p:attrNameLst>
                                          <p:attrName>style.visibility</p:attrName>
                                        </p:attrNameLst>
                                      </p:cBhvr>
                                      <p:to>
                                        <p:strVal val="visible"/>
                                      </p:to>
                                    </p:set>
                                    <p:animEffect transition="in" filter="wipe(up)">
                                      <p:cBhvr>
                                        <p:cTn id="11" dur="500"/>
                                        <p:tgtEl>
                                          <p:spTgt spid="35868"/>
                                        </p:tgtEl>
                                      </p:cBhvr>
                                    </p:animEffect>
                                  </p:childTnLst>
                                </p:cTn>
                              </p:par>
                            </p:childTnLst>
                          </p:cTn>
                        </p:par>
                        <p:par>
                          <p:cTn id="12" fill="hold" nodeType="afterGroup">
                            <p:stCondLst>
                              <p:cond delay="1000"/>
                            </p:stCondLst>
                            <p:childTnLst>
                              <p:par>
                                <p:cTn id="13" presetID="4" presetClass="entr" presetSubtype="32" fill="hold" grpId="0" nodeType="afterEffect">
                                  <p:stCondLst>
                                    <p:cond delay="0"/>
                                  </p:stCondLst>
                                  <p:childTnLst>
                                    <p:set>
                                      <p:cBhvr>
                                        <p:cTn id="14" dur="1" fill="hold">
                                          <p:stCondLst>
                                            <p:cond delay="0"/>
                                          </p:stCondLst>
                                        </p:cTn>
                                        <p:tgtEl>
                                          <p:spTgt spid="35851"/>
                                        </p:tgtEl>
                                        <p:attrNameLst>
                                          <p:attrName>style.visibility</p:attrName>
                                        </p:attrNameLst>
                                      </p:cBhvr>
                                      <p:to>
                                        <p:strVal val="visible"/>
                                      </p:to>
                                    </p:set>
                                    <p:animEffect transition="in" filter="box(out)">
                                      <p:cBhvr>
                                        <p:cTn id="15" dur="500"/>
                                        <p:tgtEl>
                                          <p:spTgt spid="35851"/>
                                        </p:tgtEl>
                                      </p:cBhvr>
                                    </p:animEffect>
                                  </p:childTnLst>
                                </p:cTn>
                              </p:par>
                            </p:childTnLst>
                          </p:cTn>
                        </p:par>
                        <p:par>
                          <p:cTn id="16" fill="hold" nodeType="afterGroup">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35865"/>
                                        </p:tgtEl>
                                        <p:attrNameLst>
                                          <p:attrName>style.visibility</p:attrName>
                                        </p:attrNameLst>
                                      </p:cBhvr>
                                      <p:to>
                                        <p:strVal val="visible"/>
                                      </p:to>
                                    </p:set>
                                    <p:animEffect transition="in" filter="wipe(up)">
                                      <p:cBhvr>
                                        <p:cTn id="19" dur="500"/>
                                        <p:tgtEl>
                                          <p:spTgt spid="35865"/>
                                        </p:tgtEl>
                                      </p:cBhvr>
                                    </p:animEffect>
                                  </p:childTnLst>
                                </p:cTn>
                              </p:par>
                            </p:childTnLst>
                          </p:cTn>
                        </p:par>
                        <p:par>
                          <p:cTn id="20" fill="hold" nodeType="afterGroup">
                            <p:stCondLst>
                              <p:cond delay="2000"/>
                            </p:stCondLst>
                            <p:childTnLst>
                              <p:par>
                                <p:cTn id="21" presetID="4" presetClass="entr" presetSubtype="32" fill="hold" grpId="0" nodeType="afterEffect">
                                  <p:stCondLst>
                                    <p:cond delay="0"/>
                                  </p:stCondLst>
                                  <p:childTnLst>
                                    <p:set>
                                      <p:cBhvr>
                                        <p:cTn id="22" dur="1" fill="hold">
                                          <p:stCondLst>
                                            <p:cond delay="0"/>
                                          </p:stCondLst>
                                        </p:cTn>
                                        <p:tgtEl>
                                          <p:spTgt spid="35850"/>
                                        </p:tgtEl>
                                        <p:attrNameLst>
                                          <p:attrName>style.visibility</p:attrName>
                                        </p:attrNameLst>
                                      </p:cBhvr>
                                      <p:to>
                                        <p:strVal val="visible"/>
                                      </p:to>
                                    </p:set>
                                    <p:animEffect transition="in" filter="box(out)">
                                      <p:cBhvr>
                                        <p:cTn id="23" dur="500"/>
                                        <p:tgtEl>
                                          <p:spTgt spid="35850"/>
                                        </p:tgtEl>
                                      </p:cBhvr>
                                    </p:animEffect>
                                  </p:childTnLst>
                                </p:cTn>
                              </p:par>
                            </p:childTnLst>
                          </p:cTn>
                        </p:par>
                        <p:par>
                          <p:cTn id="24" fill="hold" nodeType="afterGroup">
                            <p:stCondLst>
                              <p:cond delay="2500"/>
                            </p:stCondLst>
                            <p:childTnLst>
                              <p:par>
                                <p:cTn id="25" presetID="4" presetClass="entr" presetSubtype="32" fill="hold" grpId="0" nodeType="afterEffect">
                                  <p:stCondLst>
                                    <p:cond delay="0"/>
                                  </p:stCondLst>
                                  <p:childTnLst>
                                    <p:set>
                                      <p:cBhvr>
                                        <p:cTn id="26" dur="1" fill="hold">
                                          <p:stCondLst>
                                            <p:cond delay="0"/>
                                          </p:stCondLst>
                                        </p:cTn>
                                        <p:tgtEl>
                                          <p:spTgt spid="35855"/>
                                        </p:tgtEl>
                                        <p:attrNameLst>
                                          <p:attrName>style.visibility</p:attrName>
                                        </p:attrNameLst>
                                      </p:cBhvr>
                                      <p:to>
                                        <p:strVal val="visible"/>
                                      </p:to>
                                    </p:set>
                                    <p:animEffect transition="in" filter="box(out)">
                                      <p:cBhvr>
                                        <p:cTn id="27" dur="500"/>
                                        <p:tgtEl>
                                          <p:spTgt spid="35855"/>
                                        </p:tgtEl>
                                      </p:cBhvr>
                                    </p:animEffect>
                                  </p:childTnLst>
                                </p:cTn>
                              </p:par>
                            </p:childTnLst>
                          </p:cTn>
                        </p:par>
                        <p:par>
                          <p:cTn id="28" fill="hold" nodeType="afterGroup">
                            <p:stCondLst>
                              <p:cond delay="3000"/>
                            </p:stCondLst>
                            <p:childTnLst>
                              <p:par>
                                <p:cTn id="29" presetID="4" presetClass="entr" presetSubtype="32" fill="hold" grpId="0" nodeType="afterEffect">
                                  <p:stCondLst>
                                    <p:cond delay="0"/>
                                  </p:stCondLst>
                                  <p:childTnLst>
                                    <p:set>
                                      <p:cBhvr>
                                        <p:cTn id="30" dur="1" fill="hold">
                                          <p:stCondLst>
                                            <p:cond delay="0"/>
                                          </p:stCondLst>
                                        </p:cTn>
                                        <p:tgtEl>
                                          <p:spTgt spid="35869"/>
                                        </p:tgtEl>
                                        <p:attrNameLst>
                                          <p:attrName>style.visibility</p:attrName>
                                        </p:attrNameLst>
                                      </p:cBhvr>
                                      <p:to>
                                        <p:strVal val="visible"/>
                                      </p:to>
                                    </p:set>
                                    <p:animEffect transition="in" filter="box(out)">
                                      <p:cBhvr>
                                        <p:cTn id="31" dur="500"/>
                                        <p:tgtEl>
                                          <p:spTgt spid="35869"/>
                                        </p:tgtEl>
                                      </p:cBhvr>
                                    </p:animEffect>
                                  </p:childTnLst>
                                </p:cTn>
                              </p:par>
                            </p:childTnLst>
                          </p:cTn>
                        </p:par>
                        <p:par>
                          <p:cTn id="32" fill="hold" nodeType="afterGroup">
                            <p:stCondLst>
                              <p:cond delay="3500"/>
                            </p:stCondLst>
                            <p:childTnLst>
                              <p:par>
                                <p:cTn id="33" presetID="4" presetClass="entr" presetSubtype="32" fill="hold" grpId="0" nodeType="afterEffect">
                                  <p:stCondLst>
                                    <p:cond delay="0"/>
                                  </p:stCondLst>
                                  <p:childTnLst>
                                    <p:set>
                                      <p:cBhvr>
                                        <p:cTn id="34" dur="1" fill="hold">
                                          <p:stCondLst>
                                            <p:cond delay="0"/>
                                          </p:stCondLst>
                                        </p:cTn>
                                        <p:tgtEl>
                                          <p:spTgt spid="35856"/>
                                        </p:tgtEl>
                                        <p:attrNameLst>
                                          <p:attrName>style.visibility</p:attrName>
                                        </p:attrNameLst>
                                      </p:cBhvr>
                                      <p:to>
                                        <p:strVal val="visible"/>
                                      </p:to>
                                    </p:set>
                                    <p:animEffect transition="in" filter="box(out)">
                                      <p:cBhvr>
                                        <p:cTn id="35" dur="500"/>
                                        <p:tgtEl>
                                          <p:spTgt spid="35856"/>
                                        </p:tgtEl>
                                      </p:cBhvr>
                                    </p:animEffect>
                                  </p:childTnLst>
                                </p:cTn>
                              </p:par>
                            </p:childTnLst>
                          </p:cTn>
                        </p:par>
                        <p:par>
                          <p:cTn id="36" fill="hold" nodeType="afterGroup">
                            <p:stCondLst>
                              <p:cond delay="4000"/>
                            </p:stCondLst>
                            <p:childTnLst>
                              <p:par>
                                <p:cTn id="37" presetID="4" presetClass="entr" presetSubtype="32" fill="hold" grpId="0" nodeType="afterEffect">
                                  <p:stCondLst>
                                    <p:cond delay="0"/>
                                  </p:stCondLst>
                                  <p:childTnLst>
                                    <p:set>
                                      <p:cBhvr>
                                        <p:cTn id="38" dur="1" fill="hold">
                                          <p:stCondLst>
                                            <p:cond delay="0"/>
                                          </p:stCondLst>
                                        </p:cTn>
                                        <p:tgtEl>
                                          <p:spTgt spid="35852"/>
                                        </p:tgtEl>
                                        <p:attrNameLst>
                                          <p:attrName>style.visibility</p:attrName>
                                        </p:attrNameLst>
                                      </p:cBhvr>
                                      <p:to>
                                        <p:strVal val="visible"/>
                                      </p:to>
                                    </p:set>
                                    <p:animEffect transition="in" filter="box(out)">
                                      <p:cBhvr>
                                        <p:cTn id="39" dur="500"/>
                                        <p:tgtEl>
                                          <p:spTgt spid="35852"/>
                                        </p:tgtEl>
                                      </p:cBhvr>
                                    </p:animEffect>
                                  </p:childTnLst>
                                </p:cTn>
                              </p:par>
                            </p:childTnLst>
                          </p:cTn>
                        </p:par>
                        <p:par>
                          <p:cTn id="40" fill="hold" nodeType="afterGroup">
                            <p:stCondLst>
                              <p:cond delay="4500"/>
                            </p:stCondLst>
                            <p:childTnLst>
                              <p:par>
                                <p:cTn id="41" presetID="22" presetClass="entr" presetSubtype="1" fill="hold" grpId="0" nodeType="afterEffect">
                                  <p:stCondLst>
                                    <p:cond delay="0"/>
                                  </p:stCondLst>
                                  <p:childTnLst>
                                    <p:set>
                                      <p:cBhvr>
                                        <p:cTn id="42" dur="1" fill="hold">
                                          <p:stCondLst>
                                            <p:cond delay="0"/>
                                          </p:stCondLst>
                                        </p:cTn>
                                        <p:tgtEl>
                                          <p:spTgt spid="35864"/>
                                        </p:tgtEl>
                                        <p:attrNameLst>
                                          <p:attrName>style.visibility</p:attrName>
                                        </p:attrNameLst>
                                      </p:cBhvr>
                                      <p:to>
                                        <p:strVal val="visible"/>
                                      </p:to>
                                    </p:set>
                                    <p:animEffect transition="in" filter="wipe(up)">
                                      <p:cBhvr>
                                        <p:cTn id="43" dur="500"/>
                                        <p:tgtEl>
                                          <p:spTgt spid="35864"/>
                                        </p:tgtEl>
                                      </p:cBhvr>
                                    </p:animEffect>
                                  </p:childTnLst>
                                </p:cTn>
                              </p:par>
                            </p:childTnLst>
                          </p:cTn>
                        </p:par>
                        <p:par>
                          <p:cTn id="44" fill="hold" nodeType="afterGroup">
                            <p:stCondLst>
                              <p:cond delay="5000"/>
                            </p:stCondLst>
                            <p:childTnLst>
                              <p:par>
                                <p:cTn id="45" presetID="22" presetClass="entr" presetSubtype="1" fill="hold" grpId="0" nodeType="afterEffect">
                                  <p:stCondLst>
                                    <p:cond delay="0"/>
                                  </p:stCondLst>
                                  <p:childTnLst>
                                    <p:set>
                                      <p:cBhvr>
                                        <p:cTn id="46" dur="1" fill="hold">
                                          <p:stCondLst>
                                            <p:cond delay="0"/>
                                          </p:stCondLst>
                                        </p:cTn>
                                        <p:tgtEl>
                                          <p:spTgt spid="35866"/>
                                        </p:tgtEl>
                                        <p:attrNameLst>
                                          <p:attrName>style.visibility</p:attrName>
                                        </p:attrNameLst>
                                      </p:cBhvr>
                                      <p:to>
                                        <p:strVal val="visible"/>
                                      </p:to>
                                    </p:set>
                                    <p:animEffect transition="in" filter="wipe(up)">
                                      <p:cBhvr>
                                        <p:cTn id="47" dur="500"/>
                                        <p:tgtEl>
                                          <p:spTgt spid="35866"/>
                                        </p:tgtEl>
                                      </p:cBhvr>
                                    </p:animEffect>
                                  </p:childTnLst>
                                </p:cTn>
                              </p:par>
                            </p:childTnLst>
                          </p:cTn>
                        </p:par>
                        <p:par>
                          <p:cTn id="48" fill="hold" nodeType="afterGroup">
                            <p:stCondLst>
                              <p:cond delay="5500"/>
                            </p:stCondLst>
                            <p:childTnLst>
                              <p:par>
                                <p:cTn id="49" presetID="4" presetClass="entr" presetSubtype="32" fill="hold" grpId="0" nodeType="afterEffect">
                                  <p:stCondLst>
                                    <p:cond delay="0"/>
                                  </p:stCondLst>
                                  <p:childTnLst>
                                    <p:set>
                                      <p:cBhvr>
                                        <p:cTn id="50" dur="1" fill="hold">
                                          <p:stCondLst>
                                            <p:cond delay="0"/>
                                          </p:stCondLst>
                                        </p:cTn>
                                        <p:tgtEl>
                                          <p:spTgt spid="35848"/>
                                        </p:tgtEl>
                                        <p:attrNameLst>
                                          <p:attrName>style.visibility</p:attrName>
                                        </p:attrNameLst>
                                      </p:cBhvr>
                                      <p:to>
                                        <p:strVal val="visible"/>
                                      </p:to>
                                    </p:set>
                                    <p:animEffect transition="in" filter="box(out)">
                                      <p:cBhvr>
                                        <p:cTn id="51" dur="500"/>
                                        <p:tgtEl>
                                          <p:spTgt spid="35848"/>
                                        </p:tgtEl>
                                      </p:cBhvr>
                                    </p:animEffect>
                                  </p:childTnLst>
                                </p:cTn>
                              </p:par>
                            </p:childTnLst>
                          </p:cTn>
                        </p:par>
                        <p:par>
                          <p:cTn id="52" fill="hold" nodeType="afterGroup">
                            <p:stCondLst>
                              <p:cond delay="6000"/>
                            </p:stCondLst>
                            <p:childTnLst>
                              <p:par>
                                <p:cTn id="53" presetID="22" presetClass="entr" presetSubtype="1" fill="hold" grpId="0" nodeType="afterEffect">
                                  <p:stCondLst>
                                    <p:cond delay="0"/>
                                  </p:stCondLst>
                                  <p:childTnLst>
                                    <p:set>
                                      <p:cBhvr>
                                        <p:cTn id="54" dur="1" fill="hold">
                                          <p:stCondLst>
                                            <p:cond delay="0"/>
                                          </p:stCondLst>
                                        </p:cTn>
                                        <p:tgtEl>
                                          <p:spTgt spid="35867"/>
                                        </p:tgtEl>
                                        <p:attrNameLst>
                                          <p:attrName>style.visibility</p:attrName>
                                        </p:attrNameLst>
                                      </p:cBhvr>
                                      <p:to>
                                        <p:strVal val="visible"/>
                                      </p:to>
                                    </p:set>
                                    <p:animEffect transition="in" filter="wipe(up)">
                                      <p:cBhvr>
                                        <p:cTn id="55" dur="500"/>
                                        <p:tgtEl>
                                          <p:spTgt spid="35867"/>
                                        </p:tgtEl>
                                      </p:cBhvr>
                                    </p:animEffect>
                                  </p:childTnLst>
                                </p:cTn>
                              </p:par>
                            </p:childTnLst>
                          </p:cTn>
                        </p:par>
                        <p:par>
                          <p:cTn id="56" fill="hold" nodeType="afterGroup">
                            <p:stCondLst>
                              <p:cond delay="6500"/>
                            </p:stCondLst>
                            <p:childTnLst>
                              <p:par>
                                <p:cTn id="57" presetID="4" presetClass="entr" presetSubtype="32" fill="hold" grpId="0" nodeType="afterEffect">
                                  <p:stCondLst>
                                    <p:cond delay="0"/>
                                  </p:stCondLst>
                                  <p:childTnLst>
                                    <p:set>
                                      <p:cBhvr>
                                        <p:cTn id="58" dur="1" fill="hold">
                                          <p:stCondLst>
                                            <p:cond delay="0"/>
                                          </p:stCondLst>
                                        </p:cTn>
                                        <p:tgtEl>
                                          <p:spTgt spid="35859"/>
                                        </p:tgtEl>
                                        <p:attrNameLst>
                                          <p:attrName>style.visibility</p:attrName>
                                        </p:attrNameLst>
                                      </p:cBhvr>
                                      <p:to>
                                        <p:strVal val="visible"/>
                                      </p:to>
                                    </p:set>
                                    <p:animEffect transition="in" filter="box(out)">
                                      <p:cBhvr>
                                        <p:cTn id="59" dur="500"/>
                                        <p:tgtEl>
                                          <p:spTgt spid="35859"/>
                                        </p:tgtEl>
                                      </p:cBhvr>
                                    </p:animEffect>
                                  </p:childTnLst>
                                </p:cTn>
                              </p:par>
                            </p:childTnLst>
                          </p:cTn>
                        </p:par>
                        <p:par>
                          <p:cTn id="60" fill="hold" nodeType="afterGroup">
                            <p:stCondLst>
                              <p:cond delay="7000"/>
                            </p:stCondLst>
                            <p:childTnLst>
                              <p:par>
                                <p:cTn id="61" presetID="4" presetClass="entr" presetSubtype="32" fill="hold" grpId="0" nodeType="afterEffect">
                                  <p:stCondLst>
                                    <p:cond delay="0"/>
                                  </p:stCondLst>
                                  <p:childTnLst>
                                    <p:set>
                                      <p:cBhvr>
                                        <p:cTn id="62" dur="1" fill="hold">
                                          <p:stCondLst>
                                            <p:cond delay="0"/>
                                          </p:stCondLst>
                                        </p:cTn>
                                        <p:tgtEl>
                                          <p:spTgt spid="35858"/>
                                        </p:tgtEl>
                                        <p:attrNameLst>
                                          <p:attrName>style.visibility</p:attrName>
                                        </p:attrNameLst>
                                      </p:cBhvr>
                                      <p:to>
                                        <p:strVal val="visible"/>
                                      </p:to>
                                    </p:set>
                                    <p:animEffect transition="in" filter="box(out)">
                                      <p:cBhvr>
                                        <p:cTn id="63" dur="500"/>
                                        <p:tgtEl>
                                          <p:spTgt spid="35858"/>
                                        </p:tgtEl>
                                      </p:cBhvr>
                                    </p:animEffect>
                                  </p:childTnLst>
                                </p:cTn>
                              </p:par>
                            </p:childTnLst>
                          </p:cTn>
                        </p:par>
                        <p:par>
                          <p:cTn id="64" fill="hold" nodeType="afterGroup">
                            <p:stCondLst>
                              <p:cond delay="7500"/>
                            </p:stCondLst>
                            <p:childTnLst>
                              <p:par>
                                <p:cTn id="65" presetID="22" presetClass="entr" presetSubtype="1" fill="hold" grpId="0" nodeType="afterEffect">
                                  <p:stCondLst>
                                    <p:cond delay="0"/>
                                  </p:stCondLst>
                                  <p:childTnLst>
                                    <p:set>
                                      <p:cBhvr>
                                        <p:cTn id="66" dur="1" fill="hold">
                                          <p:stCondLst>
                                            <p:cond delay="0"/>
                                          </p:stCondLst>
                                        </p:cTn>
                                        <p:tgtEl>
                                          <p:spTgt spid="2"/>
                                        </p:tgtEl>
                                        <p:attrNameLst>
                                          <p:attrName>style.visibility</p:attrName>
                                        </p:attrNameLst>
                                      </p:cBhvr>
                                      <p:to>
                                        <p:strVal val="visible"/>
                                      </p:to>
                                    </p:set>
                                    <p:animEffect transition="in" filter="wipe(up)">
                                      <p:cBhvr>
                                        <p:cTn id="67" dur="500"/>
                                        <p:tgtEl>
                                          <p:spTgt spid="2"/>
                                        </p:tgtEl>
                                      </p:cBhvr>
                                    </p:animEffect>
                                  </p:childTnLst>
                                </p:cTn>
                              </p:par>
                            </p:childTnLst>
                          </p:cTn>
                        </p:par>
                        <p:par>
                          <p:cTn id="68" fill="hold" nodeType="afterGroup">
                            <p:stCondLst>
                              <p:cond delay="8000"/>
                            </p:stCondLst>
                            <p:childTnLst>
                              <p:par>
                                <p:cTn id="69" presetID="22" presetClass="entr" presetSubtype="1" fill="hold" grpId="0" nodeType="afterEffect">
                                  <p:stCondLst>
                                    <p:cond delay="0"/>
                                  </p:stCondLst>
                                  <p:childTnLst>
                                    <p:set>
                                      <p:cBhvr>
                                        <p:cTn id="70" dur="1" fill="hold">
                                          <p:stCondLst>
                                            <p:cond delay="0"/>
                                          </p:stCondLst>
                                        </p:cTn>
                                        <p:tgtEl>
                                          <p:spTgt spid="3"/>
                                        </p:tgtEl>
                                        <p:attrNameLst>
                                          <p:attrName>style.visibility</p:attrName>
                                        </p:attrNameLst>
                                      </p:cBhvr>
                                      <p:to>
                                        <p:strVal val="visible"/>
                                      </p:to>
                                    </p:set>
                                    <p:animEffect transition="in" filter="wipe(up)">
                                      <p:cBhvr>
                                        <p:cTn id="71" dur="500"/>
                                        <p:tgtEl>
                                          <p:spTgt spid="3"/>
                                        </p:tgtEl>
                                      </p:cBhvr>
                                    </p:animEffect>
                                  </p:childTnLst>
                                </p:cTn>
                              </p:par>
                            </p:childTnLst>
                          </p:cTn>
                        </p:par>
                        <p:par>
                          <p:cTn id="72" fill="hold" nodeType="afterGroup">
                            <p:stCondLst>
                              <p:cond delay="8500"/>
                            </p:stCondLst>
                            <p:childTnLst>
                              <p:par>
                                <p:cTn id="73" presetID="22" presetClass="entr" presetSubtype="1" fill="hold" grpId="0" nodeType="afterEffect">
                                  <p:stCondLst>
                                    <p:cond delay="0"/>
                                  </p:stCondLst>
                                  <p:childTnLst>
                                    <p:set>
                                      <p:cBhvr>
                                        <p:cTn id="74" dur="1" fill="hold">
                                          <p:stCondLst>
                                            <p:cond delay="0"/>
                                          </p:stCondLst>
                                        </p:cTn>
                                        <p:tgtEl>
                                          <p:spTgt spid="4"/>
                                        </p:tgtEl>
                                        <p:attrNameLst>
                                          <p:attrName>style.visibility</p:attrName>
                                        </p:attrNameLst>
                                      </p:cBhvr>
                                      <p:to>
                                        <p:strVal val="visible"/>
                                      </p:to>
                                    </p:set>
                                    <p:animEffect transition="in" filter="wipe(up)">
                                      <p:cBhvr>
                                        <p:cTn id="75" dur="500"/>
                                        <p:tgtEl>
                                          <p:spTgt spid="4"/>
                                        </p:tgtEl>
                                      </p:cBhvr>
                                    </p:animEffect>
                                  </p:childTnLst>
                                </p:cTn>
                              </p:par>
                            </p:childTnLst>
                          </p:cTn>
                        </p:par>
                        <p:par>
                          <p:cTn id="76" fill="hold" nodeType="afterGroup">
                            <p:stCondLst>
                              <p:cond delay="9000"/>
                            </p:stCondLst>
                            <p:childTnLst>
                              <p:par>
                                <p:cTn id="77" presetID="22" presetClass="entr" presetSubtype="1" fill="hold" grpId="0" nodeType="afterEffect">
                                  <p:stCondLst>
                                    <p:cond delay="0"/>
                                  </p:stCondLst>
                                  <p:childTnLst>
                                    <p:set>
                                      <p:cBhvr>
                                        <p:cTn id="78" dur="1" fill="hold">
                                          <p:stCondLst>
                                            <p:cond delay="0"/>
                                          </p:stCondLst>
                                        </p:cTn>
                                        <p:tgtEl>
                                          <p:spTgt spid="5"/>
                                        </p:tgtEl>
                                        <p:attrNameLst>
                                          <p:attrName>style.visibility</p:attrName>
                                        </p:attrNameLst>
                                      </p:cBhvr>
                                      <p:to>
                                        <p:strVal val="visible"/>
                                      </p:to>
                                    </p:set>
                                    <p:animEffect transition="in" filter="wipe(up)">
                                      <p:cBhvr>
                                        <p:cTn id="79" dur="500"/>
                                        <p:tgtEl>
                                          <p:spTgt spid="5"/>
                                        </p:tgtEl>
                                      </p:cBhvr>
                                    </p:animEffect>
                                  </p:childTnLst>
                                </p:cTn>
                              </p:par>
                            </p:childTnLst>
                          </p:cTn>
                        </p:par>
                        <p:par>
                          <p:cTn id="80" fill="hold" nodeType="afterGroup">
                            <p:stCondLst>
                              <p:cond delay="9500"/>
                            </p:stCondLst>
                            <p:childTnLst>
                              <p:par>
                                <p:cTn id="81" presetID="22" presetClass="entr" presetSubtype="1" fill="hold" grpId="0" nodeType="afterEffect">
                                  <p:stCondLst>
                                    <p:cond delay="0"/>
                                  </p:stCondLst>
                                  <p:childTnLst>
                                    <p:set>
                                      <p:cBhvr>
                                        <p:cTn id="82" dur="1" fill="hold">
                                          <p:stCondLst>
                                            <p:cond delay="0"/>
                                          </p:stCondLst>
                                        </p:cTn>
                                        <p:tgtEl>
                                          <p:spTgt spid="6"/>
                                        </p:tgtEl>
                                        <p:attrNameLst>
                                          <p:attrName>style.visibility</p:attrName>
                                        </p:attrNameLst>
                                      </p:cBhvr>
                                      <p:to>
                                        <p:strVal val="visible"/>
                                      </p:to>
                                    </p:set>
                                    <p:animEffect transition="in" filter="wipe(up)">
                                      <p:cBhvr>
                                        <p:cTn id="83" dur="500"/>
                                        <p:tgtEl>
                                          <p:spTgt spid="6"/>
                                        </p:tgtEl>
                                      </p:cBhvr>
                                    </p:animEffect>
                                  </p:childTnLst>
                                </p:cTn>
                              </p:par>
                            </p:childTnLst>
                          </p:cTn>
                        </p:par>
                        <p:par>
                          <p:cTn id="84" fill="hold" nodeType="afterGroup">
                            <p:stCondLst>
                              <p:cond delay="10000"/>
                            </p:stCondLst>
                            <p:childTnLst>
                              <p:par>
                                <p:cTn id="85" presetID="4" presetClass="entr" presetSubtype="32" fill="hold" grpId="0" nodeType="afterEffect">
                                  <p:stCondLst>
                                    <p:cond delay="0"/>
                                  </p:stCondLst>
                                  <p:childTnLst>
                                    <p:set>
                                      <p:cBhvr>
                                        <p:cTn id="86" dur="1" fill="hold">
                                          <p:stCondLst>
                                            <p:cond delay="0"/>
                                          </p:stCondLst>
                                        </p:cTn>
                                        <p:tgtEl>
                                          <p:spTgt spid="7"/>
                                        </p:tgtEl>
                                        <p:attrNameLst>
                                          <p:attrName>style.visibility</p:attrName>
                                        </p:attrNameLst>
                                      </p:cBhvr>
                                      <p:to>
                                        <p:strVal val="visible"/>
                                      </p:to>
                                    </p:set>
                                    <p:animEffect transition="in" filter="box(out)">
                                      <p:cBhvr>
                                        <p:cTn id="87" dur="500"/>
                                        <p:tgtEl>
                                          <p:spTgt spid="7"/>
                                        </p:tgtEl>
                                      </p:cBhvr>
                                    </p:animEffect>
                                  </p:childTnLst>
                                </p:cTn>
                              </p:par>
                            </p:childTnLst>
                          </p:cTn>
                        </p:par>
                        <p:par>
                          <p:cTn id="88" fill="hold" nodeType="afterGroup">
                            <p:stCondLst>
                              <p:cond delay="10500"/>
                            </p:stCondLst>
                            <p:childTnLst>
                              <p:par>
                                <p:cTn id="89" presetID="4" presetClass="entr" presetSubtype="32" fill="hold" grpId="0" nodeType="afterEffect">
                                  <p:stCondLst>
                                    <p:cond delay="0"/>
                                  </p:stCondLst>
                                  <p:childTnLst>
                                    <p:set>
                                      <p:cBhvr>
                                        <p:cTn id="90" dur="1" fill="hold">
                                          <p:stCondLst>
                                            <p:cond delay="0"/>
                                          </p:stCondLst>
                                        </p:cTn>
                                        <p:tgtEl>
                                          <p:spTgt spid="8"/>
                                        </p:tgtEl>
                                        <p:attrNameLst>
                                          <p:attrName>style.visibility</p:attrName>
                                        </p:attrNameLst>
                                      </p:cBhvr>
                                      <p:to>
                                        <p:strVal val="visible"/>
                                      </p:to>
                                    </p:set>
                                    <p:animEffect transition="in" filter="box(out)">
                                      <p:cBhvr>
                                        <p:cTn id="91" dur="500"/>
                                        <p:tgtEl>
                                          <p:spTgt spid="8"/>
                                        </p:tgtEl>
                                      </p:cBhvr>
                                    </p:animEffect>
                                  </p:childTnLst>
                                </p:cTn>
                              </p:par>
                            </p:childTnLst>
                          </p:cTn>
                        </p:par>
                        <p:par>
                          <p:cTn id="92" fill="hold" nodeType="afterGroup">
                            <p:stCondLst>
                              <p:cond delay="11000"/>
                            </p:stCondLst>
                            <p:childTnLst>
                              <p:par>
                                <p:cTn id="93" presetID="4" presetClass="entr" presetSubtype="32" fill="hold" grpId="0" nodeType="afterEffect">
                                  <p:stCondLst>
                                    <p:cond delay="0"/>
                                  </p:stCondLst>
                                  <p:childTnLst>
                                    <p:set>
                                      <p:cBhvr>
                                        <p:cTn id="94" dur="1" fill="hold">
                                          <p:stCondLst>
                                            <p:cond delay="0"/>
                                          </p:stCondLst>
                                        </p:cTn>
                                        <p:tgtEl>
                                          <p:spTgt spid="9"/>
                                        </p:tgtEl>
                                        <p:attrNameLst>
                                          <p:attrName>style.visibility</p:attrName>
                                        </p:attrNameLst>
                                      </p:cBhvr>
                                      <p:to>
                                        <p:strVal val="visible"/>
                                      </p:to>
                                    </p:set>
                                    <p:animEffect transition="in" filter="box(out)">
                                      <p:cBhvr>
                                        <p:cTn id="95" dur="500"/>
                                        <p:tgtEl>
                                          <p:spTgt spid="9"/>
                                        </p:tgtEl>
                                      </p:cBhvr>
                                    </p:animEffect>
                                  </p:childTnLst>
                                </p:cTn>
                              </p:par>
                            </p:childTnLst>
                          </p:cTn>
                        </p:par>
                        <p:par>
                          <p:cTn id="96" fill="hold" nodeType="afterGroup">
                            <p:stCondLst>
                              <p:cond delay="11500"/>
                            </p:stCondLst>
                            <p:childTnLst>
                              <p:par>
                                <p:cTn id="97" presetID="22" presetClass="entr" presetSubtype="1" fill="hold" grpId="0" nodeType="afterEffect">
                                  <p:stCondLst>
                                    <p:cond delay="0"/>
                                  </p:stCondLst>
                                  <p:childTnLst>
                                    <p:set>
                                      <p:cBhvr>
                                        <p:cTn id="98" dur="1" fill="hold">
                                          <p:stCondLst>
                                            <p:cond delay="0"/>
                                          </p:stCondLst>
                                        </p:cTn>
                                        <p:tgtEl>
                                          <p:spTgt spid="10"/>
                                        </p:tgtEl>
                                        <p:attrNameLst>
                                          <p:attrName>style.visibility</p:attrName>
                                        </p:attrNameLst>
                                      </p:cBhvr>
                                      <p:to>
                                        <p:strVal val="visible"/>
                                      </p:to>
                                    </p:set>
                                    <p:animEffect transition="in" filter="wipe(up)">
                                      <p:cBhvr>
                                        <p:cTn id="99" dur="500"/>
                                        <p:tgtEl>
                                          <p:spTgt spid="10"/>
                                        </p:tgtEl>
                                      </p:cBhvr>
                                    </p:animEffect>
                                  </p:childTnLst>
                                </p:cTn>
                              </p:par>
                            </p:childTnLst>
                          </p:cTn>
                        </p:par>
                        <p:par>
                          <p:cTn id="100" fill="hold" nodeType="afterGroup">
                            <p:stCondLst>
                              <p:cond delay="12000"/>
                            </p:stCondLst>
                            <p:childTnLst>
                              <p:par>
                                <p:cTn id="101" presetID="22" presetClass="entr" presetSubtype="1" fill="hold" grpId="0" nodeType="afterEffect">
                                  <p:stCondLst>
                                    <p:cond delay="0"/>
                                  </p:stCondLst>
                                  <p:childTnLst>
                                    <p:set>
                                      <p:cBhvr>
                                        <p:cTn id="102" dur="1" fill="hold">
                                          <p:stCondLst>
                                            <p:cond delay="0"/>
                                          </p:stCondLst>
                                        </p:cTn>
                                        <p:tgtEl>
                                          <p:spTgt spid="11"/>
                                        </p:tgtEl>
                                        <p:attrNameLst>
                                          <p:attrName>style.visibility</p:attrName>
                                        </p:attrNameLst>
                                      </p:cBhvr>
                                      <p:to>
                                        <p:strVal val="visible"/>
                                      </p:to>
                                    </p:set>
                                    <p:animEffect transition="in" filter="wipe(up)">
                                      <p:cBhvr>
                                        <p:cTn id="103" dur="500"/>
                                        <p:tgtEl>
                                          <p:spTgt spid="11"/>
                                        </p:tgtEl>
                                      </p:cBhvr>
                                    </p:animEffect>
                                  </p:childTnLst>
                                </p:cTn>
                              </p:par>
                            </p:childTnLst>
                          </p:cTn>
                        </p:par>
                        <p:par>
                          <p:cTn id="104" fill="hold" nodeType="afterGroup">
                            <p:stCondLst>
                              <p:cond delay="12500"/>
                            </p:stCondLst>
                            <p:childTnLst>
                              <p:par>
                                <p:cTn id="105" presetID="22" presetClass="entr" presetSubtype="1" fill="hold" grpId="0" nodeType="afterEffect">
                                  <p:stCondLst>
                                    <p:cond delay="0"/>
                                  </p:stCondLst>
                                  <p:childTnLst>
                                    <p:set>
                                      <p:cBhvr>
                                        <p:cTn id="106" dur="1" fill="hold">
                                          <p:stCondLst>
                                            <p:cond delay="0"/>
                                          </p:stCondLst>
                                        </p:cTn>
                                        <p:tgtEl>
                                          <p:spTgt spid="12"/>
                                        </p:tgtEl>
                                        <p:attrNameLst>
                                          <p:attrName>style.visibility</p:attrName>
                                        </p:attrNameLst>
                                      </p:cBhvr>
                                      <p:to>
                                        <p:strVal val="visible"/>
                                      </p:to>
                                    </p:set>
                                    <p:animEffect transition="in" filter="wipe(up)">
                                      <p:cBhvr>
                                        <p:cTn id="10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7" grpId="0" animBg="1" autoUpdateAnimBg="0"/>
      <p:bldP spid="35848" grpId="0" animBg="1" autoUpdateAnimBg="0"/>
      <p:bldP spid="35850" grpId="0" animBg="1" autoUpdateAnimBg="0"/>
      <p:bldP spid="35851" grpId="0" animBg="1" autoUpdateAnimBg="0"/>
      <p:bldP spid="35852" grpId="0" animBg="1" autoUpdateAnimBg="0"/>
      <p:bldP spid="35855" grpId="0" animBg="1" autoUpdateAnimBg="0"/>
      <p:bldP spid="35856" grpId="0" animBg="1" autoUpdateAnimBg="0"/>
      <p:bldP spid="35859" grpId="0" animBg="1" autoUpdateAnimBg="0"/>
      <p:bldP spid="35864" grpId="0" animBg="1"/>
      <p:bldP spid="35865" grpId="0" animBg="1"/>
      <p:bldP spid="35866" grpId="0" animBg="1"/>
      <p:bldP spid="35867" grpId="0" animBg="1"/>
      <p:bldP spid="35868" grpId="0" animBg="1"/>
      <p:bldP spid="35869" grpId="0" animBg="1" autoUpdateAnimBg="0"/>
      <p:bldP spid="35858" grpId="0" animBg="1" autoUpdateAnimBg="0"/>
      <p:bldP spid="2" grpId="0" animBg="1"/>
      <p:bldP spid="3" grpId="0" animBg="1"/>
      <p:bldP spid="4" grpId="0" animBg="1"/>
      <p:bldP spid="5" grpId="0" animBg="1"/>
      <p:bldP spid="6" grpId="0" animBg="1"/>
      <p:bldP spid="7" grpId="0" animBg="1" autoUpdateAnimBg="0"/>
      <p:bldP spid="8" grpId="0" animBg="1" autoUpdateAnimBg="0"/>
      <p:bldP spid="9" grpId="0" animBg="1" autoUpdateAnimBg="0"/>
      <p:bldP spid="10" grpId="0" animBg="1"/>
      <p:bldP spid="11" grpId="0" animBg="1"/>
      <p:bldP spid="12" grpId="0" animBg="1"/>
    </p:bldLst>
  </p:timing>
</p:sld>
</file>

<file path=ppt/slides/slide37.xml><?xml version="1.0" encoding="utf-8"?>
<p:sld xmlns:a="http://schemas.openxmlformats.org/drawingml/2006/main" xmlns:r="http://schemas.openxmlformats.org/officeDocument/2006/relationships" xmlns:p="http://schemas.openxmlformats.org/presentationml/2006/main" showMasterPhAnim="0">
  <p:cSld>
    <p:bg>
      <p:bgPr>
        <a:blipFill rotWithShape="1">
          <a:blip r:embed="rId3">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72" name="Rounded Rectangle 9">
            <a:extLst>
              <a:ext uri="{FF2B5EF4-FFF2-40B4-BE49-F238E27FC236}">
                <a16:creationId xmlns:a16="http://schemas.microsoft.com/office/drawing/2014/main" id="{BCA2EB72-13DC-4DC6-B461-3B036C55B9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2600" y="643467"/>
            <a:ext cx="8178799" cy="5571066"/>
          </a:xfrm>
          <a:prstGeom prst="roundRect">
            <a:avLst>
              <a:gd name="adj" fmla="val 2627"/>
            </a:avLst>
          </a:prstGeom>
          <a:solidFill>
            <a:schemeClr val="bg2">
              <a:lumMod val="75000"/>
            </a:schemeClr>
          </a:solidFill>
          <a:ln w="44450">
            <a:gradFill>
              <a:gsLst>
                <a:gs pos="0">
                  <a:schemeClr val="bg2">
                    <a:alpha val="65000"/>
                  </a:schemeClr>
                </a:gs>
                <a:gs pos="98000">
                  <a:schemeClr val="bg2">
                    <a:lumMod val="75000"/>
                    <a:alpha val="55000"/>
                  </a:schemeClr>
                </a:gs>
              </a:gsLst>
              <a:lin ang="5400000" scaled="1"/>
            </a:gradFill>
          </a:ln>
          <a:effectLst>
            <a:innerShdw blurRad="63500" dist="50800" dir="14460000">
              <a:prstClr val="black">
                <a:alpha val="70000"/>
              </a:prstClr>
            </a:innerShdw>
          </a:effectLst>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2531" name="Rectangle 4"/>
          <p:cNvSpPr>
            <a:spLocks noGrp="1" noChangeArrowheads="1"/>
          </p:cNvSpPr>
          <p:nvPr>
            <p:ph type="title"/>
          </p:nvPr>
        </p:nvSpPr>
        <p:spPr>
          <a:xfrm>
            <a:off x="856059" y="965199"/>
            <a:ext cx="4556664" cy="4918075"/>
          </a:xfrm>
        </p:spPr>
        <p:txBody>
          <a:bodyPr vert="horz" lIns="91440" tIns="45720" rIns="91440" bIns="45720" rtlCol="0" anchor="ctr">
            <a:normAutofit/>
          </a:bodyPr>
          <a:lstStyle/>
          <a:p>
            <a:pPr algn="r"/>
            <a:r>
              <a:rPr lang="en-US" altLang="en-US" sz="4300" kern="1200" cap="all">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50000"/>
                    </a:schemeClr>
                  </a:glow>
                  <a:outerShdw blurRad="28575" dist="31750" dir="13200000" algn="tl" rotWithShape="0">
                    <a:srgbClr val="000000">
                      <a:alpha val="25000"/>
                    </a:srgbClr>
                  </a:outerShdw>
                </a:effectLst>
                <a:latin typeface="+mj-lt"/>
                <a:ea typeface="+mj-ea"/>
                <a:cs typeface="+mj-cs"/>
              </a:rPr>
              <a:t>Force Special Branch</a:t>
            </a:r>
            <a:br>
              <a:rPr lang="en-US" altLang="en-US" sz="4300" kern="1200" cap="all">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50000"/>
                    </a:schemeClr>
                  </a:glow>
                  <a:outerShdw blurRad="28575" dist="31750" dir="13200000" algn="tl" rotWithShape="0">
                    <a:srgbClr val="000000">
                      <a:alpha val="25000"/>
                    </a:srgbClr>
                  </a:outerShdw>
                </a:effectLst>
                <a:latin typeface="+mj-lt"/>
                <a:ea typeface="+mj-ea"/>
                <a:cs typeface="+mj-cs"/>
              </a:rPr>
            </a:br>
            <a:r>
              <a:rPr lang="en-US" altLang="en-US" sz="4300" kern="1200" cap="all">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50000"/>
                    </a:schemeClr>
                  </a:glow>
                  <a:outerShdw blurRad="28575" dist="31750" dir="13200000" algn="tl" rotWithShape="0">
                    <a:srgbClr val="000000">
                      <a:alpha val="25000"/>
                    </a:srgbClr>
                  </a:outerShdw>
                </a:effectLst>
                <a:latin typeface="+mj-lt"/>
                <a:ea typeface="+mj-ea"/>
                <a:cs typeface="+mj-cs"/>
              </a:rPr>
              <a:t>Roles and Responsibilities</a:t>
            </a:r>
          </a:p>
        </p:txBody>
      </p:sp>
      <p:cxnSp>
        <p:nvCxnSpPr>
          <p:cNvPr id="74" name="Straight Connector 73">
            <a:extLst>
              <a:ext uri="{FF2B5EF4-FFF2-40B4-BE49-F238E27FC236}">
                <a16:creationId xmlns:a16="http://schemas.microsoft.com/office/drawing/2014/main" id="{C8F75BF3-096E-451E-A222-96A7F094681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54024" y="2011680"/>
            <a:ext cx="0" cy="2834640"/>
          </a:xfrm>
          <a:prstGeom prst="line">
            <a:avLst/>
          </a:prstGeom>
          <a:ln w="1905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49109575"/>
      </p:ext>
    </p:extLst>
  </p:cSld>
  <p:clrMapOvr>
    <a:masterClrMapping/>
  </p:clrMapOvr>
  <p:transition>
    <p:wipe dir="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idx="4294967295"/>
          </p:nvPr>
        </p:nvSpPr>
        <p:spPr>
          <a:xfrm>
            <a:off x="0" y="0"/>
            <a:ext cx="8229600" cy="1143000"/>
          </a:xfrm>
          <a:ln>
            <a:miter lim="800000"/>
            <a:headEnd/>
            <a:tailEnd/>
          </a:ln>
        </p:spPr>
        <p:txBody>
          <a:bodyPr lIns="91415" tIns="45707" rIns="91415" bIns="45707" rtlCol="0">
            <a:normAutofit/>
            <a:scene3d>
              <a:camera prst="orthographicFront"/>
              <a:lightRig rig="soft" dir="t"/>
            </a:scene3d>
            <a:sp3d prstMaterial="softEdge">
              <a:bevelT w="25400" h="25400"/>
            </a:sp3d>
          </a:bodyPr>
          <a:lstStyle/>
          <a:p>
            <a:pPr>
              <a:defRPr/>
            </a:pPr>
            <a:r>
              <a:rPr lang="en-GB" sz="4000" b="1" dirty="0">
                <a:effectLst>
                  <a:outerShdw blurRad="31750" dist="25400" dir="5400000" algn="tl" rotWithShape="0">
                    <a:srgbClr val="000000">
                      <a:alpha val="25000"/>
                    </a:srgbClr>
                  </a:outerShdw>
                </a:effectLst>
              </a:rPr>
              <a:t>Role of Special </a:t>
            </a:r>
            <a:r>
              <a:rPr lang="en-GB" sz="4000" b="1" kern="1200" dirty="0">
                <a:effectLst>
                  <a:outerShdw blurRad="31750" dist="25400" dir="5400000" algn="tl" rotWithShape="0">
                    <a:srgbClr val="000000">
                      <a:alpha val="25000"/>
                    </a:srgbClr>
                  </a:outerShdw>
                </a:effectLst>
              </a:rPr>
              <a:t>Branch</a:t>
            </a:r>
            <a:r>
              <a:rPr lang="en-GB" sz="4000" b="1" dirty="0">
                <a:effectLst>
                  <a:outerShdw blurRad="31750" dist="25400" dir="5400000" algn="tl" rotWithShape="0">
                    <a:srgbClr val="000000">
                      <a:alpha val="25000"/>
                    </a:srgbClr>
                  </a:outerShdw>
                </a:effectLst>
              </a:rPr>
              <a:t> </a:t>
            </a:r>
            <a:endParaRPr lang="en-GB" sz="4000" b="1" kern="1200" dirty="0">
              <a:effectLst>
                <a:outerShdw blurRad="31750" dist="25400" dir="5400000" algn="tl" rotWithShape="0">
                  <a:srgbClr val="000000">
                    <a:alpha val="25000"/>
                  </a:srgbClr>
                </a:outerShdw>
              </a:effectLst>
            </a:endParaRPr>
          </a:p>
        </p:txBody>
      </p:sp>
      <p:graphicFrame>
        <p:nvGraphicFramePr>
          <p:cNvPr id="15" name="Content Placeholder 14"/>
          <p:cNvGraphicFramePr>
            <a:graphicFrameLocks noGrp="1"/>
          </p:cNvGraphicFramePr>
          <p:nvPr>
            <p:ph idx="4294967295"/>
            <p:extLst>
              <p:ext uri="{D42A27DB-BD31-4B8C-83A1-F6EECF244321}">
                <p14:modId xmlns:p14="http://schemas.microsoft.com/office/powerpoint/2010/main" val="3771321967"/>
              </p:ext>
            </p:extLst>
          </p:nvPr>
        </p:nvGraphicFramePr>
        <p:xfrm>
          <a:off x="748145" y="1143000"/>
          <a:ext cx="7606145" cy="481171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7371785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32"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circle(out)">
                                      <p:cBhvr>
                                        <p:cTn id="7" dur="5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5" grpId="0">
        <p:bldAsOne/>
      </p:bldGraphic>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idx="4294967295"/>
          </p:nvPr>
        </p:nvSpPr>
        <p:spPr>
          <a:xfrm>
            <a:off x="914400" y="0"/>
            <a:ext cx="8229600" cy="1143000"/>
          </a:xfrm>
          <a:ln>
            <a:miter lim="800000"/>
            <a:headEnd/>
            <a:tailEnd/>
          </a:ln>
        </p:spPr>
        <p:txBody>
          <a:bodyPr lIns="91415" tIns="45707" rIns="91415" bIns="45707" rtlCol="0">
            <a:normAutofit/>
            <a:scene3d>
              <a:camera prst="orthographicFront"/>
              <a:lightRig rig="soft" dir="t"/>
            </a:scene3d>
            <a:sp3d prstMaterial="softEdge">
              <a:bevelT w="25400" h="25400"/>
            </a:sp3d>
          </a:bodyPr>
          <a:lstStyle/>
          <a:p>
            <a:pPr>
              <a:defRPr/>
            </a:pPr>
            <a:r>
              <a:rPr lang="en-GB" sz="4000" b="1" dirty="0">
                <a:effectLst>
                  <a:outerShdw blurRad="31750" dist="25400" dir="5400000" algn="tl" rotWithShape="0">
                    <a:srgbClr val="000000">
                      <a:alpha val="25000"/>
                    </a:srgbClr>
                  </a:outerShdw>
                </a:effectLst>
              </a:rPr>
              <a:t>Role of Special </a:t>
            </a:r>
            <a:r>
              <a:rPr lang="en-GB" sz="4000" b="1" kern="1200" dirty="0">
                <a:effectLst>
                  <a:outerShdw blurRad="31750" dist="25400" dir="5400000" algn="tl" rotWithShape="0">
                    <a:srgbClr val="000000">
                      <a:alpha val="25000"/>
                    </a:srgbClr>
                  </a:outerShdw>
                </a:effectLst>
              </a:rPr>
              <a:t>Branch</a:t>
            </a:r>
            <a:r>
              <a:rPr lang="en-GB" sz="4000" b="1" dirty="0">
                <a:effectLst>
                  <a:outerShdw blurRad="31750" dist="25400" dir="5400000" algn="tl" rotWithShape="0">
                    <a:srgbClr val="000000">
                      <a:alpha val="25000"/>
                    </a:srgbClr>
                  </a:outerShdw>
                </a:effectLst>
              </a:rPr>
              <a:t> </a:t>
            </a:r>
            <a:endParaRPr lang="en-GB" sz="4000" b="1" kern="1200" dirty="0">
              <a:effectLst>
                <a:outerShdw blurRad="31750" dist="25400" dir="5400000" algn="tl" rotWithShape="0">
                  <a:srgbClr val="000000">
                    <a:alpha val="25000"/>
                  </a:srgbClr>
                </a:outerShdw>
              </a:effectLst>
            </a:endParaRPr>
          </a:p>
        </p:txBody>
      </p:sp>
      <p:graphicFrame>
        <p:nvGraphicFramePr>
          <p:cNvPr id="15" name="Content Placeholder 14"/>
          <p:cNvGraphicFramePr>
            <a:graphicFrameLocks noGrp="1"/>
          </p:cNvGraphicFramePr>
          <p:nvPr>
            <p:ph idx="4294967295"/>
          </p:nvPr>
        </p:nvGraphicFramePr>
        <p:xfrm>
          <a:off x="0" y="928688"/>
          <a:ext cx="8229600" cy="48117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0639415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5" grpId="0">
        <p:bldAsOne/>
      </p:bldGraphic>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idx="4294967295"/>
          </p:nvPr>
        </p:nvSpPr>
        <p:spPr>
          <a:xfrm>
            <a:off x="914400" y="0"/>
            <a:ext cx="8229600" cy="1143000"/>
          </a:xfrm>
          <a:ln>
            <a:miter lim="800000"/>
            <a:headEnd/>
            <a:tailEnd/>
          </a:ln>
        </p:spPr>
        <p:txBody>
          <a:bodyPr lIns="91415" tIns="45707" rIns="91415" bIns="45707" rtlCol="0">
            <a:normAutofit/>
            <a:scene3d>
              <a:camera prst="orthographicFront"/>
              <a:lightRig rig="soft" dir="t"/>
            </a:scene3d>
            <a:sp3d prstMaterial="softEdge">
              <a:bevelT w="25400" h="25400"/>
            </a:sp3d>
          </a:bodyPr>
          <a:lstStyle/>
          <a:p>
            <a:pPr>
              <a:defRPr/>
            </a:pPr>
            <a:r>
              <a:rPr lang="en-GB" sz="4000" b="1" dirty="0">
                <a:effectLst>
                  <a:outerShdw blurRad="31750" dist="25400" dir="5400000" algn="tl" rotWithShape="0">
                    <a:srgbClr val="000000">
                      <a:alpha val="25000"/>
                    </a:srgbClr>
                  </a:outerShdw>
                </a:effectLst>
              </a:rPr>
              <a:t>Role of Special</a:t>
            </a:r>
            <a:r>
              <a:rPr lang="en-GB" sz="4000" b="1" kern="1200" dirty="0">
                <a:effectLst>
                  <a:outerShdw blurRad="31750" dist="25400" dir="5400000" algn="tl" rotWithShape="0">
                    <a:srgbClr val="000000">
                      <a:alpha val="25000"/>
                    </a:srgbClr>
                  </a:outerShdw>
                </a:effectLst>
              </a:rPr>
              <a:t> Branch </a:t>
            </a:r>
          </a:p>
        </p:txBody>
      </p:sp>
      <p:graphicFrame>
        <p:nvGraphicFramePr>
          <p:cNvPr id="15" name="Content Placeholder 14"/>
          <p:cNvGraphicFramePr>
            <a:graphicFrameLocks noGrp="1"/>
          </p:cNvGraphicFramePr>
          <p:nvPr>
            <p:ph idx="4294967295"/>
          </p:nvPr>
        </p:nvGraphicFramePr>
        <p:xfrm>
          <a:off x="0" y="928688"/>
          <a:ext cx="8229600" cy="48117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1980351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5" grpId="0">
        <p:bldAsOne/>
      </p:bldGraphic>
    </p:bldLst>
  </p:timing>
</p:sld>
</file>

<file path=ppt/slides/slide41.xml><?xml version="1.0" encoding="utf-8"?>
<p:sld xmlns:a="http://schemas.openxmlformats.org/drawingml/2006/main" xmlns:r="http://schemas.openxmlformats.org/officeDocument/2006/relationships" xmlns:p="http://schemas.openxmlformats.org/presentationml/2006/main" showMasterPhAnim="0">
  <p:cSld>
    <p:bg>
      <p:bgPr>
        <a:blipFill rotWithShape="1">
          <a:blip r:embed="rId3">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id="{5BBD3ED2-B0E6-45A2-ABD5-ECF31BC37C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Rectangle 73">
            <a:extLst>
              <a:ext uri="{FF2B5EF4-FFF2-40B4-BE49-F238E27FC236}">
                <a16:creationId xmlns:a16="http://schemas.microsoft.com/office/drawing/2014/main" id="{F2D2D1E8-4ABF-4B6B-B39D-40B080B61E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370" y="0"/>
            <a:ext cx="7027065" cy="6857999"/>
          </a:xfrm>
          <a:prstGeom prst="rect">
            <a:avLst/>
          </a:prstGeom>
          <a:gradFill flip="none" rotWithShape="1">
            <a:gsLst>
              <a:gs pos="10000">
                <a:schemeClr val="bg2">
                  <a:lumMod val="60000"/>
                  <a:lumOff val="40000"/>
                  <a:alpha val="40000"/>
                </a:schemeClr>
              </a:gs>
              <a:gs pos="70000">
                <a:schemeClr val="bg2">
                  <a:alpha val="0"/>
                </a:schemeClr>
              </a:gs>
              <a:gs pos="0">
                <a:schemeClr val="bg2">
                  <a:lumMod val="40000"/>
                  <a:lumOff val="60000"/>
                  <a:alpha val="5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76" name="Freeform: Shape 75">
            <a:extLst>
              <a:ext uri="{FF2B5EF4-FFF2-40B4-BE49-F238E27FC236}">
                <a16:creationId xmlns:a16="http://schemas.microsoft.com/office/drawing/2014/main" id="{BC7AB4B5-66A5-48D1-BD88-C60A16ED97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4566366" cy="6858002"/>
          </a:xfrm>
          <a:custGeom>
            <a:avLst/>
            <a:gdLst>
              <a:gd name="connsiteX0" fmla="*/ 0 w 6088489"/>
              <a:gd name="connsiteY0" fmla="*/ 0 h 6858002"/>
              <a:gd name="connsiteX1" fmla="*/ 3563332 w 6088489"/>
              <a:gd name="connsiteY1" fmla="*/ 0 h 6858002"/>
              <a:gd name="connsiteX2" fmla="*/ 3563332 w 6088489"/>
              <a:gd name="connsiteY2" fmla="*/ 3 h 6858002"/>
              <a:gd name="connsiteX3" fmla="*/ 5842099 w 6088489"/>
              <a:gd name="connsiteY3" fmla="*/ 3 h 6858002"/>
              <a:gd name="connsiteX4" fmla="*/ 5842099 w 6088489"/>
              <a:gd name="connsiteY4" fmla="*/ 4 h 6858002"/>
              <a:gd name="connsiteX5" fmla="*/ 5835346 w 6088489"/>
              <a:gd name="connsiteY5" fmla="*/ 4 h 6858002"/>
              <a:gd name="connsiteX6" fmla="*/ 5841229 w 6088489"/>
              <a:gd name="connsiteY6" fmla="*/ 40466 h 6858002"/>
              <a:gd name="connsiteX7" fmla="*/ 5858543 w 6088489"/>
              <a:gd name="connsiteY7" fmla="*/ 159110 h 6858002"/>
              <a:gd name="connsiteX8" fmla="*/ 5870645 w 6088489"/>
              <a:gd name="connsiteY8" fmla="*/ 245521 h 6858002"/>
              <a:gd name="connsiteX9" fmla="*/ 5883420 w 6088489"/>
              <a:gd name="connsiteY9" fmla="*/ 348391 h 6858002"/>
              <a:gd name="connsiteX10" fmla="*/ 5898716 w 6088489"/>
              <a:gd name="connsiteY10" fmla="*/ 470463 h 6858002"/>
              <a:gd name="connsiteX11" fmla="*/ 5914853 w 6088489"/>
              <a:gd name="connsiteY11" fmla="*/ 605566 h 6858002"/>
              <a:gd name="connsiteX12" fmla="*/ 5931830 w 6088489"/>
              <a:gd name="connsiteY12" fmla="*/ 757813 h 6858002"/>
              <a:gd name="connsiteX13" fmla="*/ 5949815 w 6088489"/>
              <a:gd name="connsiteY13" fmla="*/ 923777 h 6858002"/>
              <a:gd name="connsiteX14" fmla="*/ 5967801 w 6088489"/>
              <a:gd name="connsiteY14" fmla="*/ 1104142 h 6858002"/>
              <a:gd name="connsiteX15" fmla="*/ 5986122 w 6088489"/>
              <a:gd name="connsiteY15" fmla="*/ 1296166 h 6858002"/>
              <a:gd name="connsiteX16" fmla="*/ 6003099 w 6088489"/>
              <a:gd name="connsiteY16" fmla="*/ 1503278 h 6858002"/>
              <a:gd name="connsiteX17" fmla="*/ 6019404 w 6088489"/>
              <a:gd name="connsiteY17" fmla="*/ 1719991 h 6858002"/>
              <a:gd name="connsiteX18" fmla="*/ 6034196 w 6088489"/>
              <a:gd name="connsiteY18" fmla="*/ 1949048 h 6858002"/>
              <a:gd name="connsiteX19" fmla="*/ 6048315 w 6088489"/>
              <a:gd name="connsiteY19" fmla="*/ 2187706 h 6858002"/>
              <a:gd name="connsiteX20" fmla="*/ 6061595 w 6088489"/>
              <a:gd name="connsiteY20" fmla="*/ 2436652 h 6858002"/>
              <a:gd name="connsiteX21" fmla="*/ 6066301 w 6088489"/>
              <a:gd name="connsiteY21" fmla="*/ 2564211 h 6858002"/>
              <a:gd name="connsiteX22" fmla="*/ 6071512 w 6088489"/>
              <a:gd name="connsiteY22" fmla="*/ 2694512 h 6858002"/>
              <a:gd name="connsiteX23" fmla="*/ 6076386 w 6088489"/>
              <a:gd name="connsiteY23" fmla="*/ 2826871 h 6858002"/>
              <a:gd name="connsiteX24" fmla="*/ 6079580 w 6088489"/>
              <a:gd name="connsiteY24" fmla="*/ 2959917 h 6858002"/>
              <a:gd name="connsiteX25" fmla="*/ 6082438 w 6088489"/>
              <a:gd name="connsiteY25" fmla="*/ 3095705 h 6858002"/>
              <a:gd name="connsiteX26" fmla="*/ 6085463 w 6088489"/>
              <a:gd name="connsiteY26" fmla="*/ 3232865 h 6858002"/>
              <a:gd name="connsiteX27" fmla="*/ 6087480 w 6088489"/>
              <a:gd name="connsiteY27" fmla="*/ 3372768 h 6858002"/>
              <a:gd name="connsiteX28" fmla="*/ 6087480 w 6088489"/>
              <a:gd name="connsiteY28" fmla="*/ 3514043 h 6858002"/>
              <a:gd name="connsiteX29" fmla="*/ 6088489 w 6088489"/>
              <a:gd name="connsiteY29" fmla="*/ 3656689 h 6858002"/>
              <a:gd name="connsiteX30" fmla="*/ 6087480 w 6088489"/>
              <a:gd name="connsiteY30" fmla="*/ 3800707 h 6858002"/>
              <a:gd name="connsiteX31" fmla="*/ 6085463 w 6088489"/>
              <a:gd name="connsiteY31" fmla="*/ 3946783 h 6858002"/>
              <a:gd name="connsiteX32" fmla="*/ 6083614 w 6088489"/>
              <a:gd name="connsiteY32" fmla="*/ 4092858 h 6858002"/>
              <a:gd name="connsiteX33" fmla="*/ 6079580 w 6088489"/>
              <a:gd name="connsiteY33" fmla="*/ 4240991 h 6858002"/>
              <a:gd name="connsiteX34" fmla="*/ 6075378 w 6088489"/>
              <a:gd name="connsiteY34" fmla="*/ 4390495 h 6858002"/>
              <a:gd name="connsiteX35" fmla="*/ 6070503 w 6088489"/>
              <a:gd name="connsiteY35" fmla="*/ 4540000 h 6858002"/>
              <a:gd name="connsiteX36" fmla="*/ 6063612 w 6088489"/>
              <a:gd name="connsiteY36" fmla="*/ 4690876 h 6858002"/>
              <a:gd name="connsiteX37" fmla="*/ 6055375 w 6088489"/>
              <a:gd name="connsiteY37" fmla="*/ 4843123 h 6858002"/>
              <a:gd name="connsiteX38" fmla="*/ 6047475 w 6088489"/>
              <a:gd name="connsiteY38" fmla="*/ 4996057 h 6858002"/>
              <a:gd name="connsiteX39" fmla="*/ 6037390 w 6088489"/>
              <a:gd name="connsiteY39" fmla="*/ 5148990 h 6858002"/>
              <a:gd name="connsiteX40" fmla="*/ 6025287 w 6088489"/>
              <a:gd name="connsiteY40" fmla="*/ 5303981 h 6858002"/>
              <a:gd name="connsiteX41" fmla="*/ 6013185 w 6088489"/>
              <a:gd name="connsiteY41" fmla="*/ 5456914 h 6858002"/>
              <a:gd name="connsiteX42" fmla="*/ 5999233 w 6088489"/>
              <a:gd name="connsiteY42" fmla="*/ 5612591 h 6858002"/>
              <a:gd name="connsiteX43" fmla="*/ 5983937 w 6088489"/>
              <a:gd name="connsiteY43" fmla="*/ 5768953 h 6858002"/>
              <a:gd name="connsiteX44" fmla="*/ 5967801 w 6088489"/>
              <a:gd name="connsiteY44" fmla="*/ 5923258 h 6858002"/>
              <a:gd name="connsiteX45" fmla="*/ 5948975 w 6088489"/>
              <a:gd name="connsiteY45" fmla="*/ 6079621 h 6858002"/>
              <a:gd name="connsiteX46" fmla="*/ 5928804 w 6088489"/>
              <a:gd name="connsiteY46" fmla="*/ 6235297 h 6858002"/>
              <a:gd name="connsiteX47" fmla="*/ 5908801 w 6088489"/>
              <a:gd name="connsiteY47" fmla="*/ 6391660 h 6858002"/>
              <a:gd name="connsiteX48" fmla="*/ 5885437 w 6088489"/>
              <a:gd name="connsiteY48" fmla="*/ 6547336 h 6858002"/>
              <a:gd name="connsiteX49" fmla="*/ 5861568 w 6088489"/>
              <a:gd name="connsiteY49" fmla="*/ 6702327 h 6858002"/>
              <a:gd name="connsiteX50" fmla="*/ 5836524 w 6088489"/>
              <a:gd name="connsiteY50" fmla="*/ 6858002 h 6858002"/>
              <a:gd name="connsiteX51" fmla="*/ 3563332 w 6088489"/>
              <a:gd name="connsiteY51" fmla="*/ 6858002 h 6858002"/>
              <a:gd name="connsiteX52" fmla="*/ 1223490 w 6088489"/>
              <a:gd name="connsiteY52" fmla="*/ 6858002 h 6858002"/>
              <a:gd name="connsiteX53" fmla="*/ 0 w 6088489"/>
              <a:gd name="connsiteY53" fmla="*/ 6858002 h 685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6088489" h="6858002">
                <a:moveTo>
                  <a:pt x="0" y="0"/>
                </a:moveTo>
                <a:lnTo>
                  <a:pt x="3563332" y="0"/>
                </a:lnTo>
                <a:lnTo>
                  <a:pt x="3563332" y="3"/>
                </a:lnTo>
                <a:lnTo>
                  <a:pt x="5842099" y="3"/>
                </a:lnTo>
                <a:lnTo>
                  <a:pt x="5842099" y="4"/>
                </a:lnTo>
                <a:lnTo>
                  <a:pt x="5835346" y="4"/>
                </a:lnTo>
                <a:lnTo>
                  <a:pt x="5841229" y="40466"/>
                </a:lnTo>
                <a:lnTo>
                  <a:pt x="5858543" y="159110"/>
                </a:lnTo>
                <a:lnTo>
                  <a:pt x="5870645" y="245521"/>
                </a:lnTo>
                <a:lnTo>
                  <a:pt x="5883420" y="348391"/>
                </a:lnTo>
                <a:lnTo>
                  <a:pt x="5898716" y="470463"/>
                </a:lnTo>
                <a:lnTo>
                  <a:pt x="5914853" y="605566"/>
                </a:lnTo>
                <a:lnTo>
                  <a:pt x="5931830" y="757813"/>
                </a:lnTo>
                <a:lnTo>
                  <a:pt x="5949815" y="923777"/>
                </a:lnTo>
                <a:lnTo>
                  <a:pt x="5967801" y="1104142"/>
                </a:lnTo>
                <a:lnTo>
                  <a:pt x="5986122" y="1296166"/>
                </a:lnTo>
                <a:lnTo>
                  <a:pt x="6003099" y="1503278"/>
                </a:lnTo>
                <a:lnTo>
                  <a:pt x="6019404" y="1719991"/>
                </a:lnTo>
                <a:lnTo>
                  <a:pt x="6034196" y="1949048"/>
                </a:lnTo>
                <a:lnTo>
                  <a:pt x="6048315" y="2187706"/>
                </a:lnTo>
                <a:lnTo>
                  <a:pt x="6061595" y="2436652"/>
                </a:lnTo>
                <a:lnTo>
                  <a:pt x="6066301" y="2564211"/>
                </a:lnTo>
                <a:lnTo>
                  <a:pt x="6071512" y="2694512"/>
                </a:lnTo>
                <a:lnTo>
                  <a:pt x="6076386" y="2826871"/>
                </a:lnTo>
                <a:lnTo>
                  <a:pt x="6079580" y="2959917"/>
                </a:lnTo>
                <a:lnTo>
                  <a:pt x="6082438" y="3095705"/>
                </a:lnTo>
                <a:lnTo>
                  <a:pt x="6085463" y="3232865"/>
                </a:lnTo>
                <a:lnTo>
                  <a:pt x="6087480" y="3372768"/>
                </a:lnTo>
                <a:lnTo>
                  <a:pt x="6087480" y="3514043"/>
                </a:lnTo>
                <a:lnTo>
                  <a:pt x="6088489" y="3656689"/>
                </a:lnTo>
                <a:lnTo>
                  <a:pt x="6087480" y="3800707"/>
                </a:lnTo>
                <a:lnTo>
                  <a:pt x="6085463" y="3946783"/>
                </a:lnTo>
                <a:lnTo>
                  <a:pt x="6083614" y="4092858"/>
                </a:lnTo>
                <a:lnTo>
                  <a:pt x="6079580" y="4240991"/>
                </a:lnTo>
                <a:lnTo>
                  <a:pt x="6075378" y="4390495"/>
                </a:lnTo>
                <a:lnTo>
                  <a:pt x="6070503" y="4540000"/>
                </a:lnTo>
                <a:lnTo>
                  <a:pt x="6063612" y="4690876"/>
                </a:lnTo>
                <a:lnTo>
                  <a:pt x="6055375" y="4843123"/>
                </a:lnTo>
                <a:lnTo>
                  <a:pt x="6047475" y="4996057"/>
                </a:lnTo>
                <a:lnTo>
                  <a:pt x="6037390" y="5148990"/>
                </a:lnTo>
                <a:lnTo>
                  <a:pt x="6025287" y="5303981"/>
                </a:lnTo>
                <a:lnTo>
                  <a:pt x="6013185" y="5456914"/>
                </a:lnTo>
                <a:lnTo>
                  <a:pt x="5999233" y="5612591"/>
                </a:lnTo>
                <a:lnTo>
                  <a:pt x="5983937" y="5768953"/>
                </a:lnTo>
                <a:lnTo>
                  <a:pt x="5967801" y="5923258"/>
                </a:lnTo>
                <a:lnTo>
                  <a:pt x="5948975" y="6079621"/>
                </a:lnTo>
                <a:lnTo>
                  <a:pt x="5928804" y="6235297"/>
                </a:lnTo>
                <a:lnTo>
                  <a:pt x="5908801" y="6391660"/>
                </a:lnTo>
                <a:lnTo>
                  <a:pt x="5885437" y="6547336"/>
                </a:lnTo>
                <a:lnTo>
                  <a:pt x="5861568" y="6702327"/>
                </a:lnTo>
                <a:lnTo>
                  <a:pt x="5836524" y="6858002"/>
                </a:lnTo>
                <a:lnTo>
                  <a:pt x="3563332" y="6858002"/>
                </a:lnTo>
                <a:lnTo>
                  <a:pt x="1223490" y="6858002"/>
                </a:lnTo>
                <a:lnTo>
                  <a:pt x="0" y="6858002"/>
                </a:lnTo>
                <a:close/>
              </a:path>
            </a:pathLst>
          </a:custGeom>
          <a:ln w="44450">
            <a:gradFill>
              <a:gsLst>
                <a:gs pos="5000">
                  <a:schemeClr val="bg2">
                    <a:alpha val="65000"/>
                  </a:schemeClr>
                </a:gs>
                <a:gs pos="98000">
                  <a:schemeClr val="bg2">
                    <a:lumMod val="75000"/>
                    <a:alpha val="55000"/>
                  </a:schemeClr>
                </a:gs>
              </a:gsLst>
              <a:lin ang="5400000" scaled="1"/>
            </a:gradFill>
          </a:ln>
          <a:effectLst>
            <a:outerShdw blurRad="50800" dist="25400" algn="l"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826" name="Rectangle 2"/>
          <p:cNvSpPr>
            <a:spLocks noGrp="1" noChangeArrowheads="1"/>
          </p:cNvSpPr>
          <p:nvPr>
            <p:ph type="title" idx="4294967295"/>
          </p:nvPr>
        </p:nvSpPr>
        <p:spPr>
          <a:xfrm>
            <a:off x="721516" y="643467"/>
            <a:ext cx="3255017" cy="5571064"/>
          </a:xfrm>
        </p:spPr>
        <p:txBody>
          <a:bodyPr vert="horz" lIns="91440" tIns="45720" rIns="91440" bIns="45720" rtlCol="0" anchor="ctr">
            <a:normAutofit/>
            <a:scene3d>
              <a:camera prst="orthographicFront"/>
              <a:lightRig rig="soft" dir="t"/>
            </a:scene3d>
            <a:sp3d prstMaterial="softEdge">
              <a:bevelT w="25400" h="25400"/>
            </a:sp3d>
          </a:bodyPr>
          <a:lstStyle/>
          <a:p>
            <a:pPr>
              <a:defRPr/>
            </a:pPr>
            <a:r>
              <a:rPr lang="en-US" sz="3500" b="1" kern="1200" cap="all">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rPr>
              <a:t>Acquisition of Intelligence</a:t>
            </a:r>
          </a:p>
        </p:txBody>
      </p:sp>
      <p:sp>
        <p:nvSpPr>
          <p:cNvPr id="77827" name="Rectangle 3"/>
          <p:cNvSpPr>
            <a:spLocks noGrp="1" noChangeArrowheads="1"/>
          </p:cNvSpPr>
          <p:nvPr>
            <p:ph idx="4294967295"/>
          </p:nvPr>
        </p:nvSpPr>
        <p:spPr>
          <a:xfrm>
            <a:off x="5031374" y="643467"/>
            <a:ext cx="3391110" cy="5571064"/>
          </a:xfrm>
        </p:spPr>
        <p:txBody>
          <a:bodyPr vert="horz" lIns="91440" tIns="45720" rIns="91440" bIns="45720" rtlCol="0" anchor="ctr">
            <a:noAutofit/>
          </a:bodyPr>
          <a:lstStyle/>
          <a:p>
            <a:pPr marL="365125" indent="-255270">
              <a:buSzPct val="100000"/>
            </a:pPr>
            <a:r>
              <a:rPr lang="en-US" altLang="en-US" sz="2400" kern="1200" cap="small" dirty="0">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rPr>
              <a:t>What do we want to know</a:t>
            </a:r>
            <a:endParaRPr lang="en-US" altLang="en-US" sz="2400" kern="1200" cap="small" dirty="0">
              <a:gradFill flip="none" rotWithShape="1">
                <a:gsLst>
                  <a:gs pos="0">
                    <a:schemeClr val="tx1"/>
                  </a:gs>
                  <a:gs pos="100000">
                    <a:schemeClr val="tx1">
                      <a:lumMod val="75000"/>
                    </a:schemeClr>
                  </a:gs>
                </a:gsLst>
                <a:lin ang="5580000" scaled="0"/>
                <a:tileRect/>
              </a:gradFill>
              <a:effectLst>
                <a:glow rad="38100">
                  <a:prstClr val="black">
                    <a:lumMod val="50000"/>
                    <a:lumOff val="50000"/>
                    <a:alpha val="20000"/>
                  </a:prstClr>
                </a:glow>
                <a:outerShdw blurRad="44450" dist="12700" dir="13860000" algn="tl" rotWithShape="0">
                  <a:srgbClr val="000000">
                    <a:alpha val="20000"/>
                  </a:srgbClr>
                </a:outerShdw>
              </a:effectLst>
              <a:latin typeface="+mn-lt"/>
            </a:endParaRPr>
          </a:p>
          <a:p>
            <a:pPr marL="620395" lvl="1" indent="-226695">
              <a:buSzPct val="100000"/>
            </a:pPr>
            <a:r>
              <a:rPr lang="en-US" altLang="en-US" sz="2400" kern="1200" cap="small" dirty="0">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rPr>
              <a:t>Subject </a:t>
            </a:r>
            <a:r>
              <a:rPr lang="en-US" altLang="en-US" sz="2400" kern="1200" cap="small" dirty="0" err="1">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rPr>
              <a:t>organisations</a:t>
            </a:r>
            <a:endParaRPr lang="en-US" altLang="en-US" sz="2400" kern="1200" cap="small" dirty="0" err="1">
              <a:gradFill flip="none" rotWithShape="1">
                <a:gsLst>
                  <a:gs pos="0">
                    <a:schemeClr val="tx1"/>
                  </a:gs>
                  <a:gs pos="100000">
                    <a:schemeClr val="tx1">
                      <a:lumMod val="75000"/>
                    </a:schemeClr>
                  </a:gs>
                </a:gsLst>
                <a:lin ang="5580000" scaled="0"/>
                <a:tileRect/>
              </a:gradFill>
              <a:effectLst>
                <a:glow rad="38100">
                  <a:prstClr val="black">
                    <a:lumMod val="50000"/>
                    <a:lumOff val="50000"/>
                    <a:alpha val="20000"/>
                  </a:prstClr>
                </a:glow>
                <a:outerShdw blurRad="44450" dist="12700" dir="13860000" algn="tl" rotWithShape="0">
                  <a:srgbClr val="000000">
                    <a:alpha val="20000"/>
                  </a:srgbClr>
                </a:outerShdw>
              </a:effectLst>
              <a:latin typeface="+mn-lt"/>
            </a:endParaRPr>
          </a:p>
          <a:p>
            <a:pPr marL="620395" lvl="1" indent="-226695">
              <a:buSzPct val="100000"/>
            </a:pPr>
            <a:r>
              <a:rPr lang="en-US" altLang="en-US" sz="2400" kern="1200" cap="small" dirty="0">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rPr>
              <a:t>Their key personalities/non-affiliates</a:t>
            </a:r>
            <a:endParaRPr lang="en-US" altLang="en-US" sz="2400" kern="1200" cap="small" dirty="0">
              <a:gradFill flip="none" rotWithShape="1">
                <a:gsLst>
                  <a:gs pos="0">
                    <a:schemeClr val="tx1"/>
                  </a:gs>
                  <a:gs pos="100000">
                    <a:schemeClr val="tx1">
                      <a:lumMod val="75000"/>
                    </a:schemeClr>
                  </a:gs>
                </a:gsLst>
                <a:lin ang="5580000" scaled="0"/>
                <a:tileRect/>
              </a:gradFill>
              <a:effectLst>
                <a:glow rad="38100">
                  <a:prstClr val="black">
                    <a:lumMod val="50000"/>
                    <a:lumOff val="50000"/>
                    <a:alpha val="20000"/>
                  </a:prstClr>
                </a:glow>
                <a:outerShdw blurRad="44450" dist="12700" dir="13860000" algn="tl" rotWithShape="0">
                  <a:srgbClr val="000000">
                    <a:alpha val="20000"/>
                  </a:srgbClr>
                </a:outerShdw>
              </a:effectLst>
              <a:latin typeface="+mn-lt"/>
            </a:endParaRPr>
          </a:p>
          <a:p>
            <a:pPr marL="620395" lvl="1" indent="-226695">
              <a:buSzPct val="100000"/>
            </a:pPr>
            <a:r>
              <a:rPr lang="en-US" altLang="en-US" sz="2400" kern="1200" cap="small" dirty="0">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rPr>
              <a:t>Infrastructure</a:t>
            </a:r>
            <a:endParaRPr lang="en-US" altLang="en-US" sz="2400" kern="1200" cap="small" dirty="0">
              <a:gradFill flip="none" rotWithShape="1">
                <a:gsLst>
                  <a:gs pos="0">
                    <a:schemeClr val="tx1"/>
                  </a:gs>
                  <a:gs pos="100000">
                    <a:schemeClr val="tx1">
                      <a:lumMod val="75000"/>
                    </a:schemeClr>
                  </a:gs>
                </a:gsLst>
                <a:lin ang="5580000" scaled="0"/>
                <a:tileRect/>
              </a:gradFill>
              <a:effectLst>
                <a:glow rad="38100">
                  <a:prstClr val="black">
                    <a:lumMod val="50000"/>
                    <a:lumOff val="50000"/>
                    <a:alpha val="20000"/>
                  </a:prstClr>
                </a:glow>
                <a:outerShdw blurRad="44450" dist="12700" dir="13860000" algn="tl" rotWithShape="0">
                  <a:srgbClr val="000000">
                    <a:alpha val="20000"/>
                  </a:srgbClr>
                </a:outerShdw>
              </a:effectLst>
              <a:latin typeface="+mn-lt"/>
            </a:endParaRPr>
          </a:p>
          <a:p>
            <a:pPr marL="620395" lvl="1" indent="-226695">
              <a:buSzPct val="100000"/>
            </a:pPr>
            <a:r>
              <a:rPr lang="en-US" altLang="en-US" sz="2400" kern="1200" cap="small" dirty="0">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rPr>
              <a:t>Plans</a:t>
            </a:r>
            <a:endParaRPr lang="en-US" altLang="en-US" sz="2400" kern="1200" cap="small" dirty="0">
              <a:gradFill flip="none" rotWithShape="1">
                <a:gsLst>
                  <a:gs pos="0">
                    <a:schemeClr val="tx1"/>
                  </a:gs>
                  <a:gs pos="100000">
                    <a:schemeClr val="tx1">
                      <a:lumMod val="75000"/>
                    </a:schemeClr>
                  </a:gs>
                </a:gsLst>
                <a:lin ang="5580000" scaled="0"/>
                <a:tileRect/>
              </a:gradFill>
              <a:effectLst>
                <a:glow rad="38100">
                  <a:prstClr val="black">
                    <a:lumMod val="50000"/>
                    <a:lumOff val="50000"/>
                    <a:alpha val="20000"/>
                  </a:prstClr>
                </a:glow>
                <a:outerShdw blurRad="44450" dist="12700" dir="13860000" algn="tl" rotWithShape="0">
                  <a:srgbClr val="000000">
                    <a:alpha val="20000"/>
                  </a:srgbClr>
                </a:outerShdw>
              </a:effectLst>
              <a:latin typeface="+mn-lt"/>
            </a:endParaRPr>
          </a:p>
          <a:p>
            <a:pPr marL="620395" lvl="1" indent="-226695">
              <a:buSzPct val="100000"/>
            </a:pPr>
            <a:r>
              <a:rPr lang="en-US" altLang="en-US" sz="2400" kern="1200" cap="small" dirty="0">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rPr>
              <a:t>Capabilities</a:t>
            </a:r>
            <a:endParaRPr lang="en-US" altLang="en-US" sz="2400" kern="1200" cap="small" dirty="0">
              <a:gradFill flip="none" rotWithShape="1">
                <a:gsLst>
                  <a:gs pos="0">
                    <a:schemeClr val="tx1"/>
                  </a:gs>
                  <a:gs pos="100000">
                    <a:schemeClr val="tx1">
                      <a:lumMod val="75000"/>
                    </a:schemeClr>
                  </a:gs>
                </a:gsLst>
                <a:lin ang="5580000" scaled="0"/>
                <a:tileRect/>
              </a:gradFill>
              <a:effectLst>
                <a:glow rad="38100">
                  <a:prstClr val="black">
                    <a:lumMod val="50000"/>
                    <a:lumOff val="50000"/>
                    <a:alpha val="20000"/>
                  </a:prstClr>
                </a:glow>
                <a:outerShdw blurRad="44450" dist="12700" dir="13860000" algn="tl" rotWithShape="0">
                  <a:srgbClr val="000000">
                    <a:alpha val="20000"/>
                  </a:srgbClr>
                </a:outerShdw>
              </a:effectLst>
              <a:latin typeface="+mn-lt"/>
            </a:endParaRPr>
          </a:p>
          <a:p>
            <a:pPr marL="365125" indent="-255270">
              <a:buSzPct val="100000"/>
            </a:pPr>
            <a:r>
              <a:rPr lang="en-US" altLang="en-US" sz="2400" kern="1200" cap="small" dirty="0">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rPr>
              <a:t>Knowledge gained used to counter their activities</a:t>
            </a:r>
            <a:endParaRPr lang="en-US" altLang="en-US" sz="2400" kern="1200" cap="small" dirty="0">
              <a:gradFill flip="none" rotWithShape="1">
                <a:gsLst>
                  <a:gs pos="0">
                    <a:schemeClr val="tx1"/>
                  </a:gs>
                  <a:gs pos="100000">
                    <a:schemeClr val="tx1">
                      <a:lumMod val="75000"/>
                    </a:schemeClr>
                  </a:gs>
                </a:gsLst>
                <a:lin ang="5580000" scaled="0"/>
                <a:tileRect/>
              </a:gradFill>
              <a:effectLst>
                <a:glow rad="38100">
                  <a:prstClr val="black">
                    <a:lumMod val="50000"/>
                    <a:lumOff val="50000"/>
                    <a:alpha val="20000"/>
                  </a:prstClr>
                </a:glow>
                <a:outerShdw blurRad="44450" dist="12700" dir="13860000" algn="tl" rotWithShape="0">
                  <a:srgbClr val="000000">
                    <a:alpha val="20000"/>
                  </a:srgbClr>
                </a:outerShdw>
              </a:effectLst>
              <a:latin typeface="+mn-lt"/>
            </a:endParaRPr>
          </a:p>
          <a:p>
            <a:pPr marL="620395" lvl="1" indent="-226695">
              <a:buSzPct val="100000"/>
            </a:pPr>
            <a:endParaRPr lang="en-US" altLang="en-US" kern="1200" cap="small">
              <a:gradFill flip="none" rotWithShape="1">
                <a:gsLst>
                  <a:gs pos="0">
                    <a:schemeClr val="tx1"/>
                  </a:gs>
                  <a:gs pos="100000">
                    <a:schemeClr val="tx1">
                      <a:lumMod val="75000"/>
                    </a:schemeClr>
                  </a:gs>
                </a:gsLst>
                <a:lin ang="5580000" scaled="0"/>
                <a:tileRect/>
              </a:gradFill>
              <a:effectLst>
                <a:glow rad="38100">
                  <a:prstClr val="black">
                    <a:lumMod val="50000"/>
                    <a:lumOff val="50000"/>
                    <a:alpha val="20000"/>
                  </a:prstClr>
                </a:glow>
                <a:outerShdw blurRad="44450" dist="12700" dir="13860000" algn="tl" rotWithShape="0">
                  <a:srgbClr val="000000">
                    <a:alpha val="20000"/>
                  </a:srgbClr>
                </a:outerShdw>
              </a:effectLst>
              <a:latin typeface="+mn-lt"/>
            </a:endParaRPr>
          </a:p>
        </p:txBody>
      </p:sp>
    </p:spTree>
    <p:extLst>
      <p:ext uri="{BB962C8B-B14F-4D97-AF65-F5344CB8AC3E}">
        <p14:creationId xmlns:p14="http://schemas.microsoft.com/office/powerpoint/2010/main" val="1318542120"/>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7782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7782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7782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77827">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77827">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77827">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77827">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827" grpId="0" build="p" bldLvl="2" autoUpdateAnimBg="0"/>
    </p:bldLst>
  </p:timing>
</p:sld>
</file>

<file path=ppt/slides/slide42.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313259" y="4363271"/>
            <a:ext cx="6507166" cy="1066801"/>
          </a:xfrm>
        </p:spPr>
        <p:txBody>
          <a:bodyPr vert="horz" lIns="91440" tIns="45720" rIns="91440" bIns="45720" rtlCol="0" anchor="b">
            <a:normAutofit/>
          </a:bodyPr>
          <a:lstStyle/>
          <a:p>
            <a:pPr algn="ctr">
              <a:lnSpc>
                <a:spcPct val="90000"/>
              </a:lnSpc>
              <a:defRPr/>
            </a:pPr>
            <a:r>
              <a:rPr lang="en-US" sz="3400" kern="1200" cap="all">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50000"/>
                    </a:schemeClr>
                  </a:glow>
                  <a:outerShdw blurRad="28575" dist="31750" dir="13200000" algn="tl" rotWithShape="0">
                    <a:srgbClr val="000000">
                      <a:alpha val="25000"/>
                    </a:srgbClr>
                  </a:outerShdw>
                </a:effectLst>
                <a:latin typeface="+mj-lt"/>
                <a:ea typeface="+mj-ea"/>
                <a:cs typeface="+mj-cs"/>
              </a:rPr>
              <a:t>Policing Terrorism and human rights</a:t>
            </a:r>
          </a:p>
        </p:txBody>
      </p:sp>
      <p:pic>
        <p:nvPicPr>
          <p:cNvPr id="71" name="Graphic 70" descr="Handcuffs">
            <a:extLst>
              <a:ext uri="{FF2B5EF4-FFF2-40B4-BE49-F238E27FC236}">
                <a16:creationId xmlns:a16="http://schemas.microsoft.com/office/drawing/2014/main" id="{F2DCBD26-683A-4902-B617-8D8177D0E67E}"/>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768898" y="640080"/>
            <a:ext cx="3602736" cy="3602736"/>
          </a:xfrm>
          <a:prstGeom prst="roundRect">
            <a:avLst>
              <a:gd name="adj" fmla="val 3517"/>
            </a:avLst>
          </a:prstGeom>
          <a:ln w="38100">
            <a:gradFill flip="none" rotWithShape="1">
              <a:gsLst>
                <a:gs pos="0">
                  <a:srgbClr val="363D46"/>
                </a:gs>
                <a:gs pos="100000">
                  <a:srgbClr val="363D46">
                    <a:lumMod val="75000"/>
                  </a:srgbClr>
                </a:gs>
              </a:gsLst>
              <a:lin ang="5400000" scaled="0"/>
              <a:tileRect/>
            </a:gradFill>
          </a:ln>
          <a:effectLst>
            <a:innerShdw blurRad="57150" dist="38100" dir="14460000">
              <a:srgbClr val="000000">
                <a:alpha val="70000"/>
              </a:srgbClr>
            </a:innerShdw>
          </a:effectLst>
        </p:spPr>
      </p:pic>
    </p:spTree>
    <p:extLst>
      <p:ext uri="{BB962C8B-B14F-4D97-AF65-F5344CB8AC3E}">
        <p14:creationId xmlns:p14="http://schemas.microsoft.com/office/powerpoint/2010/main" val="281378734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fontAlgn="auto" hangingPunct="1">
              <a:spcAft>
                <a:spcPts val="0"/>
              </a:spcAft>
              <a:defRPr/>
            </a:pPr>
            <a:r>
              <a:rPr lang="en-GB" dirty="0">
                <a:solidFill>
                  <a:schemeClr val="tx2">
                    <a:satMod val="130000"/>
                  </a:schemeClr>
                </a:solidFill>
              </a:rPr>
              <a:t>Muslims in Britain today</a:t>
            </a:r>
          </a:p>
        </p:txBody>
      </p:sp>
      <p:sp>
        <p:nvSpPr>
          <p:cNvPr id="20483" name="Content Placeholder 2"/>
          <p:cNvSpPr>
            <a:spLocks noGrp="1"/>
          </p:cNvSpPr>
          <p:nvPr>
            <p:ph idx="1"/>
          </p:nvPr>
        </p:nvSpPr>
        <p:spPr/>
        <p:txBody>
          <a:bodyPr/>
          <a:lstStyle/>
          <a:p>
            <a:pPr eaLnBrk="1" hangingPunct="1"/>
            <a:r>
              <a:rPr lang="en-GB" altLang="en-US" sz="2400" dirty="0"/>
              <a:t>The 2001 Census revealed there to be 1.6M Muslims living in Britain, by 2030 this number is estimated to grow to 5.5M,</a:t>
            </a:r>
            <a:endParaRPr lang="en-GB" altLang="en-US" sz="2400" dirty="0">
              <a:effectLst>
                <a:glow rad="38100">
                  <a:prstClr val="black">
                    <a:lumMod val="50000"/>
                    <a:lumOff val="50000"/>
                    <a:alpha val="20000"/>
                  </a:prstClr>
                </a:glow>
                <a:outerShdw blurRad="44450" dist="12700" dir="13860000" algn="tl" rotWithShape="0">
                  <a:srgbClr val="000000">
                    <a:alpha val="20000"/>
                  </a:srgbClr>
                </a:outerShdw>
              </a:effectLst>
            </a:endParaRPr>
          </a:p>
          <a:p>
            <a:pPr eaLnBrk="1" hangingPunct="1"/>
            <a:endParaRPr lang="en-GB" altLang="en-US" sz="2400" dirty="0">
              <a:effectLst>
                <a:glow rad="38100">
                  <a:prstClr val="black">
                    <a:lumMod val="50000"/>
                    <a:lumOff val="50000"/>
                    <a:alpha val="20000"/>
                  </a:prstClr>
                </a:glow>
                <a:outerShdw blurRad="44450" dist="12700" dir="13860000" algn="tl" rotWithShape="0">
                  <a:srgbClr val="000000">
                    <a:alpha val="20000"/>
                  </a:srgbClr>
                </a:outerShdw>
              </a:effectLst>
            </a:endParaRPr>
          </a:p>
          <a:p>
            <a:pPr eaLnBrk="1" hangingPunct="1"/>
            <a:r>
              <a:rPr lang="en-GB" altLang="en-US" sz="2400" dirty="0"/>
              <a:t>In 2011 a study conducted at Durham University on behalf of the Equality and Human Rights Commission by Choudhury and Fenwick revealed that:</a:t>
            </a:r>
            <a:endParaRPr lang="en-GB" altLang="en-US" sz="2400" dirty="0">
              <a:effectLst>
                <a:glow rad="38100">
                  <a:prstClr val="black">
                    <a:lumMod val="50000"/>
                    <a:lumOff val="50000"/>
                    <a:alpha val="20000"/>
                  </a:prstClr>
                </a:glow>
                <a:outerShdw blurRad="44450" dist="12700" dir="13860000" algn="tl" rotWithShape="0">
                  <a:srgbClr val="000000">
                    <a:alpha val="20000"/>
                  </a:srgbClr>
                </a:outerShdw>
              </a:effectLst>
            </a:endParaRPr>
          </a:p>
        </p:txBody>
      </p:sp>
    </p:spTree>
    <p:extLst>
      <p:ext uri="{BB962C8B-B14F-4D97-AF65-F5344CB8AC3E}">
        <p14:creationId xmlns:p14="http://schemas.microsoft.com/office/powerpoint/2010/main" val="294508069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fontAlgn="auto" hangingPunct="1">
              <a:spcAft>
                <a:spcPts val="0"/>
              </a:spcAft>
              <a:defRPr/>
            </a:pPr>
            <a:r>
              <a:rPr lang="en-GB" dirty="0">
                <a:solidFill>
                  <a:schemeClr val="tx2">
                    <a:satMod val="130000"/>
                  </a:schemeClr>
                </a:solidFill>
              </a:rPr>
              <a:t>Demographics </a:t>
            </a:r>
          </a:p>
        </p:txBody>
      </p:sp>
      <p:sp>
        <p:nvSpPr>
          <p:cNvPr id="21507" name="Content Placeholder 2"/>
          <p:cNvSpPr>
            <a:spLocks noGrp="1"/>
          </p:cNvSpPr>
          <p:nvPr>
            <p:ph idx="1"/>
          </p:nvPr>
        </p:nvSpPr>
        <p:spPr/>
        <p:txBody>
          <a:bodyPr/>
          <a:lstStyle/>
          <a:p>
            <a:pPr eaLnBrk="1" hangingPunct="1"/>
            <a:r>
              <a:rPr lang="en-GB" altLang="en-US" sz="2400" dirty="0"/>
              <a:t>60% of Muslims are under 34,</a:t>
            </a:r>
            <a:endParaRPr lang="en-GB" altLang="en-US" sz="2400" dirty="0">
              <a:effectLst>
                <a:glow rad="38100">
                  <a:prstClr val="black">
                    <a:lumMod val="50000"/>
                    <a:lumOff val="50000"/>
                    <a:alpha val="20000"/>
                  </a:prstClr>
                </a:glow>
                <a:outerShdw blurRad="44450" dist="12700" dir="13860000" algn="tl" rotWithShape="0">
                  <a:srgbClr val="000000">
                    <a:alpha val="20000"/>
                  </a:srgbClr>
                </a:outerShdw>
              </a:effectLst>
            </a:endParaRPr>
          </a:p>
          <a:p>
            <a:pPr eaLnBrk="1" hangingPunct="1"/>
            <a:r>
              <a:rPr lang="en-GB" altLang="en-US" sz="2400" dirty="0"/>
              <a:t>In 2010 87% of terrorist prisoners were Muslim,</a:t>
            </a:r>
            <a:endParaRPr lang="en-GB" altLang="en-US" sz="2400" dirty="0">
              <a:effectLst>
                <a:glow rad="38100">
                  <a:prstClr val="black">
                    <a:lumMod val="50000"/>
                    <a:lumOff val="50000"/>
                    <a:alpha val="20000"/>
                  </a:prstClr>
                </a:glow>
                <a:outerShdw blurRad="44450" dist="12700" dir="13860000" algn="tl" rotWithShape="0">
                  <a:srgbClr val="000000">
                    <a:alpha val="20000"/>
                  </a:srgbClr>
                </a:outerShdw>
              </a:effectLst>
            </a:endParaRPr>
          </a:p>
          <a:p>
            <a:pPr eaLnBrk="1" hangingPunct="1"/>
            <a:r>
              <a:rPr lang="en-GB" altLang="en-US" sz="2400" dirty="0"/>
              <a:t>There appeared a disconnect between what the Government described as the major threat to communities (CT) and what the communities believed were the major threats (Criminality).</a:t>
            </a:r>
            <a:endParaRPr lang="en-GB" altLang="en-US" sz="2400" dirty="0">
              <a:effectLst>
                <a:glow rad="38100">
                  <a:prstClr val="black">
                    <a:lumMod val="50000"/>
                    <a:lumOff val="50000"/>
                    <a:alpha val="20000"/>
                  </a:prstClr>
                </a:glow>
                <a:outerShdw blurRad="44450" dist="12700" dir="13860000" algn="tl" rotWithShape="0">
                  <a:srgbClr val="000000">
                    <a:alpha val="20000"/>
                  </a:srgbClr>
                </a:outerShdw>
              </a:effectLst>
            </a:endParaRPr>
          </a:p>
        </p:txBody>
      </p:sp>
    </p:spTree>
    <p:extLst>
      <p:ext uri="{BB962C8B-B14F-4D97-AF65-F5344CB8AC3E}">
        <p14:creationId xmlns:p14="http://schemas.microsoft.com/office/powerpoint/2010/main" val="161768507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82394" y="5751"/>
            <a:ext cx="2732755" cy="1574321"/>
          </a:xfrm>
        </p:spPr>
        <p:txBody>
          <a:bodyPr>
            <a:normAutofit/>
          </a:bodyPr>
          <a:lstStyle/>
          <a:p>
            <a:pPr eaLnBrk="1" fontAlgn="auto" hangingPunct="1">
              <a:spcAft>
                <a:spcPts val="0"/>
              </a:spcAft>
              <a:defRPr/>
            </a:pPr>
            <a:r>
              <a:rPr lang="en-GB" sz="2400"/>
              <a:t>But who are the Terrorists?</a:t>
            </a:r>
          </a:p>
        </p:txBody>
      </p:sp>
      <p:sp>
        <p:nvSpPr>
          <p:cNvPr id="3" name="Content Placeholder 2"/>
          <p:cNvSpPr>
            <a:spLocks noGrp="1"/>
          </p:cNvSpPr>
          <p:nvPr>
            <p:ph idx="1"/>
          </p:nvPr>
        </p:nvSpPr>
        <p:spPr>
          <a:xfrm>
            <a:off x="482394" y="1430547"/>
            <a:ext cx="3753547" cy="4438351"/>
          </a:xfrm>
        </p:spPr>
        <p:txBody>
          <a:bodyPr anchor="t">
            <a:normAutofit fontScale="92500" lnSpcReduction="10000"/>
          </a:bodyPr>
          <a:lstStyle/>
          <a:p>
            <a:pPr marL="365760" indent="-283210" eaLnBrk="1" fontAlgn="auto" hangingPunct="1">
              <a:lnSpc>
                <a:spcPct val="90000"/>
              </a:lnSpc>
              <a:spcAft>
                <a:spcPts val="0"/>
              </a:spcAft>
              <a:buFont typeface="Wingdings 2"/>
              <a:buChar char=""/>
              <a:defRPr/>
            </a:pPr>
            <a:r>
              <a:rPr lang="en-GB" sz="2400" dirty="0"/>
              <a:t>Whilst the UK Muslim population is acknowledged as being law abiding and peaceful research conducted post 7/7 indicated some support for the bombings one MP commented:</a:t>
            </a:r>
            <a:endParaRPr lang="en-US" sz="2400" dirty="0">
              <a:effectLst>
                <a:glow rad="38100">
                  <a:prstClr val="black">
                    <a:lumMod val="50000"/>
                    <a:lumOff val="50000"/>
                    <a:alpha val="20000"/>
                  </a:prstClr>
                </a:glow>
                <a:outerShdw blurRad="44450" dist="12700" dir="13860000" algn="tl" rotWithShape="0">
                  <a:srgbClr val="000000">
                    <a:alpha val="20000"/>
                  </a:srgbClr>
                </a:outerShdw>
              </a:effectLst>
            </a:endParaRPr>
          </a:p>
          <a:p>
            <a:pPr marL="365760" indent="-283210" eaLnBrk="1" fontAlgn="auto" hangingPunct="1">
              <a:lnSpc>
                <a:spcPct val="90000"/>
              </a:lnSpc>
              <a:spcAft>
                <a:spcPts val="0"/>
              </a:spcAft>
              <a:buFont typeface="Wingdings 2"/>
              <a:buChar char=""/>
              <a:defRPr/>
            </a:pPr>
            <a:endParaRPr lang="en-GB" sz="2400" dirty="0">
              <a:effectLst>
                <a:glow rad="38100">
                  <a:prstClr val="black">
                    <a:lumMod val="50000"/>
                    <a:lumOff val="50000"/>
                    <a:alpha val="20000"/>
                  </a:prstClr>
                </a:glow>
                <a:outerShdw blurRad="44450" dist="12700" dir="13860000" algn="tl" rotWithShape="0">
                  <a:srgbClr val="000000">
                    <a:alpha val="20000"/>
                  </a:srgbClr>
                </a:outerShdw>
              </a:effectLst>
            </a:endParaRPr>
          </a:p>
          <a:p>
            <a:pPr marL="365760" indent="-283210">
              <a:lnSpc>
                <a:spcPct val="90000"/>
              </a:lnSpc>
              <a:spcAft>
                <a:spcPts val="0"/>
              </a:spcAft>
              <a:buFont typeface="Wingdings 2"/>
              <a:buChar char=""/>
              <a:defRPr/>
            </a:pPr>
            <a:r>
              <a:rPr lang="en-GB" sz="2400" dirty="0"/>
              <a:t>“Few terrorist movements have lasted for long without a ‘supportive community’. </a:t>
            </a:r>
            <a:endParaRPr lang="en-GB" sz="1500">
              <a:effectLst>
                <a:glow rad="38100">
                  <a:prstClr val="black">
                    <a:lumMod val="50000"/>
                    <a:lumOff val="50000"/>
                    <a:alpha val="20000"/>
                  </a:prstClr>
                </a:glow>
                <a:outerShdw blurRad="44450" dist="12700" dir="13860000" algn="tl" rotWithShape="0">
                  <a:srgbClr val="000000">
                    <a:alpha val="20000"/>
                  </a:srgbClr>
                </a:outerShdw>
              </a:effectLst>
            </a:endParaRPr>
          </a:p>
          <a:p>
            <a:pPr marL="365760" indent="-283210" eaLnBrk="1" fontAlgn="auto" hangingPunct="1">
              <a:lnSpc>
                <a:spcPct val="90000"/>
              </a:lnSpc>
              <a:spcAft>
                <a:spcPts val="0"/>
              </a:spcAft>
              <a:buFont typeface="Wingdings 2"/>
              <a:buChar char=""/>
              <a:defRPr/>
            </a:pPr>
            <a:endParaRPr lang="en-GB" sz="1500">
              <a:effectLst>
                <a:glow rad="38100">
                  <a:prstClr val="black">
                    <a:lumMod val="50000"/>
                    <a:lumOff val="50000"/>
                    <a:alpha val="20000"/>
                  </a:prstClr>
                </a:glow>
                <a:outerShdw blurRad="44450" dist="12700" dir="13860000" algn="tl" rotWithShape="0">
                  <a:srgbClr val="000000">
                    <a:alpha val="20000"/>
                  </a:srgbClr>
                </a:outerShdw>
              </a:effectLst>
            </a:endParaRPr>
          </a:p>
        </p:txBody>
      </p:sp>
      <p:pic>
        <p:nvPicPr>
          <p:cNvPr id="7" name="Graphic 6" descr="Target Audience">
            <a:extLst>
              <a:ext uri="{FF2B5EF4-FFF2-40B4-BE49-F238E27FC236}">
                <a16:creationId xmlns:a16="http://schemas.microsoft.com/office/drawing/2014/main" id="{7AD5266E-E03C-4C76-9343-6101DA56EADE}"/>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580301" y="675242"/>
            <a:ext cx="4080419" cy="5187475"/>
          </a:xfrm>
          <a:prstGeom prst="roundRect">
            <a:avLst>
              <a:gd name="adj" fmla="val 3517"/>
            </a:avLst>
          </a:prstGeom>
          <a:ln w="38100">
            <a:gradFill flip="none" rotWithShape="1">
              <a:gsLst>
                <a:gs pos="0">
                  <a:srgbClr val="363D46"/>
                </a:gs>
                <a:gs pos="100000">
                  <a:srgbClr val="363D46">
                    <a:lumMod val="75000"/>
                  </a:srgbClr>
                </a:gs>
              </a:gsLst>
              <a:lin ang="5400000" scaled="0"/>
              <a:tileRect/>
            </a:gradFill>
          </a:ln>
          <a:effectLst>
            <a:innerShdw blurRad="57150" dist="38100" dir="14460000">
              <a:srgbClr val="000000">
                <a:alpha val="70000"/>
              </a:srgbClr>
            </a:innerShdw>
          </a:effectLst>
        </p:spPr>
      </p:pic>
    </p:spTree>
    <p:extLst>
      <p:ext uri="{BB962C8B-B14F-4D97-AF65-F5344CB8AC3E}">
        <p14:creationId xmlns:p14="http://schemas.microsoft.com/office/powerpoint/2010/main" val="14499076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730634" y="714375"/>
            <a:ext cx="2499716" cy="5076826"/>
          </a:xfrm>
        </p:spPr>
        <p:txBody>
          <a:bodyPr anchor="ctr">
            <a:normAutofit/>
          </a:bodyPr>
          <a:lstStyle/>
          <a:p>
            <a:pPr eaLnBrk="1" fontAlgn="auto" hangingPunct="1">
              <a:spcAft>
                <a:spcPts val="0"/>
              </a:spcAft>
              <a:defRPr/>
            </a:pPr>
            <a:r>
              <a:rPr lang="en-GB" sz="3000"/>
              <a:t>But who are the Terrorists?</a:t>
            </a:r>
          </a:p>
        </p:txBody>
      </p:sp>
      <p:sp>
        <p:nvSpPr>
          <p:cNvPr id="8" name="Rectangle 7">
            <a:extLst>
              <a:ext uri="{FF2B5EF4-FFF2-40B4-BE49-F238E27FC236}">
                <a16:creationId xmlns:a16="http://schemas.microsoft.com/office/drawing/2014/main" id="{375136A9-49F9-4DA0-A741-F065B0FA0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75017" y="0"/>
            <a:ext cx="5668982" cy="6858000"/>
          </a:xfrm>
          <a:prstGeom prst="rect">
            <a:avLst/>
          </a:prstGeom>
          <a:solidFill>
            <a:schemeClr val="bg2"/>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B912F6C7-0423-4B6F-AECE-710C848918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27654" y="3254098"/>
            <a:ext cx="6858000" cy="349805"/>
          </a:xfrm>
          <a:prstGeom prst="rect">
            <a:avLst/>
          </a:prstGeom>
          <a:gradFill>
            <a:gsLst>
              <a:gs pos="0">
                <a:srgbClr val="363D46">
                  <a:alpha val="0"/>
                </a:srgbClr>
              </a:gs>
              <a:gs pos="100000">
                <a:srgbClr val="363D46">
                  <a:lumMod val="75000"/>
                </a:srgbClr>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cxnSp>
        <p:nvCxnSpPr>
          <p:cNvPr id="12" name="Straight Connector 11">
            <a:extLst>
              <a:ext uri="{FF2B5EF4-FFF2-40B4-BE49-F238E27FC236}">
                <a16:creationId xmlns:a16="http://schemas.microsoft.com/office/drawing/2014/main" id="{A7208205-03EE-4EC8-9C34-59270C1880D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481752" y="0"/>
            <a:ext cx="0" cy="6858000"/>
          </a:xfrm>
          <a:prstGeom prst="line">
            <a:avLst/>
          </a:prstGeom>
          <a:solidFill>
            <a:srgbClr val="FFFFFF"/>
          </a:solidFill>
          <a:ln w="38100" cap="flat">
            <a:gradFill flip="none" rotWithShape="1">
              <a:gsLst>
                <a:gs pos="0">
                  <a:srgbClr val="363D46"/>
                </a:gs>
                <a:gs pos="100000">
                  <a:srgbClr val="363D46">
                    <a:lumMod val="75000"/>
                  </a:srgbClr>
                </a:gs>
              </a:gsLst>
              <a:lin ang="5400000" scaled="0"/>
              <a:tileRect/>
            </a:gradFill>
            <a:miter lim="800000"/>
          </a:ln>
          <a:effectLst>
            <a:innerShdw blurRad="57150" dist="38100" dir="14460000">
              <a:srgbClr val="000000">
                <a:alpha val="70000"/>
              </a:srgbClr>
            </a:innerShdw>
          </a:effectLst>
        </p:spPr>
        <p:style>
          <a:lnRef idx="2">
            <a:schemeClr val="accent1">
              <a:shade val="50000"/>
            </a:schemeClr>
          </a:lnRef>
          <a:fillRef idx="1">
            <a:schemeClr val="accent1"/>
          </a:fillRef>
          <a:effectRef idx="0">
            <a:schemeClr val="accent1"/>
          </a:effectRef>
          <a:fontRef idx="minor">
            <a:schemeClr val="lt1"/>
          </a:fontRef>
        </p:style>
      </p:cxnSp>
      <p:sp>
        <p:nvSpPr>
          <p:cNvPr id="3" name="Content Placeholder 2"/>
          <p:cNvSpPr>
            <a:spLocks noGrp="1"/>
          </p:cNvSpPr>
          <p:nvPr>
            <p:ph idx="1"/>
          </p:nvPr>
        </p:nvSpPr>
        <p:spPr>
          <a:xfrm>
            <a:off x="3729784" y="714375"/>
            <a:ext cx="4690313" cy="5076825"/>
          </a:xfrm>
        </p:spPr>
        <p:txBody>
          <a:bodyPr>
            <a:normAutofit/>
          </a:bodyPr>
          <a:lstStyle/>
          <a:p>
            <a:pPr marL="365760" indent="-283210">
              <a:spcAft>
                <a:spcPts val="0"/>
              </a:spcAft>
              <a:buFont typeface="Wingdings 2"/>
              <a:buChar char=""/>
              <a:defRPr/>
            </a:pPr>
            <a:r>
              <a:rPr lang="en-GB" sz="2400" dirty="0">
                <a:solidFill>
                  <a:schemeClr val="tx1"/>
                </a:solidFill>
              </a:rPr>
              <a:t>A supportive community does not condone violence, and certainly, most people in it would not want to become personally involved...whether or not they condone violence they see terrorists are sharing their world view, part of the struggle to which they belong.” (McGhee 2008:69). </a:t>
            </a:r>
            <a:endParaRPr lang="en-US" sz="2400" dirty="0">
              <a:solidFill>
                <a:schemeClr val="tx1"/>
              </a:solidFill>
              <a:effectLst>
                <a:glow rad="38100">
                  <a:prstClr val="black">
                    <a:lumMod val="50000"/>
                    <a:lumOff val="50000"/>
                    <a:alpha val="20000"/>
                  </a:prstClr>
                </a:glow>
                <a:outerShdw blurRad="44450" dist="12700" dir="13860000" algn="tl" rotWithShape="0">
                  <a:srgbClr val="000000">
                    <a:alpha val="20000"/>
                  </a:srgbClr>
                </a:outerShdw>
              </a:effectLst>
            </a:endParaRPr>
          </a:p>
          <a:p>
            <a:pPr marL="365760" indent="-283210" eaLnBrk="1" fontAlgn="auto" hangingPunct="1">
              <a:spcAft>
                <a:spcPts val="0"/>
              </a:spcAft>
              <a:buFont typeface="Wingdings 2"/>
              <a:buChar char=""/>
              <a:defRPr/>
            </a:pPr>
            <a:endParaRPr lang="en-GB" sz="1800">
              <a:solidFill>
                <a:schemeClr val="tx1"/>
              </a:solidFill>
              <a:effectLst>
                <a:glow rad="38100">
                  <a:prstClr val="black">
                    <a:lumMod val="50000"/>
                    <a:lumOff val="50000"/>
                    <a:alpha val="20000"/>
                  </a:prstClr>
                </a:glow>
                <a:outerShdw blurRad="44450" dist="12700" dir="13860000" algn="tl" rotWithShape="0">
                  <a:srgbClr val="000000">
                    <a:alpha val="20000"/>
                  </a:srgbClr>
                </a:outerShdw>
              </a:effectLst>
            </a:endParaRPr>
          </a:p>
        </p:txBody>
      </p:sp>
    </p:spTree>
    <p:extLst>
      <p:ext uri="{BB962C8B-B14F-4D97-AF65-F5344CB8AC3E}">
        <p14:creationId xmlns:p14="http://schemas.microsoft.com/office/powerpoint/2010/main" val="375656814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730634" y="714375"/>
            <a:ext cx="2499716" cy="5076826"/>
          </a:xfrm>
        </p:spPr>
        <p:txBody>
          <a:bodyPr anchor="ctr">
            <a:normAutofit/>
          </a:bodyPr>
          <a:lstStyle/>
          <a:p>
            <a:pPr eaLnBrk="1" fontAlgn="auto" hangingPunct="1">
              <a:spcAft>
                <a:spcPts val="0"/>
              </a:spcAft>
              <a:defRPr/>
            </a:pPr>
            <a:r>
              <a:rPr lang="en-GB" sz="3000"/>
              <a:t>So who are the Terrorists?</a:t>
            </a:r>
          </a:p>
        </p:txBody>
      </p:sp>
      <p:sp>
        <p:nvSpPr>
          <p:cNvPr id="8" name="Rectangle 7">
            <a:extLst>
              <a:ext uri="{FF2B5EF4-FFF2-40B4-BE49-F238E27FC236}">
                <a16:creationId xmlns:a16="http://schemas.microsoft.com/office/drawing/2014/main" id="{375136A9-49F9-4DA0-A741-F065B0FA0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75017" y="0"/>
            <a:ext cx="5668982" cy="6858000"/>
          </a:xfrm>
          <a:prstGeom prst="rect">
            <a:avLst/>
          </a:prstGeom>
          <a:solidFill>
            <a:schemeClr val="bg2"/>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B912F6C7-0423-4B6F-AECE-710C848918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27654" y="3254098"/>
            <a:ext cx="6858000" cy="349805"/>
          </a:xfrm>
          <a:prstGeom prst="rect">
            <a:avLst/>
          </a:prstGeom>
          <a:gradFill>
            <a:gsLst>
              <a:gs pos="0">
                <a:srgbClr val="363D46">
                  <a:alpha val="0"/>
                </a:srgbClr>
              </a:gs>
              <a:gs pos="100000">
                <a:srgbClr val="363D46">
                  <a:lumMod val="75000"/>
                </a:srgbClr>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cxnSp>
        <p:nvCxnSpPr>
          <p:cNvPr id="12" name="Straight Connector 11">
            <a:extLst>
              <a:ext uri="{FF2B5EF4-FFF2-40B4-BE49-F238E27FC236}">
                <a16:creationId xmlns:a16="http://schemas.microsoft.com/office/drawing/2014/main" id="{A7208205-03EE-4EC8-9C34-59270C1880D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481752" y="0"/>
            <a:ext cx="0" cy="6858000"/>
          </a:xfrm>
          <a:prstGeom prst="line">
            <a:avLst/>
          </a:prstGeom>
          <a:solidFill>
            <a:srgbClr val="FFFFFF"/>
          </a:solidFill>
          <a:ln w="38100" cap="flat">
            <a:gradFill flip="none" rotWithShape="1">
              <a:gsLst>
                <a:gs pos="0">
                  <a:srgbClr val="363D46"/>
                </a:gs>
                <a:gs pos="100000">
                  <a:srgbClr val="363D46">
                    <a:lumMod val="75000"/>
                  </a:srgbClr>
                </a:gs>
              </a:gsLst>
              <a:lin ang="5400000" scaled="0"/>
              <a:tileRect/>
            </a:gradFill>
            <a:miter lim="800000"/>
          </a:ln>
          <a:effectLst>
            <a:innerShdw blurRad="57150" dist="38100" dir="14460000">
              <a:srgbClr val="000000">
                <a:alpha val="70000"/>
              </a:srgbClr>
            </a:innerShdw>
          </a:effectLst>
        </p:spPr>
        <p:style>
          <a:lnRef idx="2">
            <a:schemeClr val="accent1">
              <a:shade val="50000"/>
            </a:schemeClr>
          </a:lnRef>
          <a:fillRef idx="1">
            <a:schemeClr val="accent1"/>
          </a:fillRef>
          <a:effectRef idx="0">
            <a:schemeClr val="accent1"/>
          </a:effectRef>
          <a:fontRef idx="minor">
            <a:schemeClr val="lt1"/>
          </a:fontRef>
        </p:style>
      </p:cxnSp>
      <p:sp>
        <p:nvSpPr>
          <p:cNvPr id="3" name="Content Placeholder 2"/>
          <p:cNvSpPr>
            <a:spLocks noGrp="1"/>
          </p:cNvSpPr>
          <p:nvPr>
            <p:ph idx="1"/>
          </p:nvPr>
        </p:nvSpPr>
        <p:spPr>
          <a:xfrm>
            <a:off x="3729784" y="714375"/>
            <a:ext cx="4690313" cy="5076825"/>
          </a:xfrm>
        </p:spPr>
        <p:txBody>
          <a:bodyPr>
            <a:normAutofit lnSpcReduction="10000"/>
          </a:bodyPr>
          <a:lstStyle/>
          <a:p>
            <a:pPr marL="365760" indent="-283210">
              <a:spcAft>
                <a:spcPts val="0"/>
              </a:spcAft>
              <a:buFont typeface="Wingdings 2"/>
              <a:buChar char=""/>
              <a:defRPr/>
            </a:pPr>
            <a:r>
              <a:rPr lang="en-GB" sz="2400" dirty="0">
                <a:solidFill>
                  <a:schemeClr val="tx1"/>
                </a:solidFill>
              </a:rPr>
              <a:t>The suggestion of a ‘supportive’ rather than suspect community is a key point in the discourse surrounding the way in which Muslim communities are viewed as it implicates a far greater percentage of the Muslim population and it is this community support, sympathy or merely ‘seeing no evil’ which provides terrorists with the ability to plan and carry out their attacks (Lambert 2008). </a:t>
            </a:r>
            <a:endParaRPr lang="en-GB" sz="2400" dirty="0">
              <a:solidFill>
                <a:schemeClr val="tx1"/>
              </a:solidFill>
              <a:effectLst>
                <a:glow rad="38100">
                  <a:prstClr val="black">
                    <a:lumMod val="50000"/>
                    <a:lumOff val="50000"/>
                    <a:alpha val="20000"/>
                  </a:prstClr>
                </a:glow>
                <a:outerShdw blurRad="44450" dist="12700" dir="13860000" algn="tl" rotWithShape="0">
                  <a:srgbClr val="000000">
                    <a:alpha val="20000"/>
                  </a:srgbClr>
                </a:outerShdw>
              </a:effectLst>
            </a:endParaRPr>
          </a:p>
          <a:p>
            <a:pPr marL="365760" indent="-283210" eaLnBrk="1" fontAlgn="auto" hangingPunct="1">
              <a:spcAft>
                <a:spcPts val="0"/>
              </a:spcAft>
              <a:buFont typeface="Wingdings 2"/>
              <a:buChar char=""/>
              <a:defRPr/>
            </a:pPr>
            <a:endParaRPr lang="en-GB" sz="1800">
              <a:solidFill>
                <a:schemeClr val="tx1"/>
              </a:solidFill>
              <a:effectLst>
                <a:glow rad="38100">
                  <a:prstClr val="black">
                    <a:lumMod val="50000"/>
                    <a:lumOff val="50000"/>
                    <a:alpha val="20000"/>
                  </a:prstClr>
                </a:glow>
                <a:outerShdw blurRad="44450" dist="12700" dir="13860000" algn="tl" rotWithShape="0">
                  <a:srgbClr val="000000">
                    <a:alpha val="20000"/>
                  </a:srgbClr>
                </a:outerShdw>
              </a:effectLst>
            </a:endParaRPr>
          </a:p>
        </p:txBody>
      </p:sp>
    </p:spTree>
    <p:extLst>
      <p:ext uri="{BB962C8B-B14F-4D97-AF65-F5344CB8AC3E}">
        <p14:creationId xmlns:p14="http://schemas.microsoft.com/office/powerpoint/2010/main" val="68946220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02388" y="1430179"/>
            <a:ext cx="2271985" cy="3675908"/>
          </a:xfrm>
        </p:spPr>
        <p:txBody>
          <a:bodyPr anchor="ctr">
            <a:normAutofit/>
          </a:bodyPr>
          <a:lstStyle/>
          <a:p>
            <a:pPr eaLnBrk="1" fontAlgn="auto" hangingPunct="1">
              <a:spcAft>
                <a:spcPts val="0"/>
              </a:spcAft>
              <a:defRPr/>
            </a:pPr>
            <a:r>
              <a:rPr lang="en-GB" sz="3000"/>
              <a:t>UK Govt Responses to Terrorism</a:t>
            </a:r>
          </a:p>
        </p:txBody>
      </p:sp>
      <p:sp>
        <p:nvSpPr>
          <p:cNvPr id="74" name="Rectangle 73">
            <a:extLst>
              <a:ext uri="{FF2B5EF4-FFF2-40B4-BE49-F238E27FC236}">
                <a16:creationId xmlns:a16="http://schemas.microsoft.com/office/drawing/2014/main" id="{7E475056-B0EB-44BE-8568-61ABEFB2E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4950" y="0"/>
            <a:ext cx="6099050" cy="6858000"/>
          </a:xfrm>
          <a:prstGeom prst="rect">
            <a:avLst/>
          </a:prstGeom>
          <a:solidFill>
            <a:schemeClr val="bg2"/>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6" name="Straight Connector 75">
            <a:extLst>
              <a:ext uri="{FF2B5EF4-FFF2-40B4-BE49-F238E27FC236}">
                <a16:creationId xmlns:a16="http://schemas.microsoft.com/office/drawing/2014/main" id="{F2C8E2EC-73A4-48C2-B4D7-D7726BD908E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052478" y="0"/>
            <a:ext cx="0" cy="6858000"/>
          </a:xfrm>
          <a:prstGeom prst="line">
            <a:avLst/>
          </a:prstGeom>
          <a:solidFill>
            <a:srgbClr val="FFFFFF"/>
          </a:solidFill>
          <a:ln w="38100" cap="flat">
            <a:gradFill flip="none" rotWithShape="1">
              <a:gsLst>
                <a:gs pos="0">
                  <a:srgbClr val="363D46"/>
                </a:gs>
                <a:gs pos="100000">
                  <a:srgbClr val="363D46">
                    <a:lumMod val="75000"/>
                  </a:srgbClr>
                </a:gs>
              </a:gsLst>
              <a:lin ang="5400000" scaled="0"/>
              <a:tileRect/>
            </a:gradFill>
            <a:miter lim="800000"/>
          </a:ln>
          <a:effectLst>
            <a:innerShdw blurRad="57150" dist="38100" dir="14460000">
              <a:srgbClr val="000000">
                <a:alpha val="70000"/>
              </a:srgbClr>
            </a:innerShdw>
          </a:effectLst>
        </p:spPr>
        <p:style>
          <a:lnRef idx="2">
            <a:schemeClr val="accent1">
              <a:shade val="50000"/>
            </a:schemeClr>
          </a:lnRef>
          <a:fillRef idx="1">
            <a:schemeClr val="accent1"/>
          </a:fillRef>
          <a:effectRef idx="0">
            <a:schemeClr val="accent1"/>
          </a:effectRef>
          <a:fontRef idx="minor">
            <a:schemeClr val="lt1"/>
          </a:fontRef>
        </p:style>
      </p:cxnSp>
      <p:sp>
        <p:nvSpPr>
          <p:cNvPr id="78" name="Rectangle 77">
            <a:extLst>
              <a:ext uri="{FF2B5EF4-FFF2-40B4-BE49-F238E27FC236}">
                <a16:creationId xmlns:a16="http://schemas.microsoft.com/office/drawing/2014/main" id="{E82ABBDC-7A44-4AE8-A04F-B5495481B9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86036" y="3254098"/>
            <a:ext cx="6858000" cy="349805"/>
          </a:xfrm>
          <a:prstGeom prst="rect">
            <a:avLst/>
          </a:prstGeom>
          <a:gradFill>
            <a:gsLst>
              <a:gs pos="0">
                <a:srgbClr val="363D46">
                  <a:alpha val="0"/>
                </a:srgbClr>
              </a:gs>
              <a:gs pos="100000">
                <a:srgbClr val="363D46">
                  <a:lumMod val="75000"/>
                </a:srgbClr>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aphicFrame>
        <p:nvGraphicFramePr>
          <p:cNvPr id="24583" name="Content Placeholder 2">
            <a:extLst>
              <a:ext uri="{FF2B5EF4-FFF2-40B4-BE49-F238E27FC236}">
                <a16:creationId xmlns:a16="http://schemas.microsoft.com/office/drawing/2014/main" id="{A71495D7-9AD6-4F4F-B833-D7CEF50BB5B8}"/>
              </a:ext>
            </a:extLst>
          </p:cNvPr>
          <p:cNvGraphicFramePr>
            <a:graphicFrameLocks noGrp="1"/>
          </p:cNvGraphicFramePr>
          <p:nvPr>
            <p:ph idx="1"/>
            <p:extLst>
              <p:ext uri="{D42A27DB-BD31-4B8C-83A1-F6EECF244321}">
                <p14:modId xmlns:p14="http://schemas.microsoft.com/office/powerpoint/2010/main" val="214087457"/>
              </p:ext>
            </p:extLst>
          </p:nvPr>
        </p:nvGraphicFramePr>
        <p:xfrm>
          <a:off x="3790781" y="965200"/>
          <a:ext cx="4534600" cy="460586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9904233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730634" y="714375"/>
            <a:ext cx="2499716" cy="5076826"/>
          </a:xfrm>
        </p:spPr>
        <p:txBody>
          <a:bodyPr anchor="ctr">
            <a:normAutofit/>
          </a:bodyPr>
          <a:lstStyle/>
          <a:p>
            <a:pPr eaLnBrk="1" fontAlgn="auto" hangingPunct="1">
              <a:spcAft>
                <a:spcPts val="0"/>
              </a:spcAft>
              <a:defRPr/>
            </a:pPr>
            <a:r>
              <a:rPr lang="en-GB" sz="2700"/>
              <a:t>Muslims in </a:t>
            </a:r>
            <a:r>
              <a:rPr lang="en-GB" sz="2700" dirty="0"/>
              <a:t>Britain Today</a:t>
            </a:r>
            <a:br>
              <a:rPr lang="en-GB" sz="2700" dirty="0"/>
            </a:br>
            <a:r>
              <a:rPr lang="en-GB" sz="2700" dirty="0"/>
              <a:t> The new Suspect Community?</a:t>
            </a:r>
          </a:p>
        </p:txBody>
      </p:sp>
      <p:sp>
        <p:nvSpPr>
          <p:cNvPr id="72" name="Rectangle 71">
            <a:extLst>
              <a:ext uri="{FF2B5EF4-FFF2-40B4-BE49-F238E27FC236}">
                <a16:creationId xmlns:a16="http://schemas.microsoft.com/office/drawing/2014/main" id="{375136A9-49F9-4DA0-A741-F065B0FA0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75017" y="0"/>
            <a:ext cx="5668982" cy="6858000"/>
          </a:xfrm>
          <a:prstGeom prst="rect">
            <a:avLst/>
          </a:prstGeom>
          <a:solidFill>
            <a:schemeClr val="bg2"/>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4" name="Rectangle 73">
            <a:extLst>
              <a:ext uri="{FF2B5EF4-FFF2-40B4-BE49-F238E27FC236}">
                <a16:creationId xmlns:a16="http://schemas.microsoft.com/office/drawing/2014/main" id="{B912F6C7-0423-4B6F-AECE-710C848918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27654" y="3254098"/>
            <a:ext cx="6858000" cy="349805"/>
          </a:xfrm>
          <a:prstGeom prst="rect">
            <a:avLst/>
          </a:prstGeom>
          <a:gradFill>
            <a:gsLst>
              <a:gs pos="0">
                <a:srgbClr val="363D46">
                  <a:alpha val="0"/>
                </a:srgbClr>
              </a:gs>
              <a:gs pos="100000">
                <a:srgbClr val="363D46">
                  <a:lumMod val="75000"/>
                </a:srgbClr>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cxnSp>
        <p:nvCxnSpPr>
          <p:cNvPr id="76" name="Straight Connector 75">
            <a:extLst>
              <a:ext uri="{FF2B5EF4-FFF2-40B4-BE49-F238E27FC236}">
                <a16:creationId xmlns:a16="http://schemas.microsoft.com/office/drawing/2014/main" id="{A7208205-03EE-4EC8-9C34-59270C1880D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481752" y="0"/>
            <a:ext cx="0" cy="6858000"/>
          </a:xfrm>
          <a:prstGeom prst="line">
            <a:avLst/>
          </a:prstGeom>
          <a:solidFill>
            <a:srgbClr val="FFFFFF"/>
          </a:solidFill>
          <a:ln w="38100" cap="flat">
            <a:gradFill flip="none" rotWithShape="1">
              <a:gsLst>
                <a:gs pos="0">
                  <a:srgbClr val="363D46"/>
                </a:gs>
                <a:gs pos="100000">
                  <a:srgbClr val="363D46">
                    <a:lumMod val="75000"/>
                  </a:srgbClr>
                </a:gs>
              </a:gsLst>
              <a:lin ang="5400000" scaled="0"/>
              <a:tileRect/>
            </a:gradFill>
            <a:miter lim="800000"/>
          </a:ln>
          <a:effectLst>
            <a:innerShdw blurRad="57150" dist="38100" dir="14460000">
              <a:srgbClr val="000000">
                <a:alpha val="70000"/>
              </a:srgbClr>
            </a:innerShdw>
          </a:effectLst>
        </p:spPr>
        <p:style>
          <a:lnRef idx="2">
            <a:schemeClr val="accent1">
              <a:shade val="50000"/>
            </a:schemeClr>
          </a:lnRef>
          <a:fillRef idx="1">
            <a:schemeClr val="accent1"/>
          </a:fillRef>
          <a:effectRef idx="0">
            <a:schemeClr val="accent1"/>
          </a:effectRef>
          <a:fontRef idx="minor">
            <a:schemeClr val="lt1"/>
          </a:fontRef>
        </p:style>
      </p:cxnSp>
      <p:sp>
        <p:nvSpPr>
          <p:cNvPr id="27651" name="Content Placeholder 2"/>
          <p:cNvSpPr>
            <a:spLocks noGrp="1"/>
          </p:cNvSpPr>
          <p:nvPr>
            <p:ph idx="1"/>
          </p:nvPr>
        </p:nvSpPr>
        <p:spPr>
          <a:xfrm>
            <a:off x="3729784" y="714375"/>
            <a:ext cx="4690313" cy="5076825"/>
          </a:xfrm>
        </p:spPr>
        <p:txBody>
          <a:bodyPr>
            <a:normAutofit/>
          </a:bodyPr>
          <a:lstStyle/>
          <a:p>
            <a:pPr eaLnBrk="1" hangingPunct="1"/>
            <a:r>
              <a:rPr lang="en-GB" altLang="en-US" sz="2400" dirty="0">
                <a:solidFill>
                  <a:schemeClr val="tx1"/>
                </a:solidFill>
              </a:rPr>
              <a:t>Many Muslims believe that they are treated as the new ‘suspect community’ and question the Governments stance that International Terrorism is the greatest threat to communities.</a:t>
            </a:r>
            <a:endParaRPr lang="en-GB" altLang="en-US" sz="2400" dirty="0">
              <a:solidFill>
                <a:schemeClr val="tx1"/>
              </a:solidFill>
              <a:effectLst>
                <a:glow rad="38100">
                  <a:prstClr val="black">
                    <a:lumMod val="50000"/>
                    <a:lumOff val="50000"/>
                    <a:alpha val="20000"/>
                  </a:prstClr>
                </a:glow>
                <a:outerShdw blurRad="44450" dist="12700" dir="13860000" algn="tl" rotWithShape="0">
                  <a:srgbClr val="000000">
                    <a:alpha val="20000"/>
                  </a:srgbClr>
                </a:outerShdw>
              </a:effectLst>
            </a:endParaRPr>
          </a:p>
          <a:p>
            <a:pPr eaLnBrk="1" hangingPunct="1"/>
            <a:r>
              <a:rPr lang="en-GB" altLang="en-US" sz="2400" dirty="0">
                <a:solidFill>
                  <a:schemeClr val="tx1"/>
                </a:solidFill>
              </a:rPr>
              <a:t>Many believe that the threat from drugs, gangs, unemployment and racist violence is greater than that of terrorism.</a:t>
            </a:r>
            <a:endParaRPr lang="en-GB" altLang="en-US" sz="2400" dirty="0">
              <a:solidFill>
                <a:schemeClr val="tx1"/>
              </a:solidFill>
              <a:effectLst>
                <a:glow rad="38100">
                  <a:prstClr val="black">
                    <a:lumMod val="50000"/>
                    <a:lumOff val="50000"/>
                    <a:alpha val="20000"/>
                  </a:prstClr>
                </a:glow>
                <a:outerShdw blurRad="44450" dist="12700" dir="13860000" algn="tl" rotWithShape="0">
                  <a:srgbClr val="000000">
                    <a:alpha val="20000"/>
                  </a:srgbClr>
                </a:outerShdw>
              </a:effectLst>
            </a:endParaRPr>
          </a:p>
        </p:txBody>
      </p:sp>
    </p:spTree>
    <p:extLst>
      <p:ext uri="{BB962C8B-B14F-4D97-AF65-F5344CB8AC3E}">
        <p14:creationId xmlns:p14="http://schemas.microsoft.com/office/powerpoint/2010/main" val="161298745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730634" y="714375"/>
            <a:ext cx="2499716" cy="5076826"/>
          </a:xfrm>
        </p:spPr>
        <p:txBody>
          <a:bodyPr anchor="ctr">
            <a:normAutofit/>
          </a:bodyPr>
          <a:lstStyle/>
          <a:p>
            <a:pPr eaLnBrk="1" fontAlgn="auto" hangingPunct="1">
              <a:spcAft>
                <a:spcPts val="0"/>
              </a:spcAft>
              <a:defRPr/>
            </a:pPr>
            <a:r>
              <a:rPr lang="en-GB" sz="2700"/>
              <a:t>Muslims in Britain Today</a:t>
            </a:r>
            <a:br>
              <a:rPr lang="en-GB" sz="2700"/>
            </a:br>
            <a:r>
              <a:rPr lang="en-GB" sz="2700"/>
              <a:t> The new Suspect Community?</a:t>
            </a:r>
          </a:p>
        </p:txBody>
      </p:sp>
      <p:sp>
        <p:nvSpPr>
          <p:cNvPr id="8" name="Rectangle 7">
            <a:extLst>
              <a:ext uri="{FF2B5EF4-FFF2-40B4-BE49-F238E27FC236}">
                <a16:creationId xmlns:a16="http://schemas.microsoft.com/office/drawing/2014/main" id="{375136A9-49F9-4DA0-A741-F065B0FA0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75017" y="0"/>
            <a:ext cx="5668982" cy="6858000"/>
          </a:xfrm>
          <a:prstGeom prst="rect">
            <a:avLst/>
          </a:prstGeom>
          <a:solidFill>
            <a:schemeClr val="bg2"/>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B912F6C7-0423-4B6F-AECE-710C848918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27654" y="3254098"/>
            <a:ext cx="6858000" cy="349805"/>
          </a:xfrm>
          <a:prstGeom prst="rect">
            <a:avLst/>
          </a:prstGeom>
          <a:gradFill>
            <a:gsLst>
              <a:gs pos="0">
                <a:srgbClr val="363D46">
                  <a:alpha val="0"/>
                </a:srgbClr>
              </a:gs>
              <a:gs pos="100000">
                <a:srgbClr val="363D46">
                  <a:lumMod val="75000"/>
                </a:srgbClr>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cxnSp>
        <p:nvCxnSpPr>
          <p:cNvPr id="12" name="Straight Connector 11">
            <a:extLst>
              <a:ext uri="{FF2B5EF4-FFF2-40B4-BE49-F238E27FC236}">
                <a16:creationId xmlns:a16="http://schemas.microsoft.com/office/drawing/2014/main" id="{A7208205-03EE-4EC8-9C34-59270C1880D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481752" y="0"/>
            <a:ext cx="0" cy="6858000"/>
          </a:xfrm>
          <a:prstGeom prst="line">
            <a:avLst/>
          </a:prstGeom>
          <a:solidFill>
            <a:srgbClr val="FFFFFF"/>
          </a:solidFill>
          <a:ln w="38100" cap="flat">
            <a:gradFill flip="none" rotWithShape="1">
              <a:gsLst>
                <a:gs pos="0">
                  <a:srgbClr val="363D46"/>
                </a:gs>
                <a:gs pos="100000">
                  <a:srgbClr val="363D46">
                    <a:lumMod val="75000"/>
                  </a:srgbClr>
                </a:gs>
              </a:gsLst>
              <a:lin ang="5400000" scaled="0"/>
              <a:tileRect/>
            </a:gradFill>
            <a:miter lim="800000"/>
          </a:ln>
          <a:effectLst>
            <a:innerShdw blurRad="57150" dist="38100" dir="14460000">
              <a:srgbClr val="000000">
                <a:alpha val="70000"/>
              </a:srgbClr>
            </a:innerShdw>
          </a:effectLst>
        </p:spPr>
        <p:style>
          <a:lnRef idx="2">
            <a:schemeClr val="accent1">
              <a:shade val="50000"/>
            </a:schemeClr>
          </a:lnRef>
          <a:fillRef idx="1">
            <a:schemeClr val="accent1"/>
          </a:fillRef>
          <a:effectRef idx="0">
            <a:schemeClr val="accent1"/>
          </a:effectRef>
          <a:fontRef idx="minor">
            <a:schemeClr val="lt1"/>
          </a:fontRef>
        </p:style>
      </p:cxnSp>
      <p:sp>
        <p:nvSpPr>
          <p:cNvPr id="3" name="Content Placeholder 2"/>
          <p:cNvSpPr>
            <a:spLocks noGrp="1"/>
          </p:cNvSpPr>
          <p:nvPr>
            <p:ph idx="1"/>
          </p:nvPr>
        </p:nvSpPr>
        <p:spPr>
          <a:xfrm>
            <a:off x="3729784" y="714375"/>
            <a:ext cx="4690313" cy="5076825"/>
          </a:xfrm>
        </p:spPr>
        <p:txBody>
          <a:bodyPr vert="horz" lIns="91440" tIns="45720" rIns="91440" bIns="45720" rtlCol="0" anchor="ctr">
            <a:noAutofit/>
          </a:bodyPr>
          <a:lstStyle/>
          <a:p>
            <a:pPr marL="365760" indent="-283210">
              <a:spcAft>
                <a:spcPts val="0"/>
              </a:spcAft>
              <a:buFont typeface="Wingdings 2"/>
              <a:buChar char=""/>
              <a:defRPr/>
            </a:pPr>
            <a:r>
              <a:rPr lang="en-GB" sz="2400" dirty="0">
                <a:solidFill>
                  <a:schemeClr val="tx1"/>
                </a:solidFill>
              </a:rPr>
              <a:t>Since 9/11 and 7/7 the overwhelming focus of CT work has been toward Muslim Communities,</a:t>
            </a:r>
            <a:endParaRPr lang="en-US" sz="2400">
              <a:solidFill>
                <a:schemeClr val="tx1"/>
              </a:solidFill>
              <a:effectLst>
                <a:glow rad="38100">
                  <a:prstClr val="black">
                    <a:lumMod val="50000"/>
                    <a:lumOff val="50000"/>
                    <a:alpha val="20000"/>
                  </a:prstClr>
                </a:glow>
                <a:outerShdw blurRad="44450" dist="12700" dir="13860000" algn="tl" rotWithShape="0">
                  <a:srgbClr val="000000">
                    <a:alpha val="20000"/>
                  </a:srgbClr>
                </a:outerShdw>
              </a:effectLst>
            </a:endParaRPr>
          </a:p>
          <a:p>
            <a:pPr marL="365760" indent="-283210" eaLnBrk="1" fontAlgn="auto" hangingPunct="1">
              <a:spcAft>
                <a:spcPts val="0"/>
              </a:spcAft>
              <a:buFont typeface="Wingdings 2"/>
              <a:buChar char=""/>
              <a:defRPr/>
            </a:pPr>
            <a:endParaRPr lang="en-GB" sz="2400" dirty="0">
              <a:solidFill>
                <a:schemeClr val="tx1"/>
              </a:solidFill>
              <a:effectLst>
                <a:glow rad="38100">
                  <a:prstClr val="black">
                    <a:lumMod val="50000"/>
                    <a:lumOff val="50000"/>
                    <a:alpha val="20000"/>
                  </a:prstClr>
                </a:glow>
                <a:outerShdw blurRad="44450" dist="12700" dir="13860000" algn="tl" rotWithShape="0">
                  <a:srgbClr val="000000">
                    <a:alpha val="20000"/>
                  </a:srgbClr>
                </a:outerShdw>
              </a:effectLst>
            </a:endParaRPr>
          </a:p>
          <a:p>
            <a:pPr marL="365760" indent="-283210" eaLnBrk="1" fontAlgn="auto" hangingPunct="1">
              <a:spcAft>
                <a:spcPts val="0"/>
              </a:spcAft>
              <a:buFont typeface="Wingdings 2"/>
              <a:buChar char=""/>
              <a:defRPr/>
            </a:pPr>
            <a:r>
              <a:rPr lang="en-GB" sz="2400" dirty="0">
                <a:solidFill>
                  <a:schemeClr val="tx1"/>
                </a:solidFill>
              </a:rPr>
              <a:t>The words “Muslim” and “terrorist” have become almost synonymous,</a:t>
            </a:r>
            <a:endParaRPr lang="en-GB" sz="2400" dirty="0">
              <a:solidFill>
                <a:schemeClr val="tx1"/>
              </a:solidFill>
              <a:effectLst>
                <a:glow rad="38100">
                  <a:prstClr val="black">
                    <a:lumMod val="50000"/>
                    <a:lumOff val="50000"/>
                    <a:alpha val="20000"/>
                  </a:prstClr>
                </a:glow>
                <a:outerShdw blurRad="44450" dist="12700" dir="13860000" algn="tl" rotWithShape="0">
                  <a:srgbClr val="000000">
                    <a:alpha val="20000"/>
                  </a:srgbClr>
                </a:outerShdw>
              </a:effectLst>
            </a:endParaRPr>
          </a:p>
          <a:p>
            <a:pPr marL="365760" indent="-283210" eaLnBrk="1" fontAlgn="auto" hangingPunct="1">
              <a:spcAft>
                <a:spcPts val="0"/>
              </a:spcAft>
              <a:buFont typeface="Wingdings 2"/>
              <a:buChar char=""/>
              <a:defRPr/>
            </a:pPr>
            <a:endParaRPr lang="en-GB" sz="2400" dirty="0">
              <a:solidFill>
                <a:schemeClr val="tx1"/>
              </a:solidFill>
              <a:effectLst>
                <a:glow rad="38100">
                  <a:prstClr val="black">
                    <a:lumMod val="50000"/>
                    <a:lumOff val="50000"/>
                    <a:alpha val="20000"/>
                  </a:prstClr>
                </a:glow>
                <a:outerShdw blurRad="44450" dist="12700" dir="13860000" algn="tl" rotWithShape="0">
                  <a:srgbClr val="000000">
                    <a:alpha val="20000"/>
                  </a:srgbClr>
                </a:outerShdw>
              </a:effectLst>
            </a:endParaRPr>
          </a:p>
          <a:p>
            <a:pPr marL="365760" indent="-283210" eaLnBrk="1" fontAlgn="auto" hangingPunct="1">
              <a:spcAft>
                <a:spcPts val="0"/>
              </a:spcAft>
              <a:buFont typeface="Wingdings 2"/>
              <a:buChar char=""/>
              <a:defRPr/>
            </a:pPr>
            <a:r>
              <a:rPr lang="en-GB" sz="2400" dirty="0">
                <a:solidFill>
                  <a:schemeClr val="tx1"/>
                </a:solidFill>
              </a:rPr>
              <a:t>Concerns about the compliance of CT laws and policies with Human Rights (Section 44),</a:t>
            </a:r>
            <a:endParaRPr lang="en-GB" sz="2400" dirty="0">
              <a:solidFill>
                <a:schemeClr val="tx1"/>
              </a:solidFill>
              <a:effectLst>
                <a:glow rad="38100">
                  <a:prstClr val="black">
                    <a:lumMod val="50000"/>
                    <a:lumOff val="50000"/>
                    <a:alpha val="20000"/>
                  </a:prstClr>
                </a:glow>
                <a:outerShdw blurRad="44450" dist="12700" dir="13860000" algn="tl" rotWithShape="0">
                  <a:srgbClr val="000000">
                    <a:alpha val="20000"/>
                  </a:srgbClr>
                </a:outerShdw>
              </a:effectLst>
            </a:endParaRPr>
          </a:p>
          <a:p>
            <a:pPr marL="365760" indent="-283210" eaLnBrk="1" fontAlgn="auto" hangingPunct="1">
              <a:spcAft>
                <a:spcPts val="0"/>
              </a:spcAft>
              <a:buFont typeface="Wingdings 2"/>
              <a:buChar char=""/>
              <a:defRPr/>
            </a:pPr>
            <a:endParaRPr lang="en-GB" sz="1800">
              <a:solidFill>
                <a:schemeClr val="tx1"/>
              </a:solidFill>
              <a:effectLst>
                <a:glow rad="38100">
                  <a:prstClr val="black">
                    <a:lumMod val="50000"/>
                    <a:lumOff val="50000"/>
                    <a:alpha val="20000"/>
                  </a:prstClr>
                </a:glow>
                <a:outerShdw blurRad="44450" dist="12700" dir="13860000" algn="tl" rotWithShape="0">
                  <a:srgbClr val="000000">
                    <a:alpha val="20000"/>
                  </a:srgbClr>
                </a:outerShdw>
              </a:effectLst>
            </a:endParaRPr>
          </a:p>
        </p:txBody>
      </p:sp>
    </p:spTree>
    <p:extLst>
      <p:ext uri="{BB962C8B-B14F-4D97-AF65-F5344CB8AC3E}">
        <p14:creationId xmlns:p14="http://schemas.microsoft.com/office/powerpoint/2010/main" val="397488074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730634" y="714375"/>
            <a:ext cx="2499716" cy="5076826"/>
          </a:xfrm>
        </p:spPr>
        <p:txBody>
          <a:bodyPr anchor="ctr">
            <a:normAutofit/>
          </a:bodyPr>
          <a:lstStyle/>
          <a:p>
            <a:pPr eaLnBrk="1" fontAlgn="auto" hangingPunct="1">
              <a:spcAft>
                <a:spcPts val="0"/>
              </a:spcAft>
              <a:defRPr/>
            </a:pPr>
            <a:r>
              <a:rPr lang="en-GB" sz="3200"/>
              <a:t>Remember Wilkinson</a:t>
            </a:r>
          </a:p>
        </p:txBody>
      </p:sp>
      <p:sp>
        <p:nvSpPr>
          <p:cNvPr id="72" name="Rectangle 71">
            <a:extLst>
              <a:ext uri="{FF2B5EF4-FFF2-40B4-BE49-F238E27FC236}">
                <a16:creationId xmlns:a16="http://schemas.microsoft.com/office/drawing/2014/main" id="{375136A9-49F9-4DA0-A741-F065B0FA0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75017" y="0"/>
            <a:ext cx="5668982" cy="6858000"/>
          </a:xfrm>
          <a:prstGeom prst="rect">
            <a:avLst/>
          </a:prstGeom>
          <a:solidFill>
            <a:schemeClr val="bg2"/>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4" name="Rectangle 73">
            <a:extLst>
              <a:ext uri="{FF2B5EF4-FFF2-40B4-BE49-F238E27FC236}">
                <a16:creationId xmlns:a16="http://schemas.microsoft.com/office/drawing/2014/main" id="{B912F6C7-0423-4B6F-AECE-710C848918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27654" y="3254098"/>
            <a:ext cx="6858000" cy="349805"/>
          </a:xfrm>
          <a:prstGeom prst="rect">
            <a:avLst/>
          </a:prstGeom>
          <a:gradFill>
            <a:gsLst>
              <a:gs pos="0">
                <a:srgbClr val="363D46">
                  <a:alpha val="0"/>
                </a:srgbClr>
              </a:gs>
              <a:gs pos="100000">
                <a:srgbClr val="363D46">
                  <a:lumMod val="75000"/>
                </a:srgbClr>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cxnSp>
        <p:nvCxnSpPr>
          <p:cNvPr id="76" name="Straight Connector 75">
            <a:extLst>
              <a:ext uri="{FF2B5EF4-FFF2-40B4-BE49-F238E27FC236}">
                <a16:creationId xmlns:a16="http://schemas.microsoft.com/office/drawing/2014/main" id="{A7208205-03EE-4EC8-9C34-59270C1880D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481752" y="0"/>
            <a:ext cx="0" cy="6858000"/>
          </a:xfrm>
          <a:prstGeom prst="line">
            <a:avLst/>
          </a:prstGeom>
          <a:solidFill>
            <a:srgbClr val="FFFFFF"/>
          </a:solidFill>
          <a:ln w="38100" cap="flat">
            <a:gradFill flip="none" rotWithShape="1">
              <a:gsLst>
                <a:gs pos="0">
                  <a:srgbClr val="363D46"/>
                </a:gs>
                <a:gs pos="100000">
                  <a:srgbClr val="363D46">
                    <a:lumMod val="75000"/>
                  </a:srgbClr>
                </a:gs>
              </a:gsLst>
              <a:lin ang="5400000" scaled="0"/>
              <a:tileRect/>
            </a:gradFill>
            <a:miter lim="800000"/>
          </a:ln>
          <a:effectLst>
            <a:innerShdw blurRad="57150" dist="38100" dir="14460000">
              <a:srgbClr val="000000">
                <a:alpha val="70000"/>
              </a:srgbClr>
            </a:innerShdw>
          </a:effectLst>
        </p:spPr>
        <p:style>
          <a:lnRef idx="2">
            <a:schemeClr val="accent1">
              <a:shade val="50000"/>
            </a:schemeClr>
          </a:lnRef>
          <a:fillRef idx="1">
            <a:schemeClr val="accent1"/>
          </a:fillRef>
          <a:effectRef idx="0">
            <a:schemeClr val="accent1"/>
          </a:effectRef>
          <a:fontRef idx="minor">
            <a:schemeClr val="lt1"/>
          </a:fontRef>
        </p:style>
      </p:cxnSp>
      <p:sp>
        <p:nvSpPr>
          <p:cNvPr id="29699" name="Content Placeholder 2"/>
          <p:cNvSpPr>
            <a:spLocks noGrp="1"/>
          </p:cNvSpPr>
          <p:nvPr>
            <p:ph idx="1"/>
          </p:nvPr>
        </p:nvSpPr>
        <p:spPr>
          <a:xfrm>
            <a:off x="3729784" y="714375"/>
            <a:ext cx="4690313" cy="5076825"/>
          </a:xfrm>
        </p:spPr>
        <p:txBody>
          <a:bodyPr>
            <a:normAutofit/>
          </a:bodyPr>
          <a:lstStyle/>
          <a:p>
            <a:r>
              <a:rPr lang="en-GB" altLang="en-US" sz="2400" dirty="0">
                <a:solidFill>
                  <a:schemeClr val="tx1"/>
                </a:solidFill>
              </a:rPr>
              <a:t>Overreaction? </a:t>
            </a:r>
            <a:endParaRPr lang="en-GB" altLang="en-US" sz="2400" dirty="0">
              <a:solidFill>
                <a:schemeClr val="tx1"/>
              </a:solidFill>
              <a:effectLst>
                <a:glow rad="38100">
                  <a:prstClr val="black">
                    <a:lumMod val="50000"/>
                    <a:lumOff val="50000"/>
                    <a:alpha val="20000"/>
                  </a:prstClr>
                </a:glow>
                <a:outerShdw blurRad="44450" dist="12700" dir="13860000" algn="tl" rotWithShape="0">
                  <a:srgbClr val="000000">
                    <a:alpha val="20000"/>
                  </a:srgbClr>
                </a:outerShdw>
              </a:effectLst>
            </a:endParaRPr>
          </a:p>
          <a:p>
            <a:pPr eaLnBrk="1" hangingPunct="1"/>
            <a:endParaRPr lang="en-GB" altLang="en-US" sz="2400" dirty="0">
              <a:solidFill>
                <a:schemeClr val="tx1"/>
              </a:solidFill>
              <a:effectLst>
                <a:glow rad="38100">
                  <a:prstClr val="black">
                    <a:lumMod val="50000"/>
                    <a:lumOff val="50000"/>
                    <a:alpha val="20000"/>
                  </a:prstClr>
                </a:glow>
                <a:outerShdw blurRad="44450" dist="12700" dir="13860000" algn="tl" rotWithShape="0">
                  <a:srgbClr val="000000">
                    <a:alpha val="20000"/>
                  </a:srgbClr>
                </a:outerShdw>
              </a:effectLst>
            </a:endParaRPr>
          </a:p>
          <a:p>
            <a:r>
              <a:rPr lang="en-GB" altLang="en-US" sz="2400" dirty="0">
                <a:solidFill>
                  <a:schemeClr val="tx1"/>
                </a:solidFill>
              </a:rPr>
              <a:t>Curtailment of democracy, </a:t>
            </a:r>
            <a:endParaRPr lang="en-GB" altLang="en-US" sz="2400" dirty="0">
              <a:solidFill>
                <a:schemeClr val="tx1"/>
              </a:solidFill>
              <a:effectLst>
                <a:glow rad="38100">
                  <a:prstClr val="black">
                    <a:lumMod val="50000"/>
                    <a:lumOff val="50000"/>
                    <a:alpha val="20000"/>
                  </a:prstClr>
                </a:glow>
                <a:outerShdw blurRad="44450" dist="12700" dir="13860000" algn="tl" rotWithShape="0">
                  <a:srgbClr val="000000">
                    <a:alpha val="20000"/>
                  </a:srgbClr>
                </a:outerShdw>
              </a:effectLst>
            </a:endParaRPr>
          </a:p>
          <a:p>
            <a:pPr eaLnBrk="1" hangingPunct="1"/>
            <a:endParaRPr lang="en-GB" altLang="en-US" sz="2400" dirty="0">
              <a:solidFill>
                <a:schemeClr val="tx1"/>
              </a:solidFill>
              <a:effectLst>
                <a:glow rad="38100">
                  <a:prstClr val="black">
                    <a:lumMod val="50000"/>
                    <a:lumOff val="50000"/>
                    <a:alpha val="20000"/>
                  </a:prstClr>
                </a:glow>
                <a:outerShdw blurRad="44450" dist="12700" dir="13860000" algn="tl" rotWithShape="0">
                  <a:srgbClr val="000000">
                    <a:alpha val="20000"/>
                  </a:srgbClr>
                </a:outerShdw>
              </a:effectLst>
            </a:endParaRPr>
          </a:p>
          <a:p>
            <a:pPr eaLnBrk="1" hangingPunct="1"/>
            <a:r>
              <a:rPr lang="en-GB" altLang="en-US" sz="2400" dirty="0">
                <a:solidFill>
                  <a:schemeClr val="tx1"/>
                </a:solidFill>
              </a:rPr>
              <a:t>Human rights, and</a:t>
            </a:r>
            <a:endParaRPr lang="en-GB" altLang="en-US" sz="2400" dirty="0">
              <a:solidFill>
                <a:schemeClr val="tx1"/>
              </a:solidFill>
              <a:effectLst>
                <a:glow rad="38100">
                  <a:prstClr val="black">
                    <a:lumMod val="50000"/>
                    <a:lumOff val="50000"/>
                    <a:alpha val="20000"/>
                  </a:prstClr>
                </a:glow>
                <a:outerShdw blurRad="44450" dist="12700" dir="13860000" algn="tl" rotWithShape="0">
                  <a:srgbClr val="000000">
                    <a:alpha val="20000"/>
                  </a:srgbClr>
                </a:outerShdw>
              </a:effectLst>
            </a:endParaRPr>
          </a:p>
          <a:p>
            <a:pPr eaLnBrk="1" hangingPunct="1"/>
            <a:endParaRPr lang="en-GB" altLang="en-US" sz="2400" dirty="0">
              <a:solidFill>
                <a:schemeClr val="tx1"/>
              </a:solidFill>
              <a:effectLst>
                <a:glow rad="38100">
                  <a:prstClr val="black">
                    <a:lumMod val="50000"/>
                    <a:lumOff val="50000"/>
                    <a:alpha val="20000"/>
                  </a:prstClr>
                </a:glow>
                <a:outerShdw blurRad="44450" dist="12700" dir="13860000" algn="tl" rotWithShape="0">
                  <a:srgbClr val="000000">
                    <a:alpha val="20000"/>
                  </a:srgbClr>
                </a:outerShdw>
              </a:effectLst>
            </a:endParaRPr>
          </a:p>
          <a:p>
            <a:pPr eaLnBrk="1" hangingPunct="1"/>
            <a:r>
              <a:rPr lang="en-GB" altLang="en-US" sz="2400" dirty="0">
                <a:solidFill>
                  <a:schemeClr val="tx1"/>
                </a:solidFill>
              </a:rPr>
              <a:t>The Rule of law?</a:t>
            </a:r>
            <a:endParaRPr lang="en-GB" altLang="en-US" sz="2400" dirty="0">
              <a:solidFill>
                <a:schemeClr val="tx1"/>
              </a:solidFill>
              <a:effectLst>
                <a:glow rad="38100">
                  <a:prstClr val="black">
                    <a:lumMod val="50000"/>
                    <a:lumOff val="50000"/>
                    <a:alpha val="20000"/>
                  </a:prstClr>
                </a:glow>
                <a:outerShdw blurRad="44450" dist="12700" dir="13860000" algn="tl" rotWithShape="0">
                  <a:srgbClr val="000000">
                    <a:alpha val="20000"/>
                  </a:srgbClr>
                </a:outerShdw>
              </a:effectLst>
            </a:endParaRPr>
          </a:p>
          <a:p>
            <a:pPr eaLnBrk="1" hangingPunct="1">
              <a:buFont typeface="Wingdings 2" pitchFamily="18" charset="2"/>
              <a:buNone/>
            </a:pPr>
            <a:endParaRPr lang="en-GB" altLang="en-US" sz="1800">
              <a:solidFill>
                <a:schemeClr val="tx1"/>
              </a:solidFill>
            </a:endParaRPr>
          </a:p>
        </p:txBody>
      </p:sp>
    </p:spTree>
    <p:extLst>
      <p:ext uri="{BB962C8B-B14F-4D97-AF65-F5344CB8AC3E}">
        <p14:creationId xmlns:p14="http://schemas.microsoft.com/office/powerpoint/2010/main" val="250639896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ChangeArrowheads="1"/>
          </p:cNvSpPr>
          <p:nvPr>
            <p:ph type="ctrTitle"/>
          </p:nvPr>
        </p:nvSpPr>
        <p:spPr/>
        <p:txBody>
          <a:bodyPr/>
          <a:lstStyle/>
          <a:p>
            <a:r>
              <a:rPr lang="en-GB" altLang="en-US" dirty="0">
                <a:latin typeface="Century Gothic"/>
              </a:rPr>
              <a:t>Terrorism Legislation</a:t>
            </a:r>
          </a:p>
        </p:txBody>
      </p:sp>
      <p:sp>
        <p:nvSpPr>
          <p:cNvPr id="62467" name="Rectangle 3"/>
          <p:cNvSpPr>
            <a:spLocks noGrp="1" noChangeArrowheads="1"/>
          </p:cNvSpPr>
          <p:nvPr>
            <p:ph type="subTitle" idx="1"/>
          </p:nvPr>
        </p:nvSpPr>
        <p:spPr/>
        <p:txBody>
          <a:bodyPr/>
          <a:lstStyle/>
          <a:p>
            <a:endParaRPr lang="en-GB" altLang="en-US" dirty="0">
              <a:effectLst>
                <a:glow rad="38100">
                  <a:prstClr val="black">
                    <a:lumMod val="50000"/>
                    <a:lumOff val="50000"/>
                    <a:alpha val="20000"/>
                  </a:prstClr>
                </a:glow>
                <a:outerShdw blurRad="44450" dist="12700" dir="13860000" algn="tl" rotWithShape="0">
                  <a:srgbClr val="000000">
                    <a:alpha val="20000"/>
                  </a:srgbClr>
                </a:outerShdw>
              </a:effectLst>
            </a:endParaRPr>
          </a:p>
        </p:txBody>
      </p:sp>
    </p:spTree>
    <p:extLst>
      <p:ext uri="{BB962C8B-B14F-4D97-AF65-F5344CB8AC3E}">
        <p14:creationId xmlns:p14="http://schemas.microsoft.com/office/powerpoint/2010/main" val="73674713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showMasterPhAnim="0">
  <p:cSld>
    <p:bg>
      <p:bgPr>
        <a:blipFill rotWithShape="1">
          <a:blip r:embed="rId2">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a:xfrm>
            <a:off x="482393" y="609600"/>
            <a:ext cx="4930264" cy="1905000"/>
          </a:xfrm>
        </p:spPr>
        <p:txBody>
          <a:bodyPr>
            <a:normAutofit/>
          </a:bodyPr>
          <a:lstStyle/>
          <a:p>
            <a:r>
              <a:rPr lang="en-GB" altLang="en-US" sz="2800" dirty="0">
                <a:latin typeface="Century Gothic"/>
              </a:rPr>
              <a:t>Why Do we need Terrorism Legislation</a:t>
            </a:r>
          </a:p>
        </p:txBody>
      </p:sp>
      <p:sp>
        <p:nvSpPr>
          <p:cNvPr id="54275" name="Rectangle 3"/>
          <p:cNvSpPr>
            <a:spLocks noGrp="1" noChangeArrowheads="1"/>
          </p:cNvSpPr>
          <p:nvPr>
            <p:ph idx="1"/>
          </p:nvPr>
        </p:nvSpPr>
        <p:spPr>
          <a:xfrm>
            <a:off x="482394" y="2221301"/>
            <a:ext cx="4930263" cy="3661974"/>
          </a:xfrm>
        </p:spPr>
        <p:txBody>
          <a:bodyPr vert="horz" lIns="91440" tIns="45720" rIns="91440" bIns="45720" rtlCol="0" anchor="t">
            <a:noAutofit/>
          </a:bodyPr>
          <a:lstStyle/>
          <a:p>
            <a:endParaRPr lang="en-GB" altLang="en-US" sz="2400" dirty="0">
              <a:effectLst>
                <a:glow rad="38100">
                  <a:prstClr val="black">
                    <a:lumMod val="50000"/>
                    <a:lumOff val="50000"/>
                    <a:alpha val="20000"/>
                  </a:prstClr>
                </a:glow>
                <a:outerShdw blurRad="44450" dist="12700" dir="13860000" algn="tl" rotWithShape="0">
                  <a:srgbClr val="000000">
                    <a:alpha val="20000"/>
                  </a:srgbClr>
                </a:outerShdw>
              </a:effectLst>
            </a:endParaRPr>
          </a:p>
          <a:p>
            <a:r>
              <a:rPr lang="en-GB" altLang="en-US" sz="2400" dirty="0">
                <a:latin typeface="Century Gothic"/>
              </a:rPr>
              <a:t>To Provide the Police with Powers</a:t>
            </a:r>
            <a:endParaRPr lang="en-GB" altLang="en-US" sz="2400" dirty="0">
              <a:effectLst>
                <a:glow rad="38100">
                  <a:prstClr val="black">
                    <a:lumMod val="50000"/>
                    <a:lumOff val="50000"/>
                    <a:alpha val="20000"/>
                  </a:prstClr>
                </a:glow>
                <a:outerShdw blurRad="44450" dist="12700" dir="13860000" algn="tl" rotWithShape="0">
                  <a:srgbClr val="000000">
                    <a:alpha val="20000"/>
                  </a:srgbClr>
                </a:outerShdw>
              </a:effectLst>
              <a:latin typeface="Century Gothic"/>
            </a:endParaRPr>
          </a:p>
          <a:p>
            <a:endParaRPr lang="en-GB" altLang="en-US" sz="2400" dirty="0">
              <a:effectLst>
                <a:glow rad="38100">
                  <a:prstClr val="black">
                    <a:lumMod val="50000"/>
                    <a:lumOff val="50000"/>
                    <a:alpha val="20000"/>
                  </a:prstClr>
                </a:glow>
                <a:outerShdw blurRad="44450" dist="12700" dir="13860000" algn="tl" rotWithShape="0">
                  <a:srgbClr val="000000">
                    <a:alpha val="20000"/>
                  </a:srgbClr>
                </a:outerShdw>
              </a:effectLst>
              <a:latin typeface="Century Gothic"/>
            </a:endParaRPr>
          </a:p>
          <a:p>
            <a:r>
              <a:rPr lang="en-GB" altLang="en-US" sz="2400" dirty="0">
                <a:latin typeface="Century Gothic"/>
              </a:rPr>
              <a:t>To authorise Action to be taken</a:t>
            </a:r>
            <a:endParaRPr lang="en-GB" altLang="en-US" sz="2400" dirty="0">
              <a:effectLst>
                <a:glow rad="38100">
                  <a:prstClr val="black">
                    <a:lumMod val="50000"/>
                    <a:lumOff val="50000"/>
                    <a:alpha val="20000"/>
                  </a:prstClr>
                </a:glow>
                <a:outerShdw blurRad="44450" dist="12700" dir="13860000" algn="tl" rotWithShape="0">
                  <a:srgbClr val="000000">
                    <a:alpha val="20000"/>
                  </a:srgbClr>
                </a:outerShdw>
              </a:effectLst>
              <a:latin typeface="Century Gothic"/>
            </a:endParaRPr>
          </a:p>
          <a:p>
            <a:endParaRPr lang="en-GB" altLang="en-US" sz="2400" dirty="0">
              <a:effectLst>
                <a:glow rad="38100">
                  <a:prstClr val="black">
                    <a:lumMod val="50000"/>
                    <a:lumOff val="50000"/>
                    <a:alpha val="20000"/>
                  </a:prstClr>
                </a:glow>
                <a:outerShdw blurRad="44450" dist="12700" dir="13860000" algn="tl" rotWithShape="0">
                  <a:srgbClr val="000000">
                    <a:alpha val="20000"/>
                  </a:srgbClr>
                </a:outerShdw>
              </a:effectLst>
              <a:latin typeface="Century Gothic"/>
            </a:endParaRPr>
          </a:p>
          <a:p>
            <a:r>
              <a:rPr lang="en-GB" altLang="en-US" sz="2400" dirty="0">
                <a:latin typeface="Century Gothic"/>
              </a:rPr>
              <a:t>To Regulate Police Action</a:t>
            </a:r>
            <a:endParaRPr lang="en-GB" altLang="en-US" sz="2400" dirty="0">
              <a:effectLst>
                <a:glow rad="38100">
                  <a:prstClr val="black">
                    <a:lumMod val="50000"/>
                    <a:lumOff val="50000"/>
                    <a:alpha val="20000"/>
                  </a:prstClr>
                </a:glow>
                <a:outerShdw blurRad="44450" dist="12700" dir="13860000" algn="tl" rotWithShape="0">
                  <a:srgbClr val="000000">
                    <a:alpha val="20000"/>
                  </a:srgbClr>
                </a:outerShdw>
              </a:effectLst>
              <a:latin typeface="Century Gothic"/>
            </a:endParaRPr>
          </a:p>
          <a:p>
            <a:endParaRPr lang="en-GB" altLang="en-US" sz="1800">
              <a:latin typeface="Comic Sans MS" pitchFamily="66" charset="0"/>
            </a:endParaRPr>
          </a:p>
          <a:p>
            <a:endParaRPr lang="en-GB" altLang="en-US" sz="1800">
              <a:latin typeface="Comic Sans MS" pitchFamily="66" charset="0"/>
            </a:endParaRPr>
          </a:p>
        </p:txBody>
      </p:sp>
      <p:pic>
        <p:nvPicPr>
          <p:cNvPr id="71" name="Graphic 70" descr="Police">
            <a:extLst>
              <a:ext uri="{FF2B5EF4-FFF2-40B4-BE49-F238E27FC236}">
                <a16:creationId xmlns:a16="http://schemas.microsoft.com/office/drawing/2014/main" id="{4A618038-40D0-484D-974E-D4A4019823F1}"/>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678129" y="1777684"/>
            <a:ext cx="2982591" cy="2982591"/>
          </a:xfrm>
          <a:prstGeom prst="roundRect">
            <a:avLst>
              <a:gd name="adj" fmla="val 3517"/>
            </a:avLst>
          </a:prstGeom>
          <a:ln w="38100">
            <a:gradFill flip="none" rotWithShape="1">
              <a:gsLst>
                <a:gs pos="0">
                  <a:srgbClr val="363D46"/>
                </a:gs>
                <a:gs pos="100000">
                  <a:srgbClr val="363D46">
                    <a:lumMod val="75000"/>
                  </a:srgbClr>
                </a:gs>
              </a:gsLst>
              <a:lin ang="5400000" scaled="0"/>
              <a:tileRect/>
            </a:gradFill>
          </a:ln>
          <a:effectLst>
            <a:innerShdw blurRad="57150" dist="38100" dir="14460000">
              <a:srgbClr val="000000">
                <a:alpha val="70000"/>
              </a:srgbClr>
            </a:innerShdw>
          </a:effectLst>
        </p:spPr>
      </p:pic>
    </p:spTree>
    <p:extLst>
      <p:ext uri="{BB962C8B-B14F-4D97-AF65-F5344CB8AC3E}">
        <p14:creationId xmlns:p14="http://schemas.microsoft.com/office/powerpoint/2010/main" val="84283563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showMasterPhAnim="0">
  <p:cSld>
    <p:bg>
      <p:bgPr>
        <a:blipFill rotWithShape="1">
          <a:blip r:embed="rId2">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64514" name="Rectangle 2"/>
          <p:cNvSpPr>
            <a:spLocks noGrp="1" noChangeArrowheads="1"/>
          </p:cNvSpPr>
          <p:nvPr>
            <p:ph type="title"/>
          </p:nvPr>
        </p:nvSpPr>
        <p:spPr>
          <a:xfrm>
            <a:off x="482393" y="609600"/>
            <a:ext cx="4930264" cy="1905000"/>
          </a:xfrm>
        </p:spPr>
        <p:txBody>
          <a:bodyPr>
            <a:normAutofit/>
          </a:bodyPr>
          <a:lstStyle/>
          <a:p>
            <a:r>
              <a:rPr lang="en-GB" altLang="en-US" sz="2800">
                <a:latin typeface="Century Gothic"/>
              </a:rPr>
              <a:t>Why Do the Police need Powers</a:t>
            </a:r>
          </a:p>
        </p:txBody>
      </p:sp>
      <p:sp>
        <p:nvSpPr>
          <p:cNvPr id="64515" name="Rectangle 3"/>
          <p:cNvSpPr>
            <a:spLocks noGrp="1" noChangeArrowheads="1"/>
          </p:cNvSpPr>
          <p:nvPr>
            <p:ph idx="1"/>
          </p:nvPr>
        </p:nvSpPr>
        <p:spPr>
          <a:xfrm>
            <a:off x="482394" y="2666999"/>
            <a:ext cx="4930263" cy="3216276"/>
          </a:xfrm>
        </p:spPr>
        <p:txBody>
          <a:bodyPr anchor="t">
            <a:normAutofit/>
          </a:bodyPr>
          <a:lstStyle/>
          <a:p>
            <a:r>
              <a:rPr lang="en-GB" altLang="en-US" sz="1800">
                <a:latin typeface="Century Gothic"/>
              </a:rPr>
              <a:t>Need to Question People</a:t>
            </a:r>
            <a:endParaRPr lang="en-GB" altLang="en-US" sz="1800">
              <a:effectLst>
                <a:glow rad="38100">
                  <a:prstClr val="black">
                    <a:lumMod val="50000"/>
                    <a:lumOff val="50000"/>
                    <a:alpha val="20000"/>
                  </a:prstClr>
                </a:glow>
                <a:outerShdw blurRad="44450" dist="12700" dir="13860000" algn="tl" rotWithShape="0">
                  <a:srgbClr val="000000">
                    <a:alpha val="20000"/>
                  </a:srgbClr>
                </a:outerShdw>
              </a:effectLst>
              <a:latin typeface="Century Gothic"/>
            </a:endParaRPr>
          </a:p>
          <a:p>
            <a:endParaRPr lang="en-GB" altLang="en-US" sz="1800">
              <a:effectLst>
                <a:glow rad="38100">
                  <a:prstClr val="black">
                    <a:lumMod val="50000"/>
                    <a:lumOff val="50000"/>
                    <a:alpha val="20000"/>
                  </a:prstClr>
                </a:glow>
                <a:outerShdw blurRad="44450" dist="12700" dir="13860000" algn="tl" rotWithShape="0">
                  <a:srgbClr val="000000">
                    <a:alpha val="20000"/>
                  </a:srgbClr>
                </a:outerShdw>
              </a:effectLst>
              <a:latin typeface="Century Gothic"/>
            </a:endParaRPr>
          </a:p>
          <a:p>
            <a:r>
              <a:rPr lang="en-GB" altLang="en-US" sz="1800">
                <a:latin typeface="Century Gothic"/>
              </a:rPr>
              <a:t>Need to Search People and Premises</a:t>
            </a:r>
            <a:endParaRPr lang="en-GB" altLang="en-US" sz="1800">
              <a:effectLst>
                <a:glow rad="38100">
                  <a:prstClr val="black">
                    <a:lumMod val="50000"/>
                    <a:lumOff val="50000"/>
                    <a:alpha val="20000"/>
                  </a:prstClr>
                </a:glow>
                <a:outerShdw blurRad="44450" dist="12700" dir="13860000" algn="tl" rotWithShape="0">
                  <a:srgbClr val="000000">
                    <a:alpha val="20000"/>
                  </a:srgbClr>
                </a:outerShdw>
              </a:effectLst>
              <a:latin typeface="Century Gothic"/>
            </a:endParaRPr>
          </a:p>
          <a:p>
            <a:endParaRPr lang="en-GB" altLang="en-US" sz="1800">
              <a:effectLst>
                <a:glow rad="38100">
                  <a:prstClr val="black">
                    <a:lumMod val="50000"/>
                    <a:lumOff val="50000"/>
                    <a:alpha val="20000"/>
                  </a:prstClr>
                </a:glow>
                <a:outerShdw blurRad="44450" dist="12700" dir="13860000" algn="tl" rotWithShape="0">
                  <a:srgbClr val="000000">
                    <a:alpha val="20000"/>
                  </a:srgbClr>
                </a:outerShdw>
              </a:effectLst>
              <a:latin typeface="Century Gothic"/>
            </a:endParaRPr>
          </a:p>
          <a:p>
            <a:r>
              <a:rPr lang="en-GB" altLang="en-US" sz="1800">
                <a:latin typeface="Century Gothic"/>
              </a:rPr>
              <a:t>Need to Arrest People</a:t>
            </a:r>
            <a:endParaRPr lang="en-GB" altLang="en-US" sz="1800">
              <a:effectLst>
                <a:glow rad="38100">
                  <a:prstClr val="black">
                    <a:lumMod val="50000"/>
                    <a:lumOff val="50000"/>
                    <a:alpha val="20000"/>
                  </a:prstClr>
                </a:glow>
                <a:outerShdw blurRad="44450" dist="12700" dir="13860000" algn="tl" rotWithShape="0">
                  <a:srgbClr val="000000">
                    <a:alpha val="20000"/>
                  </a:srgbClr>
                </a:outerShdw>
              </a:effectLst>
              <a:latin typeface="Century Gothic"/>
            </a:endParaRPr>
          </a:p>
          <a:p>
            <a:pPr>
              <a:buFontTx/>
              <a:buNone/>
            </a:pPr>
            <a:endParaRPr lang="en-GB" altLang="en-US" sz="1800">
              <a:effectLst>
                <a:glow rad="38100">
                  <a:prstClr val="black">
                    <a:lumMod val="50000"/>
                    <a:lumOff val="50000"/>
                    <a:alpha val="20000"/>
                  </a:prstClr>
                </a:glow>
                <a:outerShdw blurRad="44450" dist="12700" dir="13860000" algn="tl" rotWithShape="0">
                  <a:srgbClr val="000000">
                    <a:alpha val="20000"/>
                  </a:srgbClr>
                </a:outerShdw>
              </a:effectLst>
              <a:latin typeface="Century Gothic"/>
            </a:endParaRPr>
          </a:p>
          <a:p>
            <a:r>
              <a:rPr lang="en-GB" altLang="en-US" sz="1800">
                <a:latin typeface="Century Gothic"/>
              </a:rPr>
              <a:t>Need to Seize and detain Property</a:t>
            </a:r>
            <a:endParaRPr lang="en-GB" altLang="en-US" sz="1800">
              <a:effectLst>
                <a:glow rad="38100">
                  <a:prstClr val="black">
                    <a:lumMod val="50000"/>
                    <a:lumOff val="50000"/>
                    <a:alpha val="20000"/>
                  </a:prstClr>
                </a:glow>
                <a:outerShdw blurRad="44450" dist="12700" dir="13860000" algn="tl" rotWithShape="0">
                  <a:srgbClr val="000000">
                    <a:alpha val="20000"/>
                  </a:srgbClr>
                </a:outerShdw>
              </a:effectLst>
              <a:latin typeface="Century Gothic"/>
            </a:endParaRPr>
          </a:p>
          <a:p>
            <a:endParaRPr lang="en-GB" altLang="en-US" sz="1800">
              <a:latin typeface="Comic Sans MS" pitchFamily="66" charset="0"/>
            </a:endParaRPr>
          </a:p>
          <a:p>
            <a:endParaRPr lang="en-GB" altLang="en-US" sz="1800"/>
          </a:p>
        </p:txBody>
      </p:sp>
      <p:pic>
        <p:nvPicPr>
          <p:cNvPr id="71" name="Graphic 70" descr="Police">
            <a:extLst>
              <a:ext uri="{FF2B5EF4-FFF2-40B4-BE49-F238E27FC236}">
                <a16:creationId xmlns:a16="http://schemas.microsoft.com/office/drawing/2014/main" id="{4F6FDBD2-972A-45B1-BC8D-61C155C49A62}"/>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678129" y="1777684"/>
            <a:ext cx="2982591" cy="2982591"/>
          </a:xfrm>
          <a:prstGeom prst="roundRect">
            <a:avLst>
              <a:gd name="adj" fmla="val 3517"/>
            </a:avLst>
          </a:prstGeom>
          <a:ln w="38100">
            <a:gradFill flip="none" rotWithShape="1">
              <a:gsLst>
                <a:gs pos="0">
                  <a:srgbClr val="363D46"/>
                </a:gs>
                <a:gs pos="100000">
                  <a:srgbClr val="363D46">
                    <a:lumMod val="75000"/>
                  </a:srgbClr>
                </a:gs>
              </a:gsLst>
              <a:lin ang="5400000" scaled="0"/>
              <a:tileRect/>
            </a:gradFill>
          </a:ln>
          <a:effectLst>
            <a:innerShdw blurRad="57150" dist="38100" dir="14460000">
              <a:srgbClr val="000000">
                <a:alpha val="70000"/>
              </a:srgbClr>
            </a:innerShdw>
          </a:effectLst>
        </p:spPr>
      </p:pic>
    </p:spTree>
    <p:extLst>
      <p:ext uri="{BB962C8B-B14F-4D97-AF65-F5344CB8AC3E}">
        <p14:creationId xmlns:p14="http://schemas.microsoft.com/office/powerpoint/2010/main" val="148289741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451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451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4515">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451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515" grpId="0" build="p"/>
    </p:bldLst>
  </p:timing>
</p:sld>
</file>

<file path=ppt/slides/slide55.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a:xfrm>
            <a:off x="502388" y="1430179"/>
            <a:ext cx="2271985" cy="3675908"/>
          </a:xfrm>
        </p:spPr>
        <p:txBody>
          <a:bodyPr anchor="ctr">
            <a:normAutofit/>
          </a:bodyPr>
          <a:lstStyle/>
          <a:p>
            <a:r>
              <a:rPr lang="en-GB" altLang="en-US" sz="3000">
                <a:latin typeface="Century Gothic"/>
              </a:rPr>
              <a:t>The Terrorism Act 2000</a:t>
            </a:r>
          </a:p>
        </p:txBody>
      </p:sp>
      <p:sp>
        <p:nvSpPr>
          <p:cNvPr id="74" name="Rectangle 73">
            <a:extLst>
              <a:ext uri="{FF2B5EF4-FFF2-40B4-BE49-F238E27FC236}">
                <a16:creationId xmlns:a16="http://schemas.microsoft.com/office/drawing/2014/main" id="{7E475056-B0EB-44BE-8568-61ABEFB2E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4950" y="0"/>
            <a:ext cx="6099050" cy="6858000"/>
          </a:xfrm>
          <a:prstGeom prst="rect">
            <a:avLst/>
          </a:prstGeom>
          <a:solidFill>
            <a:schemeClr val="bg2"/>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6" name="Straight Connector 75">
            <a:extLst>
              <a:ext uri="{FF2B5EF4-FFF2-40B4-BE49-F238E27FC236}">
                <a16:creationId xmlns:a16="http://schemas.microsoft.com/office/drawing/2014/main" id="{F2C8E2EC-73A4-48C2-B4D7-D7726BD908E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052478" y="0"/>
            <a:ext cx="0" cy="6858000"/>
          </a:xfrm>
          <a:prstGeom prst="line">
            <a:avLst/>
          </a:prstGeom>
          <a:solidFill>
            <a:srgbClr val="FFFFFF"/>
          </a:solidFill>
          <a:ln w="38100" cap="flat">
            <a:gradFill flip="none" rotWithShape="1">
              <a:gsLst>
                <a:gs pos="0">
                  <a:srgbClr val="363D46"/>
                </a:gs>
                <a:gs pos="100000">
                  <a:srgbClr val="363D46">
                    <a:lumMod val="75000"/>
                  </a:srgbClr>
                </a:gs>
              </a:gsLst>
              <a:lin ang="5400000" scaled="0"/>
              <a:tileRect/>
            </a:gradFill>
            <a:miter lim="800000"/>
          </a:ln>
          <a:effectLst>
            <a:innerShdw blurRad="57150" dist="38100" dir="14460000">
              <a:srgbClr val="000000">
                <a:alpha val="70000"/>
              </a:srgbClr>
            </a:innerShdw>
          </a:effectLst>
        </p:spPr>
        <p:style>
          <a:lnRef idx="2">
            <a:schemeClr val="accent1">
              <a:shade val="50000"/>
            </a:schemeClr>
          </a:lnRef>
          <a:fillRef idx="1">
            <a:schemeClr val="accent1"/>
          </a:fillRef>
          <a:effectRef idx="0">
            <a:schemeClr val="accent1"/>
          </a:effectRef>
          <a:fontRef idx="minor">
            <a:schemeClr val="lt1"/>
          </a:fontRef>
        </p:style>
      </p:cxnSp>
      <p:sp>
        <p:nvSpPr>
          <p:cNvPr id="78" name="Rectangle 77">
            <a:extLst>
              <a:ext uri="{FF2B5EF4-FFF2-40B4-BE49-F238E27FC236}">
                <a16:creationId xmlns:a16="http://schemas.microsoft.com/office/drawing/2014/main" id="{E82ABBDC-7A44-4AE8-A04F-B5495481B9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86036" y="3254098"/>
            <a:ext cx="6858000" cy="349805"/>
          </a:xfrm>
          <a:prstGeom prst="rect">
            <a:avLst/>
          </a:prstGeom>
          <a:gradFill>
            <a:gsLst>
              <a:gs pos="0">
                <a:srgbClr val="363D46">
                  <a:alpha val="0"/>
                </a:srgbClr>
              </a:gs>
              <a:gs pos="100000">
                <a:srgbClr val="363D46">
                  <a:lumMod val="75000"/>
                </a:srgbClr>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aphicFrame>
        <p:nvGraphicFramePr>
          <p:cNvPr id="65541" name="Rectangle 3">
            <a:extLst>
              <a:ext uri="{FF2B5EF4-FFF2-40B4-BE49-F238E27FC236}">
                <a16:creationId xmlns:a16="http://schemas.microsoft.com/office/drawing/2014/main" id="{1929FD85-DE73-4877-9C2E-CBFA71092F4B}"/>
              </a:ext>
            </a:extLst>
          </p:cNvPr>
          <p:cNvGraphicFramePr>
            <a:graphicFrameLocks noGrp="1"/>
          </p:cNvGraphicFramePr>
          <p:nvPr>
            <p:ph idx="1"/>
            <p:extLst>
              <p:ext uri="{D42A27DB-BD31-4B8C-83A1-F6EECF244321}">
                <p14:modId xmlns:p14="http://schemas.microsoft.com/office/powerpoint/2010/main" val="1505390852"/>
              </p:ext>
            </p:extLst>
          </p:nvPr>
        </p:nvGraphicFramePr>
        <p:xfrm>
          <a:off x="3790781" y="375729"/>
          <a:ext cx="4534600" cy="600046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717732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a:xfrm>
            <a:off x="502388" y="1430179"/>
            <a:ext cx="2271985" cy="3675908"/>
          </a:xfrm>
        </p:spPr>
        <p:txBody>
          <a:bodyPr anchor="ctr">
            <a:normAutofit/>
          </a:bodyPr>
          <a:lstStyle/>
          <a:p>
            <a:pPr>
              <a:lnSpc>
                <a:spcPct val="90000"/>
              </a:lnSpc>
            </a:pPr>
            <a:r>
              <a:rPr lang="en-GB" altLang="en-US" sz="3000">
                <a:latin typeface="Century Gothic"/>
              </a:rPr>
              <a:t>Terrorism Act 2000 </a:t>
            </a:r>
            <a:br>
              <a:rPr lang="en-GB" altLang="en-US" sz="3000">
                <a:latin typeface="Century Gothic"/>
              </a:rPr>
            </a:br>
            <a:r>
              <a:rPr lang="en-GB" altLang="en-US" sz="3000">
                <a:latin typeface="Century Gothic"/>
              </a:rPr>
              <a:t>Problems with Police Powers</a:t>
            </a:r>
            <a:br>
              <a:rPr lang="en-GB" altLang="en-US" sz="3000">
                <a:latin typeface="Comic Sans MS" pitchFamily="66" charset="0"/>
              </a:rPr>
            </a:br>
            <a:endParaRPr lang="en-GB" altLang="en-US" sz="3000">
              <a:latin typeface="Comic Sans MS" pitchFamily="66" charset="0"/>
            </a:endParaRPr>
          </a:p>
        </p:txBody>
      </p:sp>
      <p:sp>
        <p:nvSpPr>
          <p:cNvPr id="74" name="Rectangle 73">
            <a:extLst>
              <a:ext uri="{FF2B5EF4-FFF2-40B4-BE49-F238E27FC236}">
                <a16:creationId xmlns:a16="http://schemas.microsoft.com/office/drawing/2014/main" id="{7E475056-B0EB-44BE-8568-61ABEFB2E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4950" y="0"/>
            <a:ext cx="6099050" cy="6858000"/>
          </a:xfrm>
          <a:prstGeom prst="rect">
            <a:avLst/>
          </a:prstGeom>
          <a:solidFill>
            <a:schemeClr val="bg2"/>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6" name="Straight Connector 75">
            <a:extLst>
              <a:ext uri="{FF2B5EF4-FFF2-40B4-BE49-F238E27FC236}">
                <a16:creationId xmlns:a16="http://schemas.microsoft.com/office/drawing/2014/main" id="{F2C8E2EC-73A4-48C2-B4D7-D7726BD908E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052478" y="0"/>
            <a:ext cx="0" cy="6858000"/>
          </a:xfrm>
          <a:prstGeom prst="line">
            <a:avLst/>
          </a:prstGeom>
          <a:solidFill>
            <a:srgbClr val="FFFFFF"/>
          </a:solidFill>
          <a:ln w="38100" cap="flat">
            <a:gradFill flip="none" rotWithShape="1">
              <a:gsLst>
                <a:gs pos="0">
                  <a:srgbClr val="363D46"/>
                </a:gs>
                <a:gs pos="100000">
                  <a:srgbClr val="363D46">
                    <a:lumMod val="75000"/>
                  </a:srgbClr>
                </a:gs>
              </a:gsLst>
              <a:lin ang="5400000" scaled="0"/>
              <a:tileRect/>
            </a:gradFill>
            <a:miter lim="800000"/>
          </a:ln>
          <a:effectLst>
            <a:innerShdw blurRad="57150" dist="38100" dir="14460000">
              <a:srgbClr val="000000">
                <a:alpha val="70000"/>
              </a:srgbClr>
            </a:innerShdw>
          </a:effectLst>
        </p:spPr>
        <p:style>
          <a:lnRef idx="2">
            <a:schemeClr val="accent1">
              <a:shade val="50000"/>
            </a:schemeClr>
          </a:lnRef>
          <a:fillRef idx="1">
            <a:schemeClr val="accent1"/>
          </a:fillRef>
          <a:effectRef idx="0">
            <a:schemeClr val="accent1"/>
          </a:effectRef>
          <a:fontRef idx="minor">
            <a:schemeClr val="lt1"/>
          </a:fontRef>
        </p:style>
      </p:cxnSp>
      <p:sp>
        <p:nvSpPr>
          <p:cNvPr id="78" name="Rectangle 77">
            <a:extLst>
              <a:ext uri="{FF2B5EF4-FFF2-40B4-BE49-F238E27FC236}">
                <a16:creationId xmlns:a16="http://schemas.microsoft.com/office/drawing/2014/main" id="{E82ABBDC-7A44-4AE8-A04F-B5495481B9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86036" y="3254098"/>
            <a:ext cx="6858000" cy="349805"/>
          </a:xfrm>
          <a:prstGeom prst="rect">
            <a:avLst/>
          </a:prstGeom>
          <a:gradFill>
            <a:gsLst>
              <a:gs pos="0">
                <a:srgbClr val="363D46">
                  <a:alpha val="0"/>
                </a:srgbClr>
              </a:gs>
              <a:gs pos="100000">
                <a:srgbClr val="363D46">
                  <a:lumMod val="75000"/>
                </a:srgbClr>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aphicFrame>
        <p:nvGraphicFramePr>
          <p:cNvPr id="66565" name="Rectangle 3">
            <a:extLst>
              <a:ext uri="{FF2B5EF4-FFF2-40B4-BE49-F238E27FC236}">
                <a16:creationId xmlns:a16="http://schemas.microsoft.com/office/drawing/2014/main" id="{2A460D9F-CC3E-4C58-AAD3-A01BFBFD7D93}"/>
              </a:ext>
            </a:extLst>
          </p:cNvPr>
          <p:cNvGraphicFramePr>
            <a:graphicFrameLocks noGrp="1"/>
          </p:cNvGraphicFramePr>
          <p:nvPr>
            <p:ph idx="1"/>
            <p:extLst>
              <p:ext uri="{D42A27DB-BD31-4B8C-83A1-F6EECF244321}">
                <p14:modId xmlns:p14="http://schemas.microsoft.com/office/powerpoint/2010/main" val="2289673140"/>
              </p:ext>
            </p:extLst>
          </p:nvPr>
        </p:nvGraphicFramePr>
        <p:xfrm>
          <a:off x="3790781" y="965200"/>
          <a:ext cx="4534600" cy="460586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3060624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a:xfrm>
            <a:off x="856059" y="4667693"/>
            <a:ext cx="7442825" cy="1063256"/>
          </a:xfrm>
        </p:spPr>
        <p:txBody>
          <a:bodyPr anchor="t">
            <a:normAutofit/>
          </a:bodyPr>
          <a:lstStyle/>
          <a:p>
            <a:r>
              <a:rPr lang="en-GB" altLang="en-US" sz="4000" dirty="0">
                <a:latin typeface="Century Gothic"/>
              </a:rPr>
              <a:t>Stop and Search</a:t>
            </a:r>
          </a:p>
        </p:txBody>
      </p:sp>
      <p:graphicFrame>
        <p:nvGraphicFramePr>
          <p:cNvPr id="59400" name="Rectangle 3">
            <a:extLst>
              <a:ext uri="{FF2B5EF4-FFF2-40B4-BE49-F238E27FC236}">
                <a16:creationId xmlns:a16="http://schemas.microsoft.com/office/drawing/2014/main" id="{DEA3E891-CDA2-428C-A81C-435DB5DD3303}"/>
              </a:ext>
            </a:extLst>
          </p:cNvPr>
          <p:cNvGraphicFramePr>
            <a:graphicFrameLocks noGrp="1"/>
          </p:cNvGraphicFramePr>
          <p:nvPr>
            <p:ph idx="1"/>
            <p:extLst>
              <p:ext uri="{D42A27DB-BD31-4B8C-83A1-F6EECF244321}">
                <p14:modId xmlns:p14="http://schemas.microsoft.com/office/powerpoint/2010/main" val="2500178069"/>
              </p:ext>
            </p:extLst>
          </p:nvPr>
        </p:nvGraphicFramePr>
        <p:xfrm>
          <a:off x="850587" y="1007918"/>
          <a:ext cx="7442826" cy="319000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93027174"/>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74" name="Rectangle 73">
            <a:extLst>
              <a:ext uri="{FF2B5EF4-FFF2-40B4-BE49-F238E27FC236}">
                <a16:creationId xmlns:a16="http://schemas.microsoft.com/office/drawing/2014/main" id="{C9B44886-047B-4C3D-B24D-40372BAF67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
            <a:ext cx="9144000" cy="4373743"/>
          </a:xfrm>
          <a:prstGeom prst="rect">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useBgFill="1">
        <p:nvSpPr>
          <p:cNvPr id="76" name="Rectangle 75">
            <a:extLst>
              <a:ext uri="{FF2B5EF4-FFF2-40B4-BE49-F238E27FC236}">
                <a16:creationId xmlns:a16="http://schemas.microsoft.com/office/drawing/2014/main" id="{C69F3D2E-2D8E-4CC9-A453-44EB58CF10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52" y="4462271"/>
            <a:ext cx="9144000" cy="2395728"/>
          </a:xfrm>
          <a:prstGeom prst="rect">
            <a:avLst/>
          </a:prstGeom>
          <a:ln>
            <a:noFill/>
          </a:ln>
          <a:effectLst>
            <a:innerShdw blurRad="63500" dist="50800" dir="54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586" name="Rectangle 2"/>
          <p:cNvSpPr>
            <a:spLocks noGrp="1" noChangeArrowheads="1"/>
          </p:cNvSpPr>
          <p:nvPr>
            <p:ph type="title"/>
          </p:nvPr>
        </p:nvSpPr>
        <p:spPr>
          <a:xfrm>
            <a:off x="856059" y="4707635"/>
            <a:ext cx="7429499" cy="1087109"/>
          </a:xfrm>
        </p:spPr>
        <p:txBody>
          <a:bodyPr anchor="t">
            <a:normAutofit/>
          </a:bodyPr>
          <a:lstStyle/>
          <a:p>
            <a:r>
              <a:rPr lang="en-GB" altLang="en-US" sz="4000" dirty="0">
                <a:latin typeface="Century Gothic"/>
              </a:rPr>
              <a:t>Stop and Search</a:t>
            </a:r>
          </a:p>
        </p:txBody>
      </p:sp>
      <p:cxnSp>
        <p:nvCxnSpPr>
          <p:cNvPr id="78" name="Straight Connector 77">
            <a:extLst>
              <a:ext uri="{FF2B5EF4-FFF2-40B4-BE49-F238E27FC236}">
                <a16:creationId xmlns:a16="http://schemas.microsoft.com/office/drawing/2014/main" id="{56319A8F-DEC0-498D-AD34-743F1F87415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86" y="4373740"/>
            <a:ext cx="9141714" cy="0"/>
          </a:xfrm>
          <a:prstGeom prst="line">
            <a:avLst/>
          </a:prstGeom>
          <a:solidFill>
            <a:srgbClr val="FFFFFF"/>
          </a:solidFill>
          <a:ln w="38100" cap="flat">
            <a:gradFill flip="none" rotWithShape="1">
              <a:gsLst>
                <a:gs pos="0">
                  <a:srgbClr val="363D46"/>
                </a:gs>
                <a:gs pos="100000">
                  <a:srgbClr val="363D46">
                    <a:lumMod val="75000"/>
                  </a:srgbClr>
                </a:gs>
              </a:gsLst>
              <a:lin ang="5400000" scaled="0"/>
              <a:tileRect/>
            </a:gradFill>
            <a:miter lim="800000"/>
          </a:ln>
          <a:effectLst>
            <a:innerShdw blurRad="57150" dist="38100" dir="14460000">
              <a:srgbClr val="000000">
                <a:alpha val="70000"/>
              </a:srgbClr>
            </a:innerShdw>
          </a:effectLst>
        </p:spPr>
        <p:style>
          <a:lnRef idx="2">
            <a:schemeClr val="accent1">
              <a:shade val="50000"/>
            </a:schemeClr>
          </a:lnRef>
          <a:fillRef idx="1">
            <a:schemeClr val="accent1"/>
          </a:fillRef>
          <a:effectRef idx="0">
            <a:schemeClr val="accent1"/>
          </a:effectRef>
          <a:fontRef idx="minor">
            <a:schemeClr val="lt1"/>
          </a:fontRef>
        </p:style>
      </p:cxnSp>
      <p:sp>
        <p:nvSpPr>
          <p:cNvPr id="80" name="Rectangle 79">
            <a:extLst>
              <a:ext uri="{FF2B5EF4-FFF2-40B4-BE49-F238E27FC236}">
                <a16:creationId xmlns:a16="http://schemas.microsoft.com/office/drawing/2014/main" id="{7D96F023-07C3-410F-8214-C77FAA8E7E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52" y="3907334"/>
            <a:ext cx="9144000" cy="466406"/>
          </a:xfrm>
          <a:prstGeom prst="rect">
            <a:avLst/>
          </a:prstGeom>
          <a:gradFill>
            <a:gsLst>
              <a:gs pos="0">
                <a:srgbClr val="363D46"/>
              </a:gs>
              <a:gs pos="100000">
                <a:srgbClr val="363D46">
                  <a:lumMod val="75000"/>
                </a:srgbClr>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aphicFrame>
        <p:nvGraphicFramePr>
          <p:cNvPr id="67590" name="Rectangle 3">
            <a:extLst>
              <a:ext uri="{FF2B5EF4-FFF2-40B4-BE49-F238E27FC236}">
                <a16:creationId xmlns:a16="http://schemas.microsoft.com/office/drawing/2014/main" id="{BA0CF5A6-09A3-41D7-9102-B6351493E512}"/>
              </a:ext>
            </a:extLst>
          </p:cNvPr>
          <p:cNvGraphicFramePr>
            <a:graphicFrameLocks noGrp="1"/>
          </p:cNvGraphicFramePr>
          <p:nvPr>
            <p:ph idx="1"/>
            <p:extLst>
              <p:ext uri="{D42A27DB-BD31-4B8C-83A1-F6EECF244321}">
                <p14:modId xmlns:p14="http://schemas.microsoft.com/office/powerpoint/2010/main" val="673798300"/>
              </p:ext>
            </p:extLst>
          </p:nvPr>
        </p:nvGraphicFramePr>
        <p:xfrm>
          <a:off x="163184" y="548257"/>
          <a:ext cx="8803255" cy="3529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0374800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58370" name="Rectangle 2"/>
          <p:cNvSpPr>
            <a:spLocks noGrp="1" noChangeArrowheads="1"/>
          </p:cNvSpPr>
          <p:nvPr>
            <p:ph type="title"/>
          </p:nvPr>
        </p:nvSpPr>
        <p:spPr>
          <a:xfrm>
            <a:off x="730634" y="714375"/>
            <a:ext cx="2499716" cy="5076826"/>
          </a:xfrm>
        </p:spPr>
        <p:txBody>
          <a:bodyPr anchor="ctr">
            <a:normAutofit/>
          </a:bodyPr>
          <a:lstStyle/>
          <a:p>
            <a:r>
              <a:rPr lang="en-GB" altLang="en-US" sz="4000" dirty="0">
                <a:latin typeface="Century Gothic"/>
              </a:rPr>
              <a:t>Stop and Search at Ports</a:t>
            </a:r>
            <a:r>
              <a:rPr lang="en-GB" altLang="en-US" sz="3500" dirty="0"/>
              <a:t> </a:t>
            </a:r>
            <a:endParaRPr lang="en-GB" altLang="en-US" sz="3500"/>
          </a:p>
        </p:txBody>
      </p:sp>
      <p:sp>
        <p:nvSpPr>
          <p:cNvPr id="72" name="Rectangle 71">
            <a:extLst>
              <a:ext uri="{FF2B5EF4-FFF2-40B4-BE49-F238E27FC236}">
                <a16:creationId xmlns:a16="http://schemas.microsoft.com/office/drawing/2014/main" id="{375136A9-49F9-4DA0-A741-F065B0FA0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75017" y="0"/>
            <a:ext cx="5668982" cy="6858000"/>
          </a:xfrm>
          <a:prstGeom prst="rect">
            <a:avLst/>
          </a:prstGeom>
          <a:solidFill>
            <a:schemeClr val="bg2"/>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8374" name="Rectangle 73">
            <a:extLst>
              <a:ext uri="{FF2B5EF4-FFF2-40B4-BE49-F238E27FC236}">
                <a16:creationId xmlns:a16="http://schemas.microsoft.com/office/drawing/2014/main" id="{B912F6C7-0423-4B6F-AECE-710C848918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27654" y="3254098"/>
            <a:ext cx="6858000" cy="349805"/>
          </a:xfrm>
          <a:prstGeom prst="rect">
            <a:avLst/>
          </a:prstGeom>
          <a:gradFill>
            <a:gsLst>
              <a:gs pos="0">
                <a:srgbClr val="363D46">
                  <a:alpha val="0"/>
                </a:srgbClr>
              </a:gs>
              <a:gs pos="100000">
                <a:srgbClr val="363D46">
                  <a:lumMod val="75000"/>
                </a:srgbClr>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cxnSp>
        <p:nvCxnSpPr>
          <p:cNvPr id="58375" name="Straight Connector 75">
            <a:extLst>
              <a:ext uri="{FF2B5EF4-FFF2-40B4-BE49-F238E27FC236}">
                <a16:creationId xmlns:a16="http://schemas.microsoft.com/office/drawing/2014/main" id="{A7208205-03EE-4EC8-9C34-59270C1880D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481752" y="0"/>
            <a:ext cx="0" cy="6858000"/>
          </a:xfrm>
          <a:prstGeom prst="line">
            <a:avLst/>
          </a:prstGeom>
          <a:solidFill>
            <a:srgbClr val="FFFFFF"/>
          </a:solidFill>
          <a:ln w="38100" cap="flat">
            <a:gradFill flip="none" rotWithShape="1">
              <a:gsLst>
                <a:gs pos="0">
                  <a:srgbClr val="363D46"/>
                </a:gs>
                <a:gs pos="100000">
                  <a:srgbClr val="363D46">
                    <a:lumMod val="75000"/>
                  </a:srgbClr>
                </a:gs>
              </a:gsLst>
              <a:lin ang="5400000" scaled="0"/>
              <a:tileRect/>
            </a:gradFill>
            <a:miter lim="800000"/>
          </a:ln>
          <a:effectLst>
            <a:innerShdw blurRad="57150" dist="38100" dir="14460000">
              <a:srgbClr val="000000">
                <a:alpha val="70000"/>
              </a:srgbClr>
            </a:innerShdw>
          </a:effectLst>
        </p:spPr>
        <p:style>
          <a:lnRef idx="2">
            <a:schemeClr val="accent1">
              <a:shade val="50000"/>
            </a:schemeClr>
          </a:lnRef>
          <a:fillRef idx="1">
            <a:schemeClr val="accent1"/>
          </a:fillRef>
          <a:effectRef idx="0">
            <a:schemeClr val="accent1"/>
          </a:effectRef>
          <a:fontRef idx="minor">
            <a:schemeClr val="lt1"/>
          </a:fontRef>
        </p:style>
      </p:cxnSp>
      <p:sp>
        <p:nvSpPr>
          <p:cNvPr id="58371" name="Rectangle 3"/>
          <p:cNvSpPr>
            <a:spLocks noGrp="1" noChangeArrowheads="1"/>
          </p:cNvSpPr>
          <p:nvPr>
            <p:ph idx="1"/>
          </p:nvPr>
        </p:nvSpPr>
        <p:spPr>
          <a:xfrm>
            <a:off x="3729784" y="714375"/>
            <a:ext cx="4690313" cy="5076825"/>
          </a:xfrm>
        </p:spPr>
        <p:txBody>
          <a:bodyPr>
            <a:normAutofit/>
          </a:bodyPr>
          <a:lstStyle/>
          <a:p>
            <a:pPr>
              <a:buFontTx/>
              <a:buNone/>
            </a:pPr>
            <a:r>
              <a:rPr lang="en-GB" altLang="en-US" sz="2400" b="1" dirty="0">
                <a:solidFill>
                  <a:schemeClr val="tx1"/>
                </a:solidFill>
                <a:latin typeface="Century Gothic"/>
              </a:rPr>
              <a:t>The Guardian 2011 Reported:</a:t>
            </a:r>
            <a:endParaRPr lang="en-GB" altLang="en-US" sz="2400" b="1" dirty="0">
              <a:solidFill>
                <a:schemeClr val="tx1"/>
              </a:solidFill>
              <a:effectLst>
                <a:glow rad="38100">
                  <a:prstClr val="black">
                    <a:lumMod val="50000"/>
                    <a:lumOff val="50000"/>
                    <a:alpha val="20000"/>
                  </a:prstClr>
                </a:glow>
                <a:outerShdw blurRad="44450" dist="12700" dir="13860000" algn="tl" rotWithShape="0">
                  <a:srgbClr val="000000">
                    <a:alpha val="20000"/>
                  </a:srgbClr>
                </a:outerShdw>
              </a:effectLst>
              <a:latin typeface="Century Gothic"/>
            </a:endParaRPr>
          </a:p>
          <a:p>
            <a:pPr>
              <a:buFontTx/>
              <a:buNone/>
            </a:pPr>
            <a:endParaRPr lang="en-GB" altLang="en-US" sz="2400" b="1" dirty="0">
              <a:solidFill>
                <a:schemeClr val="tx1"/>
              </a:solidFill>
              <a:effectLst>
                <a:glow rad="38100">
                  <a:prstClr val="black">
                    <a:lumMod val="50000"/>
                    <a:lumOff val="50000"/>
                    <a:alpha val="20000"/>
                  </a:prstClr>
                </a:glow>
                <a:outerShdw blurRad="44450" dist="12700" dir="13860000" algn="tl" rotWithShape="0">
                  <a:srgbClr val="000000">
                    <a:alpha val="20000"/>
                  </a:srgbClr>
                </a:outerShdw>
              </a:effectLst>
              <a:latin typeface="Century Gothic"/>
            </a:endParaRPr>
          </a:p>
          <a:p>
            <a:pPr>
              <a:buFontTx/>
              <a:buNone/>
            </a:pPr>
            <a:r>
              <a:rPr lang="en-GB" altLang="en-US" sz="2400" b="1" dirty="0">
                <a:solidFill>
                  <a:schemeClr val="tx1"/>
                </a:solidFill>
                <a:latin typeface="Century Gothic"/>
              </a:rPr>
              <a:t>“Asian people 42 times more likely to be held under terror law</a:t>
            </a:r>
            <a:endParaRPr lang="en-GB" altLang="en-US" sz="2400" b="1" dirty="0">
              <a:solidFill>
                <a:schemeClr val="tx1"/>
              </a:solidFill>
              <a:effectLst>
                <a:glow rad="38100">
                  <a:prstClr val="black">
                    <a:lumMod val="50000"/>
                    <a:lumOff val="50000"/>
                    <a:alpha val="20000"/>
                  </a:prstClr>
                </a:glow>
                <a:outerShdw blurRad="44450" dist="12700" dir="13860000" algn="tl" rotWithShape="0">
                  <a:srgbClr val="000000">
                    <a:alpha val="20000"/>
                  </a:srgbClr>
                </a:outerShdw>
              </a:effectLst>
              <a:latin typeface="Century Gothic"/>
            </a:endParaRPr>
          </a:p>
          <a:p>
            <a:pPr>
              <a:buFontTx/>
              <a:buNone/>
            </a:pPr>
            <a:r>
              <a:rPr lang="en-GB" altLang="en-US" sz="2400" dirty="0">
                <a:solidFill>
                  <a:schemeClr val="tx1"/>
                </a:solidFill>
                <a:latin typeface="Century Gothic"/>
              </a:rPr>
              <a:t>People from ethnic minorities more likely than white people to be stopped under schedule 7 of the Terrorism Act”</a:t>
            </a:r>
            <a:endParaRPr lang="en-GB" altLang="en-US" sz="2400" dirty="0">
              <a:solidFill>
                <a:schemeClr val="tx1"/>
              </a:solidFill>
              <a:effectLst>
                <a:glow rad="38100">
                  <a:prstClr val="black">
                    <a:lumMod val="50000"/>
                    <a:lumOff val="50000"/>
                    <a:alpha val="20000"/>
                  </a:prstClr>
                </a:glow>
                <a:outerShdw blurRad="44450" dist="12700" dir="13860000" algn="tl" rotWithShape="0">
                  <a:srgbClr val="000000">
                    <a:alpha val="20000"/>
                  </a:srgbClr>
                </a:outerShdw>
              </a:effectLst>
              <a:latin typeface="Century Gothic"/>
            </a:endParaRPr>
          </a:p>
        </p:txBody>
      </p:sp>
    </p:spTree>
    <p:extLst>
      <p:ext uri="{BB962C8B-B14F-4D97-AF65-F5344CB8AC3E}">
        <p14:creationId xmlns:p14="http://schemas.microsoft.com/office/powerpoint/2010/main" val="166651866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a:xfrm>
            <a:off x="856059" y="609600"/>
            <a:ext cx="7429499" cy="1468582"/>
          </a:xfrm>
        </p:spPr>
        <p:txBody>
          <a:bodyPr>
            <a:normAutofit/>
          </a:bodyPr>
          <a:lstStyle/>
          <a:p>
            <a:r>
              <a:rPr lang="en-GB" altLang="en-US" sz="4000" dirty="0">
                <a:latin typeface="Century Gothic"/>
              </a:rPr>
              <a:t>Additional Legislation</a:t>
            </a:r>
          </a:p>
        </p:txBody>
      </p:sp>
      <p:graphicFrame>
        <p:nvGraphicFramePr>
          <p:cNvPr id="61445" name="Rectangle 3">
            <a:extLst>
              <a:ext uri="{FF2B5EF4-FFF2-40B4-BE49-F238E27FC236}">
                <a16:creationId xmlns:a16="http://schemas.microsoft.com/office/drawing/2014/main" id="{36C6397B-0151-43F7-AD55-EDFCC010F672}"/>
              </a:ext>
            </a:extLst>
          </p:cNvPr>
          <p:cNvGraphicFramePr>
            <a:graphicFrameLocks noGrp="1"/>
          </p:cNvGraphicFramePr>
          <p:nvPr>
            <p:ph idx="1"/>
            <p:extLst>
              <p:ext uri="{D42A27DB-BD31-4B8C-83A1-F6EECF244321}">
                <p14:modId xmlns:p14="http://schemas.microsoft.com/office/powerpoint/2010/main" val="1685786309"/>
              </p:ext>
            </p:extLst>
          </p:nvPr>
        </p:nvGraphicFramePr>
        <p:xfrm>
          <a:off x="381607" y="1998453"/>
          <a:ext cx="8378404" cy="414943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188343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id="{5690F3EE-0CD1-4520-B020-4E1DF3141C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4000" cy="6858001"/>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74" name="Freeform: Shape 73">
            <a:extLst>
              <a:ext uri="{FF2B5EF4-FFF2-40B4-BE49-F238E27FC236}">
                <a16:creationId xmlns:a16="http://schemas.microsoft.com/office/drawing/2014/main" id="{9EFDE1E9-7FE0-45CA-9DE2-237F77319A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4000" cy="2270840"/>
          </a:xfrm>
          <a:custGeom>
            <a:avLst/>
            <a:gdLst>
              <a:gd name="connsiteX0" fmla="*/ 0 w 12192000"/>
              <a:gd name="connsiteY0" fmla="*/ 0 h 2270840"/>
              <a:gd name="connsiteX1" fmla="*/ 12192000 w 12192000"/>
              <a:gd name="connsiteY1" fmla="*/ 0 h 2270840"/>
              <a:gd name="connsiteX2" fmla="*/ 12192000 w 12192000"/>
              <a:gd name="connsiteY2" fmla="*/ 519831 h 2270840"/>
              <a:gd name="connsiteX3" fmla="*/ 12192000 w 12192000"/>
              <a:gd name="connsiteY3" fmla="*/ 744794 h 2270840"/>
              <a:gd name="connsiteX4" fmla="*/ 12192000 w 12192000"/>
              <a:gd name="connsiteY4" fmla="*/ 1754022 h 2270840"/>
              <a:gd name="connsiteX5" fmla="*/ 11957522 w 12192000"/>
              <a:gd name="connsiteY5" fmla="*/ 1797924 h 2270840"/>
              <a:gd name="connsiteX6" fmla="*/ 11679973 w 12192000"/>
              <a:gd name="connsiteY6" fmla="*/ 1847668 h 2270840"/>
              <a:gd name="connsiteX7" fmla="*/ 11401197 w 12192000"/>
              <a:gd name="connsiteY7" fmla="*/ 1896361 h 2270840"/>
              <a:gd name="connsiteX8" fmla="*/ 11121192 w 12192000"/>
              <a:gd name="connsiteY8" fmla="*/ 1938047 h 2270840"/>
              <a:gd name="connsiteX9" fmla="*/ 10842416 w 12192000"/>
              <a:gd name="connsiteY9" fmla="*/ 1980084 h 2270840"/>
              <a:gd name="connsiteX10" fmla="*/ 10562411 w 12192000"/>
              <a:gd name="connsiteY10" fmla="*/ 2019319 h 2270840"/>
              <a:gd name="connsiteX11" fmla="*/ 10286091 w 12192000"/>
              <a:gd name="connsiteY11" fmla="*/ 2052948 h 2270840"/>
              <a:gd name="connsiteX12" fmla="*/ 10006086 w 12192000"/>
              <a:gd name="connsiteY12" fmla="*/ 2084826 h 2270840"/>
              <a:gd name="connsiteX13" fmla="*/ 9727310 w 12192000"/>
              <a:gd name="connsiteY13" fmla="*/ 2113902 h 2270840"/>
              <a:gd name="connsiteX14" fmla="*/ 9453445 w 12192000"/>
              <a:gd name="connsiteY14" fmla="*/ 2139124 h 2270840"/>
              <a:gd name="connsiteX15" fmla="*/ 9175897 w 12192000"/>
              <a:gd name="connsiteY15" fmla="*/ 2164346 h 2270840"/>
              <a:gd name="connsiteX16" fmla="*/ 8902033 w 12192000"/>
              <a:gd name="connsiteY16" fmla="*/ 2185365 h 2270840"/>
              <a:gd name="connsiteX17" fmla="*/ 8628169 w 12192000"/>
              <a:gd name="connsiteY17" fmla="*/ 2201829 h 2270840"/>
              <a:gd name="connsiteX18" fmla="*/ 8355533 w 12192000"/>
              <a:gd name="connsiteY18" fmla="*/ 2218995 h 2270840"/>
              <a:gd name="connsiteX19" fmla="*/ 8085353 w 12192000"/>
              <a:gd name="connsiteY19" fmla="*/ 2233357 h 2270840"/>
              <a:gd name="connsiteX20" fmla="*/ 7817629 w 12192000"/>
              <a:gd name="connsiteY20" fmla="*/ 2243516 h 2270840"/>
              <a:gd name="connsiteX21" fmla="*/ 7549905 w 12192000"/>
              <a:gd name="connsiteY21" fmla="*/ 2252274 h 2270840"/>
              <a:gd name="connsiteX22" fmla="*/ 7284638 w 12192000"/>
              <a:gd name="connsiteY22" fmla="*/ 2260681 h 2270840"/>
              <a:gd name="connsiteX23" fmla="*/ 7023055 w 12192000"/>
              <a:gd name="connsiteY23" fmla="*/ 2264535 h 2270840"/>
              <a:gd name="connsiteX24" fmla="*/ 6761472 w 12192000"/>
              <a:gd name="connsiteY24" fmla="*/ 2268738 h 2270840"/>
              <a:gd name="connsiteX25" fmla="*/ 6503573 w 12192000"/>
              <a:gd name="connsiteY25" fmla="*/ 2270840 h 2270840"/>
              <a:gd name="connsiteX26" fmla="*/ 6248130 w 12192000"/>
              <a:gd name="connsiteY26" fmla="*/ 2268738 h 2270840"/>
              <a:gd name="connsiteX27" fmla="*/ 5995144 w 12192000"/>
              <a:gd name="connsiteY27" fmla="*/ 2268738 h 2270840"/>
              <a:gd name="connsiteX28" fmla="*/ 5744613 w 12192000"/>
              <a:gd name="connsiteY28" fmla="*/ 2264535 h 2270840"/>
              <a:gd name="connsiteX29" fmla="*/ 5498995 w 12192000"/>
              <a:gd name="connsiteY29" fmla="*/ 2258229 h 2270840"/>
              <a:gd name="connsiteX30" fmla="*/ 5255834 w 12192000"/>
              <a:gd name="connsiteY30" fmla="*/ 2252274 h 2270840"/>
              <a:gd name="connsiteX31" fmla="*/ 5017584 w 12192000"/>
              <a:gd name="connsiteY31" fmla="*/ 2245618 h 2270840"/>
              <a:gd name="connsiteX32" fmla="*/ 4780562 w 12192000"/>
              <a:gd name="connsiteY32" fmla="*/ 2235459 h 2270840"/>
              <a:gd name="connsiteX33" fmla="*/ 4547227 w 12192000"/>
              <a:gd name="connsiteY33" fmla="*/ 2224599 h 2270840"/>
              <a:gd name="connsiteX34" fmla="*/ 4318800 w 12192000"/>
              <a:gd name="connsiteY34" fmla="*/ 2214791 h 2270840"/>
              <a:gd name="connsiteX35" fmla="*/ 3873004 w 12192000"/>
              <a:gd name="connsiteY35" fmla="*/ 2187116 h 2270840"/>
              <a:gd name="connsiteX36" fmla="*/ 3445628 w 12192000"/>
              <a:gd name="connsiteY36" fmla="*/ 2157691 h 2270840"/>
              <a:gd name="connsiteX37" fmla="*/ 3035446 w 12192000"/>
              <a:gd name="connsiteY37" fmla="*/ 2126863 h 2270840"/>
              <a:gd name="connsiteX38" fmla="*/ 2647370 w 12192000"/>
              <a:gd name="connsiteY38" fmla="*/ 2092884 h 2270840"/>
              <a:gd name="connsiteX39" fmla="*/ 2276487 w 12192000"/>
              <a:gd name="connsiteY39" fmla="*/ 2057502 h 2270840"/>
              <a:gd name="connsiteX40" fmla="*/ 1932621 w 12192000"/>
              <a:gd name="connsiteY40" fmla="*/ 2019319 h 2270840"/>
              <a:gd name="connsiteX41" fmla="*/ 1609634 w 12192000"/>
              <a:gd name="connsiteY41" fmla="*/ 1981836 h 2270840"/>
              <a:gd name="connsiteX42" fmla="*/ 1312435 w 12192000"/>
              <a:gd name="connsiteY42" fmla="*/ 1944353 h 2270840"/>
              <a:gd name="connsiteX43" fmla="*/ 1039799 w 12192000"/>
              <a:gd name="connsiteY43" fmla="*/ 1908972 h 2270840"/>
              <a:gd name="connsiteX44" fmla="*/ 797865 w 12192000"/>
              <a:gd name="connsiteY44" fmla="*/ 1875342 h 2270840"/>
              <a:gd name="connsiteX45" fmla="*/ 579265 w 12192000"/>
              <a:gd name="connsiteY45" fmla="*/ 1843464 h 2270840"/>
              <a:gd name="connsiteX46" fmla="*/ 395052 w 12192000"/>
              <a:gd name="connsiteY46" fmla="*/ 1816841 h 2270840"/>
              <a:gd name="connsiteX47" fmla="*/ 240312 w 12192000"/>
              <a:gd name="connsiteY47" fmla="*/ 1791618 h 2270840"/>
              <a:gd name="connsiteX48" fmla="*/ 27853 w 12192000"/>
              <a:gd name="connsiteY48" fmla="*/ 1755537 h 2270840"/>
              <a:gd name="connsiteX49" fmla="*/ 0 w 12192000"/>
              <a:gd name="connsiteY49" fmla="*/ 1750824 h 2270840"/>
              <a:gd name="connsiteX50" fmla="*/ 0 w 12192000"/>
              <a:gd name="connsiteY50" fmla="*/ 744794 h 2270840"/>
              <a:gd name="connsiteX51" fmla="*/ 0 w 12192000"/>
              <a:gd name="connsiteY51" fmla="*/ 519831 h 22708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000" h="2270840">
                <a:moveTo>
                  <a:pt x="0" y="0"/>
                </a:moveTo>
                <a:lnTo>
                  <a:pt x="12192000" y="0"/>
                </a:lnTo>
                <a:lnTo>
                  <a:pt x="12192000" y="519831"/>
                </a:lnTo>
                <a:lnTo>
                  <a:pt x="12192000" y="744794"/>
                </a:lnTo>
                <a:lnTo>
                  <a:pt x="12192000" y="1754022"/>
                </a:lnTo>
                <a:lnTo>
                  <a:pt x="11957522" y="1797924"/>
                </a:lnTo>
                <a:lnTo>
                  <a:pt x="11679973" y="1847668"/>
                </a:lnTo>
                <a:lnTo>
                  <a:pt x="11401197" y="1896361"/>
                </a:lnTo>
                <a:lnTo>
                  <a:pt x="11121192" y="1938047"/>
                </a:lnTo>
                <a:lnTo>
                  <a:pt x="10842416" y="1980084"/>
                </a:lnTo>
                <a:lnTo>
                  <a:pt x="10562411" y="2019319"/>
                </a:lnTo>
                <a:lnTo>
                  <a:pt x="10286091" y="2052948"/>
                </a:lnTo>
                <a:lnTo>
                  <a:pt x="10006086" y="2084826"/>
                </a:lnTo>
                <a:lnTo>
                  <a:pt x="9727310" y="2113902"/>
                </a:lnTo>
                <a:lnTo>
                  <a:pt x="9453445" y="2139124"/>
                </a:lnTo>
                <a:lnTo>
                  <a:pt x="9175897" y="2164346"/>
                </a:lnTo>
                <a:lnTo>
                  <a:pt x="8902033" y="2185365"/>
                </a:lnTo>
                <a:lnTo>
                  <a:pt x="8628169" y="2201829"/>
                </a:lnTo>
                <a:lnTo>
                  <a:pt x="8355533" y="2218995"/>
                </a:lnTo>
                <a:lnTo>
                  <a:pt x="8085353" y="2233357"/>
                </a:lnTo>
                <a:lnTo>
                  <a:pt x="7817629" y="2243516"/>
                </a:lnTo>
                <a:lnTo>
                  <a:pt x="7549905" y="2252274"/>
                </a:lnTo>
                <a:lnTo>
                  <a:pt x="7284638" y="2260681"/>
                </a:lnTo>
                <a:lnTo>
                  <a:pt x="7023055" y="2264535"/>
                </a:lnTo>
                <a:lnTo>
                  <a:pt x="6761472" y="2268738"/>
                </a:lnTo>
                <a:lnTo>
                  <a:pt x="6503573" y="2270840"/>
                </a:lnTo>
                <a:lnTo>
                  <a:pt x="6248130" y="2268738"/>
                </a:lnTo>
                <a:lnTo>
                  <a:pt x="5995144" y="2268738"/>
                </a:lnTo>
                <a:lnTo>
                  <a:pt x="5744613" y="2264535"/>
                </a:lnTo>
                <a:lnTo>
                  <a:pt x="5498995" y="2258229"/>
                </a:lnTo>
                <a:lnTo>
                  <a:pt x="5255834" y="2252274"/>
                </a:lnTo>
                <a:lnTo>
                  <a:pt x="5017584" y="2245618"/>
                </a:lnTo>
                <a:lnTo>
                  <a:pt x="4780562" y="2235459"/>
                </a:lnTo>
                <a:lnTo>
                  <a:pt x="4547227" y="2224599"/>
                </a:lnTo>
                <a:lnTo>
                  <a:pt x="4318800" y="2214791"/>
                </a:lnTo>
                <a:lnTo>
                  <a:pt x="3873004" y="2187116"/>
                </a:lnTo>
                <a:lnTo>
                  <a:pt x="3445628" y="2157691"/>
                </a:lnTo>
                <a:lnTo>
                  <a:pt x="3035446" y="2126863"/>
                </a:lnTo>
                <a:lnTo>
                  <a:pt x="2647370" y="2092884"/>
                </a:lnTo>
                <a:lnTo>
                  <a:pt x="2276487" y="2057502"/>
                </a:lnTo>
                <a:lnTo>
                  <a:pt x="1932621" y="2019319"/>
                </a:lnTo>
                <a:lnTo>
                  <a:pt x="1609634" y="1981836"/>
                </a:lnTo>
                <a:lnTo>
                  <a:pt x="1312435" y="1944353"/>
                </a:lnTo>
                <a:lnTo>
                  <a:pt x="1039799" y="1908972"/>
                </a:lnTo>
                <a:lnTo>
                  <a:pt x="797865" y="1875342"/>
                </a:lnTo>
                <a:lnTo>
                  <a:pt x="579265" y="1843464"/>
                </a:lnTo>
                <a:lnTo>
                  <a:pt x="395052" y="1816841"/>
                </a:lnTo>
                <a:lnTo>
                  <a:pt x="240312" y="1791618"/>
                </a:lnTo>
                <a:lnTo>
                  <a:pt x="27853" y="1755537"/>
                </a:lnTo>
                <a:lnTo>
                  <a:pt x="0" y="1750824"/>
                </a:lnTo>
                <a:lnTo>
                  <a:pt x="0" y="744794"/>
                </a:lnTo>
                <a:lnTo>
                  <a:pt x="0" y="519831"/>
                </a:lnTo>
                <a:close/>
              </a:path>
            </a:pathLst>
          </a:custGeom>
          <a:ln w="44450">
            <a:gradFill>
              <a:gsLst>
                <a:gs pos="0">
                  <a:schemeClr val="bg2">
                    <a:alpha val="65000"/>
                  </a:schemeClr>
                </a:gs>
                <a:gs pos="98000">
                  <a:schemeClr val="bg2">
                    <a:lumMod val="75000"/>
                    <a:alpha val="55000"/>
                  </a:schemeClr>
                </a:gs>
              </a:gsLst>
              <a:lin ang="5400000" scaled="1"/>
            </a:gradFill>
          </a:ln>
          <a:effectLst>
            <a:outerShdw blurRad="50800" dist="38100" dir="5400000" algn="t" rotWithShape="0">
              <a:prstClr val="black">
                <a:alpha val="50000"/>
              </a:prstClr>
            </a:outerShdw>
          </a:effectLst>
        </p:spPr>
        <p:style>
          <a:lnRef idx="2">
            <a:schemeClr val="accent1">
              <a:shade val="50000"/>
            </a:schemeClr>
          </a:lnRef>
          <a:fillRef idx="1003">
            <a:schemeClr val="dk2"/>
          </a:fillRef>
          <a:effectRef idx="0">
            <a:schemeClr val="accent1"/>
          </a:effectRef>
          <a:fontRef idx="minor">
            <a:schemeClr val="lt1"/>
          </a:fontRef>
        </p:style>
        <p:txBody>
          <a:bodyPr wrap="square" rtlCol="0" anchor="ctr">
            <a:noAutofit/>
          </a:bodyPr>
          <a:lstStyle/>
          <a:p>
            <a:pPr algn="ctr"/>
            <a:endParaRPr lang="en-US"/>
          </a:p>
        </p:txBody>
      </p:sp>
      <p:sp>
        <p:nvSpPr>
          <p:cNvPr id="68610" name="Rectangle 2"/>
          <p:cNvSpPr>
            <a:spLocks noGrp="1" noChangeArrowheads="1"/>
          </p:cNvSpPr>
          <p:nvPr>
            <p:ph type="title"/>
          </p:nvPr>
        </p:nvSpPr>
        <p:spPr>
          <a:xfrm>
            <a:off x="502388" y="1430179"/>
            <a:ext cx="2271985" cy="3675908"/>
          </a:xfrm>
        </p:spPr>
        <p:txBody>
          <a:bodyPr vert="horz" lIns="91440" tIns="45720" rIns="91440" bIns="45720" rtlCol="0" anchor="ctr">
            <a:normAutofit/>
          </a:bodyPr>
          <a:lstStyle/>
          <a:p>
            <a:pPr>
              <a:lnSpc>
                <a:spcPct val="90000"/>
              </a:lnSpc>
            </a:pPr>
            <a:r>
              <a:rPr lang="en-GB" altLang="en-US" sz="2500" dirty="0">
                <a:latin typeface="Century Gothic"/>
              </a:rPr>
              <a:t>The Anti - Terrorism Crime and Security Act 2001</a:t>
            </a:r>
            <a:br>
              <a:rPr lang="en-GB" altLang="en-US" sz="2500" dirty="0">
                <a:latin typeface="Comic Sans MS" pitchFamily="66" charset="0"/>
              </a:rPr>
            </a:br>
            <a:endParaRPr lang="en-GB" altLang="en-US" sz="2500">
              <a:latin typeface="Comic Sans MS" pitchFamily="66" charset="0"/>
            </a:endParaRPr>
          </a:p>
        </p:txBody>
      </p:sp>
      <p:sp>
        <p:nvSpPr>
          <p:cNvPr id="68614" name="Rectangle 73">
            <a:extLst>
              <a:ext uri="{FF2B5EF4-FFF2-40B4-BE49-F238E27FC236}">
                <a16:creationId xmlns:a16="http://schemas.microsoft.com/office/drawing/2014/main" id="{7E475056-B0EB-44BE-8568-61ABEFB2E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4950" y="0"/>
            <a:ext cx="6099050" cy="6858000"/>
          </a:xfrm>
          <a:prstGeom prst="rect">
            <a:avLst/>
          </a:prstGeom>
          <a:solidFill>
            <a:schemeClr val="bg2"/>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6" name="Straight Connector 75">
            <a:extLst>
              <a:ext uri="{FF2B5EF4-FFF2-40B4-BE49-F238E27FC236}">
                <a16:creationId xmlns:a16="http://schemas.microsoft.com/office/drawing/2014/main" id="{F2C8E2EC-73A4-48C2-B4D7-D7726BD908E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052478" y="0"/>
            <a:ext cx="0" cy="6858000"/>
          </a:xfrm>
          <a:prstGeom prst="line">
            <a:avLst/>
          </a:prstGeom>
          <a:solidFill>
            <a:srgbClr val="FFFFFF"/>
          </a:solidFill>
          <a:ln w="38100" cap="flat">
            <a:gradFill flip="none" rotWithShape="1">
              <a:gsLst>
                <a:gs pos="0">
                  <a:srgbClr val="363D46"/>
                </a:gs>
                <a:gs pos="100000">
                  <a:srgbClr val="363D46">
                    <a:lumMod val="75000"/>
                  </a:srgbClr>
                </a:gs>
              </a:gsLst>
              <a:lin ang="5400000" scaled="0"/>
              <a:tileRect/>
            </a:gradFill>
            <a:miter lim="800000"/>
          </a:ln>
          <a:effectLst>
            <a:innerShdw blurRad="57150" dist="38100" dir="14460000">
              <a:srgbClr val="000000">
                <a:alpha val="70000"/>
              </a:srgbClr>
            </a:innerShdw>
          </a:effectLst>
        </p:spPr>
        <p:style>
          <a:lnRef idx="2">
            <a:schemeClr val="accent1">
              <a:shade val="50000"/>
            </a:schemeClr>
          </a:lnRef>
          <a:fillRef idx="1">
            <a:schemeClr val="accent1"/>
          </a:fillRef>
          <a:effectRef idx="0">
            <a:schemeClr val="accent1"/>
          </a:effectRef>
          <a:fontRef idx="minor">
            <a:schemeClr val="lt1"/>
          </a:fontRef>
        </p:style>
      </p:cxnSp>
      <p:sp>
        <p:nvSpPr>
          <p:cNvPr id="78" name="Rectangle 77">
            <a:extLst>
              <a:ext uri="{FF2B5EF4-FFF2-40B4-BE49-F238E27FC236}">
                <a16:creationId xmlns:a16="http://schemas.microsoft.com/office/drawing/2014/main" id="{E82ABBDC-7A44-4AE8-A04F-B5495481B9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86036" y="3254098"/>
            <a:ext cx="6858000" cy="349805"/>
          </a:xfrm>
          <a:prstGeom prst="rect">
            <a:avLst/>
          </a:prstGeom>
          <a:gradFill>
            <a:gsLst>
              <a:gs pos="0">
                <a:srgbClr val="363D46">
                  <a:alpha val="0"/>
                </a:srgbClr>
              </a:gs>
              <a:gs pos="100000">
                <a:srgbClr val="363D46">
                  <a:lumMod val="75000"/>
                </a:srgbClr>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aphicFrame>
        <p:nvGraphicFramePr>
          <p:cNvPr id="68613" name="Rectangle 3">
            <a:extLst>
              <a:ext uri="{FF2B5EF4-FFF2-40B4-BE49-F238E27FC236}">
                <a16:creationId xmlns:a16="http://schemas.microsoft.com/office/drawing/2014/main" id="{4E4568C3-8D08-45FF-99E4-2C09B4D9C851}"/>
              </a:ext>
            </a:extLst>
          </p:cNvPr>
          <p:cNvGraphicFramePr>
            <a:graphicFrameLocks noGrp="1"/>
          </p:cNvGraphicFramePr>
          <p:nvPr>
            <p:ph idx="1"/>
            <p:extLst>
              <p:ext uri="{D42A27DB-BD31-4B8C-83A1-F6EECF244321}">
                <p14:modId xmlns:p14="http://schemas.microsoft.com/office/powerpoint/2010/main" val="3107250791"/>
              </p:ext>
            </p:extLst>
          </p:nvPr>
        </p:nvGraphicFramePr>
        <p:xfrm>
          <a:off x="3790781" y="965200"/>
          <a:ext cx="4534600" cy="460586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4662413"/>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69634" name="Rectangle 2"/>
          <p:cNvSpPr>
            <a:spLocks noGrp="1" noChangeArrowheads="1"/>
          </p:cNvSpPr>
          <p:nvPr>
            <p:ph type="title"/>
          </p:nvPr>
        </p:nvSpPr>
        <p:spPr>
          <a:xfrm>
            <a:off x="344238" y="1430179"/>
            <a:ext cx="2473268" cy="3675908"/>
          </a:xfrm>
        </p:spPr>
        <p:txBody>
          <a:bodyPr anchor="ctr">
            <a:noAutofit/>
          </a:bodyPr>
          <a:lstStyle/>
          <a:p>
            <a:pPr>
              <a:lnSpc>
                <a:spcPct val="90000"/>
              </a:lnSpc>
            </a:pPr>
            <a:r>
              <a:rPr lang="en-GB" altLang="en-US" sz="2400" dirty="0">
                <a:latin typeface="Century Gothic"/>
              </a:rPr>
              <a:t>Terrorism Prevention and Investigation Measures</a:t>
            </a:r>
            <a:r>
              <a:rPr lang="en-GB" altLang="en-US" sz="4000" dirty="0"/>
              <a:t> </a:t>
            </a:r>
            <a:endParaRPr lang="en-GB" altLang="en-US" sz="4000"/>
          </a:p>
        </p:txBody>
      </p:sp>
      <p:sp>
        <p:nvSpPr>
          <p:cNvPr id="74" name="Rectangle 73">
            <a:extLst>
              <a:ext uri="{FF2B5EF4-FFF2-40B4-BE49-F238E27FC236}">
                <a16:creationId xmlns:a16="http://schemas.microsoft.com/office/drawing/2014/main" id="{7E475056-B0EB-44BE-8568-61ABEFB2E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4950" y="0"/>
            <a:ext cx="6099050" cy="6858000"/>
          </a:xfrm>
          <a:prstGeom prst="rect">
            <a:avLst/>
          </a:prstGeom>
          <a:solidFill>
            <a:schemeClr val="bg2"/>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6" name="Straight Connector 75">
            <a:extLst>
              <a:ext uri="{FF2B5EF4-FFF2-40B4-BE49-F238E27FC236}">
                <a16:creationId xmlns:a16="http://schemas.microsoft.com/office/drawing/2014/main" id="{F2C8E2EC-73A4-48C2-B4D7-D7726BD908E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052478" y="0"/>
            <a:ext cx="0" cy="6858000"/>
          </a:xfrm>
          <a:prstGeom prst="line">
            <a:avLst/>
          </a:prstGeom>
          <a:solidFill>
            <a:srgbClr val="FFFFFF"/>
          </a:solidFill>
          <a:ln w="38100" cap="flat">
            <a:gradFill flip="none" rotWithShape="1">
              <a:gsLst>
                <a:gs pos="0">
                  <a:srgbClr val="363D46"/>
                </a:gs>
                <a:gs pos="100000">
                  <a:srgbClr val="363D46">
                    <a:lumMod val="75000"/>
                  </a:srgbClr>
                </a:gs>
              </a:gsLst>
              <a:lin ang="5400000" scaled="0"/>
              <a:tileRect/>
            </a:gradFill>
            <a:miter lim="800000"/>
          </a:ln>
          <a:effectLst>
            <a:innerShdw blurRad="57150" dist="38100" dir="14460000">
              <a:srgbClr val="000000">
                <a:alpha val="70000"/>
              </a:srgbClr>
            </a:innerShdw>
          </a:effectLst>
        </p:spPr>
        <p:style>
          <a:lnRef idx="2">
            <a:schemeClr val="accent1">
              <a:shade val="50000"/>
            </a:schemeClr>
          </a:lnRef>
          <a:fillRef idx="1">
            <a:schemeClr val="accent1"/>
          </a:fillRef>
          <a:effectRef idx="0">
            <a:schemeClr val="accent1"/>
          </a:effectRef>
          <a:fontRef idx="minor">
            <a:schemeClr val="lt1"/>
          </a:fontRef>
        </p:style>
      </p:cxnSp>
      <p:sp>
        <p:nvSpPr>
          <p:cNvPr id="78" name="Rectangle 77">
            <a:extLst>
              <a:ext uri="{FF2B5EF4-FFF2-40B4-BE49-F238E27FC236}">
                <a16:creationId xmlns:a16="http://schemas.microsoft.com/office/drawing/2014/main" id="{E82ABBDC-7A44-4AE8-A04F-B5495481B9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86036" y="3254098"/>
            <a:ext cx="6858000" cy="349805"/>
          </a:xfrm>
          <a:prstGeom prst="rect">
            <a:avLst/>
          </a:prstGeom>
          <a:gradFill>
            <a:gsLst>
              <a:gs pos="0">
                <a:srgbClr val="363D46">
                  <a:alpha val="0"/>
                </a:srgbClr>
              </a:gs>
              <a:gs pos="100000">
                <a:srgbClr val="363D46">
                  <a:lumMod val="75000"/>
                </a:srgbClr>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aphicFrame>
        <p:nvGraphicFramePr>
          <p:cNvPr id="69637" name="Rectangle 3">
            <a:extLst>
              <a:ext uri="{FF2B5EF4-FFF2-40B4-BE49-F238E27FC236}">
                <a16:creationId xmlns:a16="http://schemas.microsoft.com/office/drawing/2014/main" id="{3D192E4C-163D-441E-95BD-106FD7656D97}"/>
              </a:ext>
            </a:extLst>
          </p:cNvPr>
          <p:cNvGraphicFramePr>
            <a:graphicFrameLocks noGrp="1"/>
          </p:cNvGraphicFramePr>
          <p:nvPr>
            <p:ph idx="1"/>
            <p:extLst>
              <p:ext uri="{D42A27DB-BD31-4B8C-83A1-F6EECF244321}">
                <p14:modId xmlns:p14="http://schemas.microsoft.com/office/powerpoint/2010/main" val="2848827159"/>
              </p:ext>
            </p:extLst>
          </p:nvPr>
        </p:nvGraphicFramePr>
        <p:xfrm>
          <a:off x="3057536" y="548257"/>
          <a:ext cx="6087353" cy="51522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16706661"/>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D5D034-04C7-4228-9262-DAA713ACC64C}"/>
              </a:ext>
            </a:extLst>
          </p:cNvPr>
          <p:cNvSpPr>
            <a:spLocks noGrp="1"/>
          </p:cNvSpPr>
          <p:nvPr>
            <p:ph type="title"/>
          </p:nvPr>
        </p:nvSpPr>
        <p:spPr/>
        <p:txBody>
          <a:bodyPr>
            <a:normAutofit/>
          </a:bodyPr>
          <a:lstStyle/>
          <a:p>
            <a:r>
              <a:rPr lang="en-GB" sz="4000" cap="small">
                <a:effectLst>
                  <a:glow rad="38100">
                    <a:prstClr val="black">
                      <a:lumMod val="65000"/>
                      <a:lumOff val="35000"/>
                      <a:alpha val="40000"/>
                    </a:prstClr>
                  </a:glow>
                  <a:outerShdw blurRad="28575" dist="38100" dir="14040000" algn="tl" rotWithShape="0">
                    <a:srgbClr val="000000">
                      <a:alpha val="25000"/>
                    </a:srgbClr>
                  </a:outerShdw>
                </a:effectLst>
                <a:ea typeface="+mj-lt"/>
                <a:cs typeface="+mj-lt"/>
              </a:rPr>
              <a:t>Investigatory Powers Act 2016</a:t>
            </a:r>
            <a:endParaRPr lang="en-US" sz="4000"/>
          </a:p>
        </p:txBody>
      </p:sp>
      <p:sp>
        <p:nvSpPr>
          <p:cNvPr id="3" name="Content Placeholder 2">
            <a:extLst>
              <a:ext uri="{FF2B5EF4-FFF2-40B4-BE49-F238E27FC236}">
                <a16:creationId xmlns:a16="http://schemas.microsoft.com/office/drawing/2014/main" id="{2A33D8F3-7311-49FE-8D4F-2B5F9663C600}"/>
              </a:ext>
            </a:extLst>
          </p:cNvPr>
          <p:cNvSpPr>
            <a:spLocks noGrp="1"/>
          </p:cNvSpPr>
          <p:nvPr>
            <p:ph idx="1"/>
          </p:nvPr>
        </p:nvSpPr>
        <p:spPr/>
        <p:txBody>
          <a:bodyPr>
            <a:normAutofit/>
          </a:bodyPr>
          <a:lstStyle/>
          <a:p>
            <a:r>
              <a:rPr lang="en-GB" sz="2400">
                <a:effectLst>
                  <a:glow rad="38100">
                    <a:prstClr val="black">
                      <a:lumMod val="50000"/>
                      <a:lumOff val="50000"/>
                      <a:alpha val="20000"/>
                    </a:prstClr>
                  </a:glow>
                  <a:outerShdw blurRad="44450" dist="12700" dir="13860000" algn="tl" rotWithShape="0">
                    <a:srgbClr val="000000">
                      <a:alpha val="20000"/>
                    </a:srgbClr>
                  </a:outerShdw>
                </a:effectLst>
                <a:ea typeface="+mn-lt"/>
                <a:cs typeface="+mn-lt"/>
              </a:rPr>
              <a:t>The so called 'Snoopers Charter' which allows the authorities 'hack' thousands of devices en masse, </a:t>
            </a:r>
          </a:p>
          <a:p>
            <a:r>
              <a:rPr lang="en-GB" sz="2400">
                <a:effectLst>
                  <a:glow rad="38100">
                    <a:prstClr val="black">
                      <a:lumMod val="50000"/>
                      <a:lumOff val="50000"/>
                      <a:alpha val="20000"/>
                    </a:prstClr>
                  </a:glow>
                  <a:outerShdw blurRad="44450" dist="12700" dir="13860000" algn="tl" rotWithShape="0">
                    <a:srgbClr val="000000">
                      <a:alpha val="20000"/>
                    </a:srgbClr>
                  </a:outerShdw>
                </a:effectLst>
                <a:ea typeface="+mn-lt"/>
                <a:cs typeface="+mn-lt"/>
              </a:rPr>
              <a:t>Requires internet providers to collect browsing histories and make them available to public bodies, </a:t>
            </a:r>
            <a:endParaRPr lang="en-GB" sz="2400" dirty="0">
              <a:effectLst>
                <a:glow rad="38100">
                  <a:prstClr val="black">
                    <a:lumMod val="50000"/>
                    <a:lumOff val="50000"/>
                    <a:alpha val="20000"/>
                  </a:prstClr>
                </a:glow>
                <a:outerShdw blurRad="44450" dist="12700" dir="13860000" algn="tl" rotWithShape="0">
                  <a:srgbClr val="000000">
                    <a:alpha val="20000"/>
                  </a:srgbClr>
                </a:outerShdw>
              </a:effectLst>
              <a:ea typeface="+mn-lt"/>
              <a:cs typeface="+mn-lt"/>
            </a:endParaRPr>
          </a:p>
          <a:p>
            <a:r>
              <a:rPr lang="en-GB" sz="2400">
                <a:effectLst>
                  <a:glow rad="38100">
                    <a:prstClr val="black">
                      <a:lumMod val="50000"/>
                      <a:lumOff val="50000"/>
                      <a:alpha val="20000"/>
                    </a:prstClr>
                  </a:glow>
                  <a:outerShdw blurRad="44450" dist="12700" dir="13860000" algn="tl" rotWithShape="0">
                    <a:srgbClr val="000000">
                      <a:alpha val="20000"/>
                    </a:srgbClr>
                  </a:outerShdw>
                </a:effectLst>
                <a:ea typeface="+mn-lt"/>
                <a:cs typeface="+mn-lt"/>
              </a:rPr>
              <a:t>Permits the mass collection of data . </a:t>
            </a:r>
          </a:p>
          <a:p>
            <a:endParaRPr lang="en-GB" sz="2400" dirty="0">
              <a:effectLst>
                <a:glow rad="38100">
                  <a:prstClr val="black">
                    <a:lumMod val="50000"/>
                    <a:lumOff val="50000"/>
                    <a:alpha val="20000"/>
                  </a:prstClr>
                </a:glow>
                <a:outerShdw blurRad="44450" dist="12700" dir="13860000" algn="tl" rotWithShape="0">
                  <a:srgbClr val="000000">
                    <a:alpha val="20000"/>
                  </a:srgbClr>
                </a:outerShdw>
              </a:effectLst>
            </a:endParaRPr>
          </a:p>
          <a:p>
            <a:r>
              <a:rPr lang="en-GB" sz="2400">
                <a:effectLst>
                  <a:glow rad="38100">
                    <a:prstClr val="black">
                      <a:lumMod val="50000"/>
                      <a:lumOff val="50000"/>
                      <a:alpha val="20000"/>
                    </a:prstClr>
                  </a:glow>
                  <a:outerShdw blurRad="44450" dist="12700" dir="13860000" algn="tl" rotWithShape="0">
                    <a:srgbClr val="000000">
                      <a:alpha val="20000"/>
                    </a:srgbClr>
                  </a:outerShdw>
                </a:effectLst>
              </a:rPr>
              <a:t>Liberty (2019)</a:t>
            </a:r>
            <a:endParaRPr lang="en-GB" sz="2400" dirty="0">
              <a:effectLst>
                <a:glow rad="38100">
                  <a:prstClr val="black">
                    <a:lumMod val="50000"/>
                    <a:lumOff val="50000"/>
                    <a:alpha val="20000"/>
                  </a:prstClr>
                </a:glow>
                <a:outerShdw blurRad="44450" dist="12700" dir="13860000" algn="tl" rotWithShape="0">
                  <a:srgbClr val="000000">
                    <a:alpha val="20000"/>
                  </a:srgbClr>
                </a:outerShdw>
              </a:effectLst>
            </a:endParaRPr>
          </a:p>
        </p:txBody>
      </p:sp>
    </p:spTree>
    <p:extLst>
      <p:ext uri="{BB962C8B-B14F-4D97-AF65-F5344CB8AC3E}">
        <p14:creationId xmlns:p14="http://schemas.microsoft.com/office/powerpoint/2010/main" val="1948370960"/>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E8B8D2-98B8-49D0-8A7E-FEAFD6D9EC8E}"/>
              </a:ext>
            </a:extLst>
          </p:cNvPr>
          <p:cNvSpPr>
            <a:spLocks noGrp="1"/>
          </p:cNvSpPr>
          <p:nvPr>
            <p:ph type="title"/>
          </p:nvPr>
        </p:nvSpPr>
        <p:spPr>
          <a:xfrm>
            <a:off x="482393" y="609600"/>
            <a:ext cx="4930264" cy="1905000"/>
          </a:xfrm>
        </p:spPr>
        <p:txBody>
          <a:bodyPr>
            <a:normAutofit/>
          </a:bodyPr>
          <a:lstStyle/>
          <a:p>
            <a:r>
              <a:rPr lang="en-GB" sz="2800" dirty="0">
                <a:effectLst>
                  <a:glow rad="38100">
                    <a:prstClr val="black">
                      <a:lumMod val="65000"/>
                      <a:lumOff val="35000"/>
                      <a:alpha val="40000"/>
                    </a:prstClr>
                  </a:glow>
                  <a:outerShdw blurRad="28575" dist="38100" dir="14040000" algn="tl" rotWithShape="0">
                    <a:srgbClr val="000000">
                      <a:alpha val="25000"/>
                    </a:srgbClr>
                  </a:outerShdw>
                </a:effectLst>
              </a:rPr>
              <a:t>Policing Terrorism – some </a:t>
            </a:r>
            <a:r>
              <a:rPr lang="en-GB" dirty="0" err="1">
                <a:effectLst>
                  <a:glow rad="38100">
                    <a:prstClr val="black">
                      <a:lumMod val="65000"/>
                      <a:lumOff val="35000"/>
                      <a:alpha val="40000"/>
                    </a:prstClr>
                  </a:glow>
                  <a:outerShdw blurRad="28575" dist="38100" dir="14040000" algn="tl" rotWithShape="0">
                    <a:srgbClr val="000000">
                      <a:alpha val="25000"/>
                    </a:srgbClr>
                  </a:outerShdw>
                </a:effectLst>
              </a:rPr>
              <a:t>uk</a:t>
            </a:r>
            <a:r>
              <a:rPr lang="en-GB" dirty="0">
                <a:effectLst>
                  <a:glow rad="38100">
                    <a:prstClr val="black">
                      <a:lumMod val="65000"/>
                      <a:lumOff val="35000"/>
                      <a:alpha val="40000"/>
                    </a:prstClr>
                  </a:glow>
                  <a:outerShdw blurRad="28575" dist="38100" dir="14040000" algn="tl" rotWithShape="0">
                    <a:srgbClr val="000000">
                      <a:alpha val="25000"/>
                    </a:srgbClr>
                  </a:outerShdw>
                </a:effectLst>
              </a:rPr>
              <a:t> statistics</a:t>
            </a:r>
            <a:r>
              <a:rPr lang="en-GB" sz="2800" dirty="0">
                <a:effectLst>
                  <a:glow rad="38100">
                    <a:prstClr val="black">
                      <a:lumMod val="65000"/>
                      <a:lumOff val="35000"/>
                      <a:alpha val="40000"/>
                    </a:prstClr>
                  </a:glow>
                  <a:outerShdw blurRad="28575" dist="38100" dir="14040000" algn="tl" rotWithShape="0">
                    <a:srgbClr val="000000">
                      <a:alpha val="25000"/>
                    </a:srgbClr>
                  </a:outerShdw>
                </a:effectLst>
              </a:rPr>
              <a:t> </a:t>
            </a:r>
            <a:endParaRPr lang="en-GB" sz="2800" dirty="0"/>
          </a:p>
        </p:txBody>
      </p:sp>
      <p:sp>
        <p:nvSpPr>
          <p:cNvPr id="3" name="Content Placeholder 2">
            <a:extLst>
              <a:ext uri="{FF2B5EF4-FFF2-40B4-BE49-F238E27FC236}">
                <a16:creationId xmlns:a16="http://schemas.microsoft.com/office/drawing/2014/main" id="{75D1E8F1-336E-48CE-84F7-C0402C7EA800}"/>
              </a:ext>
            </a:extLst>
          </p:cNvPr>
          <p:cNvSpPr>
            <a:spLocks noGrp="1"/>
          </p:cNvSpPr>
          <p:nvPr>
            <p:ph idx="1"/>
          </p:nvPr>
        </p:nvSpPr>
        <p:spPr>
          <a:xfrm>
            <a:off x="482394" y="2666999"/>
            <a:ext cx="4930263" cy="3216276"/>
          </a:xfrm>
        </p:spPr>
        <p:txBody>
          <a:bodyPr anchor="t">
            <a:normAutofit/>
          </a:bodyPr>
          <a:lstStyle/>
          <a:p>
            <a:r>
              <a:rPr lang="en-GB" sz="2400" dirty="0">
                <a:effectLst>
                  <a:glow rad="38100">
                    <a:prstClr val="black">
                      <a:lumMod val="50000"/>
                      <a:lumOff val="50000"/>
                      <a:alpha val="20000"/>
                    </a:prstClr>
                  </a:glow>
                  <a:outerShdw blurRad="44450" dist="12700" dir="13860000" algn="tl" rotWithShape="0">
                    <a:srgbClr val="000000">
                      <a:alpha val="20000"/>
                    </a:srgbClr>
                  </a:outerShdw>
                </a:effectLst>
              </a:rPr>
              <a:t>Since 9/11 over 300 people convicted on terrorism related charges</a:t>
            </a:r>
          </a:p>
          <a:p>
            <a:r>
              <a:rPr lang="en-GB" sz="2400" dirty="0">
                <a:effectLst>
                  <a:glow rad="38100">
                    <a:prstClr val="black">
                      <a:lumMod val="50000"/>
                      <a:lumOff val="50000"/>
                      <a:alpha val="20000"/>
                    </a:prstClr>
                  </a:glow>
                  <a:outerShdw blurRad="44450" dist="12700" dir="13860000" algn="tl" rotWithShape="0">
                    <a:srgbClr val="000000">
                      <a:alpha val="20000"/>
                    </a:srgbClr>
                  </a:outerShdw>
                </a:effectLst>
              </a:rPr>
              <a:t>Over 70 people murdered including three police officers</a:t>
            </a:r>
          </a:p>
          <a:p>
            <a:r>
              <a:rPr lang="en-GB" sz="2400" dirty="0">
                <a:effectLst>
                  <a:glow rad="38100">
                    <a:prstClr val="black">
                      <a:lumMod val="50000"/>
                      <a:lumOff val="50000"/>
                      <a:alpha val="20000"/>
                    </a:prstClr>
                  </a:glow>
                  <a:outerShdw blurRad="44450" dist="12700" dir="13860000" algn="tl" rotWithShape="0">
                    <a:srgbClr val="000000">
                      <a:alpha val="20000"/>
                    </a:srgbClr>
                  </a:outerShdw>
                </a:effectLst>
              </a:rPr>
              <a:t>Innocent member of public mistakenly shot</a:t>
            </a:r>
          </a:p>
        </p:txBody>
      </p:sp>
      <p:pic>
        <p:nvPicPr>
          <p:cNvPr id="7" name="Graphic 6" descr="Handcuffs">
            <a:extLst>
              <a:ext uri="{FF2B5EF4-FFF2-40B4-BE49-F238E27FC236}">
                <a16:creationId xmlns:a16="http://schemas.microsoft.com/office/drawing/2014/main" id="{509C28A3-045D-4B4F-9EFD-F26D7806EF0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152581" y="929420"/>
            <a:ext cx="1746139" cy="1746139"/>
          </a:xfrm>
          <a:prstGeom prst="roundRect">
            <a:avLst>
              <a:gd name="adj" fmla="val 3517"/>
            </a:avLst>
          </a:prstGeom>
          <a:ln w="38100">
            <a:gradFill flip="none" rotWithShape="1">
              <a:gsLst>
                <a:gs pos="0">
                  <a:srgbClr val="363D46"/>
                </a:gs>
                <a:gs pos="100000">
                  <a:srgbClr val="363D46">
                    <a:lumMod val="75000"/>
                  </a:srgbClr>
                </a:gs>
              </a:gsLst>
              <a:lin ang="5400000" scaled="0"/>
              <a:tileRect/>
            </a:gradFill>
          </a:ln>
          <a:effectLst>
            <a:innerShdw blurRad="57150" dist="38100" dir="14460000">
              <a:srgbClr val="000000">
                <a:alpha val="70000"/>
              </a:srgbClr>
            </a:innerShdw>
          </a:effectLst>
        </p:spPr>
      </p:pic>
      <p:pic>
        <p:nvPicPr>
          <p:cNvPr id="18" name="Picture 18" descr="A close up of a person&#10;&#10;Description generated with very high confidence">
            <a:extLst>
              <a:ext uri="{FF2B5EF4-FFF2-40B4-BE49-F238E27FC236}">
                <a16:creationId xmlns:a16="http://schemas.microsoft.com/office/drawing/2014/main" id="{42E2282B-CDE6-496A-A7F5-42B2F7C86D6D}"/>
              </a:ext>
            </a:extLst>
          </p:cNvPr>
          <p:cNvPicPr>
            <a:picLocks noChangeAspect="1"/>
          </p:cNvPicPr>
          <p:nvPr/>
        </p:nvPicPr>
        <p:blipFill>
          <a:blip r:embed="rId5"/>
          <a:stretch>
            <a:fillRect/>
          </a:stretch>
        </p:blipFill>
        <p:spPr>
          <a:xfrm>
            <a:off x="5404540" y="3851425"/>
            <a:ext cx="3251978" cy="2160018"/>
          </a:xfrm>
          <a:prstGeom prst="rect">
            <a:avLst/>
          </a:prstGeom>
        </p:spPr>
      </p:pic>
    </p:spTree>
    <p:extLst>
      <p:ext uri="{BB962C8B-B14F-4D97-AF65-F5344CB8AC3E}">
        <p14:creationId xmlns:p14="http://schemas.microsoft.com/office/powerpoint/2010/main" val="770903342"/>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EB56F0-7320-4D7C-8E82-A0EAADC05EFD}"/>
              </a:ext>
            </a:extLst>
          </p:cNvPr>
          <p:cNvSpPr>
            <a:spLocks noGrp="1"/>
          </p:cNvSpPr>
          <p:nvPr>
            <p:ph type="title"/>
          </p:nvPr>
        </p:nvSpPr>
        <p:spPr>
          <a:xfrm>
            <a:off x="502388" y="1430179"/>
            <a:ext cx="2271985" cy="3675908"/>
          </a:xfrm>
        </p:spPr>
        <p:txBody>
          <a:bodyPr anchor="ctr">
            <a:normAutofit/>
          </a:bodyPr>
          <a:lstStyle/>
          <a:p>
            <a:pPr>
              <a:lnSpc>
                <a:spcPct val="90000"/>
              </a:lnSpc>
            </a:pPr>
            <a:r>
              <a:rPr lang="en-GB" sz="2500">
                <a:effectLst>
                  <a:glow rad="38100">
                    <a:prstClr val="black">
                      <a:lumMod val="65000"/>
                      <a:lumOff val="35000"/>
                      <a:alpha val="40000"/>
                    </a:prstClr>
                  </a:glow>
                  <a:outerShdw blurRad="28575" dist="38100" dir="14040000" algn="tl" rotWithShape="0">
                    <a:srgbClr val="000000">
                      <a:alpha val="25000"/>
                    </a:srgbClr>
                  </a:outerShdw>
                </a:effectLst>
              </a:rPr>
              <a:t>Grieve 2014 – advice to those concerned in CJS</a:t>
            </a:r>
            <a:endParaRPr lang="en-GB" sz="2500"/>
          </a:p>
        </p:txBody>
      </p:sp>
      <p:sp>
        <p:nvSpPr>
          <p:cNvPr id="10" name="Rectangle 9">
            <a:extLst>
              <a:ext uri="{FF2B5EF4-FFF2-40B4-BE49-F238E27FC236}">
                <a16:creationId xmlns:a16="http://schemas.microsoft.com/office/drawing/2014/main" id="{7E475056-B0EB-44BE-8568-61ABEFB2E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4950" y="0"/>
            <a:ext cx="6099050" cy="6858000"/>
          </a:xfrm>
          <a:prstGeom prst="rect">
            <a:avLst/>
          </a:prstGeom>
          <a:solidFill>
            <a:schemeClr val="bg2"/>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F2C8E2EC-73A4-48C2-B4D7-D7726BD908E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052478" y="0"/>
            <a:ext cx="0" cy="6858000"/>
          </a:xfrm>
          <a:prstGeom prst="line">
            <a:avLst/>
          </a:prstGeom>
          <a:solidFill>
            <a:srgbClr val="FFFFFF"/>
          </a:solidFill>
          <a:ln w="38100" cap="flat">
            <a:gradFill flip="none" rotWithShape="1">
              <a:gsLst>
                <a:gs pos="0">
                  <a:srgbClr val="363D46"/>
                </a:gs>
                <a:gs pos="100000">
                  <a:srgbClr val="363D46">
                    <a:lumMod val="75000"/>
                  </a:srgbClr>
                </a:gs>
              </a:gsLst>
              <a:lin ang="5400000" scaled="0"/>
              <a:tileRect/>
            </a:gradFill>
            <a:miter lim="800000"/>
          </a:ln>
          <a:effectLst>
            <a:innerShdw blurRad="57150" dist="38100" dir="14460000">
              <a:srgbClr val="000000">
                <a:alpha val="70000"/>
              </a:srgbClr>
            </a:innerShdw>
          </a:effectLst>
        </p:spPr>
        <p:style>
          <a:lnRef idx="2">
            <a:schemeClr val="accent1">
              <a:shade val="50000"/>
            </a:schemeClr>
          </a:lnRef>
          <a:fillRef idx="1">
            <a:schemeClr val="accent1"/>
          </a:fillRef>
          <a:effectRef idx="0">
            <a:schemeClr val="accent1"/>
          </a:effectRef>
          <a:fontRef idx="minor">
            <a:schemeClr val="lt1"/>
          </a:fontRef>
        </p:style>
      </p:cxnSp>
      <p:sp>
        <p:nvSpPr>
          <p:cNvPr id="14" name="Rectangle 13">
            <a:extLst>
              <a:ext uri="{FF2B5EF4-FFF2-40B4-BE49-F238E27FC236}">
                <a16:creationId xmlns:a16="http://schemas.microsoft.com/office/drawing/2014/main" id="{E82ABBDC-7A44-4AE8-A04F-B5495481B9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86036" y="3254098"/>
            <a:ext cx="6858000" cy="349805"/>
          </a:xfrm>
          <a:prstGeom prst="rect">
            <a:avLst/>
          </a:prstGeom>
          <a:gradFill>
            <a:gsLst>
              <a:gs pos="0">
                <a:srgbClr val="363D46">
                  <a:alpha val="0"/>
                </a:srgbClr>
              </a:gs>
              <a:gs pos="100000">
                <a:srgbClr val="363D46">
                  <a:lumMod val="75000"/>
                </a:srgbClr>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aphicFrame>
        <p:nvGraphicFramePr>
          <p:cNvPr id="5" name="Content Placeholder 2">
            <a:extLst>
              <a:ext uri="{FF2B5EF4-FFF2-40B4-BE49-F238E27FC236}">
                <a16:creationId xmlns:a16="http://schemas.microsoft.com/office/drawing/2014/main" id="{86513D01-5E60-42B6-A7D2-FDD59980F9B2}"/>
              </a:ext>
            </a:extLst>
          </p:cNvPr>
          <p:cNvGraphicFramePr>
            <a:graphicFrameLocks noGrp="1"/>
          </p:cNvGraphicFramePr>
          <p:nvPr>
            <p:ph idx="1"/>
            <p:extLst>
              <p:ext uri="{D42A27DB-BD31-4B8C-83A1-F6EECF244321}">
                <p14:modId xmlns:p14="http://schemas.microsoft.com/office/powerpoint/2010/main" val="256051148"/>
              </p:ext>
            </p:extLst>
          </p:nvPr>
        </p:nvGraphicFramePr>
        <p:xfrm>
          <a:off x="3790781" y="778295"/>
          <a:ext cx="4793392" cy="531035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82968205"/>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F8D571-64DB-4102-A3E7-F3CA18BAB6EC}"/>
              </a:ext>
            </a:extLst>
          </p:cNvPr>
          <p:cNvSpPr>
            <a:spLocks noGrp="1"/>
          </p:cNvSpPr>
          <p:nvPr>
            <p:ph type="title"/>
          </p:nvPr>
        </p:nvSpPr>
        <p:spPr>
          <a:xfrm>
            <a:off x="482393" y="609600"/>
            <a:ext cx="4930264" cy="1905000"/>
          </a:xfrm>
        </p:spPr>
        <p:txBody>
          <a:bodyPr>
            <a:normAutofit/>
          </a:bodyPr>
          <a:lstStyle/>
          <a:p>
            <a:r>
              <a:rPr lang="en-GB" sz="2800">
                <a:effectLst>
                  <a:glow rad="38100">
                    <a:prstClr val="black">
                      <a:lumMod val="65000"/>
                      <a:lumOff val="35000"/>
                      <a:alpha val="40000"/>
                    </a:prstClr>
                  </a:glow>
                  <a:outerShdw blurRad="28575" dist="38100" dir="14040000" algn="tl" rotWithShape="0">
                    <a:srgbClr val="000000">
                      <a:alpha val="25000"/>
                    </a:srgbClr>
                  </a:outerShdw>
                </a:effectLst>
              </a:rPr>
              <a:t>Dilemma</a:t>
            </a:r>
            <a:endParaRPr lang="en-GB" sz="2800" err="1"/>
          </a:p>
        </p:txBody>
      </p:sp>
      <p:sp>
        <p:nvSpPr>
          <p:cNvPr id="3" name="Content Placeholder 2">
            <a:extLst>
              <a:ext uri="{FF2B5EF4-FFF2-40B4-BE49-F238E27FC236}">
                <a16:creationId xmlns:a16="http://schemas.microsoft.com/office/drawing/2014/main" id="{00D589D9-A801-4CC9-BE2E-2FF332546867}"/>
              </a:ext>
            </a:extLst>
          </p:cNvPr>
          <p:cNvSpPr>
            <a:spLocks noGrp="1"/>
          </p:cNvSpPr>
          <p:nvPr>
            <p:ph idx="1"/>
          </p:nvPr>
        </p:nvSpPr>
        <p:spPr>
          <a:xfrm>
            <a:off x="482394" y="2666999"/>
            <a:ext cx="4930263" cy="3216276"/>
          </a:xfrm>
        </p:spPr>
        <p:txBody>
          <a:bodyPr anchor="t">
            <a:normAutofit/>
          </a:bodyPr>
          <a:lstStyle/>
          <a:p>
            <a:r>
              <a:rPr lang="en-GB" sz="2400" dirty="0">
                <a:effectLst>
                  <a:glow rad="38100">
                    <a:prstClr val="black">
                      <a:lumMod val="50000"/>
                      <a:lumOff val="50000"/>
                      <a:alpha val="20000"/>
                    </a:prstClr>
                  </a:glow>
                  <a:outerShdw blurRad="44450" dist="12700" dir="13860000" algn="tl" rotWithShape="0">
                    <a:srgbClr val="000000">
                      <a:alpha val="20000"/>
                    </a:srgbClr>
                  </a:outerShdw>
                </a:effectLst>
              </a:rPr>
              <a:t>Striking the balance between maintaining community trust and confidence without compromising secret intelligence operations</a:t>
            </a:r>
          </a:p>
          <a:p>
            <a:endParaRPr lang="en-GB" dirty="0">
              <a:effectLst>
                <a:glow rad="38100">
                  <a:prstClr val="black">
                    <a:lumMod val="50000"/>
                    <a:lumOff val="50000"/>
                    <a:alpha val="20000"/>
                  </a:prstClr>
                </a:glow>
                <a:outerShdw blurRad="44450" dist="12700" dir="13860000" algn="tl" rotWithShape="0">
                  <a:srgbClr val="000000">
                    <a:alpha val="20000"/>
                  </a:srgbClr>
                </a:outerShdw>
              </a:effectLst>
            </a:endParaRPr>
          </a:p>
        </p:txBody>
      </p:sp>
      <p:pic>
        <p:nvPicPr>
          <p:cNvPr id="7" name="Graphic 6" descr="Venn Diagram">
            <a:extLst>
              <a:ext uri="{FF2B5EF4-FFF2-40B4-BE49-F238E27FC236}">
                <a16:creationId xmlns:a16="http://schemas.microsoft.com/office/drawing/2014/main" id="{170FCF7F-38E1-415B-864C-218FFB0E1D28}"/>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678129" y="1777684"/>
            <a:ext cx="2982591" cy="2982591"/>
          </a:xfrm>
          <a:prstGeom prst="roundRect">
            <a:avLst>
              <a:gd name="adj" fmla="val 3517"/>
            </a:avLst>
          </a:prstGeom>
          <a:ln w="38100">
            <a:gradFill flip="none" rotWithShape="1">
              <a:gsLst>
                <a:gs pos="0">
                  <a:srgbClr val="363D46"/>
                </a:gs>
                <a:gs pos="100000">
                  <a:srgbClr val="363D46">
                    <a:lumMod val="75000"/>
                  </a:srgbClr>
                </a:gs>
              </a:gsLst>
              <a:lin ang="5400000" scaled="0"/>
              <a:tileRect/>
            </a:gradFill>
          </a:ln>
          <a:effectLst>
            <a:innerShdw blurRad="57150" dist="38100" dir="14460000">
              <a:srgbClr val="000000">
                <a:alpha val="70000"/>
              </a:srgbClr>
            </a:innerShdw>
          </a:effectLst>
        </p:spPr>
      </p:pic>
    </p:spTree>
    <p:extLst>
      <p:ext uri="{BB962C8B-B14F-4D97-AF65-F5344CB8AC3E}">
        <p14:creationId xmlns:p14="http://schemas.microsoft.com/office/powerpoint/2010/main" val="3128684577"/>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CF2F92-2FE2-4DF0-84B6-A92BB899F3AF}"/>
              </a:ext>
            </a:extLst>
          </p:cNvPr>
          <p:cNvSpPr>
            <a:spLocks noGrp="1"/>
          </p:cNvSpPr>
          <p:nvPr>
            <p:ph type="title"/>
          </p:nvPr>
        </p:nvSpPr>
        <p:spPr/>
        <p:txBody>
          <a:bodyPr/>
          <a:lstStyle/>
          <a:p>
            <a:r>
              <a:rPr lang="en-GB" dirty="0">
                <a:effectLst>
                  <a:glow rad="38100">
                    <a:prstClr val="black">
                      <a:lumMod val="65000"/>
                      <a:lumOff val="35000"/>
                      <a:alpha val="40000"/>
                    </a:prstClr>
                  </a:glow>
                  <a:outerShdw blurRad="28575" dist="38100" dir="14040000" algn="tl" rotWithShape="0">
                    <a:srgbClr val="000000">
                      <a:alpha val="25000"/>
                    </a:srgbClr>
                  </a:outerShdw>
                </a:effectLst>
                <a:ea typeface="+mj-lt"/>
                <a:cs typeface="+mj-lt"/>
                <a:hlinkClick r:id="rId2"/>
              </a:rPr>
              <a:t>https://youtu.be/RX6x1HuOWeU</a:t>
            </a:r>
            <a:endParaRPr lang="en-US"/>
          </a:p>
        </p:txBody>
      </p:sp>
      <p:sp>
        <p:nvSpPr>
          <p:cNvPr id="3" name="Content Placeholder 2">
            <a:extLst>
              <a:ext uri="{FF2B5EF4-FFF2-40B4-BE49-F238E27FC236}">
                <a16:creationId xmlns:a16="http://schemas.microsoft.com/office/drawing/2014/main" id="{72C466BB-9085-4888-8021-2CDDFC38E968}"/>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1114179761"/>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FBDE0E-A86F-4A7C-9833-55610AD74CC5}"/>
              </a:ext>
            </a:extLst>
          </p:cNvPr>
          <p:cNvSpPr>
            <a:spLocks noGrp="1"/>
          </p:cNvSpPr>
          <p:nvPr>
            <p:ph type="title"/>
          </p:nvPr>
        </p:nvSpPr>
        <p:spPr/>
        <p:txBody>
          <a:bodyPr/>
          <a:lstStyle/>
          <a:p>
            <a:r>
              <a:rPr lang="en-GB">
                <a:effectLst>
                  <a:glow rad="38100">
                    <a:prstClr val="black">
                      <a:lumMod val="65000"/>
                      <a:lumOff val="35000"/>
                      <a:alpha val="40000"/>
                    </a:prstClr>
                  </a:glow>
                  <a:outerShdw blurRad="28575" dist="38100" dir="14040000" algn="tl" rotWithShape="0">
                    <a:srgbClr val="000000">
                      <a:alpha val="25000"/>
                    </a:srgbClr>
                  </a:outerShdw>
                </a:effectLst>
              </a:rPr>
              <a:t>The Future? - English (2009)</a:t>
            </a:r>
            <a:endParaRPr lang="en-GB"/>
          </a:p>
        </p:txBody>
      </p:sp>
      <p:sp>
        <p:nvSpPr>
          <p:cNvPr id="3" name="Content Placeholder 2">
            <a:extLst>
              <a:ext uri="{FF2B5EF4-FFF2-40B4-BE49-F238E27FC236}">
                <a16:creationId xmlns:a16="http://schemas.microsoft.com/office/drawing/2014/main" id="{47710DAE-C9B9-4379-9087-5C3AFC0C48BB}"/>
              </a:ext>
            </a:extLst>
          </p:cNvPr>
          <p:cNvSpPr>
            <a:spLocks noGrp="1"/>
          </p:cNvSpPr>
          <p:nvPr>
            <p:ph idx="1"/>
          </p:nvPr>
        </p:nvSpPr>
        <p:spPr/>
        <p:txBody>
          <a:bodyPr vert="horz" lIns="91440" tIns="45720" rIns="91440" bIns="45720" rtlCol="0" anchor="ctr">
            <a:noAutofit/>
          </a:bodyPr>
          <a:lstStyle/>
          <a:p>
            <a:r>
              <a:rPr lang="en-GB" sz="2400">
                <a:effectLst>
                  <a:glow rad="38100">
                    <a:prstClr val="black">
                      <a:lumMod val="50000"/>
                      <a:lumOff val="50000"/>
                      <a:alpha val="20000"/>
                    </a:prstClr>
                  </a:glow>
                  <a:outerShdw blurRad="44450" dist="12700" dir="13860000" algn="tl" rotWithShape="0">
                    <a:srgbClr val="000000">
                      <a:alpha val="20000"/>
                    </a:srgbClr>
                  </a:outerShdw>
                </a:effectLst>
              </a:rPr>
              <a:t>Learn to live with some aspects and incidents of terrorism</a:t>
            </a:r>
          </a:p>
          <a:p>
            <a:r>
              <a:rPr lang="en-GB" sz="2400">
                <a:effectLst>
                  <a:glow rad="38100">
                    <a:prstClr val="black">
                      <a:lumMod val="50000"/>
                      <a:lumOff val="50000"/>
                      <a:alpha val="20000"/>
                    </a:prstClr>
                  </a:glow>
                  <a:outerShdw blurRad="44450" dist="12700" dir="13860000" algn="tl" rotWithShape="0">
                    <a:srgbClr val="000000">
                      <a:alpha val="20000"/>
                    </a:srgbClr>
                  </a:outerShdw>
                </a:effectLst>
              </a:rPr>
              <a:t>Address the underlying causes</a:t>
            </a:r>
          </a:p>
          <a:p>
            <a:r>
              <a:rPr lang="en-GB" sz="2400">
                <a:effectLst>
                  <a:glow rad="38100">
                    <a:prstClr val="black">
                      <a:lumMod val="50000"/>
                      <a:lumOff val="50000"/>
                      <a:alpha val="20000"/>
                    </a:prstClr>
                  </a:glow>
                  <a:outerShdw blurRad="44450" dist="12700" dir="13860000" algn="tl" rotWithShape="0">
                    <a:srgbClr val="000000">
                      <a:alpha val="20000"/>
                    </a:srgbClr>
                  </a:outerShdw>
                </a:effectLst>
              </a:rPr>
              <a:t>Avoid over militarisation</a:t>
            </a:r>
          </a:p>
          <a:p>
            <a:r>
              <a:rPr lang="en-GB" sz="2400">
                <a:effectLst>
                  <a:glow rad="38100">
                    <a:prstClr val="black">
                      <a:lumMod val="50000"/>
                      <a:lumOff val="50000"/>
                      <a:alpha val="20000"/>
                    </a:prstClr>
                  </a:glow>
                  <a:outerShdw blurRad="44450" dist="12700" dir="13860000" algn="tl" rotWithShape="0">
                    <a:srgbClr val="000000">
                      <a:alpha val="20000"/>
                    </a:srgbClr>
                  </a:outerShdw>
                </a:effectLst>
              </a:rPr>
              <a:t>Follow Rule of Law</a:t>
            </a:r>
          </a:p>
          <a:p>
            <a:r>
              <a:rPr lang="en-GB" sz="2400">
                <a:effectLst>
                  <a:glow rad="38100">
                    <a:prstClr val="black">
                      <a:lumMod val="50000"/>
                      <a:lumOff val="50000"/>
                      <a:alpha val="20000"/>
                    </a:prstClr>
                  </a:glow>
                  <a:outerShdw blurRad="44450" dist="12700" dir="13860000" algn="tl" rotWithShape="0">
                    <a:srgbClr val="000000">
                      <a:alpha val="20000"/>
                    </a:srgbClr>
                  </a:outerShdw>
                </a:effectLst>
              </a:rPr>
              <a:t>Recognise central role of intelligence</a:t>
            </a:r>
          </a:p>
          <a:p>
            <a:r>
              <a:rPr lang="en-GB" sz="2400">
                <a:effectLst>
                  <a:glow rad="38100">
                    <a:prstClr val="black">
                      <a:lumMod val="50000"/>
                      <a:lumOff val="50000"/>
                      <a:alpha val="20000"/>
                    </a:prstClr>
                  </a:glow>
                  <a:outerShdw blurRad="44450" dist="12700" dir="13860000" algn="tl" rotWithShape="0">
                    <a:srgbClr val="000000">
                      <a:alpha val="20000"/>
                    </a:srgbClr>
                  </a:outerShdw>
                </a:effectLst>
              </a:rPr>
              <a:t>Coordinate all easures e.g. finance, technology, forensic</a:t>
            </a:r>
          </a:p>
          <a:p>
            <a:r>
              <a:rPr lang="en-GB" sz="2400">
                <a:effectLst>
                  <a:glow rad="38100">
                    <a:prstClr val="black">
                      <a:lumMod val="50000"/>
                      <a:lumOff val="50000"/>
                      <a:alpha val="20000"/>
                    </a:prstClr>
                  </a:glow>
                  <a:outerShdw blurRad="44450" dist="12700" dir="13860000" algn="tl" rotWithShape="0">
                    <a:srgbClr val="000000">
                      <a:alpha val="20000"/>
                    </a:srgbClr>
                  </a:outerShdw>
                </a:effectLst>
              </a:rPr>
              <a:t>Counter narrative against terrorist rhetoric to undermine credibility</a:t>
            </a:r>
            <a:endParaRPr lang="en-GB" sz="2400" dirty="0">
              <a:effectLst>
                <a:glow rad="38100">
                  <a:prstClr val="black">
                    <a:lumMod val="50000"/>
                    <a:lumOff val="50000"/>
                    <a:alpha val="20000"/>
                  </a:prstClr>
                </a:glow>
                <a:outerShdw blurRad="44450" dist="12700" dir="13860000" algn="tl" rotWithShape="0">
                  <a:srgbClr val="000000">
                    <a:alpha val="20000"/>
                  </a:srgbClr>
                </a:outerShdw>
              </a:effectLst>
            </a:endParaRPr>
          </a:p>
        </p:txBody>
      </p:sp>
    </p:spTree>
    <p:extLst>
      <p:ext uri="{BB962C8B-B14F-4D97-AF65-F5344CB8AC3E}">
        <p14:creationId xmlns:p14="http://schemas.microsoft.com/office/powerpoint/2010/main" val="2981542354"/>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ChangeArrowheads="1"/>
          </p:cNvSpPr>
          <p:nvPr>
            <p:ph type="title"/>
          </p:nvPr>
        </p:nvSpPr>
        <p:spPr/>
        <p:txBody>
          <a:bodyPr/>
          <a:lstStyle/>
          <a:p>
            <a:r>
              <a:rPr lang="en-GB" altLang="en-US" dirty="0"/>
              <a:t>References</a:t>
            </a:r>
          </a:p>
        </p:txBody>
      </p:sp>
      <p:sp>
        <p:nvSpPr>
          <p:cNvPr id="71683" name="Rectangle 3"/>
          <p:cNvSpPr>
            <a:spLocks noGrp="1" noChangeArrowheads="1"/>
          </p:cNvSpPr>
          <p:nvPr>
            <p:ph idx="1"/>
          </p:nvPr>
        </p:nvSpPr>
        <p:spPr/>
        <p:txBody>
          <a:bodyPr/>
          <a:lstStyle/>
          <a:p>
            <a:r>
              <a:rPr lang="en-GB" altLang="en-US" sz="1400">
                <a:hlinkClick r:id="rId2"/>
              </a:rPr>
              <a:t>http://www.liberty-human-rights.org.uk/human-rights/terrorism/control-orders/index.php</a:t>
            </a:r>
            <a:r>
              <a:rPr lang="en-GB" altLang="en-US" sz="1400"/>
              <a:t> </a:t>
            </a:r>
          </a:p>
          <a:p>
            <a:r>
              <a:rPr lang="en-GB" altLang="en-US" sz="1400">
                <a:hlinkClick r:id="rId3"/>
              </a:rPr>
              <a:t>http://www.guardian.co.uk/uk/2011/may/23/counter-terror-stop-search-minorities</a:t>
            </a:r>
            <a:r>
              <a:rPr lang="en-GB" altLang="en-US" sz="1400"/>
              <a:t> </a:t>
            </a:r>
          </a:p>
          <a:p>
            <a:r>
              <a:rPr lang="en-GB" altLang="en-US" sz="1400">
                <a:hlinkClick r:id="rId4"/>
              </a:rPr>
              <a:t>http://www.guardian.co.uk/commentisfree/libertycentral/2009/jan/22/explainer-terrorism-legislation</a:t>
            </a:r>
            <a:r>
              <a:rPr lang="en-GB" altLang="en-US" sz="1400"/>
              <a:t> </a:t>
            </a:r>
          </a:p>
          <a:p>
            <a:r>
              <a:rPr lang="en-GB" altLang="en-US" sz="1400">
                <a:hlinkClick r:id="rId5"/>
              </a:rPr>
              <a:t>http://www.independent.co.uk/news/uk/home-news/photographers-snap-over-use-of-section-44-by-police-officers-1833839.html</a:t>
            </a:r>
            <a:r>
              <a:rPr lang="en-GB" altLang="en-US" sz="1400"/>
              <a:t> </a:t>
            </a:r>
          </a:p>
          <a:p>
            <a:r>
              <a:rPr lang="en-GB" altLang="en-US" sz="1400">
                <a:hlinkClick r:id="rId6"/>
              </a:rPr>
              <a:t>http://www.homeoffice.gov.uk/publications/counter-terrorism/terrorism-act-remedial-order/</a:t>
            </a:r>
            <a:r>
              <a:rPr lang="en-GB" altLang="en-US" sz="1400"/>
              <a:t> </a:t>
            </a:r>
          </a:p>
        </p:txBody>
      </p:sp>
    </p:spTree>
    <p:extLst>
      <p:ext uri="{BB962C8B-B14F-4D97-AF65-F5344CB8AC3E}">
        <p14:creationId xmlns:p14="http://schemas.microsoft.com/office/powerpoint/2010/main" val="396639138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esh">
  <a:themeElements>
    <a:clrScheme name="Mesh">
      <a:dk1>
        <a:sysClr val="windowText" lastClr="000000"/>
      </a:dk1>
      <a:lt1>
        <a:sysClr val="window" lastClr="FFFFFF"/>
      </a:lt1>
      <a:dk2>
        <a:srgbClr val="363D46"/>
      </a:dk2>
      <a:lt2>
        <a:srgbClr val="EBEBEB"/>
      </a:lt2>
      <a:accent1>
        <a:srgbClr val="6F6F6F"/>
      </a:accent1>
      <a:accent2>
        <a:srgbClr val="BFBFA5"/>
      </a:accent2>
      <a:accent3>
        <a:srgbClr val="DCD084"/>
      </a:accent3>
      <a:accent4>
        <a:srgbClr val="E7BF5F"/>
      </a:accent4>
      <a:accent5>
        <a:srgbClr val="E9A039"/>
      </a:accent5>
      <a:accent6>
        <a:srgbClr val="CF7133"/>
      </a:accent6>
      <a:hlink>
        <a:srgbClr val="F28943"/>
      </a:hlink>
      <a:folHlink>
        <a:srgbClr val="F1B76C"/>
      </a:folHlink>
    </a:clrScheme>
    <a:fontScheme name="Mesh">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Mesh">
      <a:fillStyleLst>
        <a:solidFill>
          <a:schemeClr val="phClr"/>
        </a:solidFill>
        <a:gradFill rotWithShape="1">
          <a:gsLst>
            <a:gs pos="0">
              <a:schemeClr val="phClr">
                <a:tint val="60000"/>
                <a:lumMod val="110000"/>
              </a:schemeClr>
            </a:gs>
            <a:gs pos="100000">
              <a:schemeClr val="phClr">
                <a:tint val="82000"/>
              </a:schemeClr>
            </a:gs>
          </a:gsLst>
          <a:lin ang="5400000" scaled="0"/>
        </a:gradFill>
        <a:gradFill rotWithShape="1">
          <a:gsLst>
            <a:gs pos="0">
              <a:schemeClr val="phClr">
                <a:tint val="96000"/>
                <a:lumMod val="104000"/>
              </a:schemeClr>
            </a:gs>
            <a:gs pos="100000">
              <a:schemeClr val="phClr">
                <a:shade val="84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50800" dist="25400" dir="13500000">
              <a:srgbClr val="000000">
                <a:alpha val="55000"/>
              </a:srgbClr>
            </a:innerShdw>
          </a:effectLst>
        </a:effectStyle>
        <a:effectStyle>
          <a:effectLst>
            <a:outerShdw blurRad="50800" dist="38100" dir="5400000" rotWithShape="0">
              <a:srgbClr val="000000">
                <a:alpha val="60000"/>
              </a:srgbClr>
            </a:outerShdw>
          </a:effectLst>
          <a:scene3d>
            <a:camera prst="orthographicFront">
              <a:rot lat="0" lon="0" rev="0"/>
            </a:camera>
            <a:lightRig rig="threePt" dir="tl"/>
          </a:scene3d>
          <a:sp3d>
            <a:bevelT w="25400" h="25400" prst="slope"/>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28000"/>
                <a:satMod val="94000"/>
                <a:lumMod val="20000"/>
              </a:schemeClr>
              <a:schemeClr val="phClr">
                <a:tint val="94000"/>
                <a:shade val="84000"/>
                <a:satMod val="148000"/>
                <a:lumMod val="114000"/>
              </a:schemeClr>
            </a:duotone>
          </a:blip>
          <a:stretch/>
        </a:blipFill>
      </a:bgFillStyleLst>
    </a:fmtScheme>
  </a:themeElements>
  <a:objectDefaults/>
  <a:extraClrSchemeLst/>
  <a:extLst>
    <a:ext uri="{05A4C25C-085E-4340-85A3-A5531E510DB2}">
      <thm15:themeFamily xmlns:thm15="http://schemas.microsoft.com/office/thememl/2012/main" name="Mesh" id="{789EC3FE-34FD-429C-9918-760025E6C145}" vid="{B8BE45C0-8141-4D58-8C71-A009BC26FBB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TotalTime>
  <Words>4538</Words>
  <Application>Microsoft Office PowerPoint</Application>
  <PresentationFormat>On-screen Show (4:3)</PresentationFormat>
  <Paragraphs>612</Paragraphs>
  <Slides>69</Slides>
  <Notes>11</Notes>
  <HiddenSlides>0</HiddenSlides>
  <MMClips>1</MMClips>
  <ScaleCrop>false</ScaleCrop>
  <HeadingPairs>
    <vt:vector size="4" baseType="variant">
      <vt:variant>
        <vt:lpstr>Theme</vt:lpstr>
      </vt:variant>
      <vt:variant>
        <vt:i4>1</vt:i4>
      </vt:variant>
      <vt:variant>
        <vt:lpstr>Slide Titles</vt:lpstr>
      </vt:variant>
      <vt:variant>
        <vt:i4>69</vt:i4>
      </vt:variant>
    </vt:vector>
  </HeadingPairs>
  <TitlesOfParts>
    <vt:vector size="70" baseType="lpstr">
      <vt:lpstr>Mesh</vt:lpstr>
      <vt:lpstr>Policing Terrorism and Human Rights</vt:lpstr>
      <vt:lpstr>The Dilemma </vt:lpstr>
      <vt:lpstr>Wilkinson (2007)</vt:lpstr>
      <vt:lpstr>Northern Ireland- Discrimination</vt:lpstr>
      <vt:lpstr>Northern Ireland- Discrimination</vt:lpstr>
      <vt:lpstr>Northern Ireland- Discrimination</vt:lpstr>
      <vt:lpstr>Northern Ireland – Civil Rights </vt:lpstr>
      <vt:lpstr>Enter the Troops</vt:lpstr>
      <vt:lpstr>Good Guys</vt:lpstr>
      <vt:lpstr>Overreaction – A Recruitment Tool</vt:lpstr>
      <vt:lpstr>Remember Wilkinson</vt:lpstr>
      <vt:lpstr>Community Effects </vt:lpstr>
      <vt:lpstr>The ‘Troubles’</vt:lpstr>
      <vt:lpstr> the UK’s CT Network</vt:lpstr>
      <vt:lpstr>Scotland Yards Anti Terrorist Branch (SO13)</vt:lpstr>
      <vt:lpstr>Scotland Yards Anti Terrorist Branch</vt:lpstr>
      <vt:lpstr>PIRA on the back Foot!</vt:lpstr>
      <vt:lpstr>NI terrorist campaigns of the 1970's 1980's and 1990's</vt:lpstr>
      <vt:lpstr>MI5 and Crime</vt:lpstr>
      <vt:lpstr>The Contemporary Wave of Islamism</vt:lpstr>
      <vt:lpstr>Birth of AQ</vt:lpstr>
      <vt:lpstr>11th September 2001 </vt:lpstr>
      <vt:lpstr>THE CHANGING THREAT</vt:lpstr>
      <vt:lpstr>Irish Republican Terrorism</vt:lpstr>
      <vt:lpstr>International Terrorism</vt:lpstr>
      <vt:lpstr>Change of Intelligence Function</vt:lpstr>
      <vt:lpstr>11th September 2001</vt:lpstr>
      <vt:lpstr>The Threat to the UK </vt:lpstr>
      <vt:lpstr>PowerPoint Presentation</vt:lpstr>
      <vt:lpstr>Policing Terrorism – Government Responses </vt:lpstr>
      <vt:lpstr>PowerPoint Presentation</vt:lpstr>
      <vt:lpstr>PowerPoint Presentation</vt:lpstr>
      <vt:lpstr>PowerPoint Presentation</vt:lpstr>
      <vt:lpstr>PowerPoint Presentation</vt:lpstr>
      <vt:lpstr>Counter  Terrorism Ingtelligence  Unit  A typical structure</vt:lpstr>
      <vt:lpstr>PowerPoint Presentation</vt:lpstr>
      <vt:lpstr>Force Special Branch Roles and Responsibilities</vt:lpstr>
      <vt:lpstr>Role of Special Branch </vt:lpstr>
      <vt:lpstr>Role of Special Branch </vt:lpstr>
      <vt:lpstr>Role of Special Branch </vt:lpstr>
      <vt:lpstr>Acquisition of Intelligence</vt:lpstr>
      <vt:lpstr>Policing Terrorism and human rights</vt:lpstr>
      <vt:lpstr>Muslims in Britain today</vt:lpstr>
      <vt:lpstr>Demographics </vt:lpstr>
      <vt:lpstr>But who are the Terrorists?</vt:lpstr>
      <vt:lpstr>But who are the Terrorists?</vt:lpstr>
      <vt:lpstr>So who are the Terrorists?</vt:lpstr>
      <vt:lpstr>UK Govt Responses to Terrorism</vt:lpstr>
      <vt:lpstr>Muslims in Britain Today  The new Suspect Community?</vt:lpstr>
      <vt:lpstr>Muslims in Britain Today  The new Suspect Community?</vt:lpstr>
      <vt:lpstr>Remember Wilkinson</vt:lpstr>
      <vt:lpstr>Terrorism Legislation</vt:lpstr>
      <vt:lpstr>Why Do we need Terrorism Legislation</vt:lpstr>
      <vt:lpstr>Why Do the Police need Powers</vt:lpstr>
      <vt:lpstr>The Terrorism Act 2000</vt:lpstr>
      <vt:lpstr>Terrorism Act 2000  Problems with Police Powers </vt:lpstr>
      <vt:lpstr>Stop and Search</vt:lpstr>
      <vt:lpstr>Stop and Search</vt:lpstr>
      <vt:lpstr>Stop and Search at Ports </vt:lpstr>
      <vt:lpstr>Additional Legislation</vt:lpstr>
      <vt:lpstr>The Anti - Terrorism Crime and Security Act 2001 </vt:lpstr>
      <vt:lpstr>Terrorism Prevention and Investigation Measures </vt:lpstr>
      <vt:lpstr>Investigatory Powers Act 2016</vt:lpstr>
      <vt:lpstr>Policing Terrorism – some uk statistics </vt:lpstr>
      <vt:lpstr>Grieve 2014 – advice to those concerned in CJS</vt:lpstr>
      <vt:lpstr>Dilemma</vt:lpstr>
      <vt:lpstr>https://youtu.be/RX6x1HuOWeU</vt:lpstr>
      <vt:lpstr>The Future? - English (2009)</vt:lpstr>
      <vt:lpstr>References</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Counter Terrorism Policing:  Effects on the Community. </dc:title>
  <dc:creator>Jones</dc:creator>
  <cp:lastModifiedBy>Jones</cp:lastModifiedBy>
  <cp:revision>690</cp:revision>
  <dcterms:created xsi:type="dcterms:W3CDTF">2019-10-29T06:55:36Z</dcterms:created>
  <dcterms:modified xsi:type="dcterms:W3CDTF">2019-10-30T04:54:47Z</dcterms:modified>
</cp:coreProperties>
</file>