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0"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CEFE9E-A15E-14E1-4A74-2C657B8084DE}" v="8" dt="2026-07-13T07:26:59.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na Rafiq Richard (2330393)" userId="S::2330393@student.uwtsd.ac.uk::84e2be93-ea0a-4f0b-8ed7-c7c6051c9568" providerId="AD" clId="Web-{D01E5D45-44CD-2189-97DB-62BD10548630}"/>
    <pc:docChg chg="addSld modSld">
      <pc:chgData name="Hina Rafiq Richard (2330393)" userId="S::2330393@student.uwtsd.ac.uk::84e2be93-ea0a-4f0b-8ed7-c7c6051c9568" providerId="AD" clId="Web-{D01E5D45-44CD-2189-97DB-62BD10548630}" dt="2026-07-07T11:50:11.693" v="481"/>
      <pc:docMkLst>
        <pc:docMk/>
      </pc:docMkLst>
      <pc:sldChg chg="delSp modSp">
        <pc:chgData name="Hina Rafiq Richard (2330393)" userId="S::2330393@student.uwtsd.ac.uk::84e2be93-ea0a-4f0b-8ed7-c7c6051c9568" providerId="AD" clId="Web-{D01E5D45-44CD-2189-97DB-62BD10548630}" dt="2026-07-07T09:52:11.550" v="39" actId="1076"/>
        <pc:sldMkLst>
          <pc:docMk/>
          <pc:sldMk cId="109857222" sldId="256"/>
        </pc:sldMkLst>
        <pc:spChg chg="mod">
          <ac:chgData name="Hina Rafiq Richard (2330393)" userId="S::2330393@student.uwtsd.ac.uk::84e2be93-ea0a-4f0b-8ed7-c7c6051c9568" providerId="AD" clId="Web-{D01E5D45-44CD-2189-97DB-62BD10548630}" dt="2026-07-07T09:52:11.550" v="39" actId="1076"/>
          <ac:spMkLst>
            <pc:docMk/>
            <pc:sldMk cId="109857222" sldId="256"/>
            <ac:spMk id="2" creationId="{00000000-0000-0000-0000-000000000000}"/>
          </ac:spMkLst>
        </pc:spChg>
      </pc:sldChg>
      <pc:sldChg chg="addSp delSp modSp new mod setBg">
        <pc:chgData name="Hina Rafiq Richard (2330393)" userId="S::2330393@student.uwtsd.ac.uk::84e2be93-ea0a-4f0b-8ed7-c7c6051c9568" providerId="AD" clId="Web-{D01E5D45-44CD-2189-97DB-62BD10548630}" dt="2026-07-07T11:43:47.554" v="435" actId="14100"/>
        <pc:sldMkLst>
          <pc:docMk/>
          <pc:sldMk cId="201397822" sldId="257"/>
        </pc:sldMkLst>
        <pc:spChg chg="mod">
          <ac:chgData name="Hina Rafiq Richard (2330393)" userId="S::2330393@student.uwtsd.ac.uk::84e2be93-ea0a-4f0b-8ed7-c7c6051c9568" providerId="AD" clId="Web-{D01E5D45-44CD-2189-97DB-62BD10548630}" dt="2026-07-07T11:34:43.358" v="404"/>
          <ac:spMkLst>
            <pc:docMk/>
            <pc:sldMk cId="201397822" sldId="257"/>
            <ac:spMk id="2" creationId="{AD105AF2-7778-2601-1C16-28AEA6436FA7}"/>
          </ac:spMkLst>
        </pc:spChg>
        <pc:spChg chg="add del mod">
          <ac:chgData name="Hina Rafiq Richard (2330393)" userId="S::2330393@student.uwtsd.ac.uk::84e2be93-ea0a-4f0b-8ed7-c7c6051c9568" providerId="AD" clId="Web-{D01E5D45-44CD-2189-97DB-62BD10548630}" dt="2026-07-07T11:37:10.603" v="411"/>
          <ac:spMkLst>
            <pc:docMk/>
            <pc:sldMk cId="201397822" sldId="257"/>
            <ac:spMk id="3" creationId="{86D4EBAC-A8BC-53D4-FD77-E7EF9B0B5DBE}"/>
          </ac:spMkLst>
        </pc:spChg>
        <pc:spChg chg="add mod">
          <ac:chgData name="Hina Rafiq Richard (2330393)" userId="S::2330393@student.uwtsd.ac.uk::84e2be93-ea0a-4f0b-8ed7-c7c6051c9568" providerId="AD" clId="Web-{D01E5D45-44CD-2189-97DB-62BD10548630}" dt="2026-07-07T11:35:26.955" v="409" actId="14100"/>
          <ac:spMkLst>
            <pc:docMk/>
            <pc:sldMk cId="201397822" sldId="257"/>
            <ac:spMk id="4" creationId="{C691CA87-0700-AEB3-EDF8-29A725218AC5}"/>
          </ac:spMkLst>
        </pc:spChg>
        <pc:spChg chg="add">
          <ac:chgData name="Hina Rafiq Richard (2330393)" userId="S::2330393@student.uwtsd.ac.uk::84e2be93-ea0a-4f0b-8ed7-c7c6051c9568" providerId="AD" clId="Web-{D01E5D45-44CD-2189-97DB-62BD10548630}" dt="2026-07-07T11:34:43.358" v="404"/>
          <ac:spMkLst>
            <pc:docMk/>
            <pc:sldMk cId="201397822" sldId="257"/>
            <ac:spMk id="10" creationId="{2EB492CD-616E-47F8-933B-5E2D952A0593}"/>
          </ac:spMkLst>
        </pc:spChg>
        <pc:spChg chg="add">
          <ac:chgData name="Hina Rafiq Richard (2330393)" userId="S::2330393@student.uwtsd.ac.uk::84e2be93-ea0a-4f0b-8ed7-c7c6051c9568" providerId="AD" clId="Web-{D01E5D45-44CD-2189-97DB-62BD10548630}" dt="2026-07-07T11:34:43.358" v="404"/>
          <ac:spMkLst>
            <pc:docMk/>
            <pc:sldMk cId="201397822" sldId="257"/>
            <ac:spMk id="12" creationId="{59383CF9-23B5-4335-9B21-1791C4CF1C75}"/>
          </ac:spMkLst>
        </pc:spChg>
        <pc:spChg chg="add">
          <ac:chgData name="Hina Rafiq Richard (2330393)" userId="S::2330393@student.uwtsd.ac.uk::84e2be93-ea0a-4f0b-8ed7-c7c6051c9568" providerId="AD" clId="Web-{D01E5D45-44CD-2189-97DB-62BD10548630}" dt="2026-07-07T11:34:43.358" v="404"/>
          <ac:spMkLst>
            <pc:docMk/>
            <pc:sldMk cId="201397822" sldId="257"/>
            <ac:spMk id="14" creationId="{0007FE00-9498-4706-B255-6437B0252C02}"/>
          </ac:spMkLst>
        </pc:spChg>
        <pc:picChg chg="add mod">
          <ac:chgData name="Hina Rafiq Richard (2330393)" userId="S::2330393@student.uwtsd.ac.uk::84e2be93-ea0a-4f0b-8ed7-c7c6051c9568" providerId="AD" clId="Web-{D01E5D45-44CD-2189-97DB-62BD10548630}" dt="2026-07-07T11:43:32.178" v="434" actId="1076"/>
          <ac:picMkLst>
            <pc:docMk/>
            <pc:sldMk cId="201397822" sldId="257"/>
            <ac:picMk id="17" creationId="{AC99FB85-3CC8-DE45-CF8F-37AB7236428A}"/>
          </ac:picMkLst>
        </pc:picChg>
        <pc:picChg chg="add mod">
          <ac:chgData name="Hina Rafiq Richard (2330393)" userId="S::2330393@student.uwtsd.ac.uk::84e2be93-ea0a-4f0b-8ed7-c7c6051c9568" providerId="AD" clId="Web-{D01E5D45-44CD-2189-97DB-62BD10548630}" dt="2026-07-07T11:43:47.554" v="435" actId="14100"/>
          <ac:picMkLst>
            <pc:docMk/>
            <pc:sldMk cId="201397822" sldId="257"/>
            <ac:picMk id="18" creationId="{3EED38E5-3D5F-6EFC-26F4-176F016856B8}"/>
          </ac:picMkLst>
        </pc:picChg>
      </pc:sldChg>
      <pc:sldChg chg="addSp modSp new mod setBg">
        <pc:chgData name="Hina Rafiq Richard (2330393)" userId="S::2330393@student.uwtsd.ac.uk::84e2be93-ea0a-4f0b-8ed7-c7c6051c9568" providerId="AD" clId="Web-{D01E5D45-44CD-2189-97DB-62BD10548630}" dt="2026-07-07T11:47:14.321" v="472"/>
        <pc:sldMkLst>
          <pc:docMk/>
          <pc:sldMk cId="4270768641" sldId="259"/>
        </pc:sldMkLst>
        <pc:spChg chg="mod ord">
          <ac:chgData name="Hina Rafiq Richard (2330393)" userId="S::2330393@student.uwtsd.ac.uk::84e2be93-ea0a-4f0b-8ed7-c7c6051c9568" providerId="AD" clId="Web-{D01E5D45-44CD-2189-97DB-62BD10548630}" dt="2026-07-07T11:47:14.321" v="472"/>
          <ac:spMkLst>
            <pc:docMk/>
            <pc:sldMk cId="4270768641" sldId="259"/>
            <ac:spMk id="2" creationId="{2774CCFA-706A-7F9E-17CD-38C88C86D627}"/>
          </ac:spMkLst>
        </pc:spChg>
        <pc:spChg chg="mod ord">
          <ac:chgData name="Hina Rafiq Richard (2330393)" userId="S::2330393@student.uwtsd.ac.uk::84e2be93-ea0a-4f0b-8ed7-c7c6051c9568" providerId="AD" clId="Web-{D01E5D45-44CD-2189-97DB-62BD10548630}" dt="2026-07-07T11:47:14.321" v="472"/>
          <ac:spMkLst>
            <pc:docMk/>
            <pc:sldMk cId="4270768641" sldId="259"/>
            <ac:spMk id="3" creationId="{1D1F3C48-149A-FC14-DA53-9FC3BF389CA7}"/>
          </ac:spMkLst>
        </pc:spChg>
        <pc:spChg chg="add">
          <ac:chgData name="Hina Rafiq Richard (2330393)" userId="S::2330393@student.uwtsd.ac.uk::84e2be93-ea0a-4f0b-8ed7-c7c6051c9568" providerId="AD" clId="Web-{D01E5D45-44CD-2189-97DB-62BD10548630}" dt="2026-07-07T11:47:14.321" v="472"/>
          <ac:spMkLst>
            <pc:docMk/>
            <pc:sldMk cId="4270768641" sldId="259"/>
            <ac:spMk id="11" creationId="{B43B9CA2-4B31-4ACD-9A9F-B8E6C6420386}"/>
          </ac:spMkLst>
        </pc:spChg>
        <pc:spChg chg="add">
          <ac:chgData name="Hina Rafiq Richard (2330393)" userId="S::2330393@student.uwtsd.ac.uk::84e2be93-ea0a-4f0b-8ed7-c7c6051c9568" providerId="AD" clId="Web-{D01E5D45-44CD-2189-97DB-62BD10548630}" dt="2026-07-07T11:47:14.321" v="472"/>
          <ac:spMkLst>
            <pc:docMk/>
            <pc:sldMk cId="4270768641" sldId="259"/>
            <ac:spMk id="13" creationId="{33F94DB1-BC5D-454D-845C-7BA3A1F46999}"/>
          </ac:spMkLst>
        </pc:spChg>
        <pc:spChg chg="add">
          <ac:chgData name="Hina Rafiq Richard (2330393)" userId="S::2330393@student.uwtsd.ac.uk::84e2be93-ea0a-4f0b-8ed7-c7c6051c9568" providerId="AD" clId="Web-{D01E5D45-44CD-2189-97DB-62BD10548630}" dt="2026-07-07T11:47:14.321" v="472"/>
          <ac:spMkLst>
            <pc:docMk/>
            <pc:sldMk cId="4270768641" sldId="259"/>
            <ac:spMk id="15" creationId="{5676B86F-860B-4586-BCAA-C0650C09B7B9}"/>
          </ac:spMkLst>
        </pc:spChg>
        <pc:spChg chg="add">
          <ac:chgData name="Hina Rafiq Richard (2330393)" userId="S::2330393@student.uwtsd.ac.uk::84e2be93-ea0a-4f0b-8ed7-c7c6051c9568" providerId="AD" clId="Web-{D01E5D45-44CD-2189-97DB-62BD10548630}" dt="2026-07-07T11:47:14.321" v="472"/>
          <ac:spMkLst>
            <pc:docMk/>
            <pc:sldMk cId="4270768641" sldId="259"/>
            <ac:spMk id="17" creationId="{8C818ED5-2F56-4171-9445-3AA4F4462396}"/>
          </ac:spMkLst>
        </pc:spChg>
        <pc:spChg chg="add">
          <ac:chgData name="Hina Rafiq Richard (2330393)" userId="S::2330393@student.uwtsd.ac.uk::84e2be93-ea0a-4f0b-8ed7-c7c6051c9568" providerId="AD" clId="Web-{D01E5D45-44CD-2189-97DB-62BD10548630}" dt="2026-07-07T11:47:14.321" v="472"/>
          <ac:spMkLst>
            <pc:docMk/>
            <pc:sldMk cId="4270768641" sldId="259"/>
            <ac:spMk id="19" creationId="{DE74FCE8-866C-4AFA-B45C-FACE2A6094E4}"/>
          </ac:spMkLst>
        </pc:spChg>
        <pc:picChg chg="add mod">
          <ac:chgData name="Hina Rafiq Richard (2330393)" userId="S::2330393@student.uwtsd.ac.uk::84e2be93-ea0a-4f0b-8ed7-c7c6051c9568" providerId="AD" clId="Web-{D01E5D45-44CD-2189-97DB-62BD10548630}" dt="2026-07-07T11:47:14.321" v="472"/>
          <ac:picMkLst>
            <pc:docMk/>
            <pc:sldMk cId="4270768641" sldId="259"/>
            <ac:picMk id="4" creationId="{66BA0A15-B00D-0693-B856-6D7AA6615AA5}"/>
          </ac:picMkLst>
        </pc:picChg>
        <pc:picChg chg="add mod">
          <ac:chgData name="Hina Rafiq Richard (2330393)" userId="S::2330393@student.uwtsd.ac.uk::84e2be93-ea0a-4f0b-8ed7-c7c6051c9568" providerId="AD" clId="Web-{D01E5D45-44CD-2189-97DB-62BD10548630}" dt="2026-07-07T11:47:14.321" v="472"/>
          <ac:picMkLst>
            <pc:docMk/>
            <pc:sldMk cId="4270768641" sldId="259"/>
            <ac:picMk id="5" creationId="{8A608840-0B2E-7A17-5FC4-DDFFE855A392}"/>
          </ac:picMkLst>
        </pc:picChg>
        <pc:picChg chg="add mod">
          <ac:chgData name="Hina Rafiq Richard (2330393)" userId="S::2330393@student.uwtsd.ac.uk::84e2be93-ea0a-4f0b-8ed7-c7c6051c9568" providerId="AD" clId="Web-{D01E5D45-44CD-2189-97DB-62BD10548630}" dt="2026-07-07T11:47:14.321" v="472"/>
          <ac:picMkLst>
            <pc:docMk/>
            <pc:sldMk cId="4270768641" sldId="259"/>
            <ac:picMk id="6" creationId="{A17579AB-1FC9-A76D-1C4E-45FD97136707}"/>
          </ac:picMkLst>
        </pc:picChg>
      </pc:sldChg>
      <pc:sldChg chg="modSp new">
        <pc:chgData name="Hina Rafiq Richard (2330393)" userId="S::2330393@student.uwtsd.ac.uk::84e2be93-ea0a-4f0b-8ed7-c7c6051c9568" providerId="AD" clId="Web-{D01E5D45-44CD-2189-97DB-62BD10548630}" dt="2026-07-07T11:13:42.857" v="346" actId="14100"/>
        <pc:sldMkLst>
          <pc:docMk/>
          <pc:sldMk cId="287364276" sldId="260"/>
        </pc:sldMkLst>
        <pc:spChg chg="mod">
          <ac:chgData name="Hina Rafiq Richard (2330393)" userId="S::2330393@student.uwtsd.ac.uk::84e2be93-ea0a-4f0b-8ed7-c7c6051c9568" providerId="AD" clId="Web-{D01E5D45-44CD-2189-97DB-62BD10548630}" dt="2026-07-07T10:15:10.123" v="164" actId="14100"/>
          <ac:spMkLst>
            <pc:docMk/>
            <pc:sldMk cId="287364276" sldId="260"/>
            <ac:spMk id="2" creationId="{D64B4F4F-B149-7A97-0653-657CC94E3FCD}"/>
          </ac:spMkLst>
        </pc:spChg>
        <pc:spChg chg="mod">
          <ac:chgData name="Hina Rafiq Richard (2330393)" userId="S::2330393@student.uwtsd.ac.uk::84e2be93-ea0a-4f0b-8ed7-c7c6051c9568" providerId="AD" clId="Web-{D01E5D45-44CD-2189-97DB-62BD10548630}" dt="2026-07-07T11:13:42.857" v="346" actId="14100"/>
          <ac:spMkLst>
            <pc:docMk/>
            <pc:sldMk cId="287364276" sldId="260"/>
            <ac:spMk id="3" creationId="{B4FAE1ED-9714-7ECF-253F-8D15F1213658}"/>
          </ac:spMkLst>
        </pc:spChg>
      </pc:sldChg>
      <pc:sldChg chg="addSp modSp new mod setBg">
        <pc:chgData name="Hina Rafiq Richard (2330393)" userId="S::2330393@student.uwtsd.ac.uk::84e2be93-ea0a-4f0b-8ed7-c7c6051c9568" providerId="AD" clId="Web-{D01E5D45-44CD-2189-97DB-62BD10548630}" dt="2026-07-07T11:50:11.693" v="481"/>
        <pc:sldMkLst>
          <pc:docMk/>
          <pc:sldMk cId="1947046085" sldId="261"/>
        </pc:sldMkLst>
        <pc:spChg chg="mod">
          <ac:chgData name="Hina Rafiq Richard (2330393)" userId="S::2330393@student.uwtsd.ac.uk::84e2be93-ea0a-4f0b-8ed7-c7c6051c9568" providerId="AD" clId="Web-{D01E5D45-44CD-2189-97DB-62BD10548630}" dt="2026-07-07T11:50:11.693" v="481"/>
          <ac:spMkLst>
            <pc:docMk/>
            <pc:sldMk cId="1947046085" sldId="261"/>
            <ac:spMk id="2" creationId="{4D62DE5B-A953-385D-8F5E-08F35F3627A8}"/>
          </ac:spMkLst>
        </pc:spChg>
        <pc:spChg chg="mod">
          <ac:chgData name="Hina Rafiq Richard (2330393)" userId="S::2330393@student.uwtsd.ac.uk::84e2be93-ea0a-4f0b-8ed7-c7c6051c9568" providerId="AD" clId="Web-{D01E5D45-44CD-2189-97DB-62BD10548630}" dt="2026-07-07T11:50:11.693" v="481"/>
          <ac:spMkLst>
            <pc:docMk/>
            <pc:sldMk cId="1947046085" sldId="261"/>
            <ac:spMk id="3" creationId="{3FA5FEE7-189F-E1B5-F474-446FB56E41D7}"/>
          </ac:spMkLst>
        </pc:spChg>
        <pc:spChg chg="add">
          <ac:chgData name="Hina Rafiq Richard (2330393)" userId="S::2330393@student.uwtsd.ac.uk::84e2be93-ea0a-4f0b-8ed7-c7c6051c9568" providerId="AD" clId="Web-{D01E5D45-44CD-2189-97DB-62BD10548630}" dt="2026-07-07T11:50:11.693" v="481"/>
          <ac:spMkLst>
            <pc:docMk/>
            <pc:sldMk cId="1947046085" sldId="261"/>
            <ac:spMk id="10" creationId="{D2B783EE-0239-4717-BBEA-8C9EAC61C824}"/>
          </ac:spMkLst>
        </pc:spChg>
        <pc:spChg chg="add">
          <ac:chgData name="Hina Rafiq Richard (2330393)" userId="S::2330393@student.uwtsd.ac.uk::84e2be93-ea0a-4f0b-8ed7-c7c6051c9568" providerId="AD" clId="Web-{D01E5D45-44CD-2189-97DB-62BD10548630}" dt="2026-07-07T11:50:11.693" v="481"/>
          <ac:spMkLst>
            <pc:docMk/>
            <pc:sldMk cId="1947046085" sldId="261"/>
            <ac:spMk id="12" creationId="{A7B99495-F43F-4D80-A44F-2CB4764EB90B}"/>
          </ac:spMkLst>
        </pc:spChg>
        <pc:spChg chg="add">
          <ac:chgData name="Hina Rafiq Richard (2330393)" userId="S::2330393@student.uwtsd.ac.uk::84e2be93-ea0a-4f0b-8ed7-c7c6051c9568" providerId="AD" clId="Web-{D01E5D45-44CD-2189-97DB-62BD10548630}" dt="2026-07-07T11:50:11.693" v="481"/>
          <ac:spMkLst>
            <pc:docMk/>
            <pc:sldMk cId="1947046085" sldId="261"/>
            <ac:spMk id="14" creationId="{70BEB1E7-2F88-40BC-B73D-42E5B6F80BFC}"/>
          </ac:spMkLst>
        </pc:spChg>
        <pc:picChg chg="add mod">
          <ac:chgData name="Hina Rafiq Richard (2330393)" userId="S::2330393@student.uwtsd.ac.uk::84e2be93-ea0a-4f0b-8ed7-c7c6051c9568" providerId="AD" clId="Web-{D01E5D45-44CD-2189-97DB-62BD10548630}" dt="2026-07-07T11:50:11.693" v="481"/>
          <ac:picMkLst>
            <pc:docMk/>
            <pc:sldMk cId="1947046085" sldId="261"/>
            <ac:picMk id="4" creationId="{8ED77A90-35C7-7652-50D6-1759DF132430}"/>
          </ac:picMkLst>
        </pc:picChg>
        <pc:picChg chg="add mod">
          <ac:chgData name="Hina Rafiq Richard (2330393)" userId="S::2330393@student.uwtsd.ac.uk::84e2be93-ea0a-4f0b-8ed7-c7c6051c9568" providerId="AD" clId="Web-{D01E5D45-44CD-2189-97DB-62BD10548630}" dt="2026-07-07T11:50:11.693" v="481"/>
          <ac:picMkLst>
            <pc:docMk/>
            <pc:sldMk cId="1947046085" sldId="261"/>
            <ac:picMk id="5" creationId="{F2D38AFA-10CD-20B7-5A49-F829F0A7A688}"/>
          </ac:picMkLst>
        </pc:picChg>
      </pc:sldChg>
      <pc:sldChg chg="modSp new">
        <pc:chgData name="Hina Rafiq Richard (2330393)" userId="S::2330393@student.uwtsd.ac.uk::84e2be93-ea0a-4f0b-8ed7-c7c6051c9568" providerId="AD" clId="Web-{D01E5D45-44CD-2189-97DB-62BD10548630}" dt="2026-07-07T10:19:29.002" v="189" actId="14100"/>
        <pc:sldMkLst>
          <pc:docMk/>
          <pc:sldMk cId="3540889151" sldId="262"/>
        </pc:sldMkLst>
        <pc:spChg chg="mod">
          <ac:chgData name="Hina Rafiq Richard (2330393)" userId="S::2330393@student.uwtsd.ac.uk::84e2be93-ea0a-4f0b-8ed7-c7c6051c9568" providerId="AD" clId="Web-{D01E5D45-44CD-2189-97DB-62BD10548630}" dt="2026-07-07T10:19:23.173" v="188" actId="14100"/>
          <ac:spMkLst>
            <pc:docMk/>
            <pc:sldMk cId="3540889151" sldId="262"/>
            <ac:spMk id="2" creationId="{DD569D12-CF25-D3DD-77B7-9B61B0746184}"/>
          </ac:spMkLst>
        </pc:spChg>
        <pc:spChg chg="mod">
          <ac:chgData name="Hina Rafiq Richard (2330393)" userId="S::2330393@student.uwtsd.ac.uk::84e2be93-ea0a-4f0b-8ed7-c7c6051c9568" providerId="AD" clId="Web-{D01E5D45-44CD-2189-97DB-62BD10548630}" dt="2026-07-07T10:19:29.002" v="189" actId="14100"/>
          <ac:spMkLst>
            <pc:docMk/>
            <pc:sldMk cId="3540889151" sldId="262"/>
            <ac:spMk id="3" creationId="{954FDD21-967A-E290-A8C4-31E91DEEE074}"/>
          </ac:spMkLst>
        </pc:spChg>
      </pc:sldChg>
      <pc:sldChg chg="modSp new">
        <pc:chgData name="Hina Rafiq Richard (2330393)" userId="S::2330393@student.uwtsd.ac.uk::84e2be93-ea0a-4f0b-8ed7-c7c6051c9568" providerId="AD" clId="Web-{D01E5D45-44CD-2189-97DB-62BD10548630}" dt="2026-07-07T11:10:12.887" v="335" actId="14100"/>
        <pc:sldMkLst>
          <pc:docMk/>
          <pc:sldMk cId="2662653916" sldId="263"/>
        </pc:sldMkLst>
        <pc:spChg chg="mod">
          <ac:chgData name="Hina Rafiq Richard (2330393)" userId="S::2330393@student.uwtsd.ac.uk::84e2be93-ea0a-4f0b-8ed7-c7c6051c9568" providerId="AD" clId="Web-{D01E5D45-44CD-2189-97DB-62BD10548630}" dt="2026-07-07T10:23:14.581" v="213" actId="14100"/>
          <ac:spMkLst>
            <pc:docMk/>
            <pc:sldMk cId="2662653916" sldId="263"/>
            <ac:spMk id="2" creationId="{698EF199-3B46-B1B4-FC1D-F10A38A887AA}"/>
          </ac:spMkLst>
        </pc:spChg>
        <pc:spChg chg="mod">
          <ac:chgData name="Hina Rafiq Richard (2330393)" userId="S::2330393@student.uwtsd.ac.uk::84e2be93-ea0a-4f0b-8ed7-c7c6051c9568" providerId="AD" clId="Web-{D01E5D45-44CD-2189-97DB-62BD10548630}" dt="2026-07-07T11:10:12.887" v="335" actId="14100"/>
          <ac:spMkLst>
            <pc:docMk/>
            <pc:sldMk cId="2662653916" sldId="263"/>
            <ac:spMk id="3" creationId="{9428A605-44A6-1904-2511-D6E0AEDC67F8}"/>
          </ac:spMkLst>
        </pc:spChg>
      </pc:sldChg>
      <pc:sldChg chg="modSp new">
        <pc:chgData name="Hina Rafiq Richard (2330393)" userId="S::2330393@student.uwtsd.ac.uk::84e2be93-ea0a-4f0b-8ed7-c7c6051c9568" providerId="AD" clId="Web-{D01E5D45-44CD-2189-97DB-62BD10548630}" dt="2026-07-07T11:03:10.933" v="318" actId="14100"/>
        <pc:sldMkLst>
          <pc:docMk/>
          <pc:sldMk cId="3374123842" sldId="264"/>
        </pc:sldMkLst>
        <pc:spChg chg="mod">
          <ac:chgData name="Hina Rafiq Richard (2330393)" userId="S::2330393@student.uwtsd.ac.uk::84e2be93-ea0a-4f0b-8ed7-c7c6051c9568" providerId="AD" clId="Web-{D01E5D45-44CD-2189-97DB-62BD10548630}" dt="2026-07-07T11:03:10.933" v="318" actId="14100"/>
          <ac:spMkLst>
            <pc:docMk/>
            <pc:sldMk cId="3374123842" sldId="264"/>
            <ac:spMk id="2" creationId="{00152270-7E5C-464A-1718-18753037FED6}"/>
          </ac:spMkLst>
        </pc:spChg>
        <pc:spChg chg="mod">
          <ac:chgData name="Hina Rafiq Richard (2330393)" userId="S::2330393@student.uwtsd.ac.uk::84e2be93-ea0a-4f0b-8ed7-c7c6051c9568" providerId="AD" clId="Web-{D01E5D45-44CD-2189-97DB-62BD10548630}" dt="2026-07-07T11:02:58.870" v="316" actId="14100"/>
          <ac:spMkLst>
            <pc:docMk/>
            <pc:sldMk cId="3374123842" sldId="264"/>
            <ac:spMk id="3" creationId="{1CD76C79-1FB1-45B3-5114-16FB7FE1D43B}"/>
          </ac:spMkLst>
        </pc:spChg>
      </pc:sldChg>
      <pc:sldChg chg="modSp new">
        <pc:chgData name="Hina Rafiq Richard (2330393)" userId="S::2330393@student.uwtsd.ac.uk::84e2be93-ea0a-4f0b-8ed7-c7c6051c9568" providerId="AD" clId="Web-{D01E5D45-44CD-2189-97DB-62BD10548630}" dt="2026-07-07T11:00:28.781" v="307" actId="20577"/>
        <pc:sldMkLst>
          <pc:docMk/>
          <pc:sldMk cId="3803825741" sldId="265"/>
        </pc:sldMkLst>
        <pc:spChg chg="mod">
          <ac:chgData name="Hina Rafiq Richard (2330393)" userId="S::2330393@student.uwtsd.ac.uk::84e2be93-ea0a-4f0b-8ed7-c7c6051c9568" providerId="AD" clId="Web-{D01E5D45-44CD-2189-97DB-62BD10548630}" dt="2026-07-07T10:43:23.548" v="254" actId="20577"/>
          <ac:spMkLst>
            <pc:docMk/>
            <pc:sldMk cId="3803825741" sldId="265"/>
            <ac:spMk id="2" creationId="{B777BF19-30F2-3B46-E9BE-7370640B78CF}"/>
          </ac:spMkLst>
        </pc:spChg>
        <pc:spChg chg="mod">
          <ac:chgData name="Hina Rafiq Richard (2330393)" userId="S::2330393@student.uwtsd.ac.uk::84e2be93-ea0a-4f0b-8ed7-c7c6051c9568" providerId="AD" clId="Web-{D01E5D45-44CD-2189-97DB-62BD10548630}" dt="2026-07-07T11:00:28.781" v="307" actId="20577"/>
          <ac:spMkLst>
            <pc:docMk/>
            <pc:sldMk cId="3803825741" sldId="265"/>
            <ac:spMk id="3" creationId="{FB8DE0C3-DA14-4268-3F81-7401A43DF30A}"/>
          </ac:spMkLst>
        </pc:spChg>
      </pc:sldChg>
      <pc:sldChg chg="modSp new">
        <pc:chgData name="Hina Rafiq Richard (2330393)" userId="S::2330393@student.uwtsd.ac.uk::84e2be93-ea0a-4f0b-8ed7-c7c6051c9568" providerId="AD" clId="Web-{D01E5D45-44CD-2189-97DB-62BD10548630}" dt="2026-07-07T10:57:46.144" v="302" actId="20577"/>
        <pc:sldMkLst>
          <pc:docMk/>
          <pc:sldMk cId="577602478" sldId="266"/>
        </pc:sldMkLst>
        <pc:spChg chg="mod">
          <ac:chgData name="Hina Rafiq Richard (2330393)" userId="S::2330393@student.uwtsd.ac.uk::84e2be93-ea0a-4f0b-8ed7-c7c6051c9568" providerId="AD" clId="Web-{D01E5D45-44CD-2189-97DB-62BD10548630}" dt="2026-07-07T10:46:41.359" v="275" actId="14100"/>
          <ac:spMkLst>
            <pc:docMk/>
            <pc:sldMk cId="577602478" sldId="266"/>
            <ac:spMk id="2" creationId="{130D5B56-C284-2CC6-7532-B2E56C6BD954}"/>
          </ac:spMkLst>
        </pc:spChg>
        <pc:spChg chg="mod">
          <ac:chgData name="Hina Rafiq Richard (2330393)" userId="S::2330393@student.uwtsd.ac.uk::84e2be93-ea0a-4f0b-8ed7-c7c6051c9568" providerId="AD" clId="Web-{D01E5D45-44CD-2189-97DB-62BD10548630}" dt="2026-07-07T10:57:46.144" v="302" actId="20577"/>
          <ac:spMkLst>
            <pc:docMk/>
            <pc:sldMk cId="577602478" sldId="266"/>
            <ac:spMk id="3" creationId="{36598C8F-E0DA-0EA7-09C1-5BDE8DBC3A9A}"/>
          </ac:spMkLst>
        </pc:spChg>
      </pc:sldChg>
      <pc:sldChg chg="modSp new">
        <pc:chgData name="Hina Rafiq Richard (2330393)" userId="S::2330393@student.uwtsd.ac.uk::84e2be93-ea0a-4f0b-8ed7-c7c6051c9568" providerId="AD" clId="Web-{D01E5D45-44CD-2189-97DB-62BD10548630}" dt="2026-07-07T10:55:48.729" v="296" actId="14100"/>
        <pc:sldMkLst>
          <pc:docMk/>
          <pc:sldMk cId="695452954" sldId="267"/>
        </pc:sldMkLst>
        <pc:spChg chg="mod">
          <ac:chgData name="Hina Rafiq Richard (2330393)" userId="S::2330393@student.uwtsd.ac.uk::84e2be93-ea0a-4f0b-8ed7-c7c6051c9568" providerId="AD" clId="Web-{D01E5D45-44CD-2189-97DB-62BD10548630}" dt="2026-07-07T10:55:27.352" v="291" actId="14100"/>
          <ac:spMkLst>
            <pc:docMk/>
            <pc:sldMk cId="695452954" sldId="267"/>
            <ac:spMk id="2" creationId="{0F0FE9BF-E6B6-3EA2-B27C-AB03E39E6392}"/>
          </ac:spMkLst>
        </pc:spChg>
        <pc:spChg chg="mod">
          <ac:chgData name="Hina Rafiq Richard (2330393)" userId="S::2330393@student.uwtsd.ac.uk::84e2be93-ea0a-4f0b-8ed7-c7c6051c9568" providerId="AD" clId="Web-{D01E5D45-44CD-2189-97DB-62BD10548630}" dt="2026-07-07T10:55:48.729" v="296" actId="14100"/>
          <ac:spMkLst>
            <pc:docMk/>
            <pc:sldMk cId="695452954" sldId="267"/>
            <ac:spMk id="3" creationId="{F2E1BD48-AD2B-DD30-ED5F-B9FE0533412D}"/>
          </ac:spMkLst>
        </pc:spChg>
      </pc:sldChg>
    </pc:docChg>
  </pc:docChgLst>
  <pc:docChgLst>
    <pc:chgData name="Hina Rafiq Richard (2330393)" userId="S::2330393@student.uwtsd.ac.uk::84e2be93-ea0a-4f0b-8ed7-c7c6051c9568" providerId="AD" clId="Web-{E1CEFE9E-A15E-14E1-4A74-2C657B8084DE}"/>
    <pc:docChg chg="delSld modSld">
      <pc:chgData name="Hina Rafiq Richard (2330393)" userId="S::2330393@student.uwtsd.ac.uk::84e2be93-ea0a-4f0b-8ed7-c7c6051c9568" providerId="AD" clId="Web-{E1CEFE9E-A15E-14E1-4A74-2C657B8084DE}" dt="2026-07-13T07:26:59.250" v="7"/>
      <pc:docMkLst>
        <pc:docMk/>
      </pc:docMkLst>
      <pc:sldChg chg="modSp">
        <pc:chgData name="Hina Rafiq Richard (2330393)" userId="S::2330393@student.uwtsd.ac.uk::84e2be93-ea0a-4f0b-8ed7-c7c6051c9568" providerId="AD" clId="Web-{E1CEFE9E-A15E-14E1-4A74-2C657B8084DE}" dt="2026-07-13T07:19:25.482" v="6" actId="20577"/>
        <pc:sldMkLst>
          <pc:docMk/>
          <pc:sldMk cId="109857222" sldId="256"/>
        </pc:sldMkLst>
        <pc:spChg chg="mod">
          <ac:chgData name="Hina Rafiq Richard (2330393)" userId="S::2330393@student.uwtsd.ac.uk::84e2be93-ea0a-4f0b-8ed7-c7c6051c9568" providerId="AD" clId="Web-{E1CEFE9E-A15E-14E1-4A74-2C657B8084DE}" dt="2026-07-13T07:19:25.482" v="6" actId="20577"/>
          <ac:spMkLst>
            <pc:docMk/>
            <pc:sldMk cId="109857222" sldId="256"/>
            <ac:spMk id="2" creationId="{00000000-0000-0000-0000-000000000000}"/>
          </ac:spMkLst>
        </pc:spChg>
      </pc:sldChg>
      <pc:sldChg chg="del">
        <pc:chgData name="Hina Rafiq Richard (2330393)" userId="S::2330393@student.uwtsd.ac.uk::84e2be93-ea0a-4f0b-8ed7-c7c6051c9568" providerId="AD" clId="Web-{E1CEFE9E-A15E-14E1-4A74-2C657B8084DE}" dt="2026-07-13T07:26:59.250" v="7"/>
        <pc:sldMkLst>
          <pc:docMk/>
          <pc:sldMk cId="1581421692" sldId="258"/>
        </pc:sldMkLst>
      </pc:sldChg>
    </pc:docChg>
  </pc:docChgLst>
  <pc:docChgLst>
    <pc:chgData name="Hina Rafiq Richard (2330393)" userId="S::2330393@student.uwtsd.ac.uk::84e2be93-ea0a-4f0b-8ed7-c7c6051c9568" providerId="AD" clId="Web-{7CDACBE2-752E-9624-07DE-5713F2E96EF1}"/>
    <pc:docChg chg="modSld">
      <pc:chgData name="Hina Rafiq Richard (2330393)" userId="S::2330393@student.uwtsd.ac.uk::84e2be93-ea0a-4f0b-8ed7-c7c6051c9568" providerId="AD" clId="Web-{7CDACBE2-752E-9624-07DE-5713F2E96EF1}" dt="2026-07-07T16:40:53.097" v="31" actId="20577"/>
      <pc:docMkLst>
        <pc:docMk/>
      </pc:docMkLst>
      <pc:sldChg chg="addSp delSp modSp mod setBg">
        <pc:chgData name="Hina Rafiq Richard (2330393)" userId="S::2330393@student.uwtsd.ac.uk::84e2be93-ea0a-4f0b-8ed7-c7c6051c9568" providerId="AD" clId="Web-{7CDACBE2-752E-9624-07DE-5713F2E96EF1}" dt="2026-07-07T16:40:53.097" v="31" actId="20577"/>
        <pc:sldMkLst>
          <pc:docMk/>
          <pc:sldMk cId="109857222" sldId="256"/>
        </pc:sldMkLst>
        <pc:spChg chg="mod">
          <ac:chgData name="Hina Rafiq Richard (2330393)" userId="S::2330393@student.uwtsd.ac.uk::84e2be93-ea0a-4f0b-8ed7-c7c6051c9568" providerId="AD" clId="Web-{7CDACBE2-752E-9624-07DE-5713F2E96EF1}" dt="2026-07-07T16:40:53.097" v="31" actId="20577"/>
          <ac:spMkLst>
            <pc:docMk/>
            <pc:sldMk cId="109857222" sldId="256"/>
            <ac:spMk id="2" creationId="{00000000-0000-0000-0000-000000000000}"/>
          </ac:spMkLst>
        </pc:spChg>
        <pc:spChg chg="add">
          <ac:chgData name="Hina Rafiq Richard (2330393)" userId="S::2330393@student.uwtsd.ac.uk::84e2be93-ea0a-4f0b-8ed7-c7c6051c9568" providerId="AD" clId="Web-{7CDACBE2-752E-9624-07DE-5713F2E96EF1}" dt="2026-07-07T16:40:36.580" v="30"/>
          <ac:spMkLst>
            <pc:docMk/>
            <pc:sldMk cId="109857222" sldId="256"/>
            <ac:spMk id="22" creationId="{934F1179-B481-4F9E-BCA3-AFB972070F83}"/>
          </ac:spMkLst>
        </pc:spChg>
        <pc:spChg chg="add">
          <ac:chgData name="Hina Rafiq Richard (2330393)" userId="S::2330393@student.uwtsd.ac.uk::84e2be93-ea0a-4f0b-8ed7-c7c6051c9568" providerId="AD" clId="Web-{7CDACBE2-752E-9624-07DE-5713F2E96EF1}" dt="2026-07-07T16:40:36.580" v="30"/>
          <ac:spMkLst>
            <pc:docMk/>
            <pc:sldMk cId="109857222" sldId="256"/>
            <ac:spMk id="24" creationId="{827DC2C4-B485-428A-BF4A-472D2967F47F}"/>
          </ac:spMkLst>
        </pc:spChg>
        <pc:spChg chg="add">
          <ac:chgData name="Hina Rafiq Richard (2330393)" userId="S::2330393@student.uwtsd.ac.uk::84e2be93-ea0a-4f0b-8ed7-c7c6051c9568" providerId="AD" clId="Web-{7CDACBE2-752E-9624-07DE-5713F2E96EF1}" dt="2026-07-07T16:40:36.580" v="30"/>
          <ac:spMkLst>
            <pc:docMk/>
            <pc:sldMk cId="109857222" sldId="256"/>
            <ac:spMk id="26" creationId="{EE04B5EB-F158-4507-90DD-BD23620C7CC9}"/>
          </ac:spMkLst>
        </pc:spChg>
      </pc:sldChg>
    </pc:docChg>
  </pc:docChgLst>
  <pc:docChgLst>
    <pc:chgData name="Hina Rafiq Richard (2330393)" userId="S::2330393@student.uwtsd.ac.uk::84e2be93-ea0a-4f0b-8ed7-c7c6051c9568" providerId="AD" clId="Web-{FA4A4730-4D07-F805-169D-10B170865112}"/>
    <pc:docChg chg="modSld">
      <pc:chgData name="Hina Rafiq Richard (2330393)" userId="S::2330393@student.uwtsd.ac.uk::84e2be93-ea0a-4f0b-8ed7-c7c6051c9568" providerId="AD" clId="Web-{FA4A4730-4D07-F805-169D-10B170865112}" dt="2026-07-07T16:32:14.423" v="210"/>
      <pc:docMkLst>
        <pc:docMk/>
      </pc:docMkLst>
      <pc:sldChg chg="addSp modSp mod setBg">
        <pc:chgData name="Hina Rafiq Richard (2330393)" userId="S::2330393@student.uwtsd.ac.uk::84e2be93-ea0a-4f0b-8ed7-c7c6051c9568" providerId="AD" clId="Web-{FA4A4730-4D07-F805-169D-10B170865112}" dt="2026-07-07T15:49:59.276" v="39" actId="14100"/>
        <pc:sldMkLst>
          <pc:docMk/>
          <pc:sldMk cId="287364276" sldId="260"/>
        </pc:sldMkLst>
        <pc:spChg chg="mod">
          <ac:chgData name="Hina Rafiq Richard (2330393)" userId="S::2330393@student.uwtsd.ac.uk::84e2be93-ea0a-4f0b-8ed7-c7c6051c9568" providerId="AD" clId="Web-{FA4A4730-4D07-F805-169D-10B170865112}" dt="2026-07-07T15:47:01.551" v="16" actId="14100"/>
          <ac:spMkLst>
            <pc:docMk/>
            <pc:sldMk cId="287364276" sldId="260"/>
            <ac:spMk id="2" creationId="{D64B4F4F-B149-7A97-0653-657CC94E3FCD}"/>
          </ac:spMkLst>
        </pc:spChg>
        <pc:spChg chg="mod">
          <ac:chgData name="Hina Rafiq Richard (2330393)" userId="S::2330393@student.uwtsd.ac.uk::84e2be93-ea0a-4f0b-8ed7-c7c6051c9568" providerId="AD" clId="Web-{FA4A4730-4D07-F805-169D-10B170865112}" dt="2026-07-07T15:49:59.276" v="39" actId="14100"/>
          <ac:spMkLst>
            <pc:docMk/>
            <pc:sldMk cId="287364276" sldId="260"/>
            <ac:spMk id="3" creationId="{B4FAE1ED-9714-7ECF-253F-8D15F1213658}"/>
          </ac:spMkLst>
        </pc:spChg>
        <pc:spChg chg="add">
          <ac:chgData name="Hina Rafiq Richard (2330393)" userId="S::2330393@student.uwtsd.ac.uk::84e2be93-ea0a-4f0b-8ed7-c7c6051c9568" providerId="AD" clId="Web-{FA4A4730-4D07-F805-169D-10B170865112}" dt="2026-07-07T15:46:38.065" v="14"/>
          <ac:spMkLst>
            <pc:docMk/>
            <pc:sldMk cId="287364276" sldId="260"/>
            <ac:spMk id="10" creationId="{D2B783EE-0239-4717-BBEA-8C9EAC61C824}"/>
          </ac:spMkLst>
        </pc:spChg>
        <pc:spChg chg="add">
          <ac:chgData name="Hina Rafiq Richard (2330393)" userId="S::2330393@student.uwtsd.ac.uk::84e2be93-ea0a-4f0b-8ed7-c7c6051c9568" providerId="AD" clId="Web-{FA4A4730-4D07-F805-169D-10B170865112}" dt="2026-07-07T15:46:38.065" v="14"/>
          <ac:spMkLst>
            <pc:docMk/>
            <pc:sldMk cId="287364276" sldId="260"/>
            <ac:spMk id="12" creationId="{A7B99495-F43F-4D80-A44F-2CB4764EB90B}"/>
          </ac:spMkLst>
        </pc:spChg>
        <pc:spChg chg="add">
          <ac:chgData name="Hina Rafiq Richard (2330393)" userId="S::2330393@student.uwtsd.ac.uk::84e2be93-ea0a-4f0b-8ed7-c7c6051c9568" providerId="AD" clId="Web-{FA4A4730-4D07-F805-169D-10B170865112}" dt="2026-07-07T15:46:38.065" v="14"/>
          <ac:spMkLst>
            <pc:docMk/>
            <pc:sldMk cId="287364276" sldId="260"/>
            <ac:spMk id="14" creationId="{70BEB1E7-2F88-40BC-B73D-42E5B6F80BFC}"/>
          </ac:spMkLst>
        </pc:spChg>
        <pc:picChg chg="add mod ord">
          <ac:chgData name="Hina Rafiq Richard (2330393)" userId="S::2330393@student.uwtsd.ac.uk::84e2be93-ea0a-4f0b-8ed7-c7c6051c9568" providerId="AD" clId="Web-{FA4A4730-4D07-F805-169D-10B170865112}" dt="2026-07-07T15:46:38.065" v="14"/>
          <ac:picMkLst>
            <pc:docMk/>
            <pc:sldMk cId="287364276" sldId="260"/>
            <ac:picMk id="4" creationId="{D2C1CCE0-26F2-7EB6-0301-B65F77F95E32}"/>
          </ac:picMkLst>
        </pc:picChg>
        <pc:picChg chg="add mod">
          <ac:chgData name="Hina Rafiq Richard (2330393)" userId="S::2330393@student.uwtsd.ac.uk::84e2be93-ea0a-4f0b-8ed7-c7c6051c9568" providerId="AD" clId="Web-{FA4A4730-4D07-F805-169D-10B170865112}" dt="2026-07-07T15:46:38.065" v="14"/>
          <ac:picMkLst>
            <pc:docMk/>
            <pc:sldMk cId="287364276" sldId="260"/>
            <ac:picMk id="5" creationId="{BA903C98-640D-3205-C7F1-4E4007DBB930}"/>
          </ac:picMkLst>
        </pc:picChg>
      </pc:sldChg>
      <pc:sldChg chg="addSp delSp modSp mod setBg">
        <pc:chgData name="Hina Rafiq Richard (2330393)" userId="S::2330393@student.uwtsd.ac.uk::84e2be93-ea0a-4f0b-8ed7-c7c6051c9568" providerId="AD" clId="Web-{FA4A4730-4D07-F805-169D-10B170865112}" dt="2026-07-07T15:58:10.999" v="74" actId="20577"/>
        <pc:sldMkLst>
          <pc:docMk/>
          <pc:sldMk cId="3540889151" sldId="262"/>
        </pc:sldMkLst>
        <pc:spChg chg="mod">
          <ac:chgData name="Hina Rafiq Richard (2330393)" userId="S::2330393@student.uwtsd.ac.uk::84e2be93-ea0a-4f0b-8ed7-c7c6051c9568" providerId="AD" clId="Web-{FA4A4730-4D07-F805-169D-10B170865112}" dt="2026-07-07T15:57:33.248" v="66"/>
          <ac:spMkLst>
            <pc:docMk/>
            <pc:sldMk cId="3540889151" sldId="262"/>
            <ac:spMk id="2" creationId="{DD569D12-CF25-D3DD-77B7-9B61B0746184}"/>
          </ac:spMkLst>
        </pc:spChg>
        <pc:spChg chg="mod">
          <ac:chgData name="Hina Rafiq Richard (2330393)" userId="S::2330393@student.uwtsd.ac.uk::84e2be93-ea0a-4f0b-8ed7-c7c6051c9568" providerId="AD" clId="Web-{FA4A4730-4D07-F805-169D-10B170865112}" dt="2026-07-07T15:58:10.999" v="74" actId="20577"/>
          <ac:spMkLst>
            <pc:docMk/>
            <pc:sldMk cId="3540889151" sldId="262"/>
            <ac:spMk id="3" creationId="{954FDD21-967A-E290-A8C4-31E91DEEE074}"/>
          </ac:spMkLst>
        </pc:spChg>
        <pc:spChg chg="add">
          <ac:chgData name="Hina Rafiq Richard (2330393)" userId="S::2330393@student.uwtsd.ac.uk::84e2be93-ea0a-4f0b-8ed7-c7c6051c9568" providerId="AD" clId="Web-{FA4A4730-4D07-F805-169D-10B170865112}" dt="2026-07-07T15:57:33.248" v="66"/>
          <ac:spMkLst>
            <pc:docMk/>
            <pc:sldMk cId="3540889151" sldId="262"/>
            <ac:spMk id="22" creationId="{394842B0-684D-44CC-B4BC-D13331CFD290}"/>
          </ac:spMkLst>
        </pc:spChg>
        <pc:spChg chg="add">
          <ac:chgData name="Hina Rafiq Richard (2330393)" userId="S::2330393@student.uwtsd.ac.uk::84e2be93-ea0a-4f0b-8ed7-c7c6051c9568" providerId="AD" clId="Web-{FA4A4730-4D07-F805-169D-10B170865112}" dt="2026-07-07T15:57:33.248" v="66"/>
          <ac:spMkLst>
            <pc:docMk/>
            <pc:sldMk cId="3540889151" sldId="262"/>
            <ac:spMk id="23" creationId="{4C2A3DC3-F495-4B99-9FF3-3FB30D63235E}"/>
          </ac:spMkLst>
        </pc:spChg>
        <pc:picChg chg="add mod ord">
          <ac:chgData name="Hina Rafiq Richard (2330393)" userId="S::2330393@student.uwtsd.ac.uk::84e2be93-ea0a-4f0b-8ed7-c7c6051c9568" providerId="AD" clId="Web-{FA4A4730-4D07-F805-169D-10B170865112}" dt="2026-07-07T15:57:33.248" v="66"/>
          <ac:picMkLst>
            <pc:docMk/>
            <pc:sldMk cId="3540889151" sldId="262"/>
            <ac:picMk id="4" creationId="{DE98F500-A9E0-A695-DFD4-72765BD6C6C4}"/>
          </ac:picMkLst>
        </pc:picChg>
        <pc:picChg chg="add mod">
          <ac:chgData name="Hina Rafiq Richard (2330393)" userId="S::2330393@student.uwtsd.ac.uk::84e2be93-ea0a-4f0b-8ed7-c7c6051c9568" providerId="AD" clId="Web-{FA4A4730-4D07-F805-169D-10B170865112}" dt="2026-07-07T15:57:33.248" v="66"/>
          <ac:picMkLst>
            <pc:docMk/>
            <pc:sldMk cId="3540889151" sldId="262"/>
            <ac:picMk id="6" creationId="{AB96C639-BEE2-9B03-C247-E313CA84C7F2}"/>
          </ac:picMkLst>
        </pc:picChg>
      </pc:sldChg>
      <pc:sldChg chg="addSp modSp">
        <pc:chgData name="Hina Rafiq Richard (2330393)" userId="S::2330393@student.uwtsd.ac.uk::84e2be93-ea0a-4f0b-8ed7-c7c6051c9568" providerId="AD" clId="Web-{FA4A4730-4D07-F805-169D-10B170865112}" dt="2026-07-07T16:12:07.673" v="113" actId="14100"/>
        <pc:sldMkLst>
          <pc:docMk/>
          <pc:sldMk cId="2662653916" sldId="263"/>
        </pc:sldMkLst>
        <pc:spChg chg="mod">
          <ac:chgData name="Hina Rafiq Richard (2330393)" userId="S::2330393@student.uwtsd.ac.uk::84e2be93-ea0a-4f0b-8ed7-c7c6051c9568" providerId="AD" clId="Web-{FA4A4730-4D07-F805-169D-10B170865112}" dt="2026-07-07T16:10:05.137" v="104" actId="1076"/>
          <ac:spMkLst>
            <pc:docMk/>
            <pc:sldMk cId="2662653916" sldId="263"/>
            <ac:spMk id="2" creationId="{698EF199-3B46-B1B4-FC1D-F10A38A887AA}"/>
          </ac:spMkLst>
        </pc:spChg>
        <pc:spChg chg="mod">
          <ac:chgData name="Hina Rafiq Richard (2330393)" userId="S::2330393@student.uwtsd.ac.uk::84e2be93-ea0a-4f0b-8ed7-c7c6051c9568" providerId="AD" clId="Web-{FA4A4730-4D07-F805-169D-10B170865112}" dt="2026-07-07T16:12:07.673" v="113" actId="14100"/>
          <ac:spMkLst>
            <pc:docMk/>
            <pc:sldMk cId="2662653916" sldId="263"/>
            <ac:spMk id="3" creationId="{9428A605-44A6-1904-2511-D6E0AEDC67F8}"/>
          </ac:spMkLst>
        </pc:spChg>
        <pc:picChg chg="add mod">
          <ac:chgData name="Hina Rafiq Richard (2330393)" userId="S::2330393@student.uwtsd.ac.uk::84e2be93-ea0a-4f0b-8ed7-c7c6051c9568" providerId="AD" clId="Web-{FA4A4730-4D07-F805-169D-10B170865112}" dt="2026-07-07T16:11:35.468" v="111" actId="14100"/>
          <ac:picMkLst>
            <pc:docMk/>
            <pc:sldMk cId="2662653916" sldId="263"/>
            <ac:picMk id="4" creationId="{DA8F489E-4743-C343-3FCB-D199CBCE9146}"/>
          </ac:picMkLst>
        </pc:picChg>
        <pc:picChg chg="add mod">
          <ac:chgData name="Hina Rafiq Richard (2330393)" userId="S::2330393@student.uwtsd.ac.uk::84e2be93-ea0a-4f0b-8ed7-c7c6051c9568" providerId="AD" clId="Web-{FA4A4730-4D07-F805-169D-10B170865112}" dt="2026-07-07T16:10:27.825" v="107" actId="14100"/>
          <ac:picMkLst>
            <pc:docMk/>
            <pc:sldMk cId="2662653916" sldId="263"/>
            <ac:picMk id="5" creationId="{7F5CC9D7-3D8E-2596-A2DB-50E2A6DD5359}"/>
          </ac:picMkLst>
        </pc:picChg>
      </pc:sldChg>
      <pc:sldChg chg="addSp modSp mod setBg">
        <pc:chgData name="Hina Rafiq Richard (2330393)" userId="S::2330393@student.uwtsd.ac.uk::84e2be93-ea0a-4f0b-8ed7-c7c6051c9568" providerId="AD" clId="Web-{FA4A4730-4D07-F805-169D-10B170865112}" dt="2026-07-07T16:16:48.355" v="159" actId="20577"/>
        <pc:sldMkLst>
          <pc:docMk/>
          <pc:sldMk cId="3374123842" sldId="264"/>
        </pc:sldMkLst>
        <pc:spChg chg="mod">
          <ac:chgData name="Hina Rafiq Richard (2330393)" userId="S::2330393@student.uwtsd.ac.uk::84e2be93-ea0a-4f0b-8ed7-c7c6051c9568" providerId="AD" clId="Web-{FA4A4730-4D07-F805-169D-10B170865112}" dt="2026-07-07T16:15:58.728" v="156"/>
          <ac:spMkLst>
            <pc:docMk/>
            <pc:sldMk cId="3374123842" sldId="264"/>
            <ac:spMk id="2" creationId="{00152270-7E5C-464A-1718-18753037FED6}"/>
          </ac:spMkLst>
        </pc:spChg>
        <pc:spChg chg="mod">
          <ac:chgData name="Hina Rafiq Richard (2330393)" userId="S::2330393@student.uwtsd.ac.uk::84e2be93-ea0a-4f0b-8ed7-c7c6051c9568" providerId="AD" clId="Web-{FA4A4730-4D07-F805-169D-10B170865112}" dt="2026-07-07T16:16:48.355" v="159" actId="20577"/>
          <ac:spMkLst>
            <pc:docMk/>
            <pc:sldMk cId="3374123842" sldId="264"/>
            <ac:spMk id="3" creationId="{1CD76C79-1FB1-45B3-5114-16FB7FE1D43B}"/>
          </ac:spMkLst>
        </pc:spChg>
        <pc:spChg chg="add">
          <ac:chgData name="Hina Rafiq Richard (2330393)" userId="S::2330393@student.uwtsd.ac.uk::84e2be93-ea0a-4f0b-8ed7-c7c6051c9568" providerId="AD" clId="Web-{FA4A4730-4D07-F805-169D-10B170865112}" dt="2026-07-07T16:15:58.728" v="156"/>
          <ac:spMkLst>
            <pc:docMk/>
            <pc:sldMk cId="3374123842" sldId="264"/>
            <ac:spMk id="10" creationId="{D2B783EE-0239-4717-BBEA-8C9EAC61C824}"/>
          </ac:spMkLst>
        </pc:spChg>
        <pc:spChg chg="add">
          <ac:chgData name="Hina Rafiq Richard (2330393)" userId="S::2330393@student.uwtsd.ac.uk::84e2be93-ea0a-4f0b-8ed7-c7c6051c9568" providerId="AD" clId="Web-{FA4A4730-4D07-F805-169D-10B170865112}" dt="2026-07-07T16:15:58.728" v="156"/>
          <ac:spMkLst>
            <pc:docMk/>
            <pc:sldMk cId="3374123842" sldId="264"/>
            <ac:spMk id="12" creationId="{A7B99495-F43F-4D80-A44F-2CB4764EB90B}"/>
          </ac:spMkLst>
        </pc:spChg>
        <pc:spChg chg="add">
          <ac:chgData name="Hina Rafiq Richard (2330393)" userId="S::2330393@student.uwtsd.ac.uk::84e2be93-ea0a-4f0b-8ed7-c7c6051c9568" providerId="AD" clId="Web-{FA4A4730-4D07-F805-169D-10B170865112}" dt="2026-07-07T16:15:58.728" v="156"/>
          <ac:spMkLst>
            <pc:docMk/>
            <pc:sldMk cId="3374123842" sldId="264"/>
            <ac:spMk id="14" creationId="{70BEB1E7-2F88-40BC-B73D-42E5B6F80BFC}"/>
          </ac:spMkLst>
        </pc:spChg>
        <pc:picChg chg="add mod">
          <ac:chgData name="Hina Rafiq Richard (2330393)" userId="S::2330393@student.uwtsd.ac.uk::84e2be93-ea0a-4f0b-8ed7-c7c6051c9568" providerId="AD" clId="Web-{FA4A4730-4D07-F805-169D-10B170865112}" dt="2026-07-07T16:15:58.728" v="156"/>
          <ac:picMkLst>
            <pc:docMk/>
            <pc:sldMk cId="3374123842" sldId="264"/>
            <ac:picMk id="4" creationId="{ADDCCC5A-29B5-CDC6-5098-613C60B119BB}"/>
          </ac:picMkLst>
        </pc:picChg>
        <pc:picChg chg="add mod">
          <ac:chgData name="Hina Rafiq Richard (2330393)" userId="S::2330393@student.uwtsd.ac.uk::84e2be93-ea0a-4f0b-8ed7-c7c6051c9568" providerId="AD" clId="Web-{FA4A4730-4D07-F805-169D-10B170865112}" dt="2026-07-07T16:15:58.728" v="156"/>
          <ac:picMkLst>
            <pc:docMk/>
            <pc:sldMk cId="3374123842" sldId="264"/>
            <ac:picMk id="5" creationId="{C2450E39-3B33-866F-9951-0D3B3F7891B6}"/>
          </ac:picMkLst>
        </pc:picChg>
      </pc:sldChg>
      <pc:sldChg chg="addSp modSp mod setBg">
        <pc:chgData name="Hina Rafiq Richard (2330393)" userId="S::2330393@student.uwtsd.ac.uk::84e2be93-ea0a-4f0b-8ed7-c7c6051c9568" providerId="AD" clId="Web-{FA4A4730-4D07-F805-169D-10B170865112}" dt="2026-07-07T16:26:06.690" v="183" actId="14100"/>
        <pc:sldMkLst>
          <pc:docMk/>
          <pc:sldMk cId="3803825741" sldId="265"/>
        </pc:sldMkLst>
        <pc:spChg chg="mod">
          <ac:chgData name="Hina Rafiq Richard (2330393)" userId="S::2330393@student.uwtsd.ac.uk::84e2be93-ea0a-4f0b-8ed7-c7c6051c9568" providerId="AD" clId="Web-{FA4A4730-4D07-F805-169D-10B170865112}" dt="2026-07-07T16:23:49.372" v="173" actId="14100"/>
          <ac:spMkLst>
            <pc:docMk/>
            <pc:sldMk cId="3803825741" sldId="265"/>
            <ac:spMk id="2" creationId="{B777BF19-30F2-3B46-E9BE-7370640B78CF}"/>
          </ac:spMkLst>
        </pc:spChg>
        <pc:spChg chg="mod">
          <ac:chgData name="Hina Rafiq Richard (2330393)" userId="S::2330393@student.uwtsd.ac.uk::84e2be93-ea0a-4f0b-8ed7-c7c6051c9568" providerId="AD" clId="Web-{FA4A4730-4D07-F805-169D-10B170865112}" dt="2026-07-07T16:23:57.982" v="174" actId="14100"/>
          <ac:spMkLst>
            <pc:docMk/>
            <pc:sldMk cId="3803825741" sldId="265"/>
            <ac:spMk id="3" creationId="{FB8DE0C3-DA14-4268-3F81-7401A43DF30A}"/>
          </ac:spMkLst>
        </pc:spChg>
        <pc:spChg chg="add">
          <ac:chgData name="Hina Rafiq Richard (2330393)" userId="S::2330393@student.uwtsd.ac.uk::84e2be93-ea0a-4f0b-8ed7-c7c6051c9568" providerId="AD" clId="Web-{FA4A4730-4D07-F805-169D-10B170865112}" dt="2026-07-07T16:21:46.102" v="162"/>
          <ac:spMkLst>
            <pc:docMk/>
            <pc:sldMk cId="3803825741" sldId="265"/>
            <ac:spMk id="10" creationId="{D2B783EE-0239-4717-BBEA-8C9EAC61C824}"/>
          </ac:spMkLst>
        </pc:spChg>
        <pc:spChg chg="add">
          <ac:chgData name="Hina Rafiq Richard (2330393)" userId="S::2330393@student.uwtsd.ac.uk::84e2be93-ea0a-4f0b-8ed7-c7c6051c9568" providerId="AD" clId="Web-{FA4A4730-4D07-F805-169D-10B170865112}" dt="2026-07-07T16:21:46.102" v="162"/>
          <ac:spMkLst>
            <pc:docMk/>
            <pc:sldMk cId="3803825741" sldId="265"/>
            <ac:spMk id="12" creationId="{A7B99495-F43F-4D80-A44F-2CB4764EB90B}"/>
          </ac:spMkLst>
        </pc:spChg>
        <pc:spChg chg="add">
          <ac:chgData name="Hina Rafiq Richard (2330393)" userId="S::2330393@student.uwtsd.ac.uk::84e2be93-ea0a-4f0b-8ed7-c7c6051c9568" providerId="AD" clId="Web-{FA4A4730-4D07-F805-169D-10B170865112}" dt="2026-07-07T16:21:46.102" v="162"/>
          <ac:spMkLst>
            <pc:docMk/>
            <pc:sldMk cId="3803825741" sldId="265"/>
            <ac:spMk id="14" creationId="{70BEB1E7-2F88-40BC-B73D-42E5B6F80BFC}"/>
          </ac:spMkLst>
        </pc:spChg>
        <pc:picChg chg="add mod">
          <ac:chgData name="Hina Rafiq Richard (2330393)" userId="S::2330393@student.uwtsd.ac.uk::84e2be93-ea0a-4f0b-8ed7-c7c6051c9568" providerId="AD" clId="Web-{FA4A4730-4D07-F805-169D-10B170865112}" dt="2026-07-07T16:25:49.189" v="180" actId="1076"/>
          <ac:picMkLst>
            <pc:docMk/>
            <pc:sldMk cId="3803825741" sldId="265"/>
            <ac:picMk id="4" creationId="{BFBC6BD9-338A-6267-1929-8E4BC7669FD2}"/>
          </ac:picMkLst>
        </pc:picChg>
        <pc:picChg chg="add mod">
          <ac:chgData name="Hina Rafiq Richard (2330393)" userId="S::2330393@student.uwtsd.ac.uk::84e2be93-ea0a-4f0b-8ed7-c7c6051c9568" providerId="AD" clId="Web-{FA4A4730-4D07-F805-169D-10B170865112}" dt="2026-07-07T16:26:06.690" v="183" actId="14100"/>
          <ac:picMkLst>
            <pc:docMk/>
            <pc:sldMk cId="3803825741" sldId="265"/>
            <ac:picMk id="5" creationId="{3C5404B1-6E9D-40E4-2559-6C8559A06DCB}"/>
          </ac:picMkLst>
        </pc:picChg>
      </pc:sldChg>
      <pc:sldChg chg="addSp modSp mod setBg">
        <pc:chgData name="Hina Rafiq Richard (2330393)" userId="S::2330393@student.uwtsd.ac.uk::84e2be93-ea0a-4f0b-8ed7-c7c6051c9568" providerId="AD" clId="Web-{FA4A4730-4D07-F805-169D-10B170865112}" dt="2026-07-07T16:31:16.858" v="209" actId="14100"/>
        <pc:sldMkLst>
          <pc:docMk/>
          <pc:sldMk cId="577602478" sldId="266"/>
        </pc:sldMkLst>
        <pc:spChg chg="mod">
          <ac:chgData name="Hina Rafiq Richard (2330393)" userId="S::2330393@student.uwtsd.ac.uk::84e2be93-ea0a-4f0b-8ed7-c7c6051c9568" providerId="AD" clId="Web-{FA4A4730-4D07-F805-169D-10B170865112}" dt="2026-07-07T16:29:59.574" v="202" actId="14100"/>
          <ac:spMkLst>
            <pc:docMk/>
            <pc:sldMk cId="577602478" sldId="266"/>
            <ac:spMk id="2" creationId="{130D5B56-C284-2CC6-7532-B2E56C6BD954}"/>
          </ac:spMkLst>
        </pc:spChg>
        <pc:spChg chg="mod">
          <ac:chgData name="Hina Rafiq Richard (2330393)" userId="S::2330393@student.uwtsd.ac.uk::84e2be93-ea0a-4f0b-8ed7-c7c6051c9568" providerId="AD" clId="Web-{FA4A4730-4D07-F805-169D-10B170865112}" dt="2026-07-07T16:31:16.858" v="209" actId="14100"/>
          <ac:spMkLst>
            <pc:docMk/>
            <pc:sldMk cId="577602478" sldId="266"/>
            <ac:spMk id="3" creationId="{36598C8F-E0DA-0EA7-09C1-5BDE8DBC3A9A}"/>
          </ac:spMkLst>
        </pc:spChg>
        <pc:spChg chg="add">
          <ac:chgData name="Hina Rafiq Richard (2330393)" userId="S::2330393@student.uwtsd.ac.uk::84e2be93-ea0a-4f0b-8ed7-c7c6051c9568" providerId="AD" clId="Web-{FA4A4730-4D07-F805-169D-10B170865112}" dt="2026-07-07T16:29:35.308" v="200"/>
          <ac:spMkLst>
            <pc:docMk/>
            <pc:sldMk cId="577602478" sldId="266"/>
            <ac:spMk id="10" creationId="{D2B783EE-0239-4717-BBEA-8C9EAC61C824}"/>
          </ac:spMkLst>
        </pc:spChg>
        <pc:spChg chg="add">
          <ac:chgData name="Hina Rafiq Richard (2330393)" userId="S::2330393@student.uwtsd.ac.uk::84e2be93-ea0a-4f0b-8ed7-c7c6051c9568" providerId="AD" clId="Web-{FA4A4730-4D07-F805-169D-10B170865112}" dt="2026-07-07T16:29:35.308" v="200"/>
          <ac:spMkLst>
            <pc:docMk/>
            <pc:sldMk cId="577602478" sldId="266"/>
            <ac:spMk id="12" creationId="{A7B99495-F43F-4D80-A44F-2CB4764EB90B}"/>
          </ac:spMkLst>
        </pc:spChg>
        <pc:spChg chg="add">
          <ac:chgData name="Hina Rafiq Richard (2330393)" userId="S::2330393@student.uwtsd.ac.uk::84e2be93-ea0a-4f0b-8ed7-c7c6051c9568" providerId="AD" clId="Web-{FA4A4730-4D07-F805-169D-10B170865112}" dt="2026-07-07T16:29:35.308" v="200"/>
          <ac:spMkLst>
            <pc:docMk/>
            <pc:sldMk cId="577602478" sldId="266"/>
            <ac:spMk id="14" creationId="{70BEB1E7-2F88-40BC-B73D-42E5B6F80BFC}"/>
          </ac:spMkLst>
        </pc:spChg>
        <pc:picChg chg="add mod ord">
          <ac:chgData name="Hina Rafiq Richard (2330393)" userId="S::2330393@student.uwtsd.ac.uk::84e2be93-ea0a-4f0b-8ed7-c7c6051c9568" providerId="AD" clId="Web-{FA4A4730-4D07-F805-169D-10B170865112}" dt="2026-07-07T16:29:35.308" v="200"/>
          <ac:picMkLst>
            <pc:docMk/>
            <pc:sldMk cId="577602478" sldId="266"/>
            <ac:picMk id="4" creationId="{DA07CA80-5F4C-651D-A6A7-1308CD8813BE}"/>
          </ac:picMkLst>
        </pc:picChg>
        <pc:picChg chg="add mod">
          <ac:chgData name="Hina Rafiq Richard (2330393)" userId="S::2330393@student.uwtsd.ac.uk::84e2be93-ea0a-4f0b-8ed7-c7c6051c9568" providerId="AD" clId="Web-{FA4A4730-4D07-F805-169D-10B170865112}" dt="2026-07-07T16:29:35.308" v="200"/>
          <ac:picMkLst>
            <pc:docMk/>
            <pc:sldMk cId="577602478" sldId="266"/>
            <ac:picMk id="5" creationId="{6BBBD838-C2CE-E272-A9C6-9DE66419C091}"/>
          </ac:picMkLst>
        </pc:picChg>
      </pc:sldChg>
      <pc:sldChg chg="addSp modSp mod setBg">
        <pc:chgData name="Hina Rafiq Richard (2330393)" userId="S::2330393@student.uwtsd.ac.uk::84e2be93-ea0a-4f0b-8ed7-c7c6051c9568" providerId="AD" clId="Web-{FA4A4730-4D07-F805-169D-10B170865112}" dt="2026-07-07T16:32:14.423" v="210"/>
        <pc:sldMkLst>
          <pc:docMk/>
          <pc:sldMk cId="695452954" sldId="267"/>
        </pc:sldMkLst>
        <pc:spChg chg="mod">
          <ac:chgData name="Hina Rafiq Richard (2330393)" userId="S::2330393@student.uwtsd.ac.uk::84e2be93-ea0a-4f0b-8ed7-c7c6051c9568" providerId="AD" clId="Web-{FA4A4730-4D07-F805-169D-10B170865112}" dt="2026-07-07T16:32:14.423" v="210"/>
          <ac:spMkLst>
            <pc:docMk/>
            <pc:sldMk cId="695452954" sldId="267"/>
            <ac:spMk id="2" creationId="{0F0FE9BF-E6B6-3EA2-B27C-AB03E39E6392}"/>
          </ac:spMkLst>
        </pc:spChg>
        <pc:spChg chg="mod">
          <ac:chgData name="Hina Rafiq Richard (2330393)" userId="S::2330393@student.uwtsd.ac.uk::84e2be93-ea0a-4f0b-8ed7-c7c6051c9568" providerId="AD" clId="Web-{FA4A4730-4D07-F805-169D-10B170865112}" dt="2026-07-07T16:32:14.423" v="210"/>
          <ac:spMkLst>
            <pc:docMk/>
            <pc:sldMk cId="695452954" sldId="267"/>
            <ac:spMk id="3" creationId="{F2E1BD48-AD2B-DD30-ED5F-B9FE0533412D}"/>
          </ac:spMkLst>
        </pc:spChg>
        <pc:spChg chg="add">
          <ac:chgData name="Hina Rafiq Richard (2330393)" userId="S::2330393@student.uwtsd.ac.uk::84e2be93-ea0a-4f0b-8ed7-c7c6051c9568" providerId="AD" clId="Web-{FA4A4730-4D07-F805-169D-10B170865112}" dt="2026-07-07T16:32:14.423" v="210"/>
          <ac:spMkLst>
            <pc:docMk/>
            <pc:sldMk cId="695452954" sldId="267"/>
            <ac:spMk id="8" creationId="{907EF6B7-1338-4443-8C46-6A318D952DFD}"/>
          </ac:spMkLst>
        </pc:spChg>
        <pc:spChg chg="add">
          <ac:chgData name="Hina Rafiq Richard (2330393)" userId="S::2330393@student.uwtsd.ac.uk::84e2be93-ea0a-4f0b-8ed7-c7c6051c9568" providerId="AD" clId="Web-{FA4A4730-4D07-F805-169D-10B170865112}" dt="2026-07-07T16:32:14.423" v="210"/>
          <ac:spMkLst>
            <pc:docMk/>
            <pc:sldMk cId="695452954" sldId="267"/>
            <ac:spMk id="10" creationId="{DAAE4CDD-124C-4DCF-9584-B6033B545DD5}"/>
          </ac:spMkLst>
        </pc:spChg>
        <pc:spChg chg="add">
          <ac:chgData name="Hina Rafiq Richard (2330393)" userId="S::2330393@student.uwtsd.ac.uk::84e2be93-ea0a-4f0b-8ed7-c7c6051c9568" providerId="AD" clId="Web-{FA4A4730-4D07-F805-169D-10B170865112}" dt="2026-07-07T16:32:14.423" v="210"/>
          <ac:spMkLst>
            <pc:docMk/>
            <pc:sldMk cId="695452954" sldId="267"/>
            <ac:spMk id="12" creationId="{081E4A58-353D-44AE-B2FC-2A74E2E400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ppl-ai-file-upload.s3.amazonaws.com/web/direct-files/attachments/33871434/fa081222-439a-45c7-af36-25587537a1a6/Digital-Transformation-in-the-Health-and-care-professions.docx?AWSAccessKeyId=ASIA2F3EMEYE4UYDOA7E&amp;Signature=F2BzMDe1wxL0yUbNun%2BslWKoZZQ%3D&amp;x-amz-security-token=IQoJb3JpZ2luX2VjEKL%2F%2F%2F%2F%2F%2F%2F%2F%2F%2FwEaCXVzLWVhc3QtMSJGMEQCIHyPM7cb2GeYjLtTtQhgSFm2%2B1sKfMCWEu7QiyDhst1rAiBZMa83SNeJViaf0c%2Bd%2BgMTJzF%2B4mhDxdUX5WEjleppZCrzBAhrEAEaDDY5OTc1MzMwOTcwNSIMlXTjnwz%2BMk%2B4%2BtOXKtAECj%2BFrUkJHkC7zfiABWOVe0EmiNzx4t6pOfGVJOGJ084ZV7dfE%2BbGgrP3O4yXEVR%2F07Nbkagt%2BiEu%2FZAAAYWO670aOfKpD%2BOzjf4nN4bOvynX1xM%2BDX9AAaesDSoNNjUv7PsS1K6p57H%2BefqIy3fAVKDsZJvX5TLriUhdXv3WcHMXODAlkT356NwTQUhxR9Si1cMb9Xa%2F5WAnYB%2FkNusFdUfJVFGlkgt%2FxqobCi1qsuFnwotj0NTW5MZuEyR60nSAmy1g9ZUf6yohy0kVl7xXp%2BTwex1jxBA8Fvlv9o0YduAYy0MKWUu9FJim0E00lxSjrOOgMsgvMZc02qbCfl%2FrRC1B0SgDwcl2GVn5YXvBeGmuPvrHuJLQ1Qa8l7hbhrJMhLNbIhRPp%2FAywPScmiSEt%2FMfKNq1rXf2ci9Lk%2BHPNyiryvrydUBubXQgCTMixdgOb7hZPb9HUM7zTey4%2Bj72qsSl9mcZs9v%2FFfZ2fMNBaeR3fZO9NsaXJrZ5x2sDm8dnK8mPD1ayGjbPh%2B7NhijLt4BxjSiA2Yzz5erQ5ns9iRJnh61wbunhRjd8vHb39i%2BVE5qvDzWjmLvJtbU4oN1j5cSVymfF%2FdrcvNYhhITzy0q4cxiNrg6Z66KGLo6ga5hMKHNHbZiKsD9OwHclYFK%2Fo7%2FUpJt2Xnm5OEYE6QToU0Yn1Hr8YFPEHImAQtLXX%2FfykTNG97z%2Fn4K%2BytDmsGtmGA4%2FMTk0uwxIPQq8sPCpAboWBca0cqdFJdlpReAt6DAhOOyzdgvOqwn41KcBfak2ZjDElrPSBjqZAcU%2Br3MnDeRl3mLy3MmD698%2BKwY2%2BcFdM9Xd0c823ibxXOGPNWNYbdQfLW4Uwwl6Y9xgNBy5AzXjkxbz0NXLJTK1iB5kEEz%2FhjzZyTFKwC1K72nMZ6HTqzycBhfu47%2BERlTOmm3eWuXmBznFdEbS09s%2FCr2TrTRj4ROvRts3GU6bphFAAIHQeG4%2F3RfPKFO7vKDmPTITMdcDiQ%3D%3D&amp;Expires=1783421207" TargetMode="Externa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transform.england.nhs.uk/digitise-connect-transform/what-good-looks-like/" TargetMode="External"/><Relationship Id="rId3" Type="http://schemas.openxmlformats.org/officeDocument/2006/relationships/hyperlink" Target="https://ppl-ai-file-upload.s3.amazonaws.com/web/direct-files/attachments/33871434/fa081222-439a-45c7-af36-25587537a1a6/Digital-Transformation-in-the-Health-and-care-professions.docx?AWSAccessKeyId=ASIA2F3EMEYE4XNPYHRP&amp;Signature=vvE6i2LBZV572aSaLO9iMgo7%2Bow%3D&amp;x-amz-security-token=IQoJb3JpZ2luX2VjEKL%2F%2F%2F%2F%2F%2F%2F%2F%2F%2FwEaCXVzLWVhc3QtMSJGMEQCIB%2BHpq%2FQ8%2F5KqywW%2FxdT6bReUXy3HywytWZRO3mFUhnNAiBowI%2F6G5ma9rPyXJN%2F2mfTZbglsxQdM4E58bscSTsGoCrzBAhqEAEaDDY5OTc1MzMwOTcwNSIM%2BpViuFZR15XPb1t0KtAE%2BvE7jDHR4ckij09eseUOM0nB3txrTJPA9OJqbaGVWz6kOE9MLAiLAKUckpPdgZgpXgCK4mNVRmpzDt5Z19AvhnKm%2BG4h9M%2FE8DwZZNC94NwHqQcQRY2Ojxu9VPgV1NfWhdnDjNC6VnTWVcOFy5bf5oLSoOtdRUi%2FuC7NchjdADxe30lyHugcVH9hJC7BUQD00lYkHzhBiAvmo%2F7TfHrdiNryDrWR%2B5Nq2Rbsi0dnA7eOmoQai%2FB5ky%2B6B35BDFj27Kc4niluuZw%2BppOnp57L6mvDOvi49i6HZD1jmklFwJySZ34VQOq%2BAc%2F3fEh9ly66XAvirIVqVy5I0SUZdRhNAaD36i%2Bsf5pqAVOFmoOqck1ZV%2Bs%2FdyMoDGLTbl7lfZGIDrgN8jqdA7nvNTTfeB%2Fp5j3lgrq3WqsCy8g1NcvO479A69gyc36RySvu8%2BlKimq0b5p%2B5BrKKSmFvzlX0IXUIi28XAAS%2Fng2%2Fwej3VP0c70PyJ0t6jJpxQWfnrmCnd%2FBXlLIXd53NqJoRX2i%2FoClhDAvwFa3N3N0VjOy2Jh5LApbjcsshyAp41k3PG3pp184BHYU4CEAw4IdoDxtObAQ33%2B8fnX4lzS7XOWjv1bgl%2F%2B8uxDnx4XrlJhawYTJD%2Bkp4PDWpBpLmKYI59Ywih%2FC5ALiLmd43r2JfQ3elxw%2FNnH66diCMzbjAu6ekPiZ2fKqZBRAWEHlEdwJ2zzULSL1%2F%2B5gu8TFVL%2F6aXv0EikkeEeRkAQmY9kSMj3EcHmgk6weHkOMwt%2B9AKoF0dNwiT08dzDYg7PSBjqZAY1kmB1pwwvPEXNlm74rrUlWpUxSrOVC64ACwAVj2awLaZH%2FLSsg7NZ%2Fp1QboOg35bbVuril2N1ktPvG12X7VHyack89XT06%2BYX37MZe5t%2FSpVtLWfcvdW%2Fau5tAtp6Owr3alLQS2lNgGsuLCz7S0BodJ3VoXopkdYADlHRkGiTzk2xCq72B8ocF575lgeHnhHve3qqog9KMcQ%3D%3D&amp;Expires=1783418795" TargetMode="External"/><Relationship Id="rId7" Type="http://schemas.openxmlformats.org/officeDocument/2006/relationships/hyperlink" Target="https://www.england.nhs.uk/digitaltechnology/"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2.xml"/><Relationship Id="rId6" Type="http://schemas.openxmlformats.org/officeDocument/2006/relationships/hyperlink" Target="https://www.local.gov.uk/our-support/partners-care-and-health/digital-transformation/implementing-digital-social-care" TargetMode="External"/><Relationship Id="rId5" Type="http://schemas.openxmlformats.org/officeDocument/2006/relationships/hyperlink" Target="https://www.gov.uk/government/news/major-nhs-app-expansion-cuts-waiting-times" TargetMode="External"/><Relationship Id="rId10" Type="http://schemas.openxmlformats.org/officeDocument/2006/relationships/hyperlink" Target="https://assets.kingsfund.org.uk/f/256914/x/f6444844fd/shaping_future_digital_technology_health_social_care_2021.pdf" TargetMode="External"/><Relationship Id="rId4" Type="http://schemas.openxmlformats.org/officeDocument/2006/relationships/hyperlink" Target="https://www.gov.uk/government/publications/data-saves-lives-reshaping-health-and-social-care-with-data" TargetMode="External"/><Relationship Id="rId9" Type="http://schemas.openxmlformats.org/officeDocument/2006/relationships/hyperlink" Target="https://www.nuffieldtrust.org.uk/research/digital-primary-care-improving-access-for-all-rapid-evidence-re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US" sz="2900" b="1" dirty="0">
                <a:latin typeface="Arial Nova"/>
                <a:ea typeface="+mj-lt"/>
                <a:cs typeface="+mj-lt"/>
              </a:rPr>
              <a:t>Student </a:t>
            </a:r>
            <a:r>
              <a:rPr lang="en-US" sz="2900" b="1" dirty="0" err="1">
                <a:latin typeface="Arial Nova"/>
                <a:ea typeface="+mj-lt"/>
                <a:cs typeface="+mj-lt"/>
              </a:rPr>
              <a:t>name;Hina</a:t>
            </a:r>
            <a:r>
              <a:rPr lang="en-US" sz="2900" b="1" dirty="0">
                <a:latin typeface="Arial Nova"/>
                <a:ea typeface="+mj-lt"/>
                <a:cs typeface="+mj-lt"/>
              </a:rPr>
              <a:t> Richard</a:t>
            </a:r>
            <a:endParaRPr lang="en-US" sz="2900" b="1" dirty="0">
              <a:latin typeface="Arial Nova"/>
            </a:endParaRPr>
          </a:p>
          <a:p>
            <a:pPr algn="l"/>
            <a:r>
              <a:rPr lang="en-US" sz="2900" b="1">
                <a:latin typeface="Arial Nova"/>
                <a:ea typeface="+mj-lt"/>
                <a:cs typeface="+mj-lt"/>
              </a:rPr>
              <a:t>Student Number: 2330393</a:t>
            </a:r>
            <a:endParaRPr lang="en-US" sz="2900" b="1">
              <a:latin typeface="Arial Nova"/>
            </a:endParaRPr>
          </a:p>
          <a:p>
            <a:pPr algn="l"/>
            <a:r>
              <a:rPr lang="en-US" sz="2900" b="1">
                <a:latin typeface="Arial Nova"/>
                <a:ea typeface="+mj-lt"/>
                <a:cs typeface="+mj-lt"/>
              </a:rPr>
              <a:t>Module name: Digital Transformation in the Health and Care Professions</a:t>
            </a:r>
            <a:endParaRPr lang="en-US" sz="2900" b="1">
              <a:latin typeface="Arial Nova"/>
            </a:endParaRPr>
          </a:p>
          <a:p>
            <a:pPr algn="l"/>
            <a:r>
              <a:rPr lang="en-US" sz="2900" b="1">
                <a:latin typeface="Arial Nova"/>
                <a:ea typeface="+mj-lt"/>
                <a:cs typeface="+mj-lt"/>
              </a:rPr>
              <a:t>Module Code: BMH6026-BIRM</a:t>
            </a:r>
            <a:br>
              <a:rPr lang="en-US" sz="2900" b="1" dirty="0">
                <a:latin typeface="Arial Nova"/>
                <a:ea typeface="+mj-lt"/>
                <a:cs typeface="+mj-lt"/>
              </a:rPr>
            </a:br>
            <a:r>
              <a:rPr lang="en-US" sz="2900" b="1">
                <a:latin typeface="Arial Nova"/>
              </a:rPr>
              <a:t>Lecturer  name: Martin</a:t>
            </a:r>
            <a:r>
              <a:rPr lang="en-US" sz="2900" b="1" dirty="0">
                <a:latin typeface="Arial Nova"/>
                <a:ea typeface="+mj-lt"/>
                <a:cs typeface="+mj-lt"/>
              </a:rPr>
              <a:t> </a:t>
            </a:r>
            <a:r>
              <a:rPr lang="en-US" sz="2900" b="1">
                <a:highlight>
                  <a:srgbClr val="FFFFFF"/>
                </a:highlight>
                <a:latin typeface="Arial Nova"/>
                <a:ea typeface="+mj-lt"/>
                <a:cs typeface="+mj-lt"/>
              </a:rPr>
              <a:t> Svejda </a:t>
            </a:r>
            <a:br>
              <a:rPr lang="en-US" sz="2900" b="1" dirty="0">
                <a:latin typeface="Arial Nova"/>
              </a:rPr>
            </a:br>
            <a:r>
              <a:rPr lang="en-US" sz="2900" b="1">
                <a:highlight>
                  <a:srgbClr val="FFFFFF"/>
                </a:highlight>
                <a:latin typeface="Arial Nova"/>
              </a:rPr>
              <a:t>COMPONENT 2</a:t>
            </a:r>
            <a:br>
              <a:rPr lang="en-US" sz="2900" dirty="0">
                <a:latin typeface="Arial Nova"/>
              </a:rPr>
            </a:br>
            <a:endParaRPr lang="en-US" sz="29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105AF2-7778-2601-1C16-28AEA6436FA7}"/>
              </a:ext>
            </a:extLst>
          </p:cNvPr>
          <p:cNvSpPr>
            <a:spLocks noGrp="1"/>
          </p:cNvSpPr>
          <p:nvPr>
            <p:ph type="title"/>
          </p:nvPr>
        </p:nvSpPr>
        <p:spPr>
          <a:xfrm>
            <a:off x="5894962" y="479493"/>
            <a:ext cx="5458838" cy="1325563"/>
          </a:xfrm>
        </p:spPr>
        <p:txBody>
          <a:bodyPr>
            <a:normAutofit/>
          </a:bodyPr>
          <a:lstStyle/>
          <a:p>
            <a:r>
              <a:rPr lang="en-US"/>
              <a:t>INTRODUCTION</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6D4EBAC-A8BC-53D4-FD77-E7EF9B0B5DBE}"/>
              </a:ext>
            </a:extLst>
          </p:cNvPr>
          <p:cNvSpPr>
            <a:spLocks noGrp="1"/>
          </p:cNvSpPr>
          <p:nvPr>
            <p:ph idx="1"/>
          </p:nvPr>
        </p:nvSpPr>
        <p:spPr>
          <a:xfrm>
            <a:off x="5478744" y="1414544"/>
            <a:ext cx="5875056" cy="5761343"/>
          </a:xfrm>
        </p:spPr>
        <p:txBody>
          <a:bodyPr vert="horz" lIns="91440" tIns="45720" rIns="91440" bIns="45720" rtlCol="0" anchor="t">
            <a:noAutofit/>
          </a:bodyPr>
          <a:lstStyle/>
          <a:p>
            <a:r>
              <a:rPr lang="en-US" sz="1600">
                <a:highlight>
                  <a:srgbClr val="FFFFFF"/>
                </a:highlight>
                <a:latin typeface="Arial Nova"/>
                <a:ea typeface="+mn-lt"/>
                <a:cs typeface="+mn-lt"/>
              </a:rPr>
              <a:t>The NHS App, which was released in England in 2019, is a significant patient-facing digital innovation that has been described as a "digital front door" to NHS services (Greaves et al., 2026; Papoutsi et al., 2025).Digital-Transformation-in-the-Health-and-care-professions.docx </a:t>
            </a:r>
            <a:endParaRPr lang="en-US" sz="1600">
              <a:latin typeface="Arial Nova"/>
            </a:endParaRPr>
          </a:p>
          <a:p>
            <a:r>
              <a:rPr lang="en-US" sz="1600">
                <a:ea typeface="+mn-lt"/>
                <a:cs typeface="+mn-lt"/>
              </a:rPr>
              <a:t>It enables online appointment booking, repeat prescription requests, access to health records, and usage of NHS 111 (Greaves et al., 2026; Papoutsi et al., 2025).</a:t>
            </a:r>
            <a:endParaRPr lang="en-US" sz="1600">
              <a:latin typeface="Arial Nova"/>
            </a:endParaRPr>
          </a:p>
          <a:p>
            <a:r>
              <a:rPr lang="en-US" sz="1600">
                <a:ea typeface="+mn-lt"/>
                <a:cs typeface="+mn-lt"/>
              </a:rPr>
              <a:t>Digital-Transformation-in-the-Health-and-care-professions.docx</a:t>
            </a:r>
            <a:endParaRPr lang="en-US" sz="1600"/>
          </a:p>
          <a:p>
            <a:r>
              <a:rPr lang="en-US" sz="1600">
                <a:ea typeface="+mn-lt"/>
                <a:cs typeface="+mn-lt"/>
              </a:rPr>
              <a:t>This matches with NHS aims of transforming services, empowering patients, and providing integrated care (Department of Health and Social Care, 2022; NHS England, 2026a).</a:t>
            </a:r>
            <a:endParaRPr lang="en-US" sz="1600"/>
          </a:p>
          <a:p>
            <a:r>
              <a:rPr lang="en-US" sz="1600">
                <a:ea typeface="+mn-lt"/>
                <a:cs typeface="+mn-lt"/>
              </a:rPr>
              <a:t>Digital Transformation in Health and Care Professions.docx</a:t>
            </a:r>
            <a:endParaRPr lang="en-US" sz="1600"/>
          </a:p>
          <a:p>
            <a:r>
              <a:rPr lang="en-US" sz="1600">
                <a:highlight>
                  <a:srgbClr val="FFFFFF"/>
                </a:highlight>
                <a:latin typeface="Arial Nova"/>
                <a:ea typeface="+mn-lt"/>
                <a:cs typeface="+mn-lt"/>
              </a:rPr>
              <a:t>This presentation examines the influence on the workforce, service delivery, and patients/service consumers.</a:t>
            </a:r>
            <a:endParaRPr lang="en-US" sz="1600">
              <a:latin typeface="Arial Nova"/>
            </a:endParaRPr>
          </a:p>
        </p:txBody>
      </p:sp>
      <p:sp>
        <p:nvSpPr>
          <p:cNvPr id="4" name="TextBox 3">
            <a:extLst>
              <a:ext uri="{FF2B5EF4-FFF2-40B4-BE49-F238E27FC236}">
                <a16:creationId xmlns:a16="http://schemas.microsoft.com/office/drawing/2014/main" id="{C691CA87-0700-AEB3-EDF8-29A725218AC5}"/>
              </a:ext>
            </a:extLst>
          </p:cNvPr>
          <p:cNvSpPr txBox="1"/>
          <p:nvPr/>
        </p:nvSpPr>
        <p:spPr>
          <a:xfrm>
            <a:off x="998514" y="673274"/>
            <a:ext cx="21251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800">
                <a:latin typeface="Arial Nova"/>
              </a:rPr>
              <a:t>NHS  APP</a:t>
            </a:r>
          </a:p>
        </p:txBody>
      </p:sp>
      <p:pic>
        <p:nvPicPr>
          <p:cNvPr id="17" name="Picture 16">
            <a:extLst>
              <a:ext uri="{FF2B5EF4-FFF2-40B4-BE49-F238E27FC236}">
                <a16:creationId xmlns:a16="http://schemas.microsoft.com/office/drawing/2014/main" id="{AC99FB85-3CC8-DE45-CF8F-37AB7236428A}"/>
              </a:ext>
            </a:extLst>
          </p:cNvPr>
          <p:cNvPicPr>
            <a:picLocks noChangeAspect="1"/>
          </p:cNvPicPr>
          <p:nvPr/>
        </p:nvPicPr>
        <p:blipFill>
          <a:blip r:embed="rId2"/>
          <a:stretch>
            <a:fillRect/>
          </a:stretch>
        </p:blipFill>
        <p:spPr>
          <a:xfrm>
            <a:off x="1416956" y="1146629"/>
            <a:ext cx="4060373" cy="2699658"/>
          </a:xfrm>
          <a:prstGeom prst="rect">
            <a:avLst/>
          </a:prstGeom>
        </p:spPr>
      </p:pic>
      <p:pic>
        <p:nvPicPr>
          <p:cNvPr id="18" name="Picture 17">
            <a:extLst>
              <a:ext uri="{FF2B5EF4-FFF2-40B4-BE49-F238E27FC236}">
                <a16:creationId xmlns:a16="http://schemas.microsoft.com/office/drawing/2014/main" id="{3EED38E5-3D5F-6EFC-26F4-176F016856B8}"/>
              </a:ext>
            </a:extLst>
          </p:cNvPr>
          <p:cNvPicPr>
            <a:picLocks noChangeAspect="1"/>
          </p:cNvPicPr>
          <p:nvPr/>
        </p:nvPicPr>
        <p:blipFill>
          <a:blip r:embed="rId3"/>
          <a:stretch>
            <a:fillRect/>
          </a:stretch>
        </p:blipFill>
        <p:spPr>
          <a:xfrm>
            <a:off x="2304142" y="3848100"/>
            <a:ext cx="2967057" cy="2133601"/>
          </a:xfrm>
          <a:prstGeom prst="rect">
            <a:avLst/>
          </a:prstGeom>
        </p:spPr>
      </p:pic>
    </p:spTree>
    <p:extLst>
      <p:ext uri="{BB962C8B-B14F-4D97-AF65-F5344CB8AC3E}">
        <p14:creationId xmlns:p14="http://schemas.microsoft.com/office/powerpoint/2010/main" val="20139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BA0A15-B00D-0693-B856-6D7AA6615AA5}"/>
              </a:ext>
            </a:extLst>
          </p:cNvPr>
          <p:cNvPicPr>
            <a:picLocks noChangeAspect="1"/>
          </p:cNvPicPr>
          <p:nvPr/>
        </p:nvPicPr>
        <p:blipFill>
          <a:blip r:embed="rId2"/>
          <a:srcRect l="2472" r="16774" b="4"/>
          <a:stretch>
            <a:fillRect/>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5" name="Picture 4">
            <a:extLst>
              <a:ext uri="{FF2B5EF4-FFF2-40B4-BE49-F238E27FC236}">
                <a16:creationId xmlns:a16="http://schemas.microsoft.com/office/drawing/2014/main" id="{8A608840-0B2E-7A17-5FC4-DDFFE855A392}"/>
              </a:ext>
            </a:extLst>
          </p:cNvPr>
          <p:cNvPicPr>
            <a:picLocks noChangeAspect="1"/>
          </p:cNvPicPr>
          <p:nvPr/>
        </p:nvPicPr>
        <p:blipFill>
          <a:blip r:embed="rId3"/>
          <a:srcRect t="24531" r="2" b="20335"/>
          <a:stretch>
            <a:fillRect/>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6" name="Picture 5">
            <a:extLst>
              <a:ext uri="{FF2B5EF4-FFF2-40B4-BE49-F238E27FC236}">
                <a16:creationId xmlns:a16="http://schemas.microsoft.com/office/drawing/2014/main" id="{A17579AB-1FC9-A76D-1C4E-45FD97136707}"/>
              </a:ext>
            </a:extLst>
          </p:cNvPr>
          <p:cNvPicPr>
            <a:picLocks noChangeAspect="1"/>
          </p:cNvPicPr>
          <p:nvPr/>
        </p:nvPicPr>
        <p:blipFill>
          <a:blip r:embed="rId4"/>
          <a:srcRect t="27446" r="-1" b="-1"/>
          <a:stretch>
            <a:fillRect/>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3" name="Freeform: Shape 1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74CCFA-706A-7F9E-17CD-38C88C86D627}"/>
              </a:ext>
            </a:extLst>
          </p:cNvPr>
          <p:cNvSpPr>
            <a:spLocks noGrp="1"/>
          </p:cNvSpPr>
          <p:nvPr>
            <p:ph type="title"/>
          </p:nvPr>
        </p:nvSpPr>
        <p:spPr>
          <a:xfrm>
            <a:off x="448056" y="685800"/>
            <a:ext cx="4922338" cy="1325563"/>
          </a:xfrm>
        </p:spPr>
        <p:txBody>
          <a:bodyPr>
            <a:normAutofit/>
          </a:bodyPr>
          <a:lstStyle/>
          <a:p>
            <a:r>
              <a:rPr lang="en-US" sz="3400" b="1">
                <a:latin typeface="Arial Nova"/>
                <a:ea typeface="+mj-lt"/>
                <a:cs typeface="+mj-lt"/>
              </a:rPr>
              <a:t>Policy and Strategic Context</a:t>
            </a:r>
            <a:endParaRPr lang="en-US" sz="3400" b="1">
              <a:latin typeface="Arial Nova"/>
            </a:endParaRPr>
          </a:p>
        </p:txBody>
      </p:sp>
      <p:sp>
        <p:nvSpPr>
          <p:cNvPr id="17" name="Rectangle 1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1F3C48-149A-FC14-DA53-9FC3BF389CA7}"/>
              </a:ext>
            </a:extLst>
          </p:cNvPr>
          <p:cNvSpPr>
            <a:spLocks noGrp="1"/>
          </p:cNvSpPr>
          <p:nvPr>
            <p:ph idx="1"/>
          </p:nvPr>
        </p:nvSpPr>
        <p:spPr>
          <a:xfrm>
            <a:off x="448056" y="2514600"/>
            <a:ext cx="4922338" cy="3666744"/>
          </a:xfrm>
        </p:spPr>
        <p:txBody>
          <a:bodyPr vert="horz" lIns="91440" tIns="45720" rIns="91440" bIns="45720" rtlCol="0">
            <a:normAutofit/>
          </a:bodyPr>
          <a:lstStyle/>
          <a:p>
            <a:endParaRPr lang="en-US" sz="1400">
              <a:ea typeface="+mn-lt"/>
              <a:cs typeface="+mn-lt"/>
            </a:endParaRPr>
          </a:p>
          <a:p>
            <a:r>
              <a:rPr lang="en-US" sz="1400">
                <a:ea typeface="+mn-lt"/>
                <a:cs typeface="+mn-lt"/>
              </a:rPr>
              <a:t>The NHS App is consistent with national policy goals to improve access, empower citizens, modernise care, and strengthen service integration (Department of Health and Social Care, 2022; NHS England, 2026a).Digital-Transformation-in-the-Health-and-care-professions.docx </a:t>
            </a:r>
            <a:endParaRPr lang="en-US" sz="1400"/>
          </a:p>
          <a:p>
            <a:endParaRPr lang="en-US" sz="1400"/>
          </a:p>
          <a:p>
            <a:r>
              <a:rPr lang="en-US" sz="1400">
                <a:ea typeface="+mn-lt"/>
                <a:cs typeface="+mn-lt"/>
              </a:rPr>
              <a:t>These goals are expressed in A Plan for Digital Health and Social Care, Data Saves Lives, and What Good Looks Like.Digital-Transformation-in-the-Health-and-care-professions.docx </a:t>
            </a:r>
            <a:endParaRPr lang="en-US" sz="1400"/>
          </a:p>
          <a:p>
            <a:endParaRPr lang="en-US" sz="1400"/>
          </a:p>
          <a:p>
            <a:r>
              <a:rPr lang="en-US" sz="1400">
                <a:ea typeface="+mn-lt"/>
                <a:cs typeface="+mn-lt"/>
              </a:rPr>
              <a:t>The app is part of a wider NHS digital transformation goal, not a standalone technology (Department of Health and Social Care, 2022; NHS England, 2026a). </a:t>
            </a:r>
            <a:endParaRPr lang="en-US" sz="1400"/>
          </a:p>
          <a:p>
            <a:endParaRPr lang="en-US" sz="1400"/>
          </a:p>
          <a:p>
            <a:endParaRPr lang="en-US" sz="1400"/>
          </a:p>
        </p:txBody>
      </p:sp>
    </p:spTree>
    <p:extLst>
      <p:ext uri="{BB962C8B-B14F-4D97-AF65-F5344CB8AC3E}">
        <p14:creationId xmlns:p14="http://schemas.microsoft.com/office/powerpoint/2010/main" val="4270768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2DE5B-A953-385D-8F5E-08F35F3627A8}"/>
              </a:ext>
            </a:extLst>
          </p:cNvPr>
          <p:cNvSpPr>
            <a:spLocks noGrp="1"/>
          </p:cNvSpPr>
          <p:nvPr>
            <p:ph type="title"/>
          </p:nvPr>
        </p:nvSpPr>
        <p:spPr>
          <a:xfrm>
            <a:off x="838201" y="345810"/>
            <a:ext cx="5120561" cy="1325563"/>
          </a:xfrm>
        </p:spPr>
        <p:txBody>
          <a:bodyPr>
            <a:normAutofit/>
          </a:bodyPr>
          <a:lstStyle/>
          <a:p>
            <a:r>
              <a:rPr lang="en-US" b="1">
                <a:latin typeface="Arial Nova"/>
                <a:ea typeface="+mj-lt"/>
                <a:cs typeface="+mj-lt"/>
              </a:rPr>
              <a:t>What the NHS App Changes</a:t>
            </a:r>
            <a:endParaRPr lang="en-US" b="1">
              <a:latin typeface="Arial Nova"/>
            </a:endParaRPr>
          </a:p>
        </p:txBody>
      </p:sp>
      <p:sp>
        <p:nvSpPr>
          <p:cNvPr id="3" name="Content Placeholder 2">
            <a:extLst>
              <a:ext uri="{FF2B5EF4-FFF2-40B4-BE49-F238E27FC236}">
                <a16:creationId xmlns:a16="http://schemas.microsoft.com/office/drawing/2014/main" id="{3FA5FEE7-189F-E1B5-F474-446FB56E41D7}"/>
              </a:ext>
            </a:extLst>
          </p:cNvPr>
          <p:cNvSpPr>
            <a:spLocks noGrp="1"/>
          </p:cNvSpPr>
          <p:nvPr>
            <p:ph idx="1"/>
          </p:nvPr>
        </p:nvSpPr>
        <p:spPr>
          <a:xfrm>
            <a:off x="838201" y="1825625"/>
            <a:ext cx="5092194" cy="4351338"/>
          </a:xfrm>
        </p:spPr>
        <p:txBody>
          <a:bodyPr vert="horz" lIns="91440" tIns="45720" rIns="91440" bIns="45720" rtlCol="0">
            <a:normAutofit/>
          </a:bodyPr>
          <a:lstStyle/>
          <a:p>
            <a:r>
              <a:rPr lang="en-US" sz="1500">
                <a:ea typeface="+mn-lt"/>
                <a:cs typeface="+mn-lt"/>
              </a:rPr>
              <a:t>The app transforms everyday interactions from traditional access channels to digital self-service, lowering reliance on phone and in-person contact for typical activities (Papoutsi et al., 2025).Digital-Transformation-in-the-Health-and-care-professions.docx </a:t>
            </a:r>
            <a:endParaRPr lang="en-US" sz="1500"/>
          </a:p>
          <a:p>
            <a:endParaRPr lang="en-US" sz="1500"/>
          </a:p>
          <a:p>
            <a:r>
              <a:rPr lang="en-US" sz="1500">
                <a:ea typeface="+mn-lt"/>
                <a:cs typeface="+mn-lt"/>
              </a:rPr>
              <a:t>Its growth into the NHS COVID Pass and hospital appointment management exhibits adaptability and broad system applicability (Department of Health and Social Care, 2025; Wise, 2022).Digital-Transformation-in-the-Health-and-care-professions.docx </a:t>
            </a:r>
            <a:endParaRPr lang="en-US" sz="1500"/>
          </a:p>
          <a:p>
            <a:endParaRPr lang="en-US" sz="1500"/>
          </a:p>
          <a:p>
            <a:r>
              <a:rPr lang="en-US" sz="1500">
                <a:ea typeface="+mn-lt"/>
                <a:cs typeface="+mn-lt"/>
              </a:rPr>
              <a:t>However, digital expansion does not ensure transformation because results remain dependent on interoperability, consistency, and equitable implementation (Department of Health and Social Care, 2022; Papoutsi et al., 2025). </a:t>
            </a:r>
            <a:endParaRPr lang="en-US" sz="15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ED77A90-35C7-7652-50D6-1759DF132430}"/>
              </a:ext>
            </a:extLst>
          </p:cNvPr>
          <p:cNvPicPr>
            <a:picLocks noChangeAspect="1"/>
          </p:cNvPicPr>
          <p:nvPr/>
        </p:nvPicPr>
        <p:blipFill>
          <a:blip r:embed="rId2"/>
          <a:srcRect l="11454" r="19202"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F2D38AFA-10CD-20B7-5A49-F829F0A7A688}"/>
              </a:ext>
            </a:extLst>
          </p:cNvPr>
          <p:cNvPicPr>
            <a:picLocks noChangeAspect="1"/>
          </p:cNvPicPr>
          <p:nvPr/>
        </p:nvPicPr>
        <p:blipFill>
          <a:blip r:embed="rId3"/>
          <a:srcRect l="11075" r="10829"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947046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B4F4F-B149-7A97-0653-657CC94E3FCD}"/>
              </a:ext>
            </a:extLst>
          </p:cNvPr>
          <p:cNvSpPr>
            <a:spLocks noGrp="1"/>
          </p:cNvSpPr>
          <p:nvPr>
            <p:ph type="ctrTitle"/>
          </p:nvPr>
        </p:nvSpPr>
        <p:spPr>
          <a:xfrm>
            <a:off x="177801" y="846552"/>
            <a:ext cx="5773704" cy="846592"/>
          </a:xfrm>
        </p:spPr>
        <p:txBody>
          <a:bodyPr vert="horz" lIns="91440" tIns="45720" rIns="91440" bIns="45720" rtlCol="0" anchor="ctr">
            <a:normAutofit/>
          </a:bodyPr>
          <a:lstStyle/>
          <a:p>
            <a:pPr algn="l"/>
            <a:r>
              <a:rPr lang="en-US" sz="4400" b="1" kern="1200">
                <a:solidFill>
                  <a:schemeClr val="tx1"/>
                </a:solidFill>
                <a:latin typeface="+mj-lt"/>
                <a:ea typeface="+mj-ea"/>
                <a:cs typeface="+mj-cs"/>
              </a:rPr>
              <a:t>Workforce Impact</a:t>
            </a:r>
          </a:p>
          <a:p>
            <a:pPr algn="l"/>
            <a:endParaRPr lang="en-US" sz="4400" b="1" kern="1200">
              <a:solidFill>
                <a:schemeClr val="tx1"/>
              </a:solidFill>
              <a:latin typeface="+mj-lt"/>
              <a:ea typeface="+mj-ea"/>
              <a:cs typeface="+mj-cs"/>
            </a:endParaRPr>
          </a:p>
          <a:p>
            <a:pPr algn="l"/>
            <a:endParaRPr lang="en-US" sz="4400"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B4FAE1ED-9714-7ECF-253F-8D15F1213658}"/>
              </a:ext>
            </a:extLst>
          </p:cNvPr>
          <p:cNvSpPr>
            <a:spLocks noGrp="1"/>
          </p:cNvSpPr>
          <p:nvPr>
            <p:ph type="subTitle" idx="1"/>
          </p:nvPr>
        </p:nvSpPr>
        <p:spPr>
          <a:xfrm>
            <a:off x="159513" y="1921419"/>
            <a:ext cx="5785396" cy="4572536"/>
          </a:xfrm>
        </p:spPr>
        <p:txBody>
          <a:bodyPr vert="horz" lIns="91440" tIns="45720" rIns="91440" bIns="45720" rtlCol="0" anchor="t">
            <a:noAutofit/>
          </a:bodyPr>
          <a:lstStyle/>
          <a:p>
            <a:pPr marL="285750" indent="-228600" algn="l">
              <a:buFont typeface="Arial" panose="020B0604020202020204" pitchFamily="34" charset="0"/>
              <a:buChar char="•"/>
            </a:pPr>
            <a:r>
              <a:rPr lang="en-US" sz="1600"/>
              <a:t>The NHS App has altered worker duties in general practice by introducing new tasks such as registration support, identification verification, and patient advice (Papoutsi et al., 2025).Digital-Transformation-in-the-Health-and-care-professions.docx </a:t>
            </a:r>
            <a:endParaRPr lang="en-US" sz="1600" dirty="0"/>
          </a:p>
          <a:p>
            <a:pPr marL="285750" indent="-228600" algn="l">
              <a:buChar char="•"/>
            </a:pPr>
            <a:r>
              <a:rPr lang="en-US" sz="1600"/>
              <a:t>A significant advantage is the potential decrease in ordinary administrative burden when patients </a:t>
            </a:r>
            <a:r>
              <a:rPr lang="en-US" sz="1600" err="1"/>
              <a:t>utilise</a:t>
            </a:r>
            <a:r>
              <a:rPr lang="en-US" sz="1600" dirty="0"/>
              <a:t> </a:t>
            </a:r>
            <a:r>
              <a:rPr lang="en-US" sz="1600"/>
              <a:t>the app for visits, medications, and record access.Digital-Transformation-in-the-Health-and-care-professions.docx </a:t>
            </a:r>
            <a:endParaRPr lang="en-US" sz="1600" dirty="0"/>
          </a:p>
          <a:p>
            <a:pPr marL="285750" indent="-228600" algn="l">
              <a:buFont typeface="Arial" panose="020B0604020202020204" pitchFamily="34" charset="0"/>
              <a:buChar char="•"/>
            </a:pPr>
            <a:r>
              <a:rPr lang="en-US" sz="1600"/>
              <a:t>However, adoption might raise short-term workload by requiring staff to address technical enquiries, explain records, and change procedures (Papoutsi et al., 2025; Greaves et al., 2026).Digital-Transformation-in-the-Health-and-care-professions.docx </a:t>
            </a:r>
            <a:endParaRPr lang="en-US" sz="1600" dirty="0"/>
          </a:p>
          <a:p>
            <a:pPr marL="285750" indent="-228600" algn="l">
              <a:buFont typeface="Arial" panose="020B0604020202020204" pitchFamily="34" charset="0"/>
              <a:buChar char="•"/>
            </a:pPr>
            <a:r>
              <a:rPr lang="en-US" sz="1600"/>
              <a:t>This shows that digital innovation does not eliminate </a:t>
            </a:r>
            <a:r>
              <a:rPr lang="en-US" sz="1600" err="1"/>
              <a:t>labour</a:t>
            </a:r>
            <a:r>
              <a:rPr lang="en-US" sz="1600"/>
              <a:t>, but rather redistributes and redefines it throughout the workforce. </a:t>
            </a:r>
            <a:endParaRPr lang="en-US" sz="1600" dirty="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A903C98-640D-3205-C7F1-4E4007DBB930}"/>
              </a:ext>
            </a:extLst>
          </p:cNvPr>
          <p:cNvPicPr>
            <a:picLocks noChangeAspect="1"/>
          </p:cNvPicPr>
          <p:nvPr/>
        </p:nvPicPr>
        <p:blipFill>
          <a:blip r:embed="rId2"/>
          <a:srcRect l="48259" r="10448" b="2"/>
          <a:stretch>
            <a:fillRect/>
          </a:stretch>
        </p:blipFill>
        <p:spPr>
          <a:xfrm flipH="1">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D2C1CCE0-26F2-7EB6-0301-B65F77F95E32}"/>
              </a:ext>
            </a:extLst>
          </p:cNvPr>
          <p:cNvPicPr>
            <a:picLocks noChangeAspect="1"/>
          </p:cNvPicPr>
          <p:nvPr/>
        </p:nvPicPr>
        <p:blipFill>
          <a:blip r:embed="rId3"/>
          <a:srcRect l="9886" r="12018" b="4"/>
          <a:stretch>
            <a:fillRect/>
          </a:stretch>
        </p:blipFill>
        <p:spPr>
          <a:xfrm flipH="1">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8736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69D12-CF25-D3DD-77B7-9B61B0746184}"/>
              </a:ext>
            </a:extLst>
          </p:cNvPr>
          <p:cNvSpPr>
            <a:spLocks noGrp="1"/>
          </p:cNvSpPr>
          <p:nvPr>
            <p:ph type="ctrTitle"/>
          </p:nvPr>
        </p:nvSpPr>
        <p:spPr>
          <a:xfrm>
            <a:off x="640080" y="329184"/>
            <a:ext cx="6894576" cy="1783080"/>
          </a:xfrm>
        </p:spPr>
        <p:txBody>
          <a:bodyPr vert="horz" lIns="91440" tIns="45720" rIns="91440" bIns="45720" rtlCol="0" anchor="b">
            <a:normAutofit/>
          </a:bodyPr>
          <a:lstStyle/>
          <a:p>
            <a:pPr algn="l"/>
            <a:r>
              <a:rPr lang="en-US" sz="6100" kern="1200">
                <a:solidFill>
                  <a:schemeClr val="tx1"/>
                </a:solidFill>
                <a:latin typeface="+mj-lt"/>
                <a:ea typeface="+mj-ea"/>
                <a:cs typeface="+mj-cs"/>
              </a:rPr>
              <a:t> </a:t>
            </a:r>
            <a:r>
              <a:rPr lang="en-US" sz="6100" b="1" kern="1200">
                <a:solidFill>
                  <a:schemeClr val="tx1"/>
                </a:solidFill>
                <a:latin typeface="+mj-lt"/>
                <a:ea typeface="+mj-ea"/>
                <a:cs typeface="+mj-cs"/>
              </a:rPr>
              <a:t>Service Delivery Impact</a:t>
            </a:r>
          </a:p>
        </p:txBody>
      </p:sp>
      <p:sp>
        <p:nvSpPr>
          <p:cNvPr id="2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54FDD21-967A-E290-A8C4-31E91DEEE074}"/>
              </a:ext>
            </a:extLst>
          </p:cNvPr>
          <p:cNvSpPr>
            <a:spLocks noGrp="1"/>
          </p:cNvSpPr>
          <p:nvPr>
            <p:ph type="subTitle" idx="1"/>
          </p:nvPr>
        </p:nvSpPr>
        <p:spPr>
          <a:xfrm>
            <a:off x="249936" y="2572512"/>
            <a:ext cx="7284720" cy="3617976"/>
          </a:xfrm>
        </p:spPr>
        <p:txBody>
          <a:bodyPr vert="horz" lIns="91440" tIns="45720" rIns="91440" bIns="45720" rtlCol="0" anchor="t">
            <a:normAutofit fontScale="92500" lnSpcReduction="20000"/>
          </a:bodyPr>
          <a:lstStyle/>
          <a:p>
            <a:pPr marL="285750" indent="-228600" algn="l">
              <a:buFont typeface="Arial" panose="020B0604020202020204" pitchFamily="34" charset="0"/>
              <a:buChar char="•"/>
            </a:pPr>
            <a:endParaRPr lang="en-US" sz="1400" dirty="0">
              <a:latin typeface="Arial Nova"/>
            </a:endParaRPr>
          </a:p>
          <a:p>
            <a:pPr marL="285750" indent="-228600" algn="l">
              <a:buFont typeface="Arial" panose="020B0604020202020204" pitchFamily="34" charset="0"/>
              <a:buChar char="•"/>
            </a:pPr>
            <a:r>
              <a:rPr lang="en-US" sz="1400">
                <a:latin typeface="Arial Nova"/>
              </a:rPr>
              <a:t>The NHS App can improve service delivery by enabling quicker access, stronger coordination, and more integrated patient-facing services (Department of Health and Social Care, 2022; Papoutsi et al., 2025).</a:t>
            </a:r>
            <a:r>
              <a:rPr lang="en-US" sz="1400" dirty="0">
                <a:latin typeface="Arial Nova"/>
                <a:hlinkClick r:id="rId2"/>
              </a:rPr>
              <a:t>Digital-Transformation-in-the-Health-and-care-professions.docx</a:t>
            </a:r>
            <a:endParaRPr lang="en-US" sz="1400" dirty="0">
              <a:latin typeface="Arial Nova"/>
            </a:endParaRPr>
          </a:p>
          <a:p>
            <a:pPr marL="285750" indent="-228600" algn="l">
              <a:buFont typeface="Arial" panose="020B0604020202020204" pitchFamily="34" charset="0"/>
              <a:buChar char="•"/>
            </a:pPr>
            <a:endParaRPr lang="en-US" sz="1400" dirty="0">
              <a:latin typeface="Arial Nova"/>
            </a:endParaRPr>
          </a:p>
          <a:p>
            <a:pPr marL="285750" indent="-228600" algn="l">
              <a:buFont typeface="Arial" panose="020B0604020202020204" pitchFamily="34" charset="0"/>
              <a:buChar char="•"/>
            </a:pPr>
            <a:r>
              <a:rPr lang="en-US" sz="1400">
                <a:latin typeface="Arial Nova"/>
              </a:rPr>
              <a:t>Evidence in the report shows that downloads increased fourfold after the introduction of the COVID Pass, indicating that the platform could respond rapidly to new service demands (Greaves et al., 2026; Wise, 2022).</a:t>
            </a:r>
            <a:r>
              <a:rPr lang="en-US" sz="1400" dirty="0">
                <a:latin typeface="Arial Nova"/>
                <a:hlinkClick r:id="rId2"/>
              </a:rPr>
              <a:t>Digital-Transformation-in-the-Health-and-care-professions.docx</a:t>
            </a:r>
            <a:endParaRPr lang="en-US" sz="1400" dirty="0">
              <a:latin typeface="Arial Nova"/>
            </a:endParaRPr>
          </a:p>
          <a:p>
            <a:pPr marL="285750" indent="-228600" algn="l">
              <a:buFont typeface="Arial" panose="020B0604020202020204" pitchFamily="34" charset="0"/>
              <a:buChar char="•"/>
            </a:pPr>
            <a:endParaRPr lang="en-US" sz="1400" dirty="0">
              <a:latin typeface="Arial Nova"/>
            </a:endParaRPr>
          </a:p>
          <a:p>
            <a:pPr marL="285750" indent="-228600" algn="l">
              <a:buFont typeface="Arial" panose="020B0604020202020204" pitchFamily="34" charset="0"/>
              <a:buChar char="•"/>
            </a:pPr>
            <a:r>
              <a:rPr lang="en-US" sz="1400">
                <a:latin typeface="Arial Nova"/>
              </a:rPr>
              <a:t>This supports the argument that the app functions as scalable digital infrastructure rather than simply a convenience tool (Greaves et al., 2026; Department of Health and Social Care, 2025).</a:t>
            </a:r>
            <a:r>
              <a:rPr lang="en-US" sz="1400" dirty="0">
                <a:latin typeface="Arial Nova"/>
                <a:hlinkClick r:id="rId2"/>
              </a:rPr>
              <a:t>Digital-Transformation-in-the-Health-and-care-professions.docx</a:t>
            </a:r>
            <a:endParaRPr lang="en-US" sz="1400" dirty="0">
              <a:latin typeface="Arial Nova"/>
            </a:endParaRPr>
          </a:p>
          <a:p>
            <a:pPr marL="285750" indent="-228600" algn="l">
              <a:buFont typeface="Arial" panose="020B0604020202020204" pitchFamily="34" charset="0"/>
              <a:buChar char="•"/>
            </a:pPr>
            <a:endParaRPr lang="en-US" sz="1400" dirty="0">
              <a:latin typeface="Arial Nova"/>
            </a:endParaRPr>
          </a:p>
          <a:p>
            <a:pPr marL="285750" indent="-228600" algn="l">
              <a:buFont typeface="Arial" panose="020B0604020202020204" pitchFamily="34" charset="0"/>
              <a:buChar char="•"/>
            </a:pPr>
            <a:r>
              <a:rPr lang="en-US" sz="1400">
                <a:latin typeface="Arial Nova"/>
              </a:rPr>
              <a:t>Nonetheless, gains remain uneven because available functions and integration vary across practices and settings (Greaves et al., 2026; Papoutsi et al., 2025).</a:t>
            </a:r>
            <a:endParaRPr lang="en-US"/>
          </a:p>
          <a:p>
            <a:pPr indent="-228600" algn="l">
              <a:buFont typeface="Arial" panose="020B0604020202020204" pitchFamily="34" charset="0"/>
              <a:buChar char="•"/>
            </a:pPr>
            <a:endParaRPr lang="en-US" sz="1400" dirty="0">
              <a:latin typeface="Arial Nova"/>
            </a:endParaRPr>
          </a:p>
        </p:txBody>
      </p:sp>
      <p:pic>
        <p:nvPicPr>
          <p:cNvPr id="6" name="Picture 5">
            <a:extLst>
              <a:ext uri="{FF2B5EF4-FFF2-40B4-BE49-F238E27FC236}">
                <a16:creationId xmlns:a16="http://schemas.microsoft.com/office/drawing/2014/main" id="{AB96C639-BEE2-9B03-C247-E313CA84C7F2}"/>
              </a:ext>
            </a:extLst>
          </p:cNvPr>
          <p:cNvPicPr>
            <a:picLocks noChangeAspect="1"/>
          </p:cNvPicPr>
          <p:nvPr/>
        </p:nvPicPr>
        <p:blipFill>
          <a:blip r:embed="rId3"/>
          <a:srcRect l="12265" r="23516" b="1"/>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4" name="Picture 3">
            <a:extLst>
              <a:ext uri="{FF2B5EF4-FFF2-40B4-BE49-F238E27FC236}">
                <a16:creationId xmlns:a16="http://schemas.microsoft.com/office/drawing/2014/main" id="{DE98F500-A9E0-A695-DFD4-72765BD6C6C4}"/>
              </a:ext>
            </a:extLst>
          </p:cNvPr>
          <p:cNvPicPr>
            <a:picLocks noChangeAspect="1"/>
          </p:cNvPicPr>
          <p:nvPr/>
        </p:nvPicPr>
        <p:blipFill>
          <a:blip r:embed="rId4"/>
          <a:srcRect r="-1" b="4107"/>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54088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EF199-3B46-B1B4-FC1D-F10A38A887AA}"/>
              </a:ext>
            </a:extLst>
          </p:cNvPr>
          <p:cNvSpPr>
            <a:spLocks noGrp="1"/>
          </p:cNvSpPr>
          <p:nvPr>
            <p:ph type="ctrTitle"/>
          </p:nvPr>
        </p:nvSpPr>
        <p:spPr>
          <a:xfrm>
            <a:off x="1161" y="3021"/>
            <a:ext cx="4594643" cy="1547513"/>
          </a:xfrm>
        </p:spPr>
        <p:txBody>
          <a:bodyPr>
            <a:normAutofit/>
          </a:bodyPr>
          <a:lstStyle/>
          <a:p>
            <a:r>
              <a:rPr lang="en-US" sz="2800" b="1">
                <a:latin typeface="Arial Nova"/>
                <a:ea typeface="+mj-lt"/>
                <a:cs typeface="+mj-lt"/>
              </a:rPr>
              <a:t>Patient and Service User Benefits</a:t>
            </a:r>
            <a:endParaRPr lang="en-US" sz="2800" b="1">
              <a:latin typeface="Arial Nova"/>
            </a:endParaRPr>
          </a:p>
        </p:txBody>
      </p:sp>
      <p:sp>
        <p:nvSpPr>
          <p:cNvPr id="3" name="Subtitle 2">
            <a:extLst>
              <a:ext uri="{FF2B5EF4-FFF2-40B4-BE49-F238E27FC236}">
                <a16:creationId xmlns:a16="http://schemas.microsoft.com/office/drawing/2014/main" id="{9428A605-44A6-1904-2511-D6E0AEDC67F8}"/>
              </a:ext>
            </a:extLst>
          </p:cNvPr>
          <p:cNvSpPr>
            <a:spLocks noGrp="1"/>
          </p:cNvSpPr>
          <p:nvPr>
            <p:ph type="subTitle" idx="1"/>
          </p:nvPr>
        </p:nvSpPr>
        <p:spPr>
          <a:xfrm>
            <a:off x="314071" y="1570329"/>
            <a:ext cx="6857490" cy="4637849"/>
          </a:xfrm>
        </p:spPr>
        <p:txBody>
          <a:bodyPr vert="horz" lIns="91440" tIns="45720" rIns="91440" bIns="45720" rtlCol="0" anchor="t">
            <a:noAutofit/>
          </a:bodyPr>
          <a:lstStyle/>
          <a:p>
            <a:pPr marL="285750" indent="-285750">
              <a:buChar char="•"/>
            </a:pPr>
            <a:r>
              <a:rPr lang="en-US" sz="1600">
                <a:ea typeface="+mn-lt"/>
                <a:cs typeface="+mn-lt"/>
              </a:rPr>
              <a:t>The app enhances convenience for patients by providing 24-hour access to appointments, medications, and sections of their health records (Papoutsi et al., 2025).Digital-Transformation-in-the-Health-and-care-professions.docx </a:t>
            </a:r>
            <a:endParaRPr lang="en-US" sz="1600" dirty="0">
              <a:latin typeface="Arial Nova"/>
            </a:endParaRPr>
          </a:p>
          <a:p>
            <a:pPr marL="285750" indent="-285750">
              <a:buChar char="•"/>
            </a:pPr>
            <a:endParaRPr lang="en-US" sz="1600" dirty="0">
              <a:latin typeface="Arial Nova"/>
            </a:endParaRPr>
          </a:p>
          <a:p>
            <a:pPr marL="285750" indent="-285750">
              <a:buChar char="•"/>
            </a:pPr>
            <a:r>
              <a:rPr lang="en-US" sz="1600">
                <a:ea typeface="+mn-lt"/>
                <a:cs typeface="+mn-lt"/>
              </a:rPr>
              <a:t>This can improve patient autonomy and self-management, particularly for those with chronic diseases (Greaves et al., 2026; Papoutsi et al., 2025).Digital-Transformation-in-the-Health-and-care-professions.docx </a:t>
            </a:r>
            <a:endParaRPr lang="en-US"/>
          </a:p>
          <a:p>
            <a:pPr marL="342900" indent="-342900">
              <a:buChar char="•"/>
            </a:pPr>
            <a:endParaRPr lang="en-US"/>
          </a:p>
          <a:p>
            <a:pPr marL="285750" indent="-285750">
              <a:buChar char="•"/>
            </a:pPr>
            <a:r>
              <a:rPr lang="en-US" sz="1600" dirty="0">
                <a:ea typeface="+mn-lt"/>
                <a:cs typeface="+mn-lt"/>
              </a:rPr>
              <a:t>In policy terms, this implies a shift toward more </a:t>
            </a:r>
            <a:r>
              <a:rPr lang="en-US" sz="1600" dirty="0" err="1">
                <a:ea typeface="+mn-lt"/>
                <a:cs typeface="+mn-lt"/>
              </a:rPr>
              <a:t>personalised</a:t>
            </a:r>
            <a:r>
              <a:rPr lang="en-US" sz="1600" dirty="0">
                <a:ea typeface="+mn-lt"/>
                <a:cs typeface="+mn-lt"/>
              </a:rPr>
              <a:t> and citizen-centered care (Department of Health and Social Care, 2022; NHS England, 2026b).Digital-Transformation-in-the-Health-and-care-professions.docx </a:t>
            </a:r>
            <a:endParaRPr lang="en-US" dirty="0"/>
          </a:p>
          <a:p>
            <a:pPr marL="342900" indent="-342900">
              <a:buChar char="•"/>
            </a:pPr>
            <a:endParaRPr lang="en-US"/>
          </a:p>
          <a:p>
            <a:pPr marL="285750" indent="-285750">
              <a:buChar char="•"/>
            </a:pPr>
            <a:r>
              <a:rPr lang="en-US" sz="1600" dirty="0">
                <a:ea typeface="+mn-lt"/>
                <a:cs typeface="+mn-lt"/>
              </a:rPr>
              <a:t>The greatest advantage is thus not just speed, but also increased patient agency across the care pathway (NHS England, 2026b; Department of Health and Social Care, 2025). </a:t>
            </a:r>
            <a:endParaRPr lang="en-US" dirty="0"/>
          </a:p>
          <a:p>
            <a:pPr marL="342900" indent="-342900">
              <a:buChar char="•"/>
            </a:pPr>
            <a:endParaRPr lang="en-US"/>
          </a:p>
          <a:p>
            <a:endParaRPr lang="en-US"/>
          </a:p>
        </p:txBody>
      </p:sp>
      <p:pic>
        <p:nvPicPr>
          <p:cNvPr id="4" name="Picture 3">
            <a:extLst>
              <a:ext uri="{FF2B5EF4-FFF2-40B4-BE49-F238E27FC236}">
                <a16:creationId xmlns:a16="http://schemas.microsoft.com/office/drawing/2014/main" id="{DA8F489E-4743-C343-3FCB-D199CBCE9146}"/>
              </a:ext>
            </a:extLst>
          </p:cNvPr>
          <p:cNvPicPr>
            <a:picLocks noChangeAspect="1"/>
          </p:cNvPicPr>
          <p:nvPr/>
        </p:nvPicPr>
        <p:blipFill>
          <a:blip r:embed="rId2"/>
          <a:stretch>
            <a:fillRect/>
          </a:stretch>
        </p:blipFill>
        <p:spPr>
          <a:xfrm>
            <a:off x="7704661" y="688848"/>
            <a:ext cx="4486571" cy="2768745"/>
          </a:xfrm>
          <a:prstGeom prst="rect">
            <a:avLst/>
          </a:prstGeom>
        </p:spPr>
      </p:pic>
      <p:pic>
        <p:nvPicPr>
          <p:cNvPr id="5" name="Picture 4">
            <a:extLst>
              <a:ext uri="{FF2B5EF4-FFF2-40B4-BE49-F238E27FC236}">
                <a16:creationId xmlns:a16="http://schemas.microsoft.com/office/drawing/2014/main" id="{7F5CC9D7-3D8E-2596-A2DB-50E2A6DD5359}"/>
              </a:ext>
            </a:extLst>
          </p:cNvPr>
          <p:cNvPicPr>
            <a:picLocks noChangeAspect="1"/>
          </p:cNvPicPr>
          <p:nvPr/>
        </p:nvPicPr>
        <p:blipFill>
          <a:blip r:embed="rId3"/>
          <a:stretch>
            <a:fillRect/>
          </a:stretch>
        </p:blipFill>
        <p:spPr>
          <a:xfrm>
            <a:off x="7698348" y="3459988"/>
            <a:ext cx="4158677" cy="2755682"/>
          </a:xfrm>
          <a:prstGeom prst="rect">
            <a:avLst/>
          </a:prstGeom>
        </p:spPr>
      </p:pic>
    </p:spTree>
    <p:extLst>
      <p:ext uri="{BB962C8B-B14F-4D97-AF65-F5344CB8AC3E}">
        <p14:creationId xmlns:p14="http://schemas.microsoft.com/office/powerpoint/2010/main" val="2662653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52270-7E5C-464A-1718-18753037FED6}"/>
              </a:ext>
            </a:extLst>
          </p:cNvPr>
          <p:cNvSpPr>
            <a:spLocks noGrp="1"/>
          </p:cNvSpPr>
          <p:nvPr>
            <p:ph type="ctrTitle"/>
          </p:nvPr>
        </p:nvSpPr>
        <p:spPr>
          <a:xfrm>
            <a:off x="838201" y="345810"/>
            <a:ext cx="5120561" cy="1325563"/>
          </a:xfrm>
        </p:spPr>
        <p:txBody>
          <a:bodyPr vert="horz" lIns="91440" tIns="45720" rIns="91440" bIns="45720" rtlCol="0" anchor="ctr">
            <a:normAutofit/>
          </a:bodyPr>
          <a:lstStyle/>
          <a:p>
            <a:pPr algn="l"/>
            <a:r>
              <a:rPr lang="en-US" sz="4400" b="1" kern="1200">
                <a:solidFill>
                  <a:schemeClr val="tx1"/>
                </a:solidFill>
                <a:latin typeface="+mj-lt"/>
                <a:ea typeface="+mj-ea"/>
                <a:cs typeface="+mj-cs"/>
              </a:rPr>
              <a:t>Critical Limitations</a:t>
            </a:r>
          </a:p>
        </p:txBody>
      </p:sp>
      <p:sp>
        <p:nvSpPr>
          <p:cNvPr id="3" name="Subtitle 2">
            <a:extLst>
              <a:ext uri="{FF2B5EF4-FFF2-40B4-BE49-F238E27FC236}">
                <a16:creationId xmlns:a16="http://schemas.microsoft.com/office/drawing/2014/main" id="{1CD76C79-1FB1-45B3-5114-16FB7FE1D43B}"/>
              </a:ext>
            </a:extLst>
          </p:cNvPr>
          <p:cNvSpPr>
            <a:spLocks noGrp="1"/>
          </p:cNvSpPr>
          <p:nvPr>
            <p:ph type="subTitle" idx="1"/>
          </p:nvPr>
        </p:nvSpPr>
        <p:spPr>
          <a:xfrm>
            <a:off x="279401" y="1390197"/>
            <a:ext cx="5650994" cy="4786766"/>
          </a:xfrm>
        </p:spPr>
        <p:txBody>
          <a:bodyPr vert="horz" lIns="91440" tIns="45720" rIns="91440" bIns="45720" rtlCol="0" anchor="t">
            <a:normAutofit/>
          </a:bodyPr>
          <a:lstStyle/>
          <a:p>
            <a:pPr indent="-228600" algn="l">
              <a:buFont typeface="Arial" panose="020B0604020202020204" pitchFamily="34" charset="0"/>
              <a:buChar char="•"/>
            </a:pPr>
            <a:r>
              <a:rPr lang="en-US" sz="1400">
                <a:latin typeface="Arial Nova"/>
              </a:rPr>
              <a:t>Despite these advantages, the NHS App raises significant issues regarding digital exclusion, privacy, security, and unequal deployment (Yang et al., 2022; Yu and Meng, 2022; Papoutsi et al., 2025).Digital-Transformation-in-the-Health-and-care-professions.docx </a:t>
            </a:r>
            <a:endParaRPr lang="en-US" sz="1400" dirty="0">
              <a:latin typeface="Arial Nova"/>
            </a:endParaRPr>
          </a:p>
          <a:p>
            <a:pPr indent="-228600" algn="l">
              <a:buFont typeface="Arial" panose="020B0604020202020204" pitchFamily="34" charset="0"/>
              <a:buChar char="•"/>
            </a:pPr>
            <a:endParaRPr lang="en-US" sz="1400" dirty="0">
              <a:latin typeface="Arial Nova"/>
            </a:endParaRPr>
          </a:p>
          <a:p>
            <a:pPr indent="-228600" algn="l">
              <a:buFont typeface="Arial" panose="020B0604020202020204" pitchFamily="34" charset="0"/>
              <a:buChar char="•"/>
            </a:pPr>
            <a:r>
              <a:rPr lang="en-US" sz="1400">
                <a:latin typeface="Arial Nova"/>
              </a:rPr>
              <a:t>Registration is lower in more poor and ethnically diverse practices, indicating that digital advantages may exacerbate rather than diminish inequality (Greaves et al., 2026; Paddison and McGill, 2022).Digital-Transformation-in-the-Health-and-care-professions.docx </a:t>
            </a:r>
            <a:endParaRPr lang="en-US" sz="1400" dirty="0">
              <a:latin typeface="Arial Nova"/>
            </a:endParaRPr>
          </a:p>
          <a:p>
            <a:pPr indent="-228600" algn="l">
              <a:buFont typeface="Arial" panose="020B0604020202020204" pitchFamily="34" charset="0"/>
              <a:buChar char="•"/>
            </a:pPr>
            <a:endParaRPr lang="en-US" sz="1400" dirty="0">
              <a:latin typeface="Arial Nova"/>
            </a:endParaRPr>
          </a:p>
          <a:p>
            <a:pPr indent="-228600" algn="l">
              <a:buFont typeface="Arial" panose="020B0604020202020204" pitchFamily="34" charset="0"/>
              <a:buChar char="•"/>
            </a:pPr>
            <a:r>
              <a:rPr lang="en-US" sz="1400">
                <a:latin typeface="Arial Nova"/>
              </a:rPr>
              <a:t>Patients may also difficulty with coded or sophisticated clinical information, causing anxiety, confusion, and increased workload for professionals (Papoutsi et al., 2025).Digital-Transformation-in-the-Health-and-care-professions.docx </a:t>
            </a:r>
            <a:endParaRPr lang="en-US" sz="1400" dirty="0">
              <a:latin typeface="Arial Nova"/>
            </a:endParaRPr>
          </a:p>
          <a:p>
            <a:pPr indent="-228600" algn="l">
              <a:buFont typeface="Arial" panose="020B0604020202020204" pitchFamily="34" charset="0"/>
              <a:buChar char="•"/>
            </a:pPr>
            <a:endParaRPr lang="en-US" sz="1400" dirty="0">
              <a:latin typeface="Arial Nova"/>
            </a:endParaRPr>
          </a:p>
          <a:p>
            <a:pPr indent="-228600" algn="l">
              <a:buFont typeface="Arial" panose="020B0604020202020204" pitchFamily="34" charset="0"/>
              <a:buChar char="•"/>
            </a:pPr>
            <a:r>
              <a:rPr lang="en-US" sz="1400">
                <a:latin typeface="Arial Nova"/>
              </a:rPr>
              <a:t>If digital pathways replace rather than supplement conventional access, current disparities may worsen (Department of Health and Social Care, 2022; NHS England, 2026b). </a:t>
            </a:r>
            <a:endParaRPr lang="en-US" sz="1400" dirty="0">
              <a:latin typeface="Arial Nova"/>
            </a:endParaRPr>
          </a:p>
          <a:p>
            <a:pPr indent="-228600" algn="l">
              <a:buFont typeface="Arial" panose="020B0604020202020204" pitchFamily="34" charset="0"/>
              <a:buChar char="•"/>
            </a:pPr>
            <a:endParaRPr lang="en-US" sz="1400" dirty="0">
              <a:latin typeface="Arial Nova"/>
            </a:endParaRPr>
          </a:p>
          <a:p>
            <a:pPr marL="285750" indent="-228600" algn="l">
              <a:buFont typeface="Arial" panose="020B0604020202020204" pitchFamily="34" charset="0"/>
              <a:buChar char="•"/>
            </a:pPr>
            <a:endParaRPr lang="en-US" sz="11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DDCCC5A-29B5-CDC6-5098-613C60B119BB}"/>
              </a:ext>
            </a:extLst>
          </p:cNvPr>
          <p:cNvPicPr>
            <a:picLocks noChangeAspect="1"/>
          </p:cNvPicPr>
          <p:nvPr/>
        </p:nvPicPr>
        <p:blipFill>
          <a:blip r:embed="rId2"/>
          <a:srcRect l="31956" r="-2" b="-2"/>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C2450E39-3B33-866F-9951-0D3B3F7891B6}"/>
              </a:ext>
            </a:extLst>
          </p:cNvPr>
          <p:cNvPicPr>
            <a:picLocks noChangeAspect="1"/>
          </p:cNvPicPr>
          <p:nvPr/>
        </p:nvPicPr>
        <p:blipFill>
          <a:blip r:embed="rId3"/>
          <a:srcRect l="5621" r="16283"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374123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BF19-30F2-3B46-E9BE-7370640B78CF}"/>
              </a:ext>
            </a:extLst>
          </p:cNvPr>
          <p:cNvSpPr>
            <a:spLocks noGrp="1"/>
          </p:cNvSpPr>
          <p:nvPr>
            <p:ph type="title"/>
          </p:nvPr>
        </p:nvSpPr>
        <p:spPr>
          <a:xfrm>
            <a:off x="301173" y="345810"/>
            <a:ext cx="5026218" cy="708707"/>
          </a:xfrm>
        </p:spPr>
        <p:txBody>
          <a:bodyPr>
            <a:normAutofit fontScale="90000"/>
          </a:bodyPr>
          <a:lstStyle/>
          <a:p>
            <a:r>
              <a:rPr lang="en-US" b="1">
                <a:latin typeface="Arial Nova"/>
                <a:ea typeface="+mj-lt"/>
                <a:cs typeface="+mj-lt"/>
              </a:rPr>
              <a:t>Recommendations</a:t>
            </a:r>
            <a:endParaRPr lang="en-US" b="1">
              <a:latin typeface="Arial Nova"/>
            </a:endParaRPr>
          </a:p>
        </p:txBody>
      </p:sp>
      <p:sp>
        <p:nvSpPr>
          <p:cNvPr id="3" name="Content Placeholder 2">
            <a:extLst>
              <a:ext uri="{FF2B5EF4-FFF2-40B4-BE49-F238E27FC236}">
                <a16:creationId xmlns:a16="http://schemas.microsoft.com/office/drawing/2014/main" id="{FB8DE0C3-DA14-4268-3F81-7401A43DF30A}"/>
              </a:ext>
            </a:extLst>
          </p:cNvPr>
          <p:cNvSpPr>
            <a:spLocks noGrp="1"/>
          </p:cNvSpPr>
          <p:nvPr>
            <p:ph idx="1"/>
          </p:nvPr>
        </p:nvSpPr>
        <p:spPr>
          <a:xfrm>
            <a:off x="315687" y="1281340"/>
            <a:ext cx="5629222" cy="5048023"/>
          </a:xfrm>
        </p:spPr>
        <p:txBody>
          <a:bodyPr vert="horz" lIns="91440" tIns="45720" rIns="91440" bIns="45720" rtlCol="0" anchor="t">
            <a:noAutofit/>
          </a:bodyPr>
          <a:lstStyle/>
          <a:p>
            <a:r>
              <a:rPr lang="en-US" sz="1400">
                <a:latin typeface="Arial Nova"/>
                <a:ea typeface="+mn-lt"/>
                <a:cs typeface="+mn-lt"/>
              </a:rPr>
              <a:t>Targeted digital training, protected implementation time, and the identification of digital leaders in the field should all contribute to increased workforce capabilities.Digital-Transformation-in-the-Health-and-care-professions.docx </a:t>
            </a:r>
            <a:endParaRPr lang="en-US" sz="1400" dirty="0">
              <a:latin typeface="Arial Nova"/>
            </a:endParaRPr>
          </a:p>
          <a:p>
            <a:endParaRPr lang="en-US" sz="1400" dirty="0">
              <a:latin typeface="Arial Nova"/>
            </a:endParaRPr>
          </a:p>
          <a:p>
            <a:r>
              <a:rPr lang="en-US" sz="1400" dirty="0">
                <a:latin typeface="Arial Nova"/>
                <a:ea typeface="+mn-lt"/>
                <a:cs typeface="+mn-lt"/>
              </a:rPr>
              <a:t>Technical </a:t>
            </a:r>
            <a:r>
              <a:rPr lang="en-US" sz="1400" dirty="0" err="1">
                <a:latin typeface="Arial Nova"/>
                <a:ea typeface="+mn-lt"/>
                <a:cs typeface="+mn-lt"/>
              </a:rPr>
              <a:t>standardisation</a:t>
            </a:r>
            <a:r>
              <a:rPr lang="en-US" sz="1400" dirty="0">
                <a:latin typeface="Arial Nova"/>
                <a:ea typeface="+mn-lt"/>
                <a:cs typeface="+mn-lt"/>
              </a:rPr>
              <a:t> and interoperability should be improved to ensure that patients receive more consistent basic functionality across services and local contexts (Department of Health and Social Care, 2022; Greaves et al., 2026).Digital-Transformation-in-the-Health-and-care-professions.docx </a:t>
            </a:r>
            <a:endParaRPr lang="en-US" sz="1400" dirty="0">
              <a:latin typeface="Arial Nova"/>
            </a:endParaRPr>
          </a:p>
          <a:p>
            <a:endParaRPr lang="en-US" sz="1400" dirty="0">
              <a:latin typeface="Arial Nova"/>
            </a:endParaRPr>
          </a:p>
          <a:p>
            <a:r>
              <a:rPr lang="en-US" sz="1400" dirty="0">
                <a:latin typeface="Arial Nova"/>
                <a:ea typeface="+mn-lt"/>
                <a:cs typeface="+mn-lt"/>
              </a:rPr>
              <a:t>Digital inclusion should be </a:t>
            </a:r>
            <a:r>
              <a:rPr lang="en-US" sz="1400" dirty="0" err="1">
                <a:latin typeface="Arial Nova"/>
                <a:ea typeface="+mn-lt"/>
                <a:cs typeface="+mn-lt"/>
              </a:rPr>
              <a:t>prioritised</a:t>
            </a:r>
            <a:r>
              <a:rPr lang="en-US" sz="1400" dirty="0">
                <a:latin typeface="Arial Nova"/>
                <a:ea typeface="+mn-lt"/>
                <a:cs typeface="+mn-lt"/>
              </a:rPr>
              <a:t> as an implementation objective, with targeted help for underserved populations and ongoing non-digital access channels (Yang et al., 2022; Paddison and McGill, 2022; Department of Health and Social Care, 2022).Digital-Transformation-in-the-Health-and-care-professions.docx </a:t>
            </a:r>
            <a:endParaRPr lang="en-US" sz="1400" dirty="0">
              <a:latin typeface="Arial Nova"/>
            </a:endParaRPr>
          </a:p>
          <a:p>
            <a:endParaRPr lang="en-US" sz="1400" dirty="0">
              <a:latin typeface="Arial Nova"/>
            </a:endParaRPr>
          </a:p>
          <a:p>
            <a:r>
              <a:rPr lang="en-US" sz="1400">
                <a:latin typeface="Arial Nova"/>
                <a:ea typeface="+mn-lt"/>
                <a:cs typeface="+mn-lt"/>
              </a:rPr>
              <a:t>To maintain confidence and protect vulnerable users, record access should be clearer, safer, and fully compliant with GDPR regulations (Papoutsi et al., 2025; Department of Health and Social Care, 2022b).Digital Transformation in Healthcare Professions.docx.</a:t>
            </a:r>
            <a:endParaRPr lang="en-US" sz="1400" dirty="0">
              <a:latin typeface="Arial Nova"/>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FBC6BD9-338A-6267-1929-8E4BC7669FD2}"/>
              </a:ext>
            </a:extLst>
          </p:cNvPr>
          <p:cNvPicPr>
            <a:picLocks noChangeAspect="1"/>
          </p:cNvPicPr>
          <p:nvPr/>
        </p:nvPicPr>
        <p:blipFill>
          <a:blip r:embed="rId2"/>
          <a:srcRect l="22861" r="9355" b="1"/>
          <a:stretch>
            <a:fillRect/>
          </a:stretch>
        </p:blipFill>
        <p:spPr>
          <a:xfrm>
            <a:off x="8380230" y="3090586"/>
            <a:ext cx="3811770" cy="3709357"/>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3C5404B1-6E9D-40E4-2559-6C8559A06DCB}"/>
              </a:ext>
            </a:extLst>
          </p:cNvPr>
          <p:cNvPicPr>
            <a:picLocks noChangeAspect="1"/>
          </p:cNvPicPr>
          <p:nvPr/>
        </p:nvPicPr>
        <p:blipFill>
          <a:blip r:embed="rId3"/>
          <a:srcRect l="21900" r="4" b="4"/>
          <a:stretch>
            <a:fillRect/>
          </a:stretch>
        </p:blipFill>
        <p:spPr>
          <a:xfrm>
            <a:off x="6682520" y="21774"/>
            <a:ext cx="3715256" cy="3392536"/>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803825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D5B56-C284-2CC6-7532-B2E56C6BD954}"/>
              </a:ext>
            </a:extLst>
          </p:cNvPr>
          <p:cNvSpPr>
            <a:spLocks noGrp="1"/>
          </p:cNvSpPr>
          <p:nvPr>
            <p:ph type="title"/>
          </p:nvPr>
        </p:nvSpPr>
        <p:spPr>
          <a:xfrm>
            <a:off x="301173" y="345810"/>
            <a:ext cx="3429647" cy="774021"/>
          </a:xfrm>
        </p:spPr>
        <p:txBody>
          <a:bodyPr>
            <a:normAutofit/>
          </a:bodyPr>
          <a:lstStyle/>
          <a:p>
            <a:r>
              <a:rPr lang="en-US" b="1">
                <a:latin typeface="Arial Nova"/>
                <a:ea typeface="+mj-lt"/>
                <a:cs typeface="+mj-lt"/>
              </a:rPr>
              <a:t>Conclusion</a:t>
            </a:r>
            <a:endParaRPr lang="en-US" b="1">
              <a:latin typeface="Arial Nova"/>
            </a:endParaRPr>
          </a:p>
        </p:txBody>
      </p:sp>
      <p:sp>
        <p:nvSpPr>
          <p:cNvPr id="3" name="Content Placeholder 2">
            <a:extLst>
              <a:ext uri="{FF2B5EF4-FFF2-40B4-BE49-F238E27FC236}">
                <a16:creationId xmlns:a16="http://schemas.microsoft.com/office/drawing/2014/main" id="{36598C8F-E0DA-0EA7-09C1-5BDE8DBC3A9A}"/>
              </a:ext>
            </a:extLst>
          </p:cNvPr>
          <p:cNvSpPr>
            <a:spLocks noGrp="1"/>
          </p:cNvSpPr>
          <p:nvPr>
            <p:ph idx="1"/>
          </p:nvPr>
        </p:nvSpPr>
        <p:spPr>
          <a:xfrm>
            <a:off x="25401" y="1528083"/>
            <a:ext cx="5941280" cy="4953680"/>
          </a:xfrm>
        </p:spPr>
        <p:txBody>
          <a:bodyPr vert="horz" lIns="91440" tIns="45720" rIns="91440" bIns="45720" rtlCol="0" anchor="t">
            <a:noAutofit/>
          </a:bodyPr>
          <a:lstStyle/>
          <a:p>
            <a:r>
              <a:rPr lang="en-US" sz="1400">
                <a:latin typeface="Arial Nova"/>
                <a:ea typeface="+mn-lt"/>
                <a:cs typeface="+mn-lt"/>
              </a:rPr>
              <a:t>Targeted digital training, protected implementation time, and the identification of digital leaders in practice should all help to enhance workforce capability.Digital-Transformation-in-the-Health-and-care-professions.docx </a:t>
            </a:r>
            <a:endParaRPr lang="en-US" sz="1400" dirty="0">
              <a:latin typeface="Arial Nova"/>
            </a:endParaRPr>
          </a:p>
          <a:p>
            <a:endParaRPr lang="en-US" sz="1400" dirty="0">
              <a:latin typeface="Arial Nova"/>
            </a:endParaRPr>
          </a:p>
          <a:p>
            <a:r>
              <a:rPr lang="en-US" sz="1400">
                <a:latin typeface="Arial Nova"/>
                <a:ea typeface="+mn-lt"/>
                <a:cs typeface="+mn-lt"/>
              </a:rPr>
              <a:t>Technical </a:t>
            </a:r>
            <a:r>
              <a:rPr lang="en-GB" sz="1400">
                <a:latin typeface="Arial Nova"/>
                <a:ea typeface="+mn-lt"/>
                <a:cs typeface="+mn-lt"/>
              </a:rPr>
              <a:t>standardisation </a:t>
            </a:r>
            <a:r>
              <a:rPr lang="en-US" sz="1400">
                <a:latin typeface="Arial Nova"/>
                <a:ea typeface="+mn-lt"/>
                <a:cs typeface="+mn-lt"/>
              </a:rPr>
              <a:t>and interoperability should be increased to provide patients with more uniform core functionalities across services and local contexts (Department of Health and Social Care, 2022; Greaves et al., 2026).Digital-Transformation-in-the-Health-and-care-professions.docx </a:t>
            </a:r>
            <a:endParaRPr lang="en-US" sz="1400" dirty="0">
              <a:latin typeface="Arial Nova"/>
            </a:endParaRPr>
          </a:p>
          <a:p>
            <a:endParaRPr lang="en-US" sz="1400" dirty="0">
              <a:latin typeface="Arial Nova"/>
            </a:endParaRPr>
          </a:p>
          <a:p>
            <a:r>
              <a:rPr lang="en-US" sz="1400">
                <a:latin typeface="Arial Nova"/>
                <a:ea typeface="+mn-lt"/>
                <a:cs typeface="+mn-lt"/>
              </a:rPr>
              <a:t>Digital inclusion should be viewed as a key implementation goal, with targeted assistance for disadvantaged groups and continuous non-digital access pathways (Yang et al., 2022; Paddison and McGill, 2022; Department of Health and Social Care, 2022).Digital-Transformation-in-the-Health-and-care-professions.docx </a:t>
            </a:r>
            <a:endParaRPr lang="en-US" sz="1400" dirty="0">
              <a:latin typeface="Arial Nova"/>
            </a:endParaRPr>
          </a:p>
          <a:p>
            <a:endParaRPr lang="en-US" sz="1400" dirty="0">
              <a:latin typeface="Arial Nova"/>
            </a:endParaRPr>
          </a:p>
          <a:p>
            <a:r>
              <a:rPr lang="en-US" sz="1400">
                <a:latin typeface="Arial Nova"/>
                <a:ea typeface="+mn-lt"/>
                <a:cs typeface="+mn-lt"/>
              </a:rPr>
              <a:t>To preserve trust and vulnerable users, record access should be clearer, safer, and completely aligned with GDPR standards (Papoutsi et al., 2025; Department of Health and Social Care, 2022b).Digital Transformation in Health and Care Professions.docx.</a:t>
            </a:r>
            <a:endParaRPr lang="en-US" sz="1400" dirty="0">
              <a:latin typeface="Arial Nova"/>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BBBD838-C2CE-E272-A9C6-9DE66419C091}"/>
              </a:ext>
            </a:extLst>
          </p:cNvPr>
          <p:cNvPicPr>
            <a:picLocks noChangeAspect="1"/>
          </p:cNvPicPr>
          <p:nvPr/>
        </p:nvPicPr>
        <p:blipFill>
          <a:blip r:embed="rId2"/>
          <a:srcRect l="7093" r="23563"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DA07CA80-5F4C-651D-A6A7-1308CD8813BE}"/>
              </a:ext>
            </a:extLst>
          </p:cNvPr>
          <p:cNvPicPr>
            <a:picLocks noChangeAspect="1"/>
          </p:cNvPicPr>
          <p:nvPr/>
        </p:nvPicPr>
        <p:blipFill>
          <a:blip r:embed="rId3"/>
          <a:srcRect l="7075" r="14829"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577602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FE9BF-E6B6-3EA2-B27C-AB03E39E6392}"/>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Arial Nova"/>
                <a:ea typeface="+mj-lt"/>
                <a:cs typeface="+mj-lt"/>
              </a:rPr>
              <a:t>Reference list</a:t>
            </a:r>
            <a:endParaRPr lang="en-US" b="1">
              <a:solidFill>
                <a:srgbClr val="FFFFFF"/>
              </a:solidFill>
              <a:latin typeface="Arial Nova"/>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E1BD48-AD2B-DD30-ED5F-B9FE0533412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700">
                <a:latin typeface="Arial Nova"/>
                <a:ea typeface="+mn-lt"/>
                <a:cs typeface="+mn-lt"/>
              </a:rPr>
              <a:t>Department of Health and Social Care (2022) </a:t>
            </a:r>
            <a:r>
              <a:rPr lang="en-GB" sz="700" i="1">
                <a:latin typeface="Arial Nova"/>
                <a:ea typeface="+mn-lt"/>
                <a:cs typeface="+mn-lt"/>
              </a:rPr>
              <a:t>A plan for digital health and social care</a:t>
            </a:r>
            <a:r>
              <a:rPr lang="en-GB" sz="700">
                <a:latin typeface="Arial Nova"/>
                <a:ea typeface="+mn-lt"/>
                <a:cs typeface="+mn-lt"/>
              </a:rPr>
              <a:t>. Available at: </a:t>
            </a:r>
            <a:r>
              <a:rPr lang="en-GB" sz="700">
                <a:latin typeface="Arial Nova"/>
                <a:ea typeface="+mn-lt"/>
                <a:cs typeface="+mn-lt"/>
                <a:hlinkClick r:id="rId2"/>
              </a:rPr>
              <a:t>https://www.gov.uk/government/publications/a-plan-for-digital-health-and-social-care/a-plan-for-digital-health-and-social-care</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Department of Health and Social Care (2022b) </a:t>
            </a:r>
            <a:r>
              <a:rPr lang="en-GB" sz="700" i="1">
                <a:latin typeface="Arial Nova"/>
                <a:ea typeface="+mn-lt"/>
                <a:cs typeface="+mn-lt"/>
              </a:rPr>
              <a:t>Data saves lives: reshaping health and social care with data</a:t>
            </a:r>
            <a:r>
              <a:rPr lang="en-GB" sz="700">
                <a:latin typeface="Arial Nova"/>
                <a:ea typeface="+mn-lt"/>
                <a:cs typeface="+mn-lt"/>
              </a:rPr>
              <a:t>. Available at: </a:t>
            </a:r>
            <a:r>
              <a:rPr lang="en-GB" sz="700">
                <a:latin typeface="Arial Nova"/>
                <a:ea typeface="+mn-lt"/>
                <a:cs typeface="+mn-lt"/>
                <a:hlinkClick r:id="rId4"/>
              </a:rPr>
              <a:t>https://www.gov.uk/government/publications/data-saves-lives-reshaping-health-and-social-care-with-data</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Department of Health and Social Care (2025) </a:t>
            </a:r>
            <a:r>
              <a:rPr lang="en-GB" sz="700" i="1">
                <a:latin typeface="Arial Nova"/>
                <a:ea typeface="+mn-lt"/>
                <a:cs typeface="+mn-lt"/>
              </a:rPr>
              <a:t>Major NHS App expansion cuts waiting times</a:t>
            </a:r>
            <a:r>
              <a:rPr lang="en-GB" sz="700">
                <a:latin typeface="Arial Nova"/>
                <a:ea typeface="+mn-lt"/>
                <a:cs typeface="+mn-lt"/>
              </a:rPr>
              <a:t>. Available at: </a:t>
            </a:r>
            <a:r>
              <a:rPr lang="en-GB" sz="700">
                <a:latin typeface="Arial Nova"/>
                <a:ea typeface="+mn-lt"/>
                <a:cs typeface="+mn-lt"/>
                <a:hlinkClick r:id="rId5"/>
              </a:rPr>
              <a:t>https://www.gov.uk/government/news/major-nhs-app-expansion-cuts-waiting-times</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Greaves, F., Papoutsi, C., Kc, S., Tewolde, S., Reidy, C., </a:t>
            </a:r>
            <a:r>
              <a:rPr lang="en-GB" sz="700" err="1">
                <a:latin typeface="Arial Nova"/>
                <a:ea typeface="+mn-lt"/>
                <a:cs typeface="+mn-lt"/>
              </a:rPr>
              <a:t>Gudgin</a:t>
            </a:r>
            <a:r>
              <a:rPr lang="en-GB" sz="700">
                <a:latin typeface="Arial Nova"/>
                <a:ea typeface="+mn-lt"/>
                <a:cs typeface="+mn-lt"/>
              </a:rPr>
              <a:t>, B., Laverty, A.A., Majeed, A., Costelloe, C. and Powell, J. (2026) ‘Evaluating the national rollout of the NHS App in England using qualitative and quantitative methods’, </a:t>
            </a:r>
            <a:r>
              <a:rPr lang="en-GB" sz="700" i="1">
                <a:latin typeface="Arial Nova"/>
                <a:ea typeface="+mn-lt"/>
                <a:cs typeface="+mn-lt"/>
              </a:rPr>
              <a:t>Health and Social Care Delivery Research</a:t>
            </a:r>
            <a:r>
              <a:rPr lang="en-GB" sz="700">
                <a:latin typeface="Arial Nova"/>
                <a:ea typeface="+mn-lt"/>
                <a:cs typeface="+mn-lt"/>
              </a:rPr>
              <a:t>, 14(15), pp. 1–91. </a:t>
            </a:r>
            <a:r>
              <a:rPr lang="en-GB" sz="700" err="1">
                <a:latin typeface="Arial Nova"/>
                <a:ea typeface="+mn-lt"/>
                <a:cs typeface="+mn-lt"/>
              </a:rPr>
              <a:t>doi</a:t>
            </a:r>
            <a:r>
              <a:rPr lang="en-GB" sz="700">
                <a:latin typeface="Arial Nova"/>
                <a:ea typeface="+mn-lt"/>
                <a:cs typeface="+mn-lt"/>
              </a:rPr>
              <a:t>: 10.3310/XYRV6485.</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Local Government Association (2023) </a:t>
            </a:r>
            <a:r>
              <a:rPr lang="en-GB" sz="700" i="1">
                <a:latin typeface="Arial Nova"/>
                <a:ea typeface="+mn-lt"/>
                <a:cs typeface="+mn-lt"/>
              </a:rPr>
              <a:t>Implementing digital social care records</a:t>
            </a:r>
            <a:r>
              <a:rPr lang="en-GB" sz="700">
                <a:latin typeface="Arial Nova"/>
                <a:ea typeface="+mn-lt"/>
                <a:cs typeface="+mn-lt"/>
              </a:rPr>
              <a:t>. Available at: </a:t>
            </a:r>
            <a:r>
              <a:rPr lang="en-GB" sz="700">
                <a:latin typeface="Arial Nova"/>
                <a:ea typeface="+mn-lt"/>
                <a:cs typeface="+mn-lt"/>
                <a:hlinkClick r:id="rId6"/>
              </a:rPr>
              <a:t>https://www.local.gov.uk/our-support/partners-care-and-health/digital-transformation/implementing-digital-social-care</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NHS England (2026a) </a:t>
            </a:r>
            <a:r>
              <a:rPr lang="en-GB" sz="700" i="1">
                <a:latin typeface="Arial Nova"/>
                <a:ea typeface="+mn-lt"/>
                <a:cs typeface="+mn-lt"/>
              </a:rPr>
              <a:t>Digital transformation</a:t>
            </a:r>
            <a:r>
              <a:rPr lang="en-GB" sz="700">
                <a:latin typeface="Arial Nova"/>
                <a:ea typeface="+mn-lt"/>
                <a:cs typeface="+mn-lt"/>
              </a:rPr>
              <a:t>. Available at: </a:t>
            </a:r>
            <a:r>
              <a:rPr lang="en-GB" sz="700">
                <a:latin typeface="Arial Nova"/>
                <a:ea typeface="+mn-lt"/>
                <a:cs typeface="+mn-lt"/>
                <a:hlinkClick r:id="rId7"/>
              </a:rPr>
              <a:t>https://www.england.nhs.uk/digitaltechnology/</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NHS England (2026b) </a:t>
            </a:r>
            <a:r>
              <a:rPr lang="en-GB" sz="700" i="1">
                <a:latin typeface="Arial Nova"/>
                <a:ea typeface="+mn-lt"/>
                <a:cs typeface="+mn-lt"/>
              </a:rPr>
              <a:t>What Good Looks Like</a:t>
            </a:r>
            <a:r>
              <a:rPr lang="en-GB" sz="700">
                <a:latin typeface="Arial Nova"/>
                <a:ea typeface="+mn-lt"/>
                <a:cs typeface="+mn-lt"/>
              </a:rPr>
              <a:t>. Available at: </a:t>
            </a:r>
            <a:r>
              <a:rPr lang="en-GB" sz="700">
                <a:latin typeface="Arial Nova"/>
                <a:ea typeface="+mn-lt"/>
                <a:cs typeface="+mn-lt"/>
                <a:hlinkClick r:id="rId8"/>
              </a:rPr>
              <a:t>https://transform.england.nhs.uk/digitise-connect-transform/what-good-looks-like/</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Paddison, C. and McGill, I. (2022) </a:t>
            </a:r>
            <a:r>
              <a:rPr lang="en-GB" sz="700" i="1">
                <a:latin typeface="Arial Nova"/>
                <a:ea typeface="+mn-lt"/>
                <a:cs typeface="+mn-lt"/>
              </a:rPr>
              <a:t>Digital primary care: Improving access for all? Rapid evidence review</a:t>
            </a:r>
            <a:r>
              <a:rPr lang="en-GB" sz="700">
                <a:latin typeface="Arial Nova"/>
                <a:ea typeface="+mn-lt"/>
                <a:cs typeface="+mn-lt"/>
              </a:rPr>
              <a:t>. London: Nuffield Trust. Available at: </a:t>
            </a:r>
            <a:r>
              <a:rPr lang="en-GB" sz="700">
                <a:latin typeface="Arial Nova"/>
                <a:ea typeface="+mn-lt"/>
                <a:cs typeface="+mn-lt"/>
                <a:hlinkClick r:id="rId9"/>
              </a:rPr>
              <a:t>https://www.nuffieldtrust.org.uk/research/digital-primary-care-improving-access-for-all-rapid-evidence-review</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Papoutsi, C., Kc, S., Greaves, F., Tewolde, S., Reidy, C. and Powell, J. (2025) ‘Qualitative evaluation of the implementation and national roll-out of the NHS App in England’, </a:t>
            </a:r>
            <a:r>
              <a:rPr lang="en-GB" sz="700" i="1">
                <a:latin typeface="Arial Nova"/>
                <a:ea typeface="+mn-lt"/>
                <a:cs typeface="+mn-lt"/>
              </a:rPr>
              <a:t>BMC Medicine</a:t>
            </a:r>
            <a:r>
              <a:rPr lang="en-GB" sz="700">
                <a:latin typeface="Arial Nova"/>
                <a:ea typeface="+mn-lt"/>
                <a:cs typeface="+mn-lt"/>
              </a:rPr>
              <a:t>, 23(1), article 20. </a:t>
            </a:r>
            <a:r>
              <a:rPr lang="en-GB" sz="700" err="1">
                <a:latin typeface="Arial Nova"/>
                <a:ea typeface="+mn-lt"/>
                <a:cs typeface="+mn-lt"/>
              </a:rPr>
              <a:t>doi</a:t>
            </a:r>
            <a:r>
              <a:rPr lang="en-GB" sz="700">
                <a:latin typeface="Arial Nova"/>
                <a:ea typeface="+mn-lt"/>
                <a:cs typeface="+mn-lt"/>
              </a:rPr>
              <a:t>: 10.1186/s12916-024-03842-w.</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The King’s Fund (2021) </a:t>
            </a:r>
            <a:r>
              <a:rPr lang="en-GB" sz="700" i="1">
                <a:latin typeface="Arial Nova"/>
                <a:ea typeface="+mn-lt"/>
                <a:cs typeface="+mn-lt"/>
              </a:rPr>
              <a:t>Shaping the future of digital technology in health and social care</a:t>
            </a:r>
            <a:r>
              <a:rPr lang="en-GB" sz="700">
                <a:latin typeface="Arial Nova"/>
                <a:ea typeface="+mn-lt"/>
                <a:cs typeface="+mn-lt"/>
              </a:rPr>
              <a:t>. London: The King’s Fund. Available at: </a:t>
            </a:r>
            <a:r>
              <a:rPr lang="en-GB" sz="700">
                <a:latin typeface="Arial Nova"/>
                <a:ea typeface="+mn-lt"/>
                <a:cs typeface="+mn-lt"/>
                <a:hlinkClick r:id="rId10"/>
              </a:rPr>
              <a:t>https://assets.kingsfund.org.uk/f/256914/x/f6444844fd/shaping_future_digital_technology_health_social_care_2021.pdf</a:t>
            </a:r>
            <a:r>
              <a:rPr lang="en-GB" sz="700">
                <a:latin typeface="Arial Nova"/>
                <a:ea typeface="+mn-lt"/>
                <a:cs typeface="+mn-lt"/>
              </a:rPr>
              <a:t> (Accessed: 28 June 2026).</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Wise, J. (2022) ‘Digital strategy promises more care at home to free up doctors’ time’, </a:t>
            </a:r>
            <a:r>
              <a:rPr lang="en-GB" sz="700" i="1">
                <a:latin typeface="Arial Nova"/>
                <a:ea typeface="+mn-lt"/>
                <a:cs typeface="+mn-lt"/>
              </a:rPr>
              <a:t>BMJ</a:t>
            </a:r>
            <a:r>
              <a:rPr lang="en-GB" sz="700">
                <a:latin typeface="Arial Nova"/>
                <a:ea typeface="+mn-lt"/>
                <a:cs typeface="+mn-lt"/>
              </a:rPr>
              <a:t>, 377, article o1610. </a:t>
            </a:r>
            <a:r>
              <a:rPr lang="en-GB" sz="700" err="1">
                <a:latin typeface="Arial Nova"/>
                <a:ea typeface="+mn-lt"/>
                <a:cs typeface="+mn-lt"/>
              </a:rPr>
              <a:t>doi</a:t>
            </a:r>
            <a:r>
              <a:rPr lang="en-GB" sz="700">
                <a:latin typeface="Arial Nova"/>
                <a:ea typeface="+mn-lt"/>
                <a:cs typeface="+mn-lt"/>
              </a:rPr>
              <a:t>: 10.1136/bmj.o1610.</a:t>
            </a:r>
            <a:r>
              <a:rPr lang="en-GB" sz="700">
                <a:latin typeface="Arial Nova"/>
                <a:ea typeface="+mn-lt"/>
                <a:cs typeface="+mn-lt"/>
                <a:hlinkClick r:id="rId3"/>
              </a:rPr>
              <a:t>Digital-Transformation-in-the-Health-and-care-professions.docx</a:t>
            </a:r>
            <a:endParaRPr lang="en-GB" sz="700">
              <a:latin typeface="Arial Nova"/>
            </a:endParaRPr>
          </a:p>
          <a:p>
            <a:r>
              <a:rPr lang="en-GB" sz="700" err="1">
                <a:latin typeface="Arial Nova"/>
                <a:ea typeface="+mn-lt"/>
                <a:cs typeface="+mn-lt"/>
              </a:rPr>
              <a:t>Wymant</a:t>
            </a:r>
            <a:r>
              <a:rPr lang="en-GB" sz="700">
                <a:latin typeface="Arial Nova"/>
                <a:ea typeface="+mn-lt"/>
                <a:cs typeface="+mn-lt"/>
              </a:rPr>
              <a:t>, C., Ferretti, L., </a:t>
            </a:r>
            <a:r>
              <a:rPr lang="en-GB" sz="700" err="1">
                <a:latin typeface="Arial Nova"/>
                <a:ea typeface="+mn-lt"/>
                <a:cs typeface="+mn-lt"/>
              </a:rPr>
              <a:t>Tsallis</a:t>
            </a:r>
            <a:r>
              <a:rPr lang="en-GB" sz="700">
                <a:latin typeface="Arial Nova"/>
                <a:ea typeface="+mn-lt"/>
                <a:cs typeface="+mn-lt"/>
              </a:rPr>
              <a:t>, D., Charalambides, M., </a:t>
            </a:r>
            <a:r>
              <a:rPr lang="en-GB" sz="700" err="1">
                <a:latin typeface="Arial Nova"/>
                <a:ea typeface="+mn-lt"/>
                <a:cs typeface="+mn-lt"/>
              </a:rPr>
              <a:t>Abeler</a:t>
            </a:r>
            <a:r>
              <a:rPr lang="en-GB" sz="700">
                <a:latin typeface="Arial Nova"/>
                <a:ea typeface="+mn-lt"/>
                <a:cs typeface="+mn-lt"/>
              </a:rPr>
              <a:t>-Dorner, L., Bonsall, D., Eyre, D.W., </a:t>
            </a:r>
            <a:r>
              <a:rPr lang="en-GB" sz="700" err="1">
                <a:latin typeface="Arial Nova"/>
                <a:ea typeface="+mn-lt"/>
                <a:cs typeface="+mn-lt"/>
              </a:rPr>
              <a:t>McVernon</a:t>
            </a:r>
            <a:r>
              <a:rPr lang="en-GB" sz="700">
                <a:latin typeface="Arial Nova"/>
                <a:ea typeface="+mn-lt"/>
                <a:cs typeface="+mn-lt"/>
              </a:rPr>
              <a:t>, J., Rourke, C., Sherborne, S., Bhatt, S. and Fraser, C. (2023) ‘Epidemiological impacts of the NHS COVID-19 app in England and Wales throughout its first year’, </a:t>
            </a:r>
            <a:r>
              <a:rPr lang="en-GB" sz="700" i="1">
                <a:latin typeface="Arial Nova"/>
                <a:ea typeface="+mn-lt"/>
                <a:cs typeface="+mn-lt"/>
              </a:rPr>
              <a:t>Nature Communications</a:t>
            </a:r>
            <a:r>
              <a:rPr lang="en-GB" sz="700">
                <a:latin typeface="Arial Nova"/>
                <a:ea typeface="+mn-lt"/>
                <a:cs typeface="+mn-lt"/>
              </a:rPr>
              <a:t>, 14(1), article 839. </a:t>
            </a:r>
            <a:r>
              <a:rPr lang="en-GB" sz="700" err="1">
                <a:latin typeface="Arial Nova"/>
                <a:ea typeface="+mn-lt"/>
                <a:cs typeface="+mn-lt"/>
              </a:rPr>
              <a:t>doi</a:t>
            </a:r>
            <a:r>
              <a:rPr lang="en-GB" sz="700">
                <a:latin typeface="Arial Nova"/>
                <a:ea typeface="+mn-lt"/>
                <a:cs typeface="+mn-lt"/>
              </a:rPr>
              <a:t>: 10.1038/s41467-023-36495-z.</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Yang, R., Huang, L., Lieber, C., Chen, A. and Zhang, Y. (2022) ‘Inequities in health care services caused by the adoption of digital health technologies: scoping review’, </a:t>
            </a:r>
            <a:r>
              <a:rPr lang="en-GB" sz="700" i="1">
                <a:latin typeface="Arial Nova"/>
                <a:ea typeface="+mn-lt"/>
                <a:cs typeface="+mn-lt"/>
              </a:rPr>
              <a:t>Journal of Medical Internet Research</a:t>
            </a:r>
            <a:r>
              <a:rPr lang="en-GB" sz="700">
                <a:latin typeface="Arial Nova"/>
                <a:ea typeface="+mn-lt"/>
                <a:cs typeface="+mn-lt"/>
              </a:rPr>
              <a:t>, 24(3), article e34144. </a:t>
            </a:r>
            <a:r>
              <a:rPr lang="en-GB" sz="700" err="1">
                <a:latin typeface="Arial Nova"/>
                <a:ea typeface="+mn-lt"/>
                <a:cs typeface="+mn-lt"/>
              </a:rPr>
              <a:t>doi</a:t>
            </a:r>
            <a:r>
              <a:rPr lang="en-GB" sz="700">
                <a:latin typeface="Arial Nova"/>
                <a:ea typeface="+mn-lt"/>
                <a:cs typeface="+mn-lt"/>
              </a:rPr>
              <a:t>: 10.2196/34144.</a:t>
            </a:r>
            <a:r>
              <a:rPr lang="en-GB" sz="700">
                <a:latin typeface="Arial Nova"/>
                <a:ea typeface="+mn-lt"/>
                <a:cs typeface="+mn-lt"/>
                <a:hlinkClick r:id="rId3"/>
              </a:rPr>
              <a:t>Digital-Transformation-in-the-Health-and-care-professions.docx</a:t>
            </a:r>
            <a:endParaRPr lang="en-GB" sz="700">
              <a:latin typeface="Arial Nova"/>
            </a:endParaRPr>
          </a:p>
          <a:p>
            <a:r>
              <a:rPr lang="en-GB" sz="700">
                <a:latin typeface="Arial Nova"/>
                <a:ea typeface="+mn-lt"/>
                <a:cs typeface="+mn-lt"/>
              </a:rPr>
              <a:t>Yu, Z. and Meng, R. (2022) ‘Desperately seeking intersectionality in digital health disparity research: scoping review’, </a:t>
            </a:r>
            <a:r>
              <a:rPr lang="en-GB" sz="700" i="1">
                <a:latin typeface="Arial Nova"/>
                <a:ea typeface="+mn-lt"/>
                <a:cs typeface="+mn-lt"/>
              </a:rPr>
              <a:t>Journal of Medical Internet Research</a:t>
            </a:r>
            <a:r>
              <a:rPr lang="en-GB" sz="700">
                <a:latin typeface="Arial Nova"/>
                <a:ea typeface="+mn-lt"/>
                <a:cs typeface="+mn-lt"/>
              </a:rPr>
              <a:t>, 24(12), article e42358. </a:t>
            </a:r>
            <a:r>
              <a:rPr lang="en-GB" sz="700" err="1">
                <a:latin typeface="Arial Nova"/>
                <a:ea typeface="+mn-lt"/>
                <a:cs typeface="+mn-lt"/>
              </a:rPr>
              <a:t>doi</a:t>
            </a:r>
            <a:r>
              <a:rPr lang="en-GB" sz="700">
                <a:latin typeface="Arial Nova"/>
                <a:ea typeface="+mn-lt"/>
                <a:cs typeface="+mn-lt"/>
              </a:rPr>
              <a:t>: 10.2196/42358.</a:t>
            </a:r>
            <a:r>
              <a:rPr lang="en-GB" sz="700">
                <a:latin typeface="Arial Nova"/>
                <a:ea typeface="+mn-lt"/>
                <a:cs typeface="+mn-lt"/>
                <a:hlinkClick r:id="rId3"/>
              </a:rPr>
              <a:t>Digital-Transformation-in-the-Health-and-care-professions.docx</a:t>
            </a:r>
            <a:endParaRPr lang="en-GB" sz="700">
              <a:latin typeface="Arial Nova"/>
            </a:endParaRPr>
          </a:p>
          <a:p>
            <a:endParaRPr lang="en-US" sz="700">
              <a:latin typeface="Arial Nova"/>
            </a:endParaRPr>
          </a:p>
        </p:txBody>
      </p:sp>
    </p:spTree>
    <p:extLst>
      <p:ext uri="{BB962C8B-B14F-4D97-AF65-F5344CB8AC3E}">
        <p14:creationId xmlns:p14="http://schemas.microsoft.com/office/powerpoint/2010/main" val="695452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Student name;Hina Richard Student Number: 2330393 Module name: Digital Transformation in the Health and Care Professions Module Code: BMH6026-BIRM Lecturer  name: Martin  Svejda  COMPONENT 2 </vt:lpstr>
      <vt:lpstr>INTRODUCTION</vt:lpstr>
      <vt:lpstr>Policy and Strategic Context</vt:lpstr>
      <vt:lpstr>What the NHS App Changes</vt:lpstr>
      <vt:lpstr>Workforce Impact  </vt:lpstr>
      <vt:lpstr> Service Delivery Impact</vt:lpstr>
      <vt:lpstr>Patient and Service User Benefits</vt:lpstr>
      <vt:lpstr>Critical Limitations</vt:lpstr>
      <vt:lpstr>Recommendations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463</cp:revision>
  <dcterms:created xsi:type="dcterms:W3CDTF">2026-07-07T09:42:44Z</dcterms:created>
  <dcterms:modified xsi:type="dcterms:W3CDTF">2026-07-13T07:26:59Z</dcterms:modified>
</cp:coreProperties>
</file>