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381470-1CB8-E483-477E-7671B90822D5}" v="83" dt="2023-11-10T19:25:00.733"/>
    <p1510:client id="{0FD2FD9C-0C46-8170-5B48-8D3021F23A85}" v="9" dt="2023-11-11T13:57:57.574"/>
    <p1510:client id="{5F1720ED-97FB-84F9-A49C-32822B584A20}" v="1" dt="2023-11-09T16:22:18.809"/>
    <p1510:client id="{6665A92A-443E-F2FF-8808-0F401CF12E15}" v="110" dt="2023-11-05T15:00:13.486"/>
    <p1510:client id="{682C1B47-74DD-3368-049B-BA4F2DF5B5C0}" v="63" dt="2023-11-13T12:15:00.043"/>
    <p1510:client id="{6E04B095-6285-CE72-730C-C448377E3241}" v="6" dt="2023-11-13T10:19:05.504"/>
    <p1510:client id="{94924F7E-CD5F-AAB9-B496-3563EE52D817}" v="26" dt="2023-11-10T18:14:44.208"/>
    <p1510:client id="{95676378-F22C-AA07-3B02-C2763FD94D2C}" v="6" dt="2023-11-10T19:36:42.541"/>
    <p1510:client id="{9D5EA67F-96C8-63FF-A235-3681BD507D83}" v="5" dt="2023-11-04T16:31:08.036"/>
    <p1510:client id="{A1E3C384-A91D-E1C0-E782-BF0849DFEDDB}" v="772" dt="2023-11-09T10:07:40.226"/>
    <p1510:client id="{A2A8BDF6-04C8-8D23-00BD-CDAE2620C6CF}" v="899" dt="2023-11-09T15:59:49.053"/>
    <p1510:client id="{AAD2A2EF-3D64-F72F-66CA-A2572DE9D701}" v="8" dt="2023-11-05T12:58:01.140"/>
    <p1510:client id="{AF332FC5-6F3A-4606-A5A4-18575A4D7B1B}" v="492" dt="2023-11-04T16:12:07.375"/>
    <p1510:client id="{AF506A9C-2CDD-252E-DE0B-A3559093519A}" v="82" dt="2023-11-10T19:45:46.397"/>
    <p1510:client id="{B7AA5DAC-3E38-40EF-A2A9-DDE87B1180EC}" v="413" dt="2023-11-05T14:03:09.647"/>
    <p1510:client id="{BF2C8BC9-6FE3-071A-E385-46209A182243}" v="255" dt="2023-11-10T17:00:55.291"/>
    <p1510:client id="{C0BB94A4-4D23-B5EA-7EC5-6E264ED89BBF}" v="100" dt="2023-11-12T15:24:44.805"/>
    <p1510:client id="{CE6F0A03-FF0E-F7D9-40C1-4F7666CDF339}" v="908" dt="2023-11-05T15:53:11.138"/>
    <p1510:client id="{D2CF4E08-EC9A-F975-799B-5383DABBC89E}" v="4" dt="2023-11-06T15:25:10.221"/>
    <p1510:client id="{E69B5503-3A7D-170D-87B9-4F043D56DAAC}" v="1" dt="2023-11-10T19:39:08.053"/>
    <p1510:client id="{ECB446EA-EB01-7F20-CD12-519C8C7DB258}" v="109" dt="2023-11-09T17:31:32.238"/>
    <p1510:client id="{FE45B7A8-781B-D3CC-DEDF-AAE583A78343}" v="6" dt="2023-11-12T18:40:49.724"/>
    <p1510:client id="{FEB9C69C-9CA9-DD59-1528-B96E081E9591}" v="63" dt="2023-11-12T19:23:39.3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ael Brock (2317403)" userId="S::2317403@student.uwtsd.ac.uk::5f9c2b2a-6f4d-4e4b-a6fa-f15e78367742" providerId="AD" clId="Web-{AF506A9C-2CDD-252E-DE0B-A3559093519A}"/>
    <pc:docChg chg="delSld modSld">
      <pc:chgData name="Rachael Brock (2317403)" userId="S::2317403@student.uwtsd.ac.uk::5f9c2b2a-6f4d-4e4b-a6fa-f15e78367742" providerId="AD" clId="Web-{AF506A9C-2CDD-252E-DE0B-A3559093519A}" dt="2023-11-10T19:45:46.397" v="70"/>
      <pc:docMkLst>
        <pc:docMk/>
      </pc:docMkLst>
      <pc:sldChg chg="del">
        <pc:chgData name="Rachael Brock (2317403)" userId="S::2317403@student.uwtsd.ac.uk::5f9c2b2a-6f4d-4e4b-a6fa-f15e78367742" providerId="AD" clId="Web-{AF506A9C-2CDD-252E-DE0B-A3559093519A}" dt="2023-11-10T19:45:46.397" v="70"/>
        <pc:sldMkLst>
          <pc:docMk/>
          <pc:sldMk cId="2289395865" sldId="262"/>
        </pc:sldMkLst>
      </pc:sldChg>
      <pc:sldChg chg="addSp modSp">
        <pc:chgData name="Rachael Brock (2317403)" userId="S::2317403@student.uwtsd.ac.uk::5f9c2b2a-6f4d-4e4b-a6fa-f15e78367742" providerId="AD" clId="Web-{AF506A9C-2CDD-252E-DE0B-A3559093519A}" dt="2023-11-10T19:45:40.178" v="69" actId="20577"/>
        <pc:sldMkLst>
          <pc:docMk/>
          <pc:sldMk cId="93231703" sldId="276"/>
        </pc:sldMkLst>
        <pc:spChg chg="add mod">
          <ac:chgData name="Rachael Brock (2317403)" userId="S::2317403@student.uwtsd.ac.uk::5f9c2b2a-6f4d-4e4b-a6fa-f15e78367742" providerId="AD" clId="Web-{AF506A9C-2CDD-252E-DE0B-A3559093519A}" dt="2023-11-10T19:45:40.178" v="69" actId="20577"/>
          <ac:spMkLst>
            <pc:docMk/>
            <pc:sldMk cId="93231703" sldId="276"/>
            <ac:spMk id="2" creationId="{16560FF5-0768-0649-559A-BE7DC80A5AFD}"/>
          </ac:spMkLst>
        </pc:spChg>
      </pc:sldChg>
    </pc:docChg>
  </pc:docChgLst>
  <pc:docChgLst>
    <pc:chgData name="Rachael Brock (2317403)" userId="S::2317403@student.uwtsd.ac.uk::5f9c2b2a-6f4d-4e4b-a6fa-f15e78367742" providerId="AD" clId="Web-{A2A8BDF6-04C8-8D23-00BD-CDAE2620C6CF}"/>
    <pc:docChg chg="addSld delSld modSld addMainMaster delMainMaster modMainMaster">
      <pc:chgData name="Rachael Brock (2317403)" userId="S::2317403@student.uwtsd.ac.uk::5f9c2b2a-6f4d-4e4b-a6fa-f15e78367742" providerId="AD" clId="Web-{A2A8BDF6-04C8-8D23-00BD-CDAE2620C6CF}" dt="2023-11-09T15:59:49.053" v="926"/>
      <pc:docMkLst>
        <pc:docMk/>
      </pc:docMkLst>
      <pc:sldChg chg="addSp delSp modSp mod modTransition setBg modClrScheme addAnim chgLayout">
        <pc:chgData name="Rachael Brock (2317403)" userId="S::2317403@student.uwtsd.ac.uk::5f9c2b2a-6f4d-4e4b-a6fa-f15e78367742" providerId="AD" clId="Web-{A2A8BDF6-04C8-8D23-00BD-CDAE2620C6CF}" dt="2023-11-09T15:38:28.425" v="925"/>
        <pc:sldMkLst>
          <pc:docMk/>
          <pc:sldMk cId="109857222" sldId="256"/>
        </pc:sldMkLst>
        <pc:spChg chg="mod ord">
          <ac:chgData name="Rachael Brock (2317403)" userId="S::2317403@student.uwtsd.ac.uk::5f9c2b2a-6f4d-4e4b-a6fa-f15e78367742" providerId="AD" clId="Web-{A2A8BDF6-04C8-8D23-00BD-CDAE2620C6CF}" dt="2023-11-09T15:36:17.343" v="91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36:17.343" v="918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36:17.343" v="918"/>
          <ac:spMkLst>
            <pc:docMk/>
            <pc:sldMk cId="109857222" sldId="256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36:17.343" v="918"/>
          <ac:spMkLst>
            <pc:docMk/>
            <pc:sldMk cId="109857222" sldId="256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36:17.343" v="918"/>
          <ac:spMkLst>
            <pc:docMk/>
            <pc:sldMk cId="109857222" sldId="256"/>
            <ac:spMk id="28" creationId="{156C2A5C-DA1C-350C-0D96-BD5715BC6A53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5:02.903" v="916"/>
          <ac:spMkLst>
            <pc:docMk/>
            <pc:sldMk cId="109857222" sldId="256"/>
            <ac:spMk id="36" creationId="{06DA9DF9-31F7-4056-B42E-878CC92417B8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17.343" v="918"/>
          <ac:spMkLst>
            <pc:docMk/>
            <pc:sldMk cId="109857222" sldId="256"/>
            <ac:spMk id="38" creationId="{827DC2C4-B485-428A-BF4A-472D2967F47F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17.343" v="918"/>
          <ac:spMkLst>
            <pc:docMk/>
            <pc:sldMk cId="109857222" sldId="256"/>
            <ac:spMk id="39" creationId="{19D32F93-50AC-4C46-A5DB-291C60DDB7BD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17.343" v="918"/>
          <ac:spMkLst>
            <pc:docMk/>
            <pc:sldMk cId="109857222" sldId="256"/>
            <ac:spMk id="40" creationId="{EE04B5EB-F158-4507-90DD-BD23620C7CC9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8:28.409" v="923"/>
          <ac:spMkLst>
            <pc:docMk/>
            <pc:sldMk cId="109857222" sldId="256"/>
            <ac:spMk id="45" creationId="{9B7AD9F6-8CE7-4299-8FC6-328F4DCD3FF9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8:28.409" v="923"/>
          <ac:spMkLst>
            <pc:docMk/>
            <pc:sldMk cId="109857222" sldId="256"/>
            <ac:spMk id="47" creationId="{F49775AF-8896-43EE-92C6-83497D6DC56F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38:28.409" v="923"/>
          <ac:spMkLst>
            <pc:docMk/>
            <pc:sldMk cId="109857222" sldId="256"/>
            <ac:spMk id="52" creationId="{9B7AD9F6-8CE7-4299-8FC6-328F4DCD3FF9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38:28.409" v="923"/>
          <ac:spMkLst>
            <pc:docMk/>
            <pc:sldMk cId="109857222" sldId="256"/>
            <ac:spMk id="54" creationId="{F49775AF-8896-43EE-92C6-83497D6DC56F}"/>
          </ac:spMkLst>
        </pc:spChg>
        <pc:picChg chg="add mod ord">
          <ac:chgData name="Rachael Brock (2317403)" userId="S::2317403@student.uwtsd.ac.uk::5f9c2b2a-6f4d-4e4b-a6fa-f15e78367742" providerId="AD" clId="Web-{A2A8BDF6-04C8-8D23-00BD-CDAE2620C6CF}" dt="2023-11-09T15:36:17.343" v="918"/>
          <ac:picMkLst>
            <pc:docMk/>
            <pc:sldMk cId="109857222" sldId="256"/>
            <ac:picMk id="31" creationId="{19551A6B-B908-76DC-4E3E-CB25EF4249BA}"/>
          </ac:picMkLst>
        </pc:picChg>
      </pc:sldChg>
      <pc:sldChg chg="del mod modClrScheme chgLayout">
        <pc:chgData name="Rachael Brock (2317403)" userId="S::2317403@student.uwtsd.ac.uk::5f9c2b2a-6f4d-4e4b-a6fa-f15e78367742" providerId="AD" clId="Web-{A2A8BDF6-04C8-8D23-00BD-CDAE2620C6CF}" dt="2023-11-09T15:22:51.555" v="882"/>
        <pc:sldMkLst>
          <pc:docMk/>
          <pc:sldMk cId="1551937468" sldId="257"/>
        </pc:sldMkLst>
      </pc:sldChg>
      <pc:sldChg chg="modSp del">
        <pc:chgData name="Rachael Brock (2317403)" userId="S::2317403@student.uwtsd.ac.uk::5f9c2b2a-6f4d-4e4b-a6fa-f15e78367742" providerId="AD" clId="Web-{A2A8BDF6-04C8-8D23-00BD-CDAE2620C6CF}" dt="2023-11-09T15:08:51.767" v="866"/>
        <pc:sldMkLst>
          <pc:docMk/>
          <pc:sldMk cId="2580474610" sldId="260"/>
        </pc:sldMkLst>
        <pc:spChg chg="mod">
          <ac:chgData name="Rachael Brock (2317403)" userId="S::2317403@student.uwtsd.ac.uk::5f9c2b2a-6f4d-4e4b-a6fa-f15e78367742" providerId="AD" clId="Web-{A2A8BDF6-04C8-8D23-00BD-CDAE2620C6CF}" dt="2023-11-09T15:08:35.454" v="864" actId="20577"/>
          <ac:spMkLst>
            <pc:docMk/>
            <pc:sldMk cId="2580474610" sldId="260"/>
            <ac:spMk id="8" creationId="{EC96C7C6-D0CC-B68F-200E-4057C675F827}"/>
          </ac:spMkLst>
        </pc:spChg>
        <pc:spChg chg="mod">
          <ac:chgData name="Rachael Brock (2317403)" userId="S::2317403@student.uwtsd.ac.uk::5f9c2b2a-6f4d-4e4b-a6fa-f15e78367742" providerId="AD" clId="Web-{A2A8BDF6-04C8-8D23-00BD-CDAE2620C6CF}" dt="2023-11-09T15:08:40.313" v="865" actId="20577"/>
          <ac:spMkLst>
            <pc:docMk/>
            <pc:sldMk cId="2580474610" sldId="260"/>
            <ac:spMk id="9" creationId="{62597ED5-13A6-9418-658A-BA1A931B8022}"/>
          </ac:spMkLst>
        </pc:spChg>
      </pc:sldChg>
      <pc:sldChg chg="del">
        <pc:chgData name="Rachael Brock (2317403)" userId="S::2317403@student.uwtsd.ac.uk::5f9c2b2a-6f4d-4e4b-a6fa-f15e78367742" providerId="AD" clId="Web-{A2A8BDF6-04C8-8D23-00BD-CDAE2620C6CF}" dt="2023-11-09T15:08:54.392" v="867"/>
        <pc:sldMkLst>
          <pc:docMk/>
          <pc:sldMk cId="3038059757" sldId="261"/>
        </pc:sldMkLst>
      </pc:sldChg>
      <pc:sldChg chg="addSp modSp mod modTransition modClrScheme chgLayout">
        <pc:chgData name="Rachael Brock (2317403)" userId="S::2317403@student.uwtsd.ac.uk::5f9c2b2a-6f4d-4e4b-a6fa-f15e78367742" providerId="AD" clId="Web-{A2A8BDF6-04C8-8D23-00BD-CDAE2620C6CF}" dt="2023-11-09T15:32:08.711" v="907"/>
        <pc:sldMkLst>
          <pc:docMk/>
          <pc:sldMk cId="2289395865" sldId="262"/>
        </pc:sldMkLst>
        <pc:spChg chg="add 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289395865" sldId="262"/>
            <ac:spMk id="2" creationId="{7EAE2E97-A9E9-92A2-C744-8B489C873DE8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289395865" sldId="262"/>
            <ac:spMk id="8" creationId="{EC96C7C6-D0CC-B68F-200E-4057C675F82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289395865" sldId="262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289395865" sldId="262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289395865" sldId="262"/>
            <ac:spMk id="28" creationId="{156C2A5C-DA1C-350C-0D96-BD5715BC6A53}"/>
          </ac:spMkLst>
        </pc:spChg>
      </pc:sldChg>
      <pc:sldChg chg="modSp del mod modClrScheme chgLayout">
        <pc:chgData name="Rachael Brock (2317403)" userId="S::2317403@student.uwtsd.ac.uk::5f9c2b2a-6f4d-4e4b-a6fa-f15e78367742" providerId="AD" clId="Web-{A2A8BDF6-04C8-8D23-00BD-CDAE2620C6CF}" dt="2023-11-09T15:22:55.415" v="883"/>
        <pc:sldMkLst>
          <pc:docMk/>
          <pc:sldMk cId="2647091839" sldId="265"/>
        </pc:sldMkLst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647091839" sldId="265"/>
            <ac:spMk id="8" creationId="{EC96C7C6-D0CC-B68F-200E-4057C675F82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647091839" sldId="265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647091839" sldId="265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647091839" sldId="265"/>
            <ac:spMk id="28" creationId="{156C2A5C-DA1C-350C-0D96-BD5715BC6A53}"/>
          </ac:spMkLst>
        </pc:spChg>
      </pc:sldChg>
      <pc:sldChg chg="modSp del mod modClrScheme chgLayout">
        <pc:chgData name="Rachael Brock (2317403)" userId="S::2317403@student.uwtsd.ac.uk::5f9c2b2a-6f4d-4e4b-a6fa-f15e78367742" providerId="AD" clId="Web-{A2A8BDF6-04C8-8D23-00BD-CDAE2620C6CF}" dt="2023-11-09T15:22:57.165" v="884"/>
        <pc:sldMkLst>
          <pc:docMk/>
          <pc:sldMk cId="2823729117" sldId="266"/>
        </pc:sldMkLst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823729117" sldId="266"/>
            <ac:spMk id="8" creationId="{EC96C7C6-D0CC-B68F-200E-4057C675F82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823729117" sldId="266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823729117" sldId="266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823729117" sldId="266"/>
            <ac:spMk id="28" creationId="{156C2A5C-DA1C-350C-0D96-BD5715BC6A53}"/>
          </ac:spMkLst>
        </pc:spChg>
      </pc:sldChg>
      <pc:sldChg chg="modSp del mod modClrScheme chgLayout">
        <pc:chgData name="Rachael Brock (2317403)" userId="S::2317403@student.uwtsd.ac.uk::5f9c2b2a-6f4d-4e4b-a6fa-f15e78367742" providerId="AD" clId="Web-{A2A8BDF6-04C8-8D23-00BD-CDAE2620C6CF}" dt="2023-11-09T15:23:00.399" v="886"/>
        <pc:sldMkLst>
          <pc:docMk/>
          <pc:sldMk cId="2063116802" sldId="267"/>
        </pc:sldMkLst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063116802" sldId="267"/>
            <ac:spMk id="8" creationId="{EC96C7C6-D0CC-B68F-200E-4057C675F82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063116802" sldId="267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063116802" sldId="267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063116802" sldId="267"/>
            <ac:spMk id="28" creationId="{156C2A5C-DA1C-350C-0D96-BD5715BC6A53}"/>
          </ac:spMkLst>
        </pc:spChg>
      </pc:sldChg>
      <pc:sldChg chg="modSp del mod modClrScheme chgLayout">
        <pc:chgData name="Rachael Brock (2317403)" userId="S::2317403@student.uwtsd.ac.uk::5f9c2b2a-6f4d-4e4b-a6fa-f15e78367742" providerId="AD" clId="Web-{A2A8BDF6-04C8-8D23-00BD-CDAE2620C6CF}" dt="2023-11-09T15:22:58.930" v="885"/>
        <pc:sldMkLst>
          <pc:docMk/>
          <pc:sldMk cId="523129256" sldId="268"/>
        </pc:sldMkLst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523129256" sldId="268"/>
            <ac:spMk id="8" creationId="{EC96C7C6-D0CC-B68F-200E-4057C675F82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523129256" sldId="268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523129256" sldId="268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523129256" sldId="268"/>
            <ac:spMk id="28" creationId="{156C2A5C-DA1C-350C-0D96-BD5715BC6A53}"/>
          </ac:spMkLst>
        </pc:spChg>
      </pc:sldChg>
      <pc:sldChg chg="modSp del mod modClrScheme chgLayout">
        <pc:chgData name="Rachael Brock (2317403)" userId="S::2317403@student.uwtsd.ac.uk::5f9c2b2a-6f4d-4e4b-a6fa-f15e78367742" providerId="AD" clId="Web-{A2A8BDF6-04C8-8D23-00BD-CDAE2620C6CF}" dt="2023-11-09T15:23:01.259" v="887"/>
        <pc:sldMkLst>
          <pc:docMk/>
          <pc:sldMk cId="2894219557" sldId="269"/>
        </pc:sldMkLst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894219557" sldId="269"/>
            <ac:spMk id="8" creationId="{EC96C7C6-D0CC-B68F-200E-4057C675F82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894219557" sldId="269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894219557" sldId="269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894219557" sldId="269"/>
            <ac:spMk id="28" creationId="{156C2A5C-DA1C-350C-0D96-BD5715BC6A53}"/>
          </ac:spMkLst>
        </pc:spChg>
      </pc:sldChg>
      <pc:sldChg chg="addSp delSp modSp mod modTransition setBg modClrScheme chgLayout">
        <pc:chgData name="Rachael Brock (2317403)" userId="S::2317403@student.uwtsd.ac.uk::5f9c2b2a-6f4d-4e4b-a6fa-f15e78367742" providerId="AD" clId="Web-{A2A8BDF6-04C8-8D23-00BD-CDAE2620C6CF}" dt="2023-11-09T15:36:45.953" v="922"/>
        <pc:sldMkLst>
          <pc:docMk/>
          <pc:sldMk cId="1577550716" sldId="270"/>
        </pc:sldMkLst>
        <pc:spChg chg="mod ord">
          <ac:chgData name="Rachael Brock (2317403)" userId="S::2317403@student.uwtsd.ac.uk::5f9c2b2a-6f4d-4e4b-a6fa-f15e78367742" providerId="AD" clId="Web-{A2A8BDF6-04C8-8D23-00BD-CDAE2620C6CF}" dt="2023-11-09T15:36:38.609" v="921"/>
          <ac:spMkLst>
            <pc:docMk/>
            <pc:sldMk cId="1577550716" sldId="270"/>
            <ac:spMk id="2" creationId="{C5068938-4A26-D289-731B-EAD0484253C9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36:38.609" v="921"/>
          <ac:spMkLst>
            <pc:docMk/>
            <pc:sldMk cId="1577550716" sldId="270"/>
            <ac:spMk id="3" creationId="{AEB68ACC-63AE-0067-359B-B64D31DA5B47}"/>
          </ac:spMkLst>
        </pc:spChg>
        <pc:spChg chg="add mod ord">
          <ac:chgData name="Rachael Brock (2317403)" userId="S::2317403@student.uwtsd.ac.uk::5f9c2b2a-6f4d-4e4b-a6fa-f15e78367742" providerId="AD" clId="Web-{A2A8BDF6-04C8-8D23-00BD-CDAE2620C6CF}" dt="2023-11-09T15:36:38.609" v="921"/>
          <ac:spMkLst>
            <pc:docMk/>
            <pc:sldMk cId="1577550716" sldId="270"/>
            <ac:spMk id="8" creationId="{4DEB0A7C-20DF-4833-FAB5-B191FC96B095}"/>
          </ac:spMkLst>
        </pc:spChg>
        <pc:spChg chg="add mod ord">
          <ac:chgData name="Rachael Brock (2317403)" userId="S::2317403@student.uwtsd.ac.uk::5f9c2b2a-6f4d-4e4b-a6fa-f15e78367742" providerId="AD" clId="Web-{A2A8BDF6-04C8-8D23-00BD-CDAE2620C6CF}" dt="2023-11-09T15:32:42.884" v="914"/>
          <ac:spMkLst>
            <pc:docMk/>
            <pc:sldMk cId="1577550716" sldId="270"/>
            <ac:spMk id="10" creationId="{D3F11434-174D-1999-3EFB-12EAB103792E}"/>
          </ac:spMkLst>
        </pc:spChg>
        <pc:spChg chg="add del mod ord">
          <ac:chgData name="Rachael Brock (2317403)" userId="S::2317403@student.uwtsd.ac.uk::5f9c2b2a-6f4d-4e4b-a6fa-f15e78367742" providerId="AD" clId="Web-{A2A8BDF6-04C8-8D23-00BD-CDAE2620C6CF}" dt="2023-11-09T15:36:45.953" v="922"/>
          <ac:spMkLst>
            <pc:docMk/>
            <pc:sldMk cId="1577550716" sldId="270"/>
            <ac:spMk id="12" creationId="{E81E43C7-A0CC-1802-1337-C72177715401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38.609" v="921"/>
          <ac:spMkLst>
            <pc:docMk/>
            <pc:sldMk cId="1577550716" sldId="270"/>
            <ac:spMk id="17" creationId="{081EA652-8C6A-4E69-BEB9-170809474553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38.609" v="921"/>
          <ac:spMkLst>
            <pc:docMk/>
            <pc:sldMk cId="1577550716" sldId="270"/>
            <ac:spMk id="19" creationId="{5298780A-33B9-4EA2-8F67-DE68AD62841B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38.609" v="921"/>
          <ac:spMkLst>
            <pc:docMk/>
            <pc:sldMk cId="1577550716" sldId="270"/>
            <ac:spMk id="21" creationId="{7F488E8B-4E1E-4402-8935-D4E6C02615C7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38.593" v="920"/>
          <ac:spMkLst>
            <pc:docMk/>
            <pc:sldMk cId="1577550716" sldId="270"/>
            <ac:spMk id="28" creationId="{081EA652-8C6A-4E69-BEB9-170809474553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38.593" v="920"/>
          <ac:spMkLst>
            <pc:docMk/>
            <pc:sldMk cId="1577550716" sldId="270"/>
            <ac:spMk id="30" creationId="{A4026A73-1F7F-49F2-B319-8CA3B3D53269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38.593" v="920"/>
          <ac:spMkLst>
            <pc:docMk/>
            <pc:sldMk cId="1577550716" sldId="270"/>
            <ac:spMk id="32" creationId="{5298780A-33B9-4EA2-8F67-DE68AD62841B}"/>
          </ac:spMkLst>
        </pc:spChg>
        <pc:spChg chg="add del">
          <ac:chgData name="Rachael Brock (2317403)" userId="S::2317403@student.uwtsd.ac.uk::5f9c2b2a-6f4d-4e4b-a6fa-f15e78367742" providerId="AD" clId="Web-{A2A8BDF6-04C8-8D23-00BD-CDAE2620C6CF}" dt="2023-11-09T15:36:38.593" v="920"/>
          <ac:spMkLst>
            <pc:docMk/>
            <pc:sldMk cId="1577550716" sldId="270"/>
            <ac:spMk id="34" creationId="{7F488E8B-4E1E-4402-8935-D4E6C02615C7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36:38.609" v="921"/>
          <ac:spMkLst>
            <pc:docMk/>
            <pc:sldMk cId="1577550716" sldId="270"/>
            <ac:spMk id="38" creationId="{081EA652-8C6A-4E69-BEB9-170809474553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36:38.609" v="921"/>
          <ac:spMkLst>
            <pc:docMk/>
            <pc:sldMk cId="1577550716" sldId="270"/>
            <ac:spMk id="39" creationId="{5298780A-33B9-4EA2-8F67-DE68AD62841B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36:38.609" v="921"/>
          <ac:spMkLst>
            <pc:docMk/>
            <pc:sldMk cId="1577550716" sldId="270"/>
            <ac:spMk id="40" creationId="{7F488E8B-4E1E-4402-8935-D4E6C02615C7}"/>
          </ac:spMkLst>
        </pc:spChg>
        <pc:cxnChg chg="add del">
          <ac:chgData name="Rachael Brock (2317403)" userId="S::2317403@student.uwtsd.ac.uk::5f9c2b2a-6f4d-4e4b-a6fa-f15e78367742" providerId="AD" clId="Web-{A2A8BDF6-04C8-8D23-00BD-CDAE2620C6CF}" dt="2023-11-09T15:36:38.609" v="921"/>
          <ac:cxnSpMkLst>
            <pc:docMk/>
            <pc:sldMk cId="1577550716" sldId="270"/>
            <ac:cxnSpMk id="23" creationId="{23AAC9B5-8015-485C-ACF9-A750390E9A56}"/>
          </ac:cxnSpMkLst>
        </pc:cxnChg>
        <pc:cxnChg chg="add del">
          <ac:chgData name="Rachael Brock (2317403)" userId="S::2317403@student.uwtsd.ac.uk::5f9c2b2a-6f4d-4e4b-a6fa-f15e78367742" providerId="AD" clId="Web-{A2A8BDF6-04C8-8D23-00BD-CDAE2620C6CF}" dt="2023-11-09T15:36:38.593" v="920"/>
          <ac:cxnSpMkLst>
            <pc:docMk/>
            <pc:sldMk cId="1577550716" sldId="270"/>
            <ac:cxnSpMk id="36" creationId="{23AAC9B5-8015-485C-ACF9-A750390E9A56}"/>
          </ac:cxnSpMkLst>
        </pc:cxnChg>
      </pc:sldChg>
      <pc:sldChg chg="addSp delSp modSp mod modTransition modClrScheme chgLayout">
        <pc:chgData name="Rachael Brock (2317403)" userId="S::2317403@student.uwtsd.ac.uk::5f9c2b2a-6f4d-4e4b-a6fa-f15e78367742" providerId="AD" clId="Web-{A2A8BDF6-04C8-8D23-00BD-CDAE2620C6CF}" dt="2023-11-09T15:59:49.053" v="926"/>
        <pc:sldMkLst>
          <pc:docMk/>
          <pc:sldMk cId="2006059749" sldId="271"/>
        </pc:sldMkLst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006059749" sldId="271"/>
            <ac:spMk id="2" creationId="{F6AF2AB5-2692-3F06-4E2F-1981D91E95A1}"/>
          </ac:spMkLst>
        </pc:spChg>
        <pc:spChg chg="del mod ord">
          <ac:chgData name="Rachael Brock (2317403)" userId="S::2317403@student.uwtsd.ac.uk::5f9c2b2a-6f4d-4e4b-a6fa-f15e78367742" providerId="AD" clId="Web-{A2A8BDF6-04C8-8D23-00BD-CDAE2620C6CF}" dt="2023-11-09T15:59:49.053" v="926"/>
          <ac:spMkLst>
            <pc:docMk/>
            <pc:sldMk cId="2006059749" sldId="271"/>
            <ac:spMk id="3" creationId="{A2E112D6-A4FD-0795-21A1-038C9A21AB72}"/>
          </ac:spMkLst>
        </pc:spChg>
        <pc:spChg chg="add mod">
          <ac:chgData name="Rachael Brock (2317403)" userId="S::2317403@student.uwtsd.ac.uk::5f9c2b2a-6f4d-4e4b-a6fa-f15e78367742" providerId="AD" clId="Web-{A2A8BDF6-04C8-8D23-00BD-CDAE2620C6CF}" dt="2023-11-09T15:59:49.053" v="926"/>
          <ac:spMkLst>
            <pc:docMk/>
            <pc:sldMk cId="2006059749" sldId="271"/>
            <ac:spMk id="5" creationId="{2E313B61-26CE-8F9D-4DB9-16AD335F68A3}"/>
          </ac:spMkLst>
        </pc:spChg>
      </pc:sldChg>
      <pc:sldChg chg="addSp delSp modSp mod modTransition setBg modClrScheme chgLayout">
        <pc:chgData name="Rachael Brock (2317403)" userId="S::2317403@student.uwtsd.ac.uk::5f9c2b2a-6f4d-4e4b-a6fa-f15e78367742" providerId="AD" clId="Web-{A2A8BDF6-04C8-8D23-00BD-CDAE2620C6CF}" dt="2023-11-09T15:32:08.711" v="907"/>
        <pc:sldMkLst>
          <pc:docMk/>
          <pc:sldMk cId="1538452232" sldId="272"/>
        </pc:sldMkLst>
        <pc:spChg chg="mod ord">
          <ac:chgData name="Rachael Brock (2317403)" userId="S::2317403@student.uwtsd.ac.uk::5f9c2b2a-6f4d-4e4b-a6fa-f15e78367742" providerId="AD" clId="Web-{A2A8BDF6-04C8-8D23-00BD-CDAE2620C6CF}" dt="2023-11-09T15:25:12.684" v="891" actId="20577"/>
          <ac:spMkLst>
            <pc:docMk/>
            <pc:sldMk cId="1538452232" sldId="272"/>
            <ac:spMk id="2" creationId="{8D3E7347-24A2-E6D8-8E8A-55A5F6DBBE26}"/>
          </ac:spMkLst>
        </pc:spChg>
        <pc:spChg chg="add del mod ord">
          <ac:chgData name="Rachael Brock (2317403)" userId="S::2317403@student.uwtsd.ac.uk::5f9c2b2a-6f4d-4e4b-a6fa-f15e78367742" providerId="AD" clId="Web-{A2A8BDF6-04C8-8D23-00BD-CDAE2620C6CF}" dt="2023-11-09T15:24:54.293" v="890"/>
          <ac:spMkLst>
            <pc:docMk/>
            <pc:sldMk cId="1538452232" sldId="272"/>
            <ac:spMk id="3" creationId="{17EEF77B-D8AE-235E-B3BC-8E41F29B9B22}"/>
          </ac:spMkLst>
        </pc:spChg>
        <pc:spChg chg="add mod">
          <ac:chgData name="Rachael Brock (2317403)" userId="S::2317403@student.uwtsd.ac.uk::5f9c2b2a-6f4d-4e4b-a6fa-f15e78367742" providerId="AD" clId="Web-{A2A8BDF6-04C8-8D23-00BD-CDAE2620C6CF}" dt="2023-11-09T15:25:38.466" v="893" actId="20577"/>
          <ac:spMkLst>
            <pc:docMk/>
            <pc:sldMk cId="1538452232" sldId="272"/>
            <ac:spMk id="7" creationId="{17EEF77B-D8AE-235E-B3BC-8E41F29B9B22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24:54.293" v="890"/>
          <ac:spMkLst>
            <pc:docMk/>
            <pc:sldMk cId="1538452232" sldId="272"/>
            <ac:spMk id="8" creationId="{1BB867FF-FC45-48F7-8104-F89BE54909F1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24:54.293" v="890"/>
          <ac:spMkLst>
            <pc:docMk/>
            <pc:sldMk cId="1538452232" sldId="272"/>
            <ac:spMk id="10" creationId="{8BB56887-D0D5-4F0C-9E19-7247EB83C8B7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24:54.293" v="890"/>
          <ac:spMkLst>
            <pc:docMk/>
            <pc:sldMk cId="1538452232" sldId="272"/>
            <ac:spMk id="12" creationId="{081E4A58-353D-44AE-B2FC-2A74E2E400F7}"/>
          </ac:spMkLst>
        </pc:spChg>
        <pc:graphicFrameChg chg="add del">
          <ac:chgData name="Rachael Brock (2317403)" userId="S::2317403@student.uwtsd.ac.uk::5f9c2b2a-6f4d-4e4b-a6fa-f15e78367742" providerId="AD" clId="Web-{A2A8BDF6-04C8-8D23-00BD-CDAE2620C6CF}" dt="2023-11-09T13:21:45.363" v="226"/>
          <ac:graphicFrameMkLst>
            <pc:docMk/>
            <pc:sldMk cId="1538452232" sldId="272"/>
            <ac:graphicFrameMk id="4" creationId="{C1CE0090-DECC-4E90-259E-453FE29EFEE9}"/>
          </ac:graphicFrameMkLst>
        </pc:graphicFrameChg>
        <pc:graphicFrameChg chg="add del">
          <ac:chgData name="Rachael Brock (2317403)" userId="S::2317403@student.uwtsd.ac.uk::5f9c2b2a-6f4d-4e4b-a6fa-f15e78367742" providerId="AD" clId="Web-{A2A8BDF6-04C8-8D23-00BD-CDAE2620C6CF}" dt="2023-11-09T15:24:54.293" v="889"/>
          <ac:graphicFrameMkLst>
            <pc:docMk/>
            <pc:sldMk cId="1538452232" sldId="272"/>
            <ac:graphicFrameMk id="5" creationId="{DC7DBC92-3652-EAC4-C71B-1F7D511D6C62}"/>
          </ac:graphicFrameMkLst>
        </pc:graphicFrameChg>
      </pc:sldChg>
      <pc:sldChg chg="modSp mod modTransition modClrScheme chgLayout">
        <pc:chgData name="Rachael Brock (2317403)" userId="S::2317403@student.uwtsd.ac.uk::5f9c2b2a-6f4d-4e4b-a6fa-f15e78367742" providerId="AD" clId="Web-{A2A8BDF6-04C8-8D23-00BD-CDAE2620C6CF}" dt="2023-11-09T15:32:27.743" v="912"/>
        <pc:sldMkLst>
          <pc:docMk/>
          <pc:sldMk cId="2410214939" sldId="273"/>
        </pc:sldMkLst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410214939" sldId="273"/>
            <ac:spMk id="2" creationId="{2D734FED-7401-DC02-9118-5E1F6B550999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410214939" sldId="273"/>
            <ac:spMk id="3" creationId="{6DD837C2-1635-7B58-DDD0-D3F617AF1E3F}"/>
          </ac:spMkLst>
        </pc:spChg>
      </pc:sldChg>
      <pc:sldChg chg="addSp modSp mod modTransition setBg modClrScheme chgLayout">
        <pc:chgData name="Rachael Brock (2317403)" userId="S::2317403@student.uwtsd.ac.uk::5f9c2b2a-6f4d-4e4b-a6fa-f15e78367742" providerId="AD" clId="Web-{A2A8BDF6-04C8-8D23-00BD-CDAE2620C6CF}" dt="2023-11-09T15:32:08.711" v="907"/>
        <pc:sldMkLst>
          <pc:docMk/>
          <pc:sldMk cId="3215809895" sldId="274"/>
        </pc:sldMkLst>
        <pc:spChg chg="mod ord">
          <ac:chgData name="Rachael Brock (2317403)" userId="S::2317403@student.uwtsd.ac.uk::5f9c2b2a-6f4d-4e4b-a6fa-f15e78367742" providerId="AD" clId="Web-{A2A8BDF6-04C8-8D23-00BD-CDAE2620C6CF}" dt="2023-11-09T15:26:52.812" v="897"/>
          <ac:spMkLst>
            <pc:docMk/>
            <pc:sldMk cId="3215809895" sldId="274"/>
            <ac:spMk id="2" creationId="{9B5B9905-52DF-8138-5EF4-3B9DC0F20AFA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6:52.812" v="897"/>
          <ac:spMkLst>
            <pc:docMk/>
            <pc:sldMk cId="3215809895" sldId="274"/>
            <ac:spMk id="3" creationId="{2A831AC0-90C6-157D-3B8E-940356C8E32B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26:52.812" v="897"/>
          <ac:spMkLst>
            <pc:docMk/>
            <pc:sldMk cId="3215809895" sldId="274"/>
            <ac:spMk id="9" creationId="{F13C74B1-5B17-4795-BED0-7140497B445A}"/>
          </ac:spMkLst>
        </pc:spChg>
        <pc:spChg chg="add">
          <ac:chgData name="Rachael Brock (2317403)" userId="S::2317403@student.uwtsd.ac.uk::5f9c2b2a-6f4d-4e4b-a6fa-f15e78367742" providerId="AD" clId="Web-{A2A8BDF6-04C8-8D23-00BD-CDAE2620C6CF}" dt="2023-11-09T15:26:52.812" v="897"/>
          <ac:spMkLst>
            <pc:docMk/>
            <pc:sldMk cId="3215809895" sldId="274"/>
            <ac:spMk id="11" creationId="{D4974D33-8DC5-464E-8C6D-BE58F0669C17}"/>
          </ac:spMkLst>
        </pc:spChg>
        <pc:picChg chg="add">
          <ac:chgData name="Rachael Brock (2317403)" userId="S::2317403@student.uwtsd.ac.uk::5f9c2b2a-6f4d-4e4b-a6fa-f15e78367742" providerId="AD" clId="Web-{A2A8BDF6-04C8-8D23-00BD-CDAE2620C6CF}" dt="2023-11-09T15:26:52.812" v="897"/>
          <ac:picMkLst>
            <pc:docMk/>
            <pc:sldMk cId="3215809895" sldId="274"/>
            <ac:picMk id="5" creationId="{D23147AE-1E35-BAE9-16C2-E816F029E3FB}"/>
          </ac:picMkLst>
        </pc:picChg>
      </pc:sldChg>
      <pc:sldChg chg="modSp mod modTransition modClrScheme chgLayout">
        <pc:chgData name="Rachael Brock (2317403)" userId="S::2317403@student.uwtsd.ac.uk::5f9c2b2a-6f4d-4e4b-a6fa-f15e78367742" providerId="AD" clId="Web-{A2A8BDF6-04C8-8D23-00BD-CDAE2620C6CF}" dt="2023-11-09T15:32:08.711" v="907"/>
        <pc:sldMkLst>
          <pc:docMk/>
          <pc:sldMk cId="2548912022" sldId="275"/>
        </pc:sldMkLst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548912022" sldId="275"/>
            <ac:spMk id="2" creationId="{D83CC22A-1AE5-8AE1-9B68-989CABE08B8D}"/>
          </ac:spMkLst>
        </pc:spChg>
        <pc:spChg chg="mod ord">
          <ac:chgData name="Rachael Brock (2317403)" userId="S::2317403@student.uwtsd.ac.uk::5f9c2b2a-6f4d-4e4b-a6fa-f15e78367742" providerId="AD" clId="Web-{A2A8BDF6-04C8-8D23-00BD-CDAE2620C6CF}" dt="2023-11-09T15:22:17.023" v="881"/>
          <ac:spMkLst>
            <pc:docMk/>
            <pc:sldMk cId="2548912022" sldId="275"/>
            <ac:spMk id="3" creationId="{B5533C3E-A249-D42C-BC15-737AE477E24B}"/>
          </ac:spMkLst>
        </pc:spChg>
      </pc:sldChg>
      <pc:sldChg chg="new del">
        <pc:chgData name="Rachael Brock (2317403)" userId="S::2317403@student.uwtsd.ac.uk::5f9c2b2a-6f4d-4e4b-a6fa-f15e78367742" providerId="AD" clId="Web-{A2A8BDF6-04C8-8D23-00BD-CDAE2620C6CF}" dt="2023-11-09T15:19:30.518" v="877"/>
        <pc:sldMkLst>
          <pc:docMk/>
          <pc:sldMk cId="3887519628" sldId="276"/>
        </pc:sldMkLst>
      </pc:sldChg>
      <pc:sldMasterChg chg="del delSldLayout">
        <pc:chgData name="Rachael Brock (2317403)" userId="S::2317403@student.uwtsd.ac.uk::5f9c2b2a-6f4d-4e4b-a6fa-f15e78367742" providerId="AD" clId="Web-{A2A8BDF6-04C8-8D23-00BD-CDAE2620C6CF}" dt="2023-11-09T15:21:48.694" v="880"/>
        <pc:sldMasterMkLst>
          <pc:docMk/>
          <pc:sldMasterMk cId="329800269" sldId="2147483724"/>
        </pc:sldMasterMkLst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1083387821" sldId="2147483713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2530710508" sldId="2147483714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1989805817" sldId="2147483715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475188282" sldId="2147483716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2019549937" sldId="2147483717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1060617929" sldId="2147483718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1019251976" sldId="2147483719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3432183818" sldId="2147483720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1469733984" sldId="2147483721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1873372321" sldId="2147483722"/>
          </pc:sldLayoutMkLst>
        </pc:sldLayoutChg>
        <pc:sldLayoutChg chg="del">
          <pc:chgData name="Rachael Brock (2317403)" userId="S::2317403@student.uwtsd.ac.uk::5f9c2b2a-6f4d-4e4b-a6fa-f15e78367742" providerId="AD" clId="Web-{A2A8BDF6-04C8-8D23-00BD-CDAE2620C6CF}" dt="2023-11-09T15:21:48.694" v="880"/>
          <pc:sldLayoutMkLst>
            <pc:docMk/>
            <pc:sldMasterMk cId="329800269" sldId="2147483724"/>
            <pc:sldLayoutMk cId="3519110587" sldId="2147483723"/>
          </pc:sldLayoutMkLst>
        </pc:sldLayoutChg>
      </pc:sldMasterChg>
      <pc:sldMasterChg chg="add del addSldLayout delSldLayout modSldLayout">
        <pc:chgData name="Rachael Brock (2317403)" userId="S::2317403@student.uwtsd.ac.uk::5f9c2b2a-6f4d-4e4b-a6fa-f15e78367742" providerId="AD" clId="Web-{A2A8BDF6-04C8-8D23-00BD-CDAE2620C6CF}" dt="2023-11-09T15:22:17.023" v="881"/>
        <pc:sldMasterMkLst>
          <pc:docMk/>
          <pc:sldMasterMk cId="1398168797" sldId="2147483725"/>
        </pc:sldMasterMkLst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2194294475" sldId="2147483726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3797766515" sldId="2147483727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1878212628" sldId="2147483728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174731586" sldId="2147483729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1974541638" sldId="2147483730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1655556082" sldId="2147483731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2364377258" sldId="2147483732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4065831794" sldId="2147483733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1627617636" sldId="2147483734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3174685607" sldId="2147483735"/>
          </pc:sldLayoutMkLst>
        </pc:sldLayoutChg>
        <pc:sldLayoutChg chg="add del mod replId">
          <pc:chgData name="Rachael Brock (2317403)" userId="S::2317403@student.uwtsd.ac.uk::5f9c2b2a-6f4d-4e4b-a6fa-f15e78367742" providerId="AD" clId="Web-{A2A8BDF6-04C8-8D23-00BD-CDAE2620C6CF}" dt="2023-11-09T15:22:17.023" v="881"/>
          <pc:sldLayoutMkLst>
            <pc:docMk/>
            <pc:sldMasterMk cId="1398168797" sldId="2147483725"/>
            <pc:sldLayoutMk cId="47737998" sldId="2147483736"/>
          </pc:sldLayoutMkLst>
        </pc:sldLayoutChg>
      </pc:sldMasterChg>
      <pc:sldMasterChg chg="add modTransition addSldLayout modSldLayout">
        <pc:chgData name="Rachael Brock (2317403)" userId="S::2317403@student.uwtsd.ac.uk::5f9c2b2a-6f4d-4e4b-a6fa-f15e78367742" providerId="AD" clId="Web-{A2A8BDF6-04C8-8D23-00BD-CDAE2620C6CF}" dt="2023-11-09T15:32:08.711" v="907"/>
        <pc:sldMasterMkLst>
          <pc:docMk/>
          <pc:sldMasterMk cId="1397316795" sldId="2147483737"/>
        </pc:sldMasterMkLst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2279622817" sldId="2147483738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3107974471" sldId="2147483739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3428109213" sldId="2147483740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3528137717" sldId="2147483741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1165451009" sldId="2147483742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2830035002" sldId="2147483743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2718440421" sldId="2147483744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2973138053" sldId="2147483745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3064907362" sldId="2147483746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297491442" sldId="2147483747"/>
          </pc:sldLayoutMkLst>
        </pc:sldLayoutChg>
        <pc:sldLayoutChg chg="add mod replId modTransition">
          <pc:chgData name="Rachael Brock (2317403)" userId="S::2317403@student.uwtsd.ac.uk::5f9c2b2a-6f4d-4e4b-a6fa-f15e78367742" providerId="AD" clId="Web-{A2A8BDF6-04C8-8D23-00BD-CDAE2620C6CF}" dt="2023-11-09T15:32:08.711" v="907"/>
          <pc:sldLayoutMkLst>
            <pc:docMk/>
            <pc:sldMasterMk cId="1397316795" sldId="2147483737"/>
            <pc:sldLayoutMk cId="60263185" sldId="2147483748"/>
          </pc:sldLayoutMkLst>
        </pc:sldLayoutChg>
      </pc:sldMasterChg>
    </pc:docChg>
  </pc:docChgLst>
  <pc:docChgLst>
    <pc:chgData name="Rachael Brock (2317403)" userId="S::2317403@student.uwtsd.ac.uk::5f9c2b2a-6f4d-4e4b-a6fa-f15e78367742" providerId="AD" clId="Web-{6665A92A-443E-F2FF-8808-0F401CF12E15}"/>
    <pc:docChg chg="modSld">
      <pc:chgData name="Rachael Brock (2317403)" userId="S::2317403@student.uwtsd.ac.uk::5f9c2b2a-6f4d-4e4b-a6fa-f15e78367742" providerId="AD" clId="Web-{6665A92A-443E-F2FF-8808-0F401CF12E15}" dt="2023-11-05T15:00:13.486" v="65"/>
      <pc:docMkLst>
        <pc:docMk/>
      </pc:docMkLst>
      <pc:sldChg chg="addSp delSp modSp">
        <pc:chgData name="Rachael Brock (2317403)" userId="S::2317403@student.uwtsd.ac.uk::5f9c2b2a-6f4d-4e4b-a6fa-f15e78367742" providerId="AD" clId="Web-{6665A92A-443E-F2FF-8808-0F401CF12E15}" dt="2023-11-05T13:22:24.326" v="12" actId="14100"/>
        <pc:sldMkLst>
          <pc:docMk/>
          <pc:sldMk cId="109857222" sldId="256"/>
        </pc:sldMkLst>
        <pc:spChg chg="mod">
          <ac:chgData name="Rachael Brock (2317403)" userId="S::2317403@student.uwtsd.ac.uk::5f9c2b2a-6f4d-4e4b-a6fa-f15e78367742" providerId="AD" clId="Web-{6665A92A-443E-F2FF-8808-0F401CF12E15}" dt="2023-11-05T13:16:03.522" v="3" actId="20577"/>
          <ac:spMkLst>
            <pc:docMk/>
            <pc:sldMk cId="109857222" sldId="256"/>
            <ac:spMk id="2" creationId="{00000000-0000-0000-0000-000000000000}"/>
          </ac:spMkLst>
        </pc:spChg>
        <pc:picChg chg="del">
          <ac:chgData name="Rachael Brock (2317403)" userId="S::2317403@student.uwtsd.ac.uk::5f9c2b2a-6f4d-4e4b-a6fa-f15e78367742" providerId="AD" clId="Web-{6665A92A-443E-F2FF-8808-0F401CF12E15}" dt="2023-11-05T13:16:36.977" v="4"/>
          <ac:picMkLst>
            <pc:docMk/>
            <pc:sldMk cId="109857222" sldId="256"/>
            <ac:picMk id="4" creationId="{8B8E3475-2E1E-9737-1B79-97BF5140F052}"/>
          </ac:picMkLst>
        </pc:picChg>
        <pc:picChg chg="add mod">
          <ac:chgData name="Rachael Brock (2317403)" userId="S::2317403@student.uwtsd.ac.uk::5f9c2b2a-6f4d-4e4b-a6fa-f15e78367742" providerId="AD" clId="Web-{6665A92A-443E-F2FF-8808-0F401CF12E15}" dt="2023-11-05T13:17:47.684" v="8" actId="1076"/>
          <ac:picMkLst>
            <pc:docMk/>
            <pc:sldMk cId="109857222" sldId="256"/>
            <ac:picMk id="9" creationId="{531124C2-FE54-20D9-E22C-A0A7652AF76E}"/>
          </ac:picMkLst>
        </pc:picChg>
        <pc:picChg chg="mod">
          <ac:chgData name="Rachael Brock (2317403)" userId="S::2317403@student.uwtsd.ac.uk::5f9c2b2a-6f4d-4e4b-a6fa-f15e78367742" providerId="AD" clId="Web-{6665A92A-443E-F2FF-8808-0F401CF12E15}" dt="2023-11-05T13:22:24.326" v="12" actId="14100"/>
          <ac:picMkLst>
            <pc:docMk/>
            <pc:sldMk cId="109857222" sldId="256"/>
            <ac:picMk id="17" creationId="{5C074563-3CC8-AD0A-8690-3A6941FC5EB8}"/>
          </ac:picMkLst>
        </pc:picChg>
      </pc:sldChg>
      <pc:sldChg chg="addSp delSp modSp">
        <pc:chgData name="Rachael Brock (2317403)" userId="S::2317403@student.uwtsd.ac.uk::5f9c2b2a-6f4d-4e4b-a6fa-f15e78367742" providerId="AD" clId="Web-{6665A92A-443E-F2FF-8808-0F401CF12E15}" dt="2023-11-05T15:00:13.486" v="65"/>
        <pc:sldMkLst>
          <pc:docMk/>
          <pc:sldMk cId="1551937468" sldId="257"/>
        </pc:sldMkLst>
        <pc:spChg chg="add del mod">
          <ac:chgData name="Rachael Brock (2317403)" userId="S::2317403@student.uwtsd.ac.uk::5f9c2b2a-6f4d-4e4b-a6fa-f15e78367742" providerId="AD" clId="Web-{6665A92A-443E-F2FF-8808-0F401CF12E15}" dt="2023-11-05T14:56:43.445" v="57"/>
          <ac:spMkLst>
            <pc:docMk/>
            <pc:sldMk cId="1551937468" sldId="257"/>
            <ac:spMk id="12" creationId="{B84F1EF0-6B13-2DE6-C12C-47E25AF39212}"/>
          </ac:spMkLst>
        </pc:spChg>
        <pc:spChg chg="add del mod">
          <ac:chgData name="Rachael Brock (2317403)" userId="S::2317403@student.uwtsd.ac.uk::5f9c2b2a-6f4d-4e4b-a6fa-f15e78367742" providerId="AD" clId="Web-{6665A92A-443E-F2FF-8808-0F401CF12E15}" dt="2023-11-05T14:59:09.733" v="61"/>
          <ac:spMkLst>
            <pc:docMk/>
            <pc:sldMk cId="1551937468" sldId="257"/>
            <ac:spMk id="14" creationId="{112E0FE6-C55F-D2F6-7C8F-99513E3F8DE9}"/>
          </ac:spMkLst>
        </pc:spChg>
        <pc:spChg chg="add del mod">
          <ac:chgData name="Rachael Brock (2317403)" userId="S::2317403@student.uwtsd.ac.uk::5f9c2b2a-6f4d-4e4b-a6fa-f15e78367742" providerId="AD" clId="Web-{6665A92A-443E-F2FF-8808-0F401CF12E15}" dt="2023-11-05T15:00:13.486" v="65"/>
          <ac:spMkLst>
            <pc:docMk/>
            <pc:sldMk cId="1551937468" sldId="257"/>
            <ac:spMk id="15" creationId="{2DD8B718-7E6B-F2C6-EBAA-77F1BCFE68D9}"/>
          </ac:spMkLst>
        </pc:spChg>
        <pc:spChg chg="mod">
          <ac:chgData name="Rachael Brock (2317403)" userId="S::2317403@student.uwtsd.ac.uk::5f9c2b2a-6f4d-4e4b-a6fa-f15e78367742" providerId="AD" clId="Web-{6665A92A-443E-F2FF-8808-0F401CF12E15}" dt="2023-11-05T13:28:41.786" v="28" actId="20577"/>
          <ac:spMkLst>
            <pc:docMk/>
            <pc:sldMk cId="1551937468" sldId="257"/>
            <ac:spMk id="16" creationId="{98E2813E-E8E8-542C-E449-7535D587DCB4}"/>
          </ac:spMkLst>
        </pc:spChg>
        <pc:spChg chg="mod">
          <ac:chgData name="Rachael Brock (2317403)" userId="S::2317403@student.uwtsd.ac.uk::5f9c2b2a-6f4d-4e4b-a6fa-f15e78367742" providerId="AD" clId="Web-{6665A92A-443E-F2FF-8808-0F401CF12E15}" dt="2023-11-05T13:28:48.333" v="31" actId="20577"/>
          <ac:spMkLst>
            <pc:docMk/>
            <pc:sldMk cId="1551937468" sldId="257"/>
            <ac:spMk id="17" creationId="{BC9AF946-C5D6-FEBA-E943-EED9E1159981}"/>
          </ac:spMkLst>
        </pc:spChg>
        <pc:spChg chg="mod">
          <ac:chgData name="Rachael Brock (2317403)" userId="S::2317403@student.uwtsd.ac.uk::5f9c2b2a-6f4d-4e4b-a6fa-f15e78367742" providerId="AD" clId="Web-{6665A92A-443E-F2FF-8808-0F401CF12E15}" dt="2023-11-05T13:29:01.787" v="36" actId="20577"/>
          <ac:spMkLst>
            <pc:docMk/>
            <pc:sldMk cId="1551937468" sldId="257"/>
            <ac:spMk id="18" creationId="{3B4F8160-9723-E860-8A46-343661BFBCB6}"/>
          </ac:spMkLst>
        </pc:spChg>
        <pc:spChg chg="mod">
          <ac:chgData name="Rachael Brock (2317403)" userId="S::2317403@student.uwtsd.ac.uk::5f9c2b2a-6f4d-4e4b-a6fa-f15e78367742" providerId="AD" clId="Web-{6665A92A-443E-F2FF-8808-0F401CF12E15}" dt="2023-11-05T13:29:06.444" v="45" actId="20577"/>
          <ac:spMkLst>
            <pc:docMk/>
            <pc:sldMk cId="1551937468" sldId="257"/>
            <ac:spMk id="19" creationId="{E9AFB4D8-981F-D589-58A6-0264F50E0FDF}"/>
          </ac:spMkLst>
        </pc:spChg>
        <pc:spChg chg="mod">
          <ac:chgData name="Rachael Brock (2317403)" userId="S::2317403@student.uwtsd.ac.uk::5f9c2b2a-6f4d-4e4b-a6fa-f15e78367742" providerId="AD" clId="Web-{6665A92A-443E-F2FF-8808-0F401CF12E15}" dt="2023-11-05T13:29:14.913" v="52" actId="20577"/>
          <ac:spMkLst>
            <pc:docMk/>
            <pc:sldMk cId="1551937468" sldId="257"/>
            <ac:spMk id="21" creationId="{C151E1CD-10EE-A86A-A661-C15D796047F6}"/>
          </ac:spMkLst>
        </pc:spChg>
        <pc:picChg chg="mod">
          <ac:chgData name="Rachael Brock (2317403)" userId="S::2317403@student.uwtsd.ac.uk::5f9c2b2a-6f4d-4e4b-a6fa-f15e78367742" providerId="AD" clId="Web-{6665A92A-443E-F2FF-8808-0F401CF12E15}" dt="2023-11-05T13:34:46.264" v="53" actId="1076"/>
          <ac:picMkLst>
            <pc:docMk/>
            <pc:sldMk cId="1551937468" sldId="257"/>
            <ac:picMk id="2" creationId="{71785DCE-3C21-9807-FCB3-C8B8CEE4AEB9}"/>
          </ac:picMkLst>
        </pc:picChg>
      </pc:sldChg>
    </pc:docChg>
  </pc:docChgLst>
  <pc:docChgLst>
    <pc:chgData name="Rachael Brock (2317403)" userId="S::2317403@student.uwtsd.ac.uk::5f9c2b2a-6f4d-4e4b-a6fa-f15e78367742" providerId="AD" clId="Web-{B7AA5DAC-3E38-40EF-A2A9-DDE87B1180EC}"/>
    <pc:docChg chg="addSld delSld modSld sldOrd">
      <pc:chgData name="Rachael Brock (2317403)" userId="S::2317403@student.uwtsd.ac.uk::5f9c2b2a-6f4d-4e4b-a6fa-f15e78367742" providerId="AD" clId="Web-{B7AA5DAC-3E38-40EF-A2A9-DDE87B1180EC}" dt="2023-11-05T14:03:09.647" v="318" actId="1076"/>
      <pc:docMkLst>
        <pc:docMk/>
      </pc:docMkLst>
      <pc:sldChg chg="addSp delSp modSp add del ord modTransition addAnim delAnim">
        <pc:chgData name="Rachael Brock (2317403)" userId="S::2317403@student.uwtsd.ac.uk::5f9c2b2a-6f4d-4e4b-a6fa-f15e78367742" providerId="AD" clId="Web-{B7AA5DAC-3E38-40EF-A2A9-DDE87B1180EC}" dt="2023-11-05T13:25:08.274" v="144"/>
        <pc:sldMkLst>
          <pc:docMk/>
          <pc:sldMk cId="109857222" sldId="256"/>
        </pc:sldMkLst>
        <pc:spChg chg="mod">
          <ac:chgData name="Rachael Brock (2317403)" userId="S::2317403@student.uwtsd.ac.uk::5f9c2b2a-6f4d-4e4b-a6fa-f15e78367742" providerId="AD" clId="Web-{B7AA5DAC-3E38-40EF-A2A9-DDE87B1180EC}" dt="2023-11-05T13:09:58.768" v="100" actId="20577"/>
          <ac:spMkLst>
            <pc:docMk/>
            <pc:sldMk cId="109857222" sldId="256"/>
            <ac:spMk id="2" creationId="{00000000-0000-0000-0000-000000000000}"/>
          </ac:spMkLst>
        </pc:spChg>
        <pc:picChg chg="add mod">
          <ac:chgData name="Rachael Brock (2317403)" userId="S::2317403@student.uwtsd.ac.uk::5f9c2b2a-6f4d-4e4b-a6fa-f15e78367742" providerId="AD" clId="Web-{B7AA5DAC-3E38-40EF-A2A9-DDE87B1180EC}" dt="2023-11-05T13:12:57.475" v="106" actId="1076"/>
          <ac:picMkLst>
            <pc:docMk/>
            <pc:sldMk cId="109857222" sldId="256"/>
            <ac:picMk id="4" creationId="{8B8E3475-2E1E-9737-1B79-97BF5140F052}"/>
          </ac:picMkLst>
        </pc:picChg>
        <pc:picChg chg="add mod">
          <ac:chgData name="Rachael Brock (2317403)" userId="S::2317403@student.uwtsd.ac.uk::5f9c2b2a-6f4d-4e4b-a6fa-f15e78367742" providerId="AD" clId="Web-{B7AA5DAC-3E38-40EF-A2A9-DDE87B1180EC}" dt="2023-11-05T13:13:22.569" v="112" actId="1076"/>
          <ac:picMkLst>
            <pc:docMk/>
            <pc:sldMk cId="109857222" sldId="256"/>
            <ac:picMk id="6" creationId="{183E9283-715E-3945-8DED-85A7AF829354}"/>
          </ac:picMkLst>
        </pc:picChg>
        <pc:picChg chg="add mod">
          <ac:chgData name="Rachael Brock (2317403)" userId="S::2317403@student.uwtsd.ac.uk::5f9c2b2a-6f4d-4e4b-a6fa-f15e78367742" providerId="AD" clId="Web-{B7AA5DAC-3E38-40EF-A2A9-DDE87B1180EC}" dt="2023-11-05T13:13:47.664" v="116" actId="1076"/>
          <ac:picMkLst>
            <pc:docMk/>
            <pc:sldMk cId="109857222" sldId="256"/>
            <ac:picMk id="7" creationId="{E8DF9039-71CC-C29A-0FB5-9A1790B9E854}"/>
          </ac:picMkLst>
        </pc:picChg>
        <pc:picChg chg="add mod">
          <ac:chgData name="Rachael Brock (2317403)" userId="S::2317403@student.uwtsd.ac.uk::5f9c2b2a-6f4d-4e4b-a6fa-f15e78367742" providerId="AD" clId="Web-{B7AA5DAC-3E38-40EF-A2A9-DDE87B1180EC}" dt="2023-11-05T13:14:05.305" v="120" actId="1076"/>
          <ac:picMkLst>
            <pc:docMk/>
            <pc:sldMk cId="109857222" sldId="256"/>
            <ac:picMk id="8" creationId="{A0FB0A93-D3A7-AAB5-E8CB-90FF9083C23C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20:22.268" v="131"/>
          <ac:picMkLst>
            <pc:docMk/>
            <pc:sldMk cId="109857222" sldId="256"/>
            <ac:picMk id="13" creationId="{B06C53EE-848A-7E59-E9C6-63A24AC82283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20:26.533" v="133"/>
          <ac:picMkLst>
            <pc:docMk/>
            <pc:sldMk cId="109857222" sldId="256"/>
            <ac:picMk id="14" creationId="{667E5664-EE17-F4AD-582E-5FF4D785F2FF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20:42.081" v="135"/>
          <ac:picMkLst>
            <pc:docMk/>
            <pc:sldMk cId="109857222" sldId="256"/>
            <ac:picMk id="15" creationId="{19984A0B-DBE0-C4D9-3409-6002053A05B3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21:05.128" v="137"/>
          <ac:picMkLst>
            <pc:docMk/>
            <pc:sldMk cId="109857222" sldId="256"/>
            <ac:picMk id="16" creationId="{C554AC10-FF1E-95F5-EFC5-B71CA569E941}"/>
          </ac:picMkLst>
        </pc:picChg>
        <pc:picChg chg="add mod">
          <ac:chgData name="Rachael Brock (2317403)" userId="S::2317403@student.uwtsd.ac.uk::5f9c2b2a-6f4d-4e4b-a6fa-f15e78367742" providerId="AD" clId="Web-{B7AA5DAC-3E38-40EF-A2A9-DDE87B1180EC}" dt="2023-11-05T13:21:33.847" v="138"/>
          <ac:picMkLst>
            <pc:docMk/>
            <pc:sldMk cId="109857222" sldId="256"/>
            <ac:picMk id="17" creationId="{5C074563-3CC8-AD0A-8690-3A6941FC5EB8}"/>
          </ac:picMkLst>
        </pc:picChg>
        <pc:inkChg chg="add del">
          <ac:chgData name="Rachael Brock (2317403)" userId="S::2317403@student.uwtsd.ac.uk::5f9c2b2a-6f4d-4e4b-a6fa-f15e78367742" providerId="AD" clId="Web-{B7AA5DAC-3E38-40EF-A2A9-DDE87B1180EC}" dt="2023-11-05T13:19:27.501" v="127"/>
          <ac:inkMkLst>
            <pc:docMk/>
            <pc:sldMk cId="109857222" sldId="256"/>
            <ac:inkMk id="10" creationId="{5E1AC9B3-19F5-667A-1249-37375DE16503}"/>
          </ac:inkMkLst>
        </pc:inkChg>
        <pc:inkChg chg="add del">
          <ac:chgData name="Rachael Brock (2317403)" userId="S::2317403@student.uwtsd.ac.uk::5f9c2b2a-6f4d-4e4b-a6fa-f15e78367742" providerId="AD" clId="Web-{B7AA5DAC-3E38-40EF-A2A9-DDE87B1180EC}" dt="2023-11-05T13:19:27.501" v="126"/>
          <ac:inkMkLst>
            <pc:docMk/>
            <pc:sldMk cId="109857222" sldId="256"/>
            <ac:inkMk id="11" creationId="{66FE5D21-617B-5B11-91A3-A56CB4B2AB8F}"/>
          </ac:inkMkLst>
        </pc:inkChg>
        <pc:inkChg chg="add del">
          <ac:chgData name="Rachael Brock (2317403)" userId="S::2317403@student.uwtsd.ac.uk::5f9c2b2a-6f4d-4e4b-a6fa-f15e78367742" providerId="AD" clId="Web-{B7AA5DAC-3E38-40EF-A2A9-DDE87B1180EC}" dt="2023-11-05T13:20:09.189" v="129"/>
          <ac:inkMkLst>
            <pc:docMk/>
            <pc:sldMk cId="109857222" sldId="256"/>
            <ac:inkMk id="12" creationId="{F9FBDF10-26D5-46E2-B5DC-402B487F46A6}"/>
          </ac:inkMkLst>
        </pc:inkChg>
        <pc:inkChg chg="add del">
          <ac:chgData name="Rachael Brock (2317403)" userId="S::2317403@student.uwtsd.ac.uk::5f9c2b2a-6f4d-4e4b-a6fa-f15e78367742" providerId="AD" clId="Web-{B7AA5DAC-3E38-40EF-A2A9-DDE87B1180EC}" dt="2023-11-05T13:23:50.772" v="142"/>
          <ac:inkMkLst>
            <pc:docMk/>
            <pc:sldMk cId="109857222" sldId="256"/>
            <ac:inkMk id="18" creationId="{30C3A467-4445-524E-E248-5A215D39D42A}"/>
          </ac:inkMkLst>
        </pc:inkChg>
        <pc:inkChg chg="add del">
          <ac:chgData name="Rachael Brock (2317403)" userId="S::2317403@student.uwtsd.ac.uk::5f9c2b2a-6f4d-4e4b-a6fa-f15e78367742" providerId="AD" clId="Web-{B7AA5DAC-3E38-40EF-A2A9-DDE87B1180EC}" dt="2023-11-05T13:25:08.274" v="144"/>
          <ac:inkMkLst>
            <pc:docMk/>
            <pc:sldMk cId="109857222" sldId="256"/>
            <ac:inkMk id="19" creationId="{2F51B727-A940-6640-69A7-2049C63AD1DE}"/>
          </ac:inkMkLst>
        </pc:inkChg>
      </pc:sldChg>
      <pc:sldChg chg="addSp delSp modSp ord addAnim">
        <pc:chgData name="Rachael Brock (2317403)" userId="S::2317403@student.uwtsd.ac.uk::5f9c2b2a-6f4d-4e4b-a6fa-f15e78367742" providerId="AD" clId="Web-{B7AA5DAC-3E38-40EF-A2A9-DDE87B1180EC}" dt="2023-11-05T14:03:09.647" v="318" actId="1076"/>
        <pc:sldMkLst>
          <pc:docMk/>
          <pc:sldMk cId="1551937468" sldId="257"/>
        </pc:sldMkLst>
        <pc:spChg chg="add">
          <ac:chgData name="Rachael Brock (2317403)" userId="S::2317403@student.uwtsd.ac.uk::5f9c2b2a-6f4d-4e4b-a6fa-f15e78367742" providerId="AD" clId="Web-{B7AA5DAC-3E38-40EF-A2A9-DDE87B1180EC}" dt="2023-11-05T13:07:37.531" v="89"/>
          <ac:spMkLst>
            <pc:docMk/>
            <pc:sldMk cId="1551937468" sldId="257"/>
            <ac:spMk id="3" creationId="{7DB887CE-A7D1-BE3D-0227-D0F9D4B1BE78}"/>
          </ac:spMkLst>
        </pc:spChg>
        <pc:spChg chg="add">
          <ac:chgData name="Rachael Brock (2317403)" userId="S::2317403@student.uwtsd.ac.uk::5f9c2b2a-6f4d-4e4b-a6fa-f15e78367742" providerId="AD" clId="Web-{B7AA5DAC-3E38-40EF-A2A9-DDE87B1180EC}" dt="2023-11-05T13:08:21.422" v="91"/>
          <ac:spMkLst>
            <pc:docMk/>
            <pc:sldMk cId="1551937468" sldId="257"/>
            <ac:spMk id="4" creationId="{CFD0FEBE-68AC-E4EC-F8F4-1CAF36864201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30:56.774" v="210" actId="20577"/>
          <ac:spMkLst>
            <pc:docMk/>
            <pc:sldMk cId="1551937468" sldId="257"/>
            <ac:spMk id="16" creationId="{98E2813E-E8E8-542C-E449-7535D587DCB4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31:33.385" v="219" actId="20577"/>
          <ac:spMkLst>
            <pc:docMk/>
            <pc:sldMk cId="1551937468" sldId="257"/>
            <ac:spMk id="17" creationId="{BC9AF946-C5D6-FEBA-E943-EED9E1159981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32:09.245" v="230" actId="20577"/>
          <ac:spMkLst>
            <pc:docMk/>
            <pc:sldMk cId="1551937468" sldId="257"/>
            <ac:spMk id="18" creationId="{3B4F8160-9723-E860-8A46-343661BFBCB6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46:47.014" v="303" actId="1076"/>
          <ac:spMkLst>
            <pc:docMk/>
            <pc:sldMk cId="1551937468" sldId="257"/>
            <ac:spMk id="19" creationId="{E9AFB4D8-981F-D589-58A6-0264F50E0FDF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33:38.262" v="254" actId="20577"/>
          <ac:spMkLst>
            <pc:docMk/>
            <pc:sldMk cId="1551937468" sldId="257"/>
            <ac:spMk id="21" creationId="{C151E1CD-10EE-A86A-A661-C15D796047F6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35:33.765" v="270" actId="20577"/>
          <ac:spMkLst>
            <pc:docMk/>
            <pc:sldMk cId="1551937468" sldId="257"/>
            <ac:spMk id="22" creationId="{75508ECE-9A20-2AFA-23C0-0F0BB9D8D867}"/>
          </ac:spMkLst>
        </pc:spChg>
        <pc:picChg chg="mod">
          <ac:chgData name="Rachael Brock (2317403)" userId="S::2317403@student.uwtsd.ac.uk::5f9c2b2a-6f4d-4e4b-a6fa-f15e78367742" providerId="AD" clId="Web-{B7AA5DAC-3E38-40EF-A2A9-DDE87B1180EC}" dt="2023-11-05T13:46:18.779" v="295" actId="1076"/>
          <ac:picMkLst>
            <pc:docMk/>
            <pc:sldMk cId="1551937468" sldId="257"/>
            <ac:picMk id="2" creationId="{71785DCE-3C21-9807-FCB3-C8B8CEE4AEB9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38:08.846" v="288"/>
          <ac:picMkLst>
            <pc:docMk/>
            <pc:sldMk cId="1551937468" sldId="257"/>
            <ac:picMk id="12" creationId="{8ACCECCB-1860-AC9E-DC39-C1F51333CB0D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36:27.172" v="278"/>
          <ac:picMkLst>
            <pc:docMk/>
            <pc:sldMk cId="1551937468" sldId="257"/>
            <ac:picMk id="14" creationId="{1CD85FF5-619C-91D5-3C8A-B2C06CCE6C7C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36:16.203" v="272"/>
          <ac:picMkLst>
            <pc:docMk/>
            <pc:sldMk cId="1551937468" sldId="257"/>
            <ac:picMk id="15" creationId="{BF51B418-ADD5-7969-E5F5-D5F2B297076C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37:14.017" v="283"/>
          <ac:picMkLst>
            <pc:docMk/>
            <pc:sldMk cId="1551937468" sldId="257"/>
            <ac:picMk id="20" creationId="{AAECB913-3582-868E-3C8B-5DA9EDDE767C}"/>
          </ac:picMkLst>
        </pc:picChg>
        <pc:picChg chg="add mod">
          <ac:chgData name="Rachael Brock (2317403)" userId="S::2317403@student.uwtsd.ac.uk::5f9c2b2a-6f4d-4e4b-a6fa-f15e78367742" providerId="AD" clId="Web-{B7AA5DAC-3E38-40EF-A2A9-DDE87B1180EC}" dt="2023-11-05T13:33:44.575" v="258" actId="1076"/>
          <ac:picMkLst>
            <pc:docMk/>
            <pc:sldMk cId="1551937468" sldId="257"/>
            <ac:picMk id="23" creationId="{BAAB9363-DFC0-F98A-2279-06135D17B45F}"/>
          </ac:picMkLst>
        </pc:picChg>
        <pc:picChg chg="add mod">
          <ac:chgData name="Rachael Brock (2317403)" userId="S::2317403@student.uwtsd.ac.uk::5f9c2b2a-6f4d-4e4b-a6fa-f15e78367742" providerId="AD" clId="Web-{B7AA5DAC-3E38-40EF-A2A9-DDE87B1180EC}" dt="2023-11-05T13:34:22.904" v="268" actId="1076"/>
          <ac:picMkLst>
            <pc:docMk/>
            <pc:sldMk cId="1551937468" sldId="257"/>
            <ac:picMk id="24" creationId="{C58C9808-85C6-F036-0008-4E4FF02D33A5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46:15.779" v="293"/>
          <ac:picMkLst>
            <pc:docMk/>
            <pc:sldMk cId="1551937468" sldId="257"/>
            <ac:picMk id="25" creationId="{41634301-6B60-D587-0D79-EEFE055CE6E9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46:58.998" v="310"/>
          <ac:picMkLst>
            <pc:docMk/>
            <pc:sldMk cId="1551937468" sldId="257"/>
            <ac:picMk id="26" creationId="{9EC70F43-8F33-B026-EBBE-DA5F6F4C8BA4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46:32.420" v="302"/>
          <ac:picMkLst>
            <pc:docMk/>
            <pc:sldMk cId="1551937468" sldId="257"/>
            <ac:picMk id="27" creationId="{6BE39149-D226-03F3-175D-4C60085E3DF8}"/>
          </ac:picMkLst>
        </pc:picChg>
        <pc:picChg chg="add mod">
          <ac:chgData name="Rachael Brock (2317403)" userId="S::2317403@student.uwtsd.ac.uk::5f9c2b2a-6f4d-4e4b-a6fa-f15e78367742" providerId="AD" clId="Web-{B7AA5DAC-3E38-40EF-A2A9-DDE87B1180EC}" dt="2023-11-05T13:38:15.315" v="292" actId="1076"/>
          <ac:picMkLst>
            <pc:docMk/>
            <pc:sldMk cId="1551937468" sldId="257"/>
            <ac:picMk id="28" creationId="{5C3137A2-9767-4317-E47E-6CEECD48C6C9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3:46:30.310" v="301"/>
          <ac:picMkLst>
            <pc:docMk/>
            <pc:sldMk cId="1551937468" sldId="257"/>
            <ac:picMk id="29" creationId="{27DEA667-9F9A-B984-97E3-8D958CEE616B}"/>
          </ac:picMkLst>
        </pc:picChg>
        <pc:picChg chg="add del mod">
          <ac:chgData name="Rachael Brock (2317403)" userId="S::2317403@student.uwtsd.ac.uk::5f9c2b2a-6f4d-4e4b-a6fa-f15e78367742" providerId="AD" clId="Web-{B7AA5DAC-3E38-40EF-A2A9-DDE87B1180EC}" dt="2023-11-05T14:03:04.537" v="315"/>
          <ac:picMkLst>
            <pc:docMk/>
            <pc:sldMk cId="1551937468" sldId="257"/>
            <ac:picMk id="30" creationId="{0F15925E-4292-5E07-C271-B6C0F6E0773F}"/>
          </ac:picMkLst>
        </pc:picChg>
        <pc:picChg chg="add mod">
          <ac:chgData name="Rachael Brock (2317403)" userId="S::2317403@student.uwtsd.ac.uk::5f9c2b2a-6f4d-4e4b-a6fa-f15e78367742" providerId="AD" clId="Web-{B7AA5DAC-3E38-40EF-A2A9-DDE87B1180EC}" dt="2023-11-05T13:47:51.952" v="314" actId="1076"/>
          <ac:picMkLst>
            <pc:docMk/>
            <pc:sldMk cId="1551937468" sldId="257"/>
            <ac:picMk id="31" creationId="{E80B0E11-CB97-5865-E818-185099158E02}"/>
          </ac:picMkLst>
        </pc:picChg>
        <pc:picChg chg="add mod">
          <ac:chgData name="Rachael Brock (2317403)" userId="S::2317403@student.uwtsd.ac.uk::5f9c2b2a-6f4d-4e4b-a6fa-f15e78367742" providerId="AD" clId="Web-{B7AA5DAC-3E38-40EF-A2A9-DDE87B1180EC}" dt="2023-11-05T14:03:09.647" v="318" actId="1076"/>
          <ac:picMkLst>
            <pc:docMk/>
            <pc:sldMk cId="1551937468" sldId="257"/>
            <ac:picMk id="32" creationId="{F3DF256A-CF10-6E7E-B539-BA95E53EC092}"/>
          </ac:picMkLst>
        </pc:picChg>
      </pc:sldChg>
      <pc:sldChg chg="modSp ord">
        <pc:chgData name="Rachael Brock (2317403)" userId="S::2317403@student.uwtsd.ac.uk::5f9c2b2a-6f4d-4e4b-a6fa-f15e78367742" providerId="AD" clId="Web-{B7AA5DAC-3E38-40EF-A2A9-DDE87B1180EC}" dt="2023-11-05T13:28:37.827" v="170" actId="20577"/>
        <pc:sldMkLst>
          <pc:docMk/>
          <pc:sldMk cId="2580474610" sldId="260"/>
        </pc:sldMkLst>
        <pc:spChg chg="mod">
          <ac:chgData name="Rachael Brock (2317403)" userId="S::2317403@student.uwtsd.ac.uk::5f9c2b2a-6f4d-4e4b-a6fa-f15e78367742" providerId="AD" clId="Web-{B7AA5DAC-3E38-40EF-A2A9-DDE87B1180EC}" dt="2023-11-05T13:28:37.827" v="170" actId="20577"/>
          <ac:spMkLst>
            <pc:docMk/>
            <pc:sldMk cId="2580474610" sldId="260"/>
            <ac:spMk id="9" creationId="{62597ED5-13A6-9418-658A-BA1A931B8022}"/>
          </ac:spMkLst>
        </pc:spChg>
      </pc:sldChg>
      <pc:sldChg chg="new del">
        <pc:chgData name="Rachael Brock (2317403)" userId="S::2317403@student.uwtsd.ac.uk::5f9c2b2a-6f4d-4e4b-a6fa-f15e78367742" providerId="AD" clId="Web-{B7AA5DAC-3E38-40EF-A2A9-DDE87B1180EC}" dt="2023-11-05T13:02:59.087" v="7"/>
        <pc:sldMkLst>
          <pc:docMk/>
          <pc:sldMk cId="2008621990" sldId="261"/>
        </pc:sldMkLst>
      </pc:sldChg>
      <pc:sldChg chg="add del replId">
        <pc:chgData name="Rachael Brock (2317403)" userId="S::2317403@student.uwtsd.ac.uk::5f9c2b2a-6f4d-4e4b-a6fa-f15e78367742" providerId="AD" clId="Web-{B7AA5DAC-3E38-40EF-A2A9-DDE87B1180EC}" dt="2023-11-05T13:03:04.978" v="16"/>
        <pc:sldMkLst>
          <pc:docMk/>
          <pc:sldMk cId="2606693956" sldId="261"/>
        </pc:sldMkLst>
      </pc:sldChg>
      <pc:sldChg chg="modSp add replId">
        <pc:chgData name="Rachael Brock (2317403)" userId="S::2317403@student.uwtsd.ac.uk::5f9c2b2a-6f4d-4e4b-a6fa-f15e78367742" providerId="AD" clId="Web-{B7AA5DAC-3E38-40EF-A2A9-DDE87B1180EC}" dt="2023-11-05T13:03:36.822" v="25" actId="20577"/>
        <pc:sldMkLst>
          <pc:docMk/>
          <pc:sldMk cId="3038059757" sldId="261"/>
        </pc:sldMkLst>
        <pc:spChg chg="mod">
          <ac:chgData name="Rachael Brock (2317403)" userId="S::2317403@student.uwtsd.ac.uk::5f9c2b2a-6f4d-4e4b-a6fa-f15e78367742" providerId="AD" clId="Web-{B7AA5DAC-3E38-40EF-A2A9-DDE87B1180EC}" dt="2023-11-05T13:03:35.838" v="24" actId="20577"/>
          <ac:spMkLst>
            <pc:docMk/>
            <pc:sldMk cId="3038059757" sldId="261"/>
            <ac:spMk id="8" creationId="{EC96C7C6-D0CC-B68F-200E-4057C675F827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03:36.822" v="25" actId="20577"/>
          <ac:spMkLst>
            <pc:docMk/>
            <pc:sldMk cId="3038059757" sldId="261"/>
            <ac:spMk id="9" creationId="{62597ED5-13A6-9418-658A-BA1A931B8022}"/>
          </ac:spMkLst>
        </pc:spChg>
      </pc:sldChg>
      <pc:sldChg chg="new del">
        <pc:chgData name="Rachael Brock (2317403)" userId="S::2317403@student.uwtsd.ac.uk::5f9c2b2a-6f4d-4e4b-a6fa-f15e78367742" providerId="AD" clId="Web-{B7AA5DAC-3E38-40EF-A2A9-DDE87B1180EC}" dt="2023-11-05T13:02:59.994" v="8"/>
        <pc:sldMkLst>
          <pc:docMk/>
          <pc:sldMk cId="983411721" sldId="262"/>
        </pc:sldMkLst>
      </pc:sldChg>
      <pc:sldChg chg="modSp add replId">
        <pc:chgData name="Rachael Brock (2317403)" userId="S::2317403@student.uwtsd.ac.uk::5f9c2b2a-6f4d-4e4b-a6fa-f15e78367742" providerId="AD" clId="Web-{B7AA5DAC-3E38-40EF-A2A9-DDE87B1180EC}" dt="2023-11-05T13:03:45.729" v="54" actId="20577"/>
        <pc:sldMkLst>
          <pc:docMk/>
          <pc:sldMk cId="2289395865" sldId="262"/>
        </pc:sldMkLst>
        <pc:spChg chg="mod">
          <ac:chgData name="Rachael Brock (2317403)" userId="S::2317403@student.uwtsd.ac.uk::5f9c2b2a-6f4d-4e4b-a6fa-f15e78367742" providerId="AD" clId="Web-{B7AA5DAC-3E38-40EF-A2A9-DDE87B1180EC}" dt="2023-11-05T13:03:45.729" v="54" actId="20577"/>
          <ac:spMkLst>
            <pc:docMk/>
            <pc:sldMk cId="2289395865" sldId="262"/>
            <ac:spMk id="8" creationId="{EC96C7C6-D0CC-B68F-200E-4057C675F827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03:42.869" v="40" actId="20577"/>
          <ac:spMkLst>
            <pc:docMk/>
            <pc:sldMk cId="2289395865" sldId="262"/>
            <ac:spMk id="9" creationId="{62597ED5-13A6-9418-658A-BA1A931B8022}"/>
          </ac:spMkLst>
        </pc:spChg>
      </pc:sldChg>
      <pc:sldChg chg="new del">
        <pc:chgData name="Rachael Brock (2317403)" userId="S::2317403@student.uwtsd.ac.uk::5f9c2b2a-6f4d-4e4b-a6fa-f15e78367742" providerId="AD" clId="Web-{B7AA5DAC-3E38-40EF-A2A9-DDE87B1180EC}" dt="2023-11-05T13:03:00.462" v="9"/>
        <pc:sldMkLst>
          <pc:docMk/>
          <pc:sldMk cId="2189970625" sldId="263"/>
        </pc:sldMkLst>
      </pc:sldChg>
      <pc:sldChg chg="add del replId">
        <pc:chgData name="Rachael Brock (2317403)" userId="S::2317403@student.uwtsd.ac.uk::5f9c2b2a-6f4d-4e4b-a6fa-f15e78367742" providerId="AD" clId="Web-{B7AA5DAC-3E38-40EF-A2A9-DDE87B1180EC}" dt="2023-11-05T13:03:46.760" v="55"/>
        <pc:sldMkLst>
          <pc:docMk/>
          <pc:sldMk cId="4008312124" sldId="263"/>
        </pc:sldMkLst>
      </pc:sldChg>
      <pc:sldChg chg="new del">
        <pc:chgData name="Rachael Brock (2317403)" userId="S::2317403@student.uwtsd.ac.uk::5f9c2b2a-6f4d-4e4b-a6fa-f15e78367742" providerId="AD" clId="Web-{B7AA5DAC-3E38-40EF-A2A9-DDE87B1180EC}" dt="2023-11-05T13:03:00.947" v="10"/>
        <pc:sldMkLst>
          <pc:docMk/>
          <pc:sldMk cId="723080053" sldId="264"/>
        </pc:sldMkLst>
      </pc:sldChg>
      <pc:sldChg chg="add del replId">
        <pc:chgData name="Rachael Brock (2317403)" userId="S::2317403@student.uwtsd.ac.uk::5f9c2b2a-6f4d-4e4b-a6fa-f15e78367742" providerId="AD" clId="Web-{B7AA5DAC-3E38-40EF-A2A9-DDE87B1180EC}" dt="2023-11-05T13:03:47.448" v="56"/>
        <pc:sldMkLst>
          <pc:docMk/>
          <pc:sldMk cId="1586468918" sldId="264"/>
        </pc:sldMkLst>
      </pc:sldChg>
      <pc:sldChg chg="modSp add replId">
        <pc:chgData name="Rachael Brock (2317403)" userId="S::2317403@student.uwtsd.ac.uk::5f9c2b2a-6f4d-4e4b-a6fa-f15e78367742" providerId="AD" clId="Web-{B7AA5DAC-3E38-40EF-A2A9-DDE87B1180EC}" dt="2023-11-05T13:03:58.135" v="60" actId="20577"/>
        <pc:sldMkLst>
          <pc:docMk/>
          <pc:sldMk cId="2647091839" sldId="265"/>
        </pc:sldMkLst>
        <pc:spChg chg="mod">
          <ac:chgData name="Rachael Brock (2317403)" userId="S::2317403@student.uwtsd.ac.uk::5f9c2b2a-6f4d-4e4b-a6fa-f15e78367742" providerId="AD" clId="Web-{B7AA5DAC-3E38-40EF-A2A9-DDE87B1180EC}" dt="2023-11-05T13:03:56.807" v="59" actId="20577"/>
          <ac:spMkLst>
            <pc:docMk/>
            <pc:sldMk cId="2647091839" sldId="265"/>
            <ac:spMk id="8" creationId="{EC96C7C6-D0CC-B68F-200E-4057C675F827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03:58.135" v="60" actId="20577"/>
          <ac:spMkLst>
            <pc:docMk/>
            <pc:sldMk cId="2647091839" sldId="265"/>
            <ac:spMk id="9" creationId="{62597ED5-13A6-9418-658A-BA1A931B8022}"/>
          </ac:spMkLst>
        </pc:spChg>
      </pc:sldChg>
      <pc:sldChg chg="new del">
        <pc:chgData name="Rachael Brock (2317403)" userId="S::2317403@student.uwtsd.ac.uk::5f9c2b2a-6f4d-4e4b-a6fa-f15e78367742" providerId="AD" clId="Web-{B7AA5DAC-3E38-40EF-A2A9-DDE87B1180EC}" dt="2023-11-05T13:03:01.384" v="11"/>
        <pc:sldMkLst>
          <pc:docMk/>
          <pc:sldMk cId="3082671221" sldId="265"/>
        </pc:sldMkLst>
      </pc:sldChg>
      <pc:sldChg chg="new del ord">
        <pc:chgData name="Rachael Brock (2317403)" userId="S::2317403@student.uwtsd.ac.uk::5f9c2b2a-6f4d-4e4b-a6fa-f15e78367742" providerId="AD" clId="Web-{B7AA5DAC-3E38-40EF-A2A9-DDE87B1180EC}" dt="2023-11-05T13:03:01.822" v="13"/>
        <pc:sldMkLst>
          <pc:docMk/>
          <pc:sldMk cId="1574955464" sldId="266"/>
        </pc:sldMkLst>
      </pc:sldChg>
      <pc:sldChg chg="modSp add replId">
        <pc:chgData name="Rachael Brock (2317403)" userId="S::2317403@student.uwtsd.ac.uk::5f9c2b2a-6f4d-4e4b-a6fa-f15e78367742" providerId="AD" clId="Web-{B7AA5DAC-3E38-40EF-A2A9-DDE87B1180EC}" dt="2023-11-05T13:04:03.245" v="62" actId="20577"/>
        <pc:sldMkLst>
          <pc:docMk/>
          <pc:sldMk cId="2823729117" sldId="266"/>
        </pc:sldMkLst>
        <pc:spChg chg="mod">
          <ac:chgData name="Rachael Brock (2317403)" userId="S::2317403@student.uwtsd.ac.uk::5f9c2b2a-6f4d-4e4b-a6fa-f15e78367742" providerId="AD" clId="Web-{B7AA5DAC-3E38-40EF-A2A9-DDE87B1180EC}" dt="2023-11-05T13:04:03.245" v="62" actId="20577"/>
          <ac:spMkLst>
            <pc:docMk/>
            <pc:sldMk cId="2823729117" sldId="266"/>
            <ac:spMk id="8" creationId="{EC96C7C6-D0CC-B68F-200E-4057C675F827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04:00.464" v="61" actId="20577"/>
          <ac:spMkLst>
            <pc:docMk/>
            <pc:sldMk cId="2823729117" sldId="266"/>
            <ac:spMk id="9" creationId="{62597ED5-13A6-9418-658A-BA1A931B8022}"/>
          </ac:spMkLst>
        </pc:spChg>
      </pc:sldChg>
      <pc:sldChg chg="new del">
        <pc:chgData name="Rachael Brock (2317403)" userId="S::2317403@student.uwtsd.ac.uk::5f9c2b2a-6f4d-4e4b-a6fa-f15e78367742" providerId="AD" clId="Web-{B7AA5DAC-3E38-40EF-A2A9-DDE87B1180EC}" dt="2023-11-05T13:03:02.259" v="14"/>
        <pc:sldMkLst>
          <pc:docMk/>
          <pc:sldMk cId="1266865704" sldId="267"/>
        </pc:sldMkLst>
      </pc:sldChg>
      <pc:sldChg chg="modSp add ord replId">
        <pc:chgData name="Rachael Brock (2317403)" userId="S::2317403@student.uwtsd.ac.uk::5f9c2b2a-6f4d-4e4b-a6fa-f15e78367742" providerId="AD" clId="Web-{B7AA5DAC-3E38-40EF-A2A9-DDE87B1180EC}" dt="2023-11-05T13:04:07.714" v="66" actId="20577"/>
        <pc:sldMkLst>
          <pc:docMk/>
          <pc:sldMk cId="2063116802" sldId="267"/>
        </pc:sldMkLst>
        <pc:spChg chg="mod">
          <ac:chgData name="Rachael Brock (2317403)" userId="S::2317403@student.uwtsd.ac.uk::5f9c2b2a-6f4d-4e4b-a6fa-f15e78367742" providerId="AD" clId="Web-{B7AA5DAC-3E38-40EF-A2A9-DDE87B1180EC}" dt="2023-11-05T13:04:07.714" v="66" actId="20577"/>
          <ac:spMkLst>
            <pc:docMk/>
            <pc:sldMk cId="2063116802" sldId="267"/>
            <ac:spMk id="8" creationId="{EC96C7C6-D0CC-B68F-200E-4057C675F827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04:06.214" v="65" actId="20577"/>
          <ac:spMkLst>
            <pc:docMk/>
            <pc:sldMk cId="2063116802" sldId="267"/>
            <ac:spMk id="9" creationId="{62597ED5-13A6-9418-658A-BA1A931B8022}"/>
          </ac:spMkLst>
        </pc:spChg>
      </pc:sldChg>
      <pc:sldChg chg="modSp add replId">
        <pc:chgData name="Rachael Brock (2317403)" userId="S::2317403@student.uwtsd.ac.uk::5f9c2b2a-6f4d-4e4b-a6fa-f15e78367742" providerId="AD" clId="Web-{B7AA5DAC-3E38-40EF-A2A9-DDE87B1180EC}" dt="2023-11-05T13:04:11.104" v="69" actId="20577"/>
        <pc:sldMkLst>
          <pc:docMk/>
          <pc:sldMk cId="523129256" sldId="268"/>
        </pc:sldMkLst>
        <pc:spChg chg="mod">
          <ac:chgData name="Rachael Brock (2317403)" userId="S::2317403@student.uwtsd.ac.uk::5f9c2b2a-6f4d-4e4b-a6fa-f15e78367742" providerId="AD" clId="Web-{B7AA5DAC-3E38-40EF-A2A9-DDE87B1180EC}" dt="2023-11-05T13:04:10.104" v="67" actId="20577"/>
          <ac:spMkLst>
            <pc:docMk/>
            <pc:sldMk cId="523129256" sldId="268"/>
            <ac:spMk id="8" creationId="{EC96C7C6-D0CC-B68F-200E-4057C675F827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04:11.104" v="69" actId="20577"/>
          <ac:spMkLst>
            <pc:docMk/>
            <pc:sldMk cId="523129256" sldId="268"/>
            <ac:spMk id="9" creationId="{62597ED5-13A6-9418-658A-BA1A931B8022}"/>
          </ac:spMkLst>
        </pc:spChg>
      </pc:sldChg>
      <pc:sldChg chg="modSp add replId">
        <pc:chgData name="Rachael Brock (2317403)" userId="S::2317403@student.uwtsd.ac.uk::5f9c2b2a-6f4d-4e4b-a6fa-f15e78367742" providerId="AD" clId="Web-{B7AA5DAC-3E38-40EF-A2A9-DDE87B1180EC}" dt="2023-11-05T13:04:14.573" v="72" actId="20577"/>
        <pc:sldMkLst>
          <pc:docMk/>
          <pc:sldMk cId="2894219557" sldId="269"/>
        </pc:sldMkLst>
        <pc:spChg chg="mod">
          <ac:chgData name="Rachael Brock (2317403)" userId="S::2317403@student.uwtsd.ac.uk::5f9c2b2a-6f4d-4e4b-a6fa-f15e78367742" providerId="AD" clId="Web-{B7AA5DAC-3E38-40EF-A2A9-DDE87B1180EC}" dt="2023-11-05T13:04:13.573" v="70" actId="20577"/>
          <ac:spMkLst>
            <pc:docMk/>
            <pc:sldMk cId="2894219557" sldId="269"/>
            <ac:spMk id="8" creationId="{EC96C7C6-D0CC-B68F-200E-4057C675F827}"/>
          </ac:spMkLst>
        </pc:spChg>
        <pc:spChg chg="mod">
          <ac:chgData name="Rachael Brock (2317403)" userId="S::2317403@student.uwtsd.ac.uk::5f9c2b2a-6f4d-4e4b-a6fa-f15e78367742" providerId="AD" clId="Web-{B7AA5DAC-3E38-40EF-A2A9-DDE87B1180EC}" dt="2023-11-05T13:04:14.573" v="72" actId="20577"/>
          <ac:spMkLst>
            <pc:docMk/>
            <pc:sldMk cId="2894219557" sldId="269"/>
            <ac:spMk id="9" creationId="{62597ED5-13A6-9418-658A-BA1A931B8022}"/>
          </ac:spMkLst>
        </pc:spChg>
      </pc:sldChg>
    </pc:docChg>
  </pc:docChgLst>
  <pc:docChgLst>
    <pc:chgData name="Rachael Brock (2317403)" userId="S::2317403@student.uwtsd.ac.uk::5f9c2b2a-6f4d-4e4b-a6fa-f15e78367742" providerId="AD" clId="Web-{AF332FC5-6F3A-4606-A5A4-18575A4D7B1B}"/>
    <pc:docChg chg="addSld delSld modSld addMainMaster delMainMaster">
      <pc:chgData name="Rachael Brock (2317403)" userId="S::2317403@student.uwtsd.ac.uk::5f9c2b2a-6f4d-4e4b-a6fa-f15e78367742" providerId="AD" clId="Web-{AF332FC5-6F3A-4606-A5A4-18575A4D7B1B}" dt="2023-11-04T16:12:07.375" v="390"/>
      <pc:docMkLst>
        <pc:docMk/>
      </pc:docMkLst>
      <pc:sldChg chg="addSp delSp modSp mod setBg modClrScheme chgLayout">
        <pc:chgData name="Rachael Brock (2317403)" userId="S::2317403@student.uwtsd.ac.uk::5f9c2b2a-6f4d-4e4b-a6fa-f15e78367742" providerId="AD" clId="Web-{AF332FC5-6F3A-4606-A5A4-18575A4D7B1B}" dt="2023-11-04T15:46:40.734" v="115"/>
        <pc:sldMkLst>
          <pc:docMk/>
          <pc:sldMk cId="109857222" sldId="256"/>
        </pc:sldMkLst>
        <pc:spChg chg="mod ord">
          <ac:chgData name="Rachael Brock (2317403)" userId="S::2317403@student.uwtsd.ac.uk::5f9c2b2a-6f4d-4e4b-a6fa-f15e78367742" providerId="AD" clId="Web-{AF332FC5-6F3A-4606-A5A4-18575A4D7B1B}" dt="2023-11-04T15:46:40.734" v="11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chael Brock (2317403)" userId="S::2317403@student.uwtsd.ac.uk::5f9c2b2a-6f4d-4e4b-a6fa-f15e78367742" providerId="AD" clId="Web-{AF332FC5-6F3A-4606-A5A4-18575A4D7B1B}" dt="2023-11-04T15:46:40.734" v="11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achael Brock (2317403)" userId="S::2317403@student.uwtsd.ac.uk::5f9c2b2a-6f4d-4e4b-a6fa-f15e78367742" providerId="AD" clId="Web-{AF332FC5-6F3A-4606-A5A4-18575A4D7B1B}" dt="2023-11-04T15:43:19.007" v="106"/>
          <ac:spMkLst>
            <pc:docMk/>
            <pc:sldMk cId="109857222" sldId="256"/>
            <ac:spMk id="9" creationId="{3768F94E-2BF1-56A5-87AC-0C427079334B}"/>
          </ac:spMkLst>
        </pc:spChg>
        <pc:spChg chg="add del">
          <ac:chgData name="Rachael Brock (2317403)" userId="S::2317403@student.uwtsd.ac.uk::5f9c2b2a-6f4d-4e4b-a6fa-f15e78367742" providerId="AD" clId="Web-{AF332FC5-6F3A-4606-A5A4-18575A4D7B1B}" dt="2023-11-04T15:43:19.007" v="106"/>
          <ac:spMkLst>
            <pc:docMk/>
            <pc:sldMk cId="109857222" sldId="256"/>
            <ac:spMk id="11" creationId="{393D8CD4-7FBE-9118-0CEB-9C1A2FA6AE5A}"/>
          </ac:spMkLst>
        </pc:spChg>
        <pc:spChg chg="add del">
          <ac:chgData name="Rachael Brock (2317403)" userId="S::2317403@student.uwtsd.ac.uk::5f9c2b2a-6f4d-4e4b-a6fa-f15e78367742" providerId="AD" clId="Web-{AF332FC5-6F3A-4606-A5A4-18575A4D7B1B}" dt="2023-11-04T15:43:15.194" v="103"/>
          <ac:spMkLst>
            <pc:docMk/>
            <pc:sldMk cId="109857222" sldId="256"/>
            <ac:spMk id="16" creationId="{6D3A378B-30F2-677E-ADE3-D99793471434}"/>
          </ac:spMkLst>
        </pc:spChg>
        <pc:spChg chg="add del">
          <ac:chgData name="Rachael Brock (2317403)" userId="S::2317403@student.uwtsd.ac.uk::5f9c2b2a-6f4d-4e4b-a6fa-f15e78367742" providerId="AD" clId="Web-{AF332FC5-6F3A-4606-A5A4-18575A4D7B1B}" dt="2023-11-04T15:43:15.194" v="103"/>
          <ac:spMkLst>
            <pc:docMk/>
            <pc:sldMk cId="109857222" sldId="256"/>
            <ac:spMk id="18" creationId="{9C23378E-16EF-7D77-ECA0-65A9A9CBCAEA}"/>
          </ac:spMkLst>
        </pc:spChg>
        <pc:spChg chg="add del">
          <ac:chgData name="Rachael Brock (2317403)" userId="S::2317403@student.uwtsd.ac.uk::5f9c2b2a-6f4d-4e4b-a6fa-f15e78367742" providerId="AD" clId="Web-{AF332FC5-6F3A-4606-A5A4-18575A4D7B1B}" dt="2023-11-04T15:43:15.194" v="103"/>
          <ac:spMkLst>
            <pc:docMk/>
            <pc:sldMk cId="109857222" sldId="256"/>
            <ac:spMk id="20" creationId="{EE0CB3F7-D607-DD27-6318-D95A7FBB1439}"/>
          </ac:spMkLst>
        </pc:spChg>
        <pc:spChg chg="add del">
          <ac:chgData name="Rachael Brock (2317403)" userId="S::2317403@student.uwtsd.ac.uk::5f9c2b2a-6f4d-4e4b-a6fa-f15e78367742" providerId="AD" clId="Web-{AF332FC5-6F3A-4606-A5A4-18575A4D7B1B}" dt="2023-11-04T15:43:18.991" v="105"/>
          <ac:spMkLst>
            <pc:docMk/>
            <pc:sldMk cId="109857222" sldId="256"/>
            <ac:spMk id="22" creationId="{6D3A378B-30F2-677E-ADE3-D99793471434}"/>
          </ac:spMkLst>
        </pc:spChg>
        <pc:spChg chg="add del">
          <ac:chgData name="Rachael Brock (2317403)" userId="S::2317403@student.uwtsd.ac.uk::5f9c2b2a-6f4d-4e4b-a6fa-f15e78367742" providerId="AD" clId="Web-{AF332FC5-6F3A-4606-A5A4-18575A4D7B1B}" dt="2023-11-04T15:43:18.991" v="105"/>
          <ac:spMkLst>
            <pc:docMk/>
            <pc:sldMk cId="109857222" sldId="256"/>
            <ac:spMk id="23" creationId="{9C23378E-16EF-7D77-ECA0-65A9A9CBCAEA}"/>
          </ac:spMkLst>
        </pc:spChg>
        <pc:spChg chg="add del">
          <ac:chgData name="Rachael Brock (2317403)" userId="S::2317403@student.uwtsd.ac.uk::5f9c2b2a-6f4d-4e4b-a6fa-f15e78367742" providerId="AD" clId="Web-{AF332FC5-6F3A-4606-A5A4-18575A4D7B1B}" dt="2023-11-04T15:43:18.991" v="105"/>
          <ac:spMkLst>
            <pc:docMk/>
            <pc:sldMk cId="109857222" sldId="256"/>
            <ac:spMk id="24" creationId="{EE0CB3F7-D607-DD27-6318-D95A7FBB1439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5:46:40.734" v="114"/>
          <ac:spMkLst>
            <pc:docMk/>
            <pc:sldMk cId="109857222" sldId="256"/>
            <ac:spMk id="26" creationId="{6BE2CEF2-B178-0EB8-C3DC-15DF4933457C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5:46:40.734" v="114"/>
          <ac:spMkLst>
            <pc:docMk/>
            <pc:sldMk cId="109857222" sldId="256"/>
            <ac:spMk id="27" creationId="{953D2476-8EA3-54D3-B27B-DEA2B23AFE67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5:46:40.734" v="114"/>
          <ac:spMkLst>
            <pc:docMk/>
            <pc:sldMk cId="109857222" sldId="256"/>
            <ac:spMk id="28" creationId="{156C2A5C-DA1C-350C-0D96-BD5715BC6A53}"/>
          </ac:spMkLst>
        </pc:spChg>
        <pc:picChg chg="add del mod ord">
          <ac:chgData name="Rachael Brock (2317403)" userId="S::2317403@student.uwtsd.ac.uk::5f9c2b2a-6f4d-4e4b-a6fa-f15e78367742" providerId="AD" clId="Web-{AF332FC5-6F3A-4606-A5A4-18575A4D7B1B}" dt="2023-11-04T15:43:28.289" v="108"/>
          <ac:picMkLst>
            <pc:docMk/>
            <pc:sldMk cId="109857222" sldId="256"/>
            <ac:picMk id="4" creationId="{C8277BB8-AC31-607A-DF15-E6D5E3BCB8E2}"/>
          </ac:picMkLst>
        </pc:picChg>
        <pc:picChg chg="add mod ord">
          <ac:chgData name="Rachael Brock (2317403)" userId="S::2317403@student.uwtsd.ac.uk::5f9c2b2a-6f4d-4e4b-a6fa-f15e78367742" providerId="AD" clId="Web-{AF332FC5-6F3A-4606-A5A4-18575A4D7B1B}" dt="2023-11-04T15:46:40.734" v="115"/>
          <ac:picMkLst>
            <pc:docMk/>
            <pc:sldMk cId="109857222" sldId="256"/>
            <ac:picMk id="5" creationId="{F09472C0-9A1F-2059-43C4-B27D2797BD17}"/>
          </ac:picMkLst>
        </pc:picChg>
        <pc:picChg chg="add del">
          <ac:chgData name="Rachael Brock (2317403)" userId="S::2317403@student.uwtsd.ac.uk::5f9c2b2a-6f4d-4e4b-a6fa-f15e78367742" providerId="AD" clId="Web-{AF332FC5-6F3A-4606-A5A4-18575A4D7B1B}" dt="2023-11-04T15:43:37.055" v="110"/>
          <ac:picMkLst>
            <pc:docMk/>
            <pc:sldMk cId="109857222" sldId="256"/>
            <ac:picMk id="30" creationId="{86FF44DE-370D-663A-44F7-A83F4D8D4CCE}"/>
          </ac:picMkLst>
        </pc:picChg>
      </pc:sldChg>
      <pc:sldChg chg="addSp delSp modSp new">
        <pc:chgData name="Rachael Brock (2317403)" userId="S::2317403@student.uwtsd.ac.uk::5f9c2b2a-6f4d-4e4b-a6fa-f15e78367742" providerId="AD" clId="Web-{AF332FC5-6F3A-4606-A5A4-18575A4D7B1B}" dt="2023-11-04T16:04:59.374" v="270"/>
        <pc:sldMkLst>
          <pc:docMk/>
          <pc:sldMk cId="1551937468" sldId="257"/>
        </pc:sldMkLst>
        <pc:spChg chg="add mod">
          <ac:chgData name="Rachael Brock (2317403)" userId="S::2317403@student.uwtsd.ac.uk::5f9c2b2a-6f4d-4e4b-a6fa-f15e78367742" providerId="AD" clId="Web-{AF332FC5-6F3A-4606-A5A4-18575A4D7B1B}" dt="2023-11-04T16:00:54.737" v="188" actId="1076"/>
          <ac:spMkLst>
            <pc:docMk/>
            <pc:sldMk cId="1551937468" sldId="257"/>
            <ac:spMk id="13" creationId="{EF4745FF-55A2-5373-F7F2-CB2AAA76A928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6:03:26.121" v="240" actId="20577"/>
          <ac:spMkLst>
            <pc:docMk/>
            <pc:sldMk cId="1551937468" sldId="257"/>
            <ac:spMk id="16" creationId="{98E2813E-E8E8-542C-E449-7535D587DCB4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6:03:28.965" v="241" actId="20577"/>
          <ac:spMkLst>
            <pc:docMk/>
            <pc:sldMk cId="1551937468" sldId="257"/>
            <ac:spMk id="17" creationId="{BC9AF946-C5D6-FEBA-E943-EED9E1159981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6:03:33.387" v="242" actId="20577"/>
          <ac:spMkLst>
            <pc:docMk/>
            <pc:sldMk cId="1551937468" sldId="257"/>
            <ac:spMk id="18" creationId="{3B4F8160-9723-E860-8A46-343661BFBCB6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6:03:56.247" v="250" actId="20577"/>
          <ac:spMkLst>
            <pc:docMk/>
            <pc:sldMk cId="1551937468" sldId="257"/>
            <ac:spMk id="19" creationId="{E9AFB4D8-981F-D589-58A6-0264F50E0FDF}"/>
          </ac:spMkLst>
        </pc:spChg>
        <pc:spChg chg="add del">
          <ac:chgData name="Rachael Brock (2317403)" userId="S::2317403@student.uwtsd.ac.uk::5f9c2b2a-6f4d-4e4b-a6fa-f15e78367742" providerId="AD" clId="Web-{AF332FC5-6F3A-4606-A5A4-18575A4D7B1B}" dt="2023-11-04T16:03:57.403" v="252"/>
          <ac:spMkLst>
            <pc:docMk/>
            <pc:sldMk cId="1551937468" sldId="257"/>
            <ac:spMk id="20" creationId="{AD659696-D950-9BC2-04D7-EA3E03797AD8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6:04:51.890" v="269" actId="1076"/>
          <ac:spMkLst>
            <pc:docMk/>
            <pc:sldMk cId="1551937468" sldId="257"/>
            <ac:spMk id="21" creationId="{C151E1CD-10EE-A86A-A661-C15D796047F6}"/>
          </ac:spMkLst>
        </pc:spChg>
        <pc:spChg chg="add">
          <ac:chgData name="Rachael Brock (2317403)" userId="S::2317403@student.uwtsd.ac.uk::5f9c2b2a-6f4d-4e4b-a6fa-f15e78367742" providerId="AD" clId="Web-{AF332FC5-6F3A-4606-A5A4-18575A4D7B1B}" dt="2023-11-04T16:04:59.374" v="270"/>
          <ac:spMkLst>
            <pc:docMk/>
            <pc:sldMk cId="1551937468" sldId="257"/>
            <ac:spMk id="22" creationId="{75508ECE-9A20-2AFA-23C0-0F0BB9D8D867}"/>
          </ac:spMkLst>
        </pc:spChg>
        <pc:picChg chg="add mod">
          <ac:chgData name="Rachael Brock (2317403)" userId="S::2317403@student.uwtsd.ac.uk::5f9c2b2a-6f4d-4e4b-a6fa-f15e78367742" providerId="AD" clId="Web-{AF332FC5-6F3A-4606-A5A4-18575A4D7B1B}" dt="2023-11-04T16:04:45.233" v="268" actId="1076"/>
          <ac:picMkLst>
            <pc:docMk/>
            <pc:sldMk cId="1551937468" sldId="257"/>
            <ac:picMk id="2" creationId="{71785DCE-3C21-9807-FCB3-C8B8CEE4AEB9}"/>
          </ac:picMkLst>
        </pc:picChg>
        <pc:inkChg chg="add del">
          <ac:chgData name="Rachael Brock (2317403)" userId="S::2317403@student.uwtsd.ac.uk::5f9c2b2a-6f4d-4e4b-a6fa-f15e78367742" providerId="AD" clId="Web-{AF332FC5-6F3A-4606-A5A4-18575A4D7B1B}" dt="2023-11-04T15:55:37.974" v="132"/>
          <ac:inkMkLst>
            <pc:docMk/>
            <pc:sldMk cId="1551937468" sldId="257"/>
            <ac:inkMk id="3" creationId="{76BEB06A-8756-8441-B077-254FA949C66D}"/>
          </ac:inkMkLst>
        </pc:inkChg>
        <pc:inkChg chg="add del">
          <ac:chgData name="Rachael Brock (2317403)" userId="S::2317403@student.uwtsd.ac.uk::5f9c2b2a-6f4d-4e4b-a6fa-f15e78367742" providerId="AD" clId="Web-{AF332FC5-6F3A-4606-A5A4-18575A4D7B1B}" dt="2023-11-04T15:55:37.974" v="131"/>
          <ac:inkMkLst>
            <pc:docMk/>
            <pc:sldMk cId="1551937468" sldId="257"/>
            <ac:inkMk id="4" creationId="{3F74A372-6E00-876D-A9E3-3B1B8FF16392}"/>
          </ac:inkMkLst>
        </pc:inkChg>
        <pc:inkChg chg="add">
          <ac:chgData name="Rachael Brock (2317403)" userId="S::2317403@student.uwtsd.ac.uk::5f9c2b2a-6f4d-4e4b-a6fa-f15e78367742" providerId="AD" clId="Web-{AF332FC5-6F3A-4606-A5A4-18575A4D7B1B}" dt="2023-11-04T15:55:43.318" v="133"/>
          <ac:inkMkLst>
            <pc:docMk/>
            <pc:sldMk cId="1551937468" sldId="257"/>
            <ac:inkMk id="5" creationId="{BEF33D56-09CC-263B-72A5-35A1FA0AA449}"/>
          </ac:inkMkLst>
        </pc:inkChg>
        <pc:inkChg chg="add">
          <ac:chgData name="Rachael Brock (2317403)" userId="S::2317403@student.uwtsd.ac.uk::5f9c2b2a-6f4d-4e4b-a6fa-f15e78367742" providerId="AD" clId="Web-{AF332FC5-6F3A-4606-A5A4-18575A4D7B1B}" dt="2023-11-04T15:55:44.131" v="134"/>
          <ac:inkMkLst>
            <pc:docMk/>
            <pc:sldMk cId="1551937468" sldId="257"/>
            <ac:inkMk id="6" creationId="{140B2545-0773-1806-18A7-827CDB9C9CE3}"/>
          </ac:inkMkLst>
        </pc:inkChg>
        <pc:inkChg chg="add">
          <ac:chgData name="Rachael Brock (2317403)" userId="S::2317403@student.uwtsd.ac.uk::5f9c2b2a-6f4d-4e4b-a6fa-f15e78367742" providerId="AD" clId="Web-{AF332FC5-6F3A-4606-A5A4-18575A4D7B1B}" dt="2023-11-04T15:56:18.945" v="135"/>
          <ac:inkMkLst>
            <pc:docMk/>
            <pc:sldMk cId="1551937468" sldId="257"/>
            <ac:inkMk id="7" creationId="{8F49693E-A670-238D-55E5-0DDCE8D64ACE}"/>
          </ac:inkMkLst>
        </pc:inkChg>
        <pc:inkChg chg="add">
          <ac:chgData name="Rachael Brock (2317403)" userId="S::2317403@student.uwtsd.ac.uk::5f9c2b2a-6f4d-4e4b-a6fa-f15e78367742" providerId="AD" clId="Web-{AF332FC5-6F3A-4606-A5A4-18575A4D7B1B}" dt="2023-11-04T15:56:18.945" v="136"/>
          <ac:inkMkLst>
            <pc:docMk/>
            <pc:sldMk cId="1551937468" sldId="257"/>
            <ac:inkMk id="8" creationId="{F0265306-DD73-2777-77A7-D322E592FF6C}"/>
          </ac:inkMkLst>
        </pc:inkChg>
        <pc:inkChg chg="add">
          <ac:chgData name="Rachael Brock (2317403)" userId="S::2317403@student.uwtsd.ac.uk::5f9c2b2a-6f4d-4e4b-a6fa-f15e78367742" providerId="AD" clId="Web-{AF332FC5-6F3A-4606-A5A4-18575A4D7B1B}" dt="2023-11-04T15:56:18.960" v="137"/>
          <ac:inkMkLst>
            <pc:docMk/>
            <pc:sldMk cId="1551937468" sldId="257"/>
            <ac:inkMk id="9" creationId="{17353143-72C0-6FCD-7F21-FFEFC63F406F}"/>
          </ac:inkMkLst>
        </pc:inkChg>
        <pc:inkChg chg="add">
          <ac:chgData name="Rachael Brock (2317403)" userId="S::2317403@student.uwtsd.ac.uk::5f9c2b2a-6f4d-4e4b-a6fa-f15e78367742" providerId="AD" clId="Web-{AF332FC5-6F3A-4606-A5A4-18575A4D7B1B}" dt="2023-11-04T15:56:18.960" v="138"/>
          <ac:inkMkLst>
            <pc:docMk/>
            <pc:sldMk cId="1551937468" sldId="257"/>
            <ac:inkMk id="10" creationId="{C3D8D0F0-24CD-B3F0-82F1-F86F1ED45A9D}"/>
          </ac:inkMkLst>
        </pc:inkChg>
        <pc:inkChg chg="add">
          <ac:chgData name="Rachael Brock (2317403)" userId="S::2317403@student.uwtsd.ac.uk::5f9c2b2a-6f4d-4e4b-a6fa-f15e78367742" providerId="AD" clId="Web-{AF332FC5-6F3A-4606-A5A4-18575A4D7B1B}" dt="2023-11-04T15:56:22.273" v="139"/>
          <ac:inkMkLst>
            <pc:docMk/>
            <pc:sldMk cId="1551937468" sldId="257"/>
            <ac:inkMk id="11" creationId="{FACF851D-CB46-8F9B-8A8B-41F861D48B86}"/>
          </ac:inkMkLst>
        </pc:inkChg>
        <pc:inkChg chg="add del">
          <ac:chgData name="Rachael Brock (2317403)" userId="S::2317403@student.uwtsd.ac.uk::5f9c2b2a-6f4d-4e4b-a6fa-f15e78367742" providerId="AD" clId="Web-{AF332FC5-6F3A-4606-A5A4-18575A4D7B1B}" dt="2023-11-04T15:57:10.634" v="141"/>
          <ac:inkMkLst>
            <pc:docMk/>
            <pc:sldMk cId="1551937468" sldId="257"/>
            <ac:inkMk id="12" creationId="{CF160F31-642D-D67B-1383-57CBBF7BC0EE}"/>
          </ac:inkMkLst>
        </pc:inkChg>
        <pc:inkChg chg="add del">
          <ac:chgData name="Rachael Brock (2317403)" userId="S::2317403@student.uwtsd.ac.uk::5f9c2b2a-6f4d-4e4b-a6fa-f15e78367742" providerId="AD" clId="Web-{AF332FC5-6F3A-4606-A5A4-18575A4D7B1B}" dt="2023-11-04T16:00:30.704" v="181"/>
          <ac:inkMkLst>
            <pc:docMk/>
            <pc:sldMk cId="1551937468" sldId="257"/>
            <ac:inkMk id="14" creationId="{2DE78DB7-5456-D76D-0264-E0A855EF34F4}"/>
          </ac:inkMkLst>
        </pc:inkChg>
        <pc:inkChg chg="add del">
          <ac:chgData name="Rachael Brock (2317403)" userId="S::2317403@student.uwtsd.ac.uk::5f9c2b2a-6f4d-4e4b-a6fa-f15e78367742" providerId="AD" clId="Web-{AF332FC5-6F3A-4606-A5A4-18575A4D7B1B}" dt="2023-11-04T16:00:28.829" v="180"/>
          <ac:inkMkLst>
            <pc:docMk/>
            <pc:sldMk cId="1551937468" sldId="257"/>
            <ac:inkMk id="15" creationId="{262C5ECC-6423-5679-CA2C-42861CA894DB}"/>
          </ac:inkMkLst>
        </pc:inkChg>
      </pc:sldChg>
      <pc:sldChg chg="new del">
        <pc:chgData name="Rachael Brock (2317403)" userId="S::2317403@student.uwtsd.ac.uk::5f9c2b2a-6f4d-4e4b-a6fa-f15e78367742" providerId="AD" clId="Web-{AF332FC5-6F3A-4606-A5A4-18575A4D7B1B}" dt="2023-11-04T15:47:40.345" v="116"/>
        <pc:sldMkLst>
          <pc:docMk/>
          <pc:sldMk cId="3444937243" sldId="257"/>
        </pc:sldMkLst>
      </pc:sldChg>
      <pc:sldChg chg="new del">
        <pc:chgData name="Rachael Brock (2317403)" userId="S::2317403@student.uwtsd.ac.uk::5f9c2b2a-6f4d-4e4b-a6fa-f15e78367742" providerId="AD" clId="Web-{AF332FC5-6F3A-4606-A5A4-18575A4D7B1B}" dt="2023-11-04T16:12:07.375" v="390"/>
        <pc:sldMkLst>
          <pc:docMk/>
          <pc:sldMk cId="2630869450" sldId="258"/>
        </pc:sldMkLst>
      </pc:sldChg>
      <pc:sldChg chg="modSp new del">
        <pc:chgData name="Rachael Brock (2317403)" userId="S::2317403@student.uwtsd.ac.uk::5f9c2b2a-6f4d-4e4b-a6fa-f15e78367742" providerId="AD" clId="Web-{AF332FC5-6F3A-4606-A5A4-18575A4D7B1B}" dt="2023-11-04T16:12:05.969" v="389"/>
        <pc:sldMkLst>
          <pc:docMk/>
          <pc:sldMk cId="2517703481" sldId="259"/>
        </pc:sldMkLst>
        <pc:spChg chg="mod">
          <ac:chgData name="Rachael Brock (2317403)" userId="S::2317403@student.uwtsd.ac.uk::5f9c2b2a-6f4d-4e4b-a6fa-f15e78367742" providerId="AD" clId="Web-{AF332FC5-6F3A-4606-A5A4-18575A4D7B1B}" dt="2023-11-04T16:07:34.677" v="310" actId="20577"/>
          <ac:spMkLst>
            <pc:docMk/>
            <pc:sldMk cId="2517703481" sldId="259"/>
            <ac:spMk id="3" creationId="{BD2E2BAC-90C4-EE98-1441-C7A44C3BB1DD}"/>
          </ac:spMkLst>
        </pc:spChg>
        <pc:spChg chg="mod">
          <ac:chgData name="Rachael Brock (2317403)" userId="S::2317403@student.uwtsd.ac.uk::5f9c2b2a-6f4d-4e4b-a6fa-f15e78367742" providerId="AD" clId="Web-{AF332FC5-6F3A-4606-A5A4-18575A4D7B1B}" dt="2023-11-04T16:07:56.975" v="316" actId="20577"/>
          <ac:spMkLst>
            <pc:docMk/>
            <pc:sldMk cId="2517703481" sldId="259"/>
            <ac:spMk id="4" creationId="{E5F3CEC8-2270-EEDA-C3DC-9124E9F10E5D}"/>
          </ac:spMkLst>
        </pc:spChg>
      </pc:sldChg>
      <pc:sldChg chg="addSp delSp modSp add replId">
        <pc:chgData name="Rachael Brock (2317403)" userId="S::2317403@student.uwtsd.ac.uk::5f9c2b2a-6f4d-4e4b-a6fa-f15e78367742" providerId="AD" clId="Web-{AF332FC5-6F3A-4606-A5A4-18575A4D7B1B}" dt="2023-11-04T16:11:59.609" v="388" actId="20577"/>
        <pc:sldMkLst>
          <pc:docMk/>
          <pc:sldMk cId="2580474610" sldId="260"/>
        </pc:sldMkLst>
        <pc:spChg chg="del">
          <ac:chgData name="Rachael Brock (2317403)" userId="S::2317403@student.uwtsd.ac.uk::5f9c2b2a-6f4d-4e4b-a6fa-f15e78367742" providerId="AD" clId="Web-{AF332FC5-6F3A-4606-A5A4-18575A4D7B1B}" dt="2023-11-04T16:08:16.647" v="319"/>
          <ac:spMkLst>
            <pc:docMk/>
            <pc:sldMk cId="2580474610" sldId="260"/>
            <ac:spMk id="2" creationId="{00000000-0000-0000-0000-000000000000}"/>
          </ac:spMkLst>
        </pc:spChg>
        <pc:spChg chg="del">
          <ac:chgData name="Rachael Brock (2317403)" userId="S::2317403@student.uwtsd.ac.uk::5f9c2b2a-6f4d-4e4b-a6fa-f15e78367742" providerId="AD" clId="Web-{AF332FC5-6F3A-4606-A5A4-18575A4D7B1B}" dt="2023-11-04T16:08:17.788" v="320"/>
          <ac:spMkLst>
            <pc:docMk/>
            <pc:sldMk cId="2580474610" sldId="260"/>
            <ac:spMk id="3" creationId="{00000000-0000-0000-0000-000000000000}"/>
          </ac:spMkLst>
        </pc:spChg>
        <pc:spChg chg="add del mod">
          <ac:chgData name="Rachael Brock (2317403)" userId="S::2317403@student.uwtsd.ac.uk::5f9c2b2a-6f4d-4e4b-a6fa-f15e78367742" providerId="AD" clId="Web-{AF332FC5-6F3A-4606-A5A4-18575A4D7B1B}" dt="2023-11-04T16:09:55.464" v="359"/>
          <ac:spMkLst>
            <pc:docMk/>
            <pc:sldMk cId="2580474610" sldId="260"/>
            <ac:spMk id="6" creationId="{98FB0DE5-A8D2-798E-9B1C-2F143557985C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6:11:50.327" v="386" actId="20577"/>
          <ac:spMkLst>
            <pc:docMk/>
            <pc:sldMk cId="2580474610" sldId="260"/>
            <ac:spMk id="8" creationId="{EC96C7C6-D0CC-B68F-200E-4057C675F827}"/>
          </ac:spMkLst>
        </pc:spChg>
        <pc:spChg chg="add mod">
          <ac:chgData name="Rachael Brock (2317403)" userId="S::2317403@student.uwtsd.ac.uk::5f9c2b2a-6f4d-4e4b-a6fa-f15e78367742" providerId="AD" clId="Web-{AF332FC5-6F3A-4606-A5A4-18575A4D7B1B}" dt="2023-11-04T16:11:59.609" v="388" actId="20577"/>
          <ac:spMkLst>
            <pc:docMk/>
            <pc:sldMk cId="2580474610" sldId="260"/>
            <ac:spMk id="9" creationId="{62597ED5-13A6-9418-658A-BA1A931B8022}"/>
          </ac:spMkLst>
        </pc:spChg>
        <pc:picChg chg="del">
          <ac:chgData name="Rachael Brock (2317403)" userId="S::2317403@student.uwtsd.ac.uk::5f9c2b2a-6f4d-4e4b-a6fa-f15e78367742" providerId="AD" clId="Web-{AF332FC5-6F3A-4606-A5A4-18575A4D7B1B}" dt="2023-11-04T16:08:15.429" v="318"/>
          <ac:picMkLst>
            <pc:docMk/>
            <pc:sldMk cId="2580474610" sldId="260"/>
            <ac:picMk id="5" creationId="{F09472C0-9A1F-2059-43C4-B27D2797BD17}"/>
          </ac:picMkLst>
        </pc:picChg>
        <pc:inkChg chg="add del">
          <ac:chgData name="Rachael Brock (2317403)" userId="S::2317403@student.uwtsd.ac.uk::5f9c2b2a-6f4d-4e4b-a6fa-f15e78367742" providerId="AD" clId="Web-{AF332FC5-6F3A-4606-A5A4-18575A4D7B1B}" dt="2023-11-04T16:11:12.717" v="383"/>
          <ac:inkMkLst>
            <pc:docMk/>
            <pc:sldMk cId="2580474610" sldId="260"/>
            <ac:inkMk id="10" creationId="{7B00B4FF-2558-ADA6-101B-48C605705036}"/>
          </ac:inkMkLst>
        </pc:inkChg>
      </pc:sldChg>
      <pc:sldMasterChg chg="del delSldLayout">
        <pc:chgData name="Rachael Brock (2317403)" userId="S::2317403@student.uwtsd.ac.uk::5f9c2b2a-6f4d-4e4b-a6fa-f15e78367742" providerId="AD" clId="Web-{AF332FC5-6F3A-4606-A5A4-18575A4D7B1B}" dt="2023-11-04T15:38:26.746" v="0"/>
        <pc:sldMasterMkLst>
          <pc:docMk/>
          <pc:sldMasterMk cId="2460954070" sldId="2147483660"/>
        </pc:sldMasterMkLst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achael Brock (2317403)" userId="S::2317403@student.uwtsd.ac.uk::5f9c2b2a-6f4d-4e4b-a6fa-f15e78367742" providerId="AD" clId="Web-{AF332FC5-6F3A-4606-A5A4-18575A4D7B1B}" dt="2023-11-04T15:38:26.746" v="0"/>
        <pc:sldMasterMkLst>
          <pc:docMk/>
          <pc:sldMasterMk cId="329800269" sldId="2147483724"/>
        </pc:sldMasterMkLst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1083387821" sldId="2147483713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2530710508" sldId="2147483714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1989805817" sldId="2147483715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475188282" sldId="2147483716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2019549937" sldId="2147483717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1060617929" sldId="2147483718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1019251976" sldId="2147483719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3432183818" sldId="2147483720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1469733984" sldId="2147483721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1873372321" sldId="2147483722"/>
          </pc:sldLayoutMkLst>
        </pc:sldLayoutChg>
        <pc:sldLayoutChg chg="add">
          <pc:chgData name="Rachael Brock (2317403)" userId="S::2317403@student.uwtsd.ac.uk::5f9c2b2a-6f4d-4e4b-a6fa-f15e78367742" providerId="AD" clId="Web-{AF332FC5-6F3A-4606-A5A4-18575A4D7B1B}" dt="2023-11-04T15:38:26.746" v="0"/>
          <pc:sldLayoutMkLst>
            <pc:docMk/>
            <pc:sldMasterMk cId="329800269" sldId="2147483724"/>
            <pc:sldLayoutMk cId="3519110587" sldId="2147483723"/>
          </pc:sldLayoutMkLst>
        </pc:sldLayoutChg>
      </pc:sldMasterChg>
    </pc:docChg>
  </pc:docChgLst>
  <pc:docChgLst>
    <pc:chgData name="Rachael Brock (2317403)" userId="S::2317403@student.uwtsd.ac.uk::5f9c2b2a-6f4d-4e4b-a6fa-f15e78367742" providerId="AD" clId="Web-{BF2C8BC9-6FE3-071A-E385-46209A182243}"/>
    <pc:docChg chg="modSld">
      <pc:chgData name="Rachael Brock (2317403)" userId="S::2317403@student.uwtsd.ac.uk::5f9c2b2a-6f4d-4e4b-a6fa-f15e78367742" providerId="AD" clId="Web-{BF2C8BC9-6FE3-071A-E385-46209A182243}" dt="2023-11-10T17:00:55.291" v="256" actId="20577"/>
      <pc:docMkLst>
        <pc:docMk/>
      </pc:docMkLst>
      <pc:sldChg chg="modSp">
        <pc:chgData name="Rachael Brock (2317403)" userId="S::2317403@student.uwtsd.ac.uk::5f9c2b2a-6f4d-4e4b-a6fa-f15e78367742" providerId="AD" clId="Web-{BF2C8BC9-6FE3-071A-E385-46209A182243}" dt="2023-11-10T15:30:44.343" v="166" actId="20577"/>
        <pc:sldMkLst>
          <pc:docMk/>
          <pc:sldMk cId="2006059749" sldId="271"/>
        </pc:sldMkLst>
        <pc:spChg chg="mod">
          <ac:chgData name="Rachael Brock (2317403)" userId="S::2317403@student.uwtsd.ac.uk::5f9c2b2a-6f4d-4e4b-a6fa-f15e78367742" providerId="AD" clId="Web-{BF2C8BC9-6FE3-071A-E385-46209A182243}" dt="2023-11-10T15:30:44.343" v="166" actId="20577"/>
          <ac:spMkLst>
            <pc:docMk/>
            <pc:sldMk cId="2006059749" sldId="271"/>
            <ac:spMk id="5" creationId="{2E313B61-26CE-8F9D-4DB9-16AD335F68A3}"/>
          </ac:spMkLst>
        </pc:spChg>
      </pc:sldChg>
      <pc:sldChg chg="modSp">
        <pc:chgData name="Rachael Brock (2317403)" userId="S::2317403@student.uwtsd.ac.uk::5f9c2b2a-6f4d-4e4b-a6fa-f15e78367742" providerId="AD" clId="Web-{BF2C8BC9-6FE3-071A-E385-46209A182243}" dt="2023-11-10T15:03:48.806" v="101" actId="20577"/>
        <pc:sldMkLst>
          <pc:docMk/>
          <pc:sldMk cId="2410214939" sldId="273"/>
        </pc:sldMkLst>
        <pc:spChg chg="mod">
          <ac:chgData name="Rachael Brock (2317403)" userId="S::2317403@student.uwtsd.ac.uk::5f9c2b2a-6f4d-4e4b-a6fa-f15e78367742" providerId="AD" clId="Web-{BF2C8BC9-6FE3-071A-E385-46209A182243}" dt="2023-11-10T14:40:38.822" v="20" actId="20577"/>
          <ac:spMkLst>
            <pc:docMk/>
            <pc:sldMk cId="2410214939" sldId="273"/>
            <ac:spMk id="2" creationId="{2D734FED-7401-DC02-9118-5E1F6B550999}"/>
          </ac:spMkLst>
        </pc:spChg>
        <pc:spChg chg="mod">
          <ac:chgData name="Rachael Brock (2317403)" userId="S::2317403@student.uwtsd.ac.uk::5f9c2b2a-6f4d-4e4b-a6fa-f15e78367742" providerId="AD" clId="Web-{BF2C8BC9-6FE3-071A-E385-46209A182243}" dt="2023-11-10T15:03:48.806" v="101" actId="20577"/>
          <ac:spMkLst>
            <pc:docMk/>
            <pc:sldMk cId="2410214939" sldId="273"/>
            <ac:spMk id="3" creationId="{6DD837C2-1635-7B58-DDD0-D3F617AF1E3F}"/>
          </ac:spMkLst>
        </pc:spChg>
      </pc:sldChg>
      <pc:sldChg chg="modSp">
        <pc:chgData name="Rachael Brock (2317403)" userId="S::2317403@student.uwtsd.ac.uk::5f9c2b2a-6f4d-4e4b-a6fa-f15e78367742" providerId="AD" clId="Web-{BF2C8BC9-6FE3-071A-E385-46209A182243}" dt="2023-11-10T15:15:52.948" v="152" actId="20577"/>
        <pc:sldMkLst>
          <pc:docMk/>
          <pc:sldMk cId="3215809895" sldId="274"/>
        </pc:sldMkLst>
        <pc:spChg chg="mod">
          <ac:chgData name="Rachael Brock (2317403)" userId="S::2317403@student.uwtsd.ac.uk::5f9c2b2a-6f4d-4e4b-a6fa-f15e78367742" providerId="AD" clId="Web-{BF2C8BC9-6FE3-071A-E385-46209A182243}" dt="2023-11-10T15:15:52.948" v="152" actId="20577"/>
          <ac:spMkLst>
            <pc:docMk/>
            <pc:sldMk cId="3215809895" sldId="274"/>
            <ac:spMk id="3" creationId="{2A831AC0-90C6-157D-3B8E-940356C8E32B}"/>
          </ac:spMkLst>
        </pc:spChg>
      </pc:sldChg>
      <pc:sldChg chg="modSp">
        <pc:chgData name="Rachael Brock (2317403)" userId="S::2317403@student.uwtsd.ac.uk::5f9c2b2a-6f4d-4e4b-a6fa-f15e78367742" providerId="AD" clId="Web-{BF2C8BC9-6FE3-071A-E385-46209A182243}" dt="2023-11-10T17:00:55.291" v="256" actId="20577"/>
        <pc:sldMkLst>
          <pc:docMk/>
          <pc:sldMk cId="2548912022" sldId="275"/>
        </pc:sldMkLst>
        <pc:spChg chg="mod">
          <ac:chgData name="Rachael Brock (2317403)" userId="S::2317403@student.uwtsd.ac.uk::5f9c2b2a-6f4d-4e4b-a6fa-f15e78367742" providerId="AD" clId="Web-{BF2C8BC9-6FE3-071A-E385-46209A182243}" dt="2023-11-10T15:34:00.300" v="198" actId="20577"/>
          <ac:spMkLst>
            <pc:docMk/>
            <pc:sldMk cId="2548912022" sldId="275"/>
            <ac:spMk id="2" creationId="{D83CC22A-1AE5-8AE1-9B68-989CABE08B8D}"/>
          </ac:spMkLst>
        </pc:spChg>
        <pc:spChg chg="mod">
          <ac:chgData name="Rachael Brock (2317403)" userId="S::2317403@student.uwtsd.ac.uk::5f9c2b2a-6f4d-4e4b-a6fa-f15e78367742" providerId="AD" clId="Web-{BF2C8BC9-6FE3-071A-E385-46209A182243}" dt="2023-11-10T17:00:55.291" v="256" actId="20577"/>
          <ac:spMkLst>
            <pc:docMk/>
            <pc:sldMk cId="2548912022" sldId="275"/>
            <ac:spMk id="3" creationId="{B5533C3E-A249-D42C-BC15-737AE477E24B}"/>
          </ac:spMkLst>
        </pc:spChg>
      </pc:sldChg>
    </pc:docChg>
  </pc:docChgLst>
  <pc:docChgLst>
    <pc:chgData name="Rachael Brock (2317403)" userId="S::2317403@student.uwtsd.ac.uk::5f9c2b2a-6f4d-4e4b-a6fa-f15e78367742" providerId="AD" clId="Web-{E69B5503-3A7D-170D-87B9-4F043D56DAAC}"/>
    <pc:docChg chg="addSld">
      <pc:chgData name="Rachael Brock (2317403)" userId="S::2317403@student.uwtsd.ac.uk::5f9c2b2a-6f4d-4e4b-a6fa-f15e78367742" providerId="AD" clId="Web-{E69B5503-3A7D-170D-87B9-4F043D56DAAC}" dt="2023-11-10T19:39:08.053" v="0"/>
      <pc:docMkLst>
        <pc:docMk/>
      </pc:docMkLst>
      <pc:sldChg chg="new">
        <pc:chgData name="Rachael Brock (2317403)" userId="S::2317403@student.uwtsd.ac.uk::5f9c2b2a-6f4d-4e4b-a6fa-f15e78367742" providerId="AD" clId="Web-{E69B5503-3A7D-170D-87B9-4F043D56DAAC}" dt="2023-11-10T19:39:08.053" v="0"/>
        <pc:sldMkLst>
          <pc:docMk/>
          <pc:sldMk cId="93231703" sldId="276"/>
        </pc:sldMkLst>
      </pc:sldChg>
    </pc:docChg>
  </pc:docChgLst>
  <pc:docChgLst>
    <pc:chgData name="Rachael Brock (2317403)" userId="S::2317403@student.uwtsd.ac.uk::5f9c2b2a-6f4d-4e4b-a6fa-f15e78367742" providerId="AD" clId="Web-{6E04B095-6285-CE72-730C-C448377E3241}"/>
    <pc:docChg chg="modSld">
      <pc:chgData name="Rachael Brock (2317403)" userId="S::2317403@student.uwtsd.ac.uk::5f9c2b2a-6f4d-4e4b-a6fa-f15e78367742" providerId="AD" clId="Web-{6E04B095-6285-CE72-730C-C448377E3241}" dt="2023-11-13T10:19:01.097" v="4" actId="20577"/>
      <pc:docMkLst>
        <pc:docMk/>
      </pc:docMkLst>
      <pc:sldChg chg="modSp">
        <pc:chgData name="Rachael Brock (2317403)" userId="S::2317403@student.uwtsd.ac.uk::5f9c2b2a-6f4d-4e4b-a6fa-f15e78367742" providerId="AD" clId="Web-{6E04B095-6285-CE72-730C-C448377E3241}" dt="2023-11-13T10:19:01.097" v="4" actId="20577"/>
        <pc:sldMkLst>
          <pc:docMk/>
          <pc:sldMk cId="2410214939" sldId="273"/>
        </pc:sldMkLst>
        <pc:spChg chg="mod">
          <ac:chgData name="Rachael Brock (2317403)" userId="S::2317403@student.uwtsd.ac.uk::5f9c2b2a-6f4d-4e4b-a6fa-f15e78367742" providerId="AD" clId="Web-{6E04B095-6285-CE72-730C-C448377E3241}" dt="2023-11-13T10:19:01.097" v="4" actId="20577"/>
          <ac:spMkLst>
            <pc:docMk/>
            <pc:sldMk cId="2410214939" sldId="273"/>
            <ac:spMk id="3" creationId="{6DD837C2-1635-7B58-DDD0-D3F617AF1E3F}"/>
          </ac:spMkLst>
        </pc:spChg>
      </pc:sldChg>
    </pc:docChg>
  </pc:docChgLst>
  <pc:docChgLst>
    <pc:chgData name="Rachael Brock (2317403)" userId="S::2317403@student.uwtsd.ac.uk::5f9c2b2a-6f4d-4e4b-a6fa-f15e78367742" providerId="AD" clId="Web-{95676378-F22C-AA07-3B02-C2763FD94D2C}"/>
    <pc:docChg chg="modSld">
      <pc:chgData name="Rachael Brock (2317403)" userId="S::2317403@student.uwtsd.ac.uk::5f9c2b2a-6f4d-4e4b-a6fa-f15e78367742" providerId="AD" clId="Web-{95676378-F22C-AA07-3B02-C2763FD94D2C}" dt="2023-11-10T19:36:42.541" v="5" actId="20577"/>
      <pc:docMkLst>
        <pc:docMk/>
      </pc:docMkLst>
      <pc:sldChg chg="modSp">
        <pc:chgData name="Rachael Brock (2317403)" userId="S::2317403@student.uwtsd.ac.uk::5f9c2b2a-6f4d-4e4b-a6fa-f15e78367742" providerId="AD" clId="Web-{95676378-F22C-AA07-3B02-C2763FD94D2C}" dt="2023-11-10T19:36:42.541" v="5" actId="20577"/>
        <pc:sldMkLst>
          <pc:docMk/>
          <pc:sldMk cId="2289395865" sldId="262"/>
        </pc:sldMkLst>
        <pc:spChg chg="mod">
          <ac:chgData name="Rachael Brock (2317403)" userId="S::2317403@student.uwtsd.ac.uk::5f9c2b2a-6f4d-4e4b-a6fa-f15e78367742" providerId="AD" clId="Web-{95676378-F22C-AA07-3B02-C2763FD94D2C}" dt="2023-11-10T19:36:42.541" v="5" actId="20577"/>
          <ac:spMkLst>
            <pc:docMk/>
            <pc:sldMk cId="2289395865" sldId="262"/>
            <ac:spMk id="2" creationId="{7EAE2E97-A9E9-92A2-C744-8B489C873DE8}"/>
          </ac:spMkLst>
        </pc:spChg>
      </pc:sldChg>
    </pc:docChg>
  </pc:docChgLst>
  <pc:docChgLst>
    <pc:chgData name="Rachael Brock (2317403)" userId="S::2317403@student.uwtsd.ac.uk::5f9c2b2a-6f4d-4e4b-a6fa-f15e78367742" providerId="AD" clId="Web-{9D5EA67F-96C8-63FF-A235-3681BD507D83}"/>
    <pc:docChg chg="modSld">
      <pc:chgData name="Rachael Brock (2317403)" userId="S::2317403@student.uwtsd.ac.uk::5f9c2b2a-6f4d-4e4b-a6fa-f15e78367742" providerId="AD" clId="Web-{9D5EA67F-96C8-63FF-A235-3681BD507D83}" dt="2023-11-04T16:31:08.036" v="4" actId="20577"/>
      <pc:docMkLst>
        <pc:docMk/>
      </pc:docMkLst>
      <pc:sldChg chg="modSp">
        <pc:chgData name="Rachael Brock (2317403)" userId="S::2317403@student.uwtsd.ac.uk::5f9c2b2a-6f4d-4e4b-a6fa-f15e78367742" providerId="AD" clId="Web-{9D5EA67F-96C8-63FF-A235-3681BD507D83}" dt="2023-11-04T16:31:08.036" v="4" actId="20577"/>
        <pc:sldMkLst>
          <pc:docMk/>
          <pc:sldMk cId="2580474610" sldId="260"/>
        </pc:sldMkLst>
        <pc:spChg chg="mod">
          <ac:chgData name="Rachael Brock (2317403)" userId="S::2317403@student.uwtsd.ac.uk::5f9c2b2a-6f4d-4e4b-a6fa-f15e78367742" providerId="AD" clId="Web-{9D5EA67F-96C8-63FF-A235-3681BD507D83}" dt="2023-11-04T16:31:08.036" v="4" actId="20577"/>
          <ac:spMkLst>
            <pc:docMk/>
            <pc:sldMk cId="2580474610" sldId="260"/>
            <ac:spMk id="8" creationId="{EC96C7C6-D0CC-B68F-200E-4057C675F827}"/>
          </ac:spMkLst>
        </pc:spChg>
      </pc:sldChg>
    </pc:docChg>
  </pc:docChgLst>
  <pc:docChgLst>
    <pc:chgData name="Rachael Brock (2317403)" userId="S::2317403@student.uwtsd.ac.uk::5f9c2b2a-6f4d-4e4b-a6fa-f15e78367742" providerId="AD" clId="Web-{682C1B47-74DD-3368-049B-BA4F2DF5B5C0}"/>
    <pc:docChg chg="modSld modMainMaster">
      <pc:chgData name="Rachael Brock (2317403)" userId="S::2317403@student.uwtsd.ac.uk::5f9c2b2a-6f4d-4e4b-a6fa-f15e78367742" providerId="AD" clId="Web-{682C1B47-74DD-3368-049B-BA4F2DF5B5C0}" dt="2023-11-13T14:38:33.464" v="60" actId="20577"/>
      <pc:docMkLst>
        <pc:docMk/>
      </pc:docMkLst>
      <pc:sldChg chg="mod">
        <pc:chgData name="Rachael Brock (2317403)" userId="S::2317403@student.uwtsd.ac.uk::5f9c2b2a-6f4d-4e4b-a6fa-f15e78367742" providerId="AD" clId="Web-{682C1B47-74DD-3368-049B-BA4F2DF5B5C0}" dt="2023-11-13T12:06:44.155" v="37"/>
        <pc:sldMkLst>
          <pc:docMk/>
          <pc:sldMk cId="109857222" sldId="256"/>
        </pc:sldMkLst>
      </pc:sldChg>
      <pc:sldChg chg="addSp modSp mod setBg">
        <pc:chgData name="Rachael Brock (2317403)" userId="S::2317403@student.uwtsd.ac.uk::5f9c2b2a-6f4d-4e4b-a6fa-f15e78367742" providerId="AD" clId="Web-{682C1B47-74DD-3368-049B-BA4F2DF5B5C0}" dt="2023-11-13T12:15:17.497" v="52"/>
        <pc:sldMkLst>
          <pc:docMk/>
          <pc:sldMk cId="1577550716" sldId="270"/>
        </pc:sldMkLst>
        <pc:spChg chg="mod">
          <ac:chgData name="Rachael Brock (2317403)" userId="S::2317403@student.uwtsd.ac.uk::5f9c2b2a-6f4d-4e4b-a6fa-f15e78367742" providerId="AD" clId="Web-{682C1B47-74DD-3368-049B-BA4F2DF5B5C0}" dt="2023-11-13T12:15:17.497" v="52"/>
          <ac:spMkLst>
            <pc:docMk/>
            <pc:sldMk cId="1577550716" sldId="270"/>
            <ac:spMk id="2" creationId="{C5068938-4A26-D289-731B-EAD0484253C9}"/>
          </ac:spMkLst>
        </pc:spChg>
        <pc:spChg chg="mod">
          <ac:chgData name="Rachael Brock (2317403)" userId="S::2317403@student.uwtsd.ac.uk::5f9c2b2a-6f4d-4e4b-a6fa-f15e78367742" providerId="AD" clId="Web-{682C1B47-74DD-3368-049B-BA4F2DF5B5C0}" dt="2023-11-13T12:15:17.497" v="52"/>
          <ac:spMkLst>
            <pc:docMk/>
            <pc:sldMk cId="1577550716" sldId="270"/>
            <ac:spMk id="3" creationId="{AEB68ACC-63AE-0067-359B-B64D31DA5B47}"/>
          </ac:spMkLst>
        </pc:spChg>
        <pc:spChg chg="mod">
          <ac:chgData name="Rachael Brock (2317403)" userId="S::2317403@student.uwtsd.ac.uk::5f9c2b2a-6f4d-4e4b-a6fa-f15e78367742" providerId="AD" clId="Web-{682C1B47-74DD-3368-049B-BA4F2DF5B5C0}" dt="2023-11-13T12:15:17.497" v="52"/>
          <ac:spMkLst>
            <pc:docMk/>
            <pc:sldMk cId="1577550716" sldId="270"/>
            <ac:spMk id="8" creationId="{4DEB0A7C-20DF-4833-FAB5-B191FC96B095}"/>
          </ac:spMkLst>
        </pc:spChg>
        <pc:spChg chg="mod ord">
          <ac:chgData name="Rachael Brock (2317403)" userId="S::2317403@student.uwtsd.ac.uk::5f9c2b2a-6f4d-4e4b-a6fa-f15e78367742" providerId="AD" clId="Web-{682C1B47-74DD-3368-049B-BA4F2DF5B5C0}" dt="2023-11-13T12:15:17.497" v="52"/>
          <ac:spMkLst>
            <pc:docMk/>
            <pc:sldMk cId="1577550716" sldId="270"/>
            <ac:spMk id="10" creationId="{D3F11434-174D-1999-3EFB-12EAB103792E}"/>
          </ac:spMkLst>
        </pc:spChg>
        <pc:spChg chg="add">
          <ac:chgData name="Rachael Brock (2317403)" userId="S::2317403@student.uwtsd.ac.uk::5f9c2b2a-6f4d-4e4b-a6fa-f15e78367742" providerId="AD" clId="Web-{682C1B47-74DD-3368-049B-BA4F2DF5B5C0}" dt="2023-11-13T12:15:17.497" v="52"/>
          <ac:spMkLst>
            <pc:docMk/>
            <pc:sldMk cId="1577550716" sldId="270"/>
            <ac:spMk id="13" creationId="{D4974D33-8DC5-464E-8C6D-BE58F0669C17}"/>
          </ac:spMkLst>
        </pc:spChg>
        <pc:spChg chg="add">
          <ac:chgData name="Rachael Brock (2317403)" userId="S::2317403@student.uwtsd.ac.uk::5f9c2b2a-6f4d-4e4b-a6fa-f15e78367742" providerId="AD" clId="Web-{682C1B47-74DD-3368-049B-BA4F2DF5B5C0}" dt="2023-11-13T12:15:17.497" v="52"/>
          <ac:spMkLst>
            <pc:docMk/>
            <pc:sldMk cId="1577550716" sldId="270"/>
            <ac:spMk id="15" creationId="{F13C74B1-5B17-4795-BED0-7140497B445A}"/>
          </ac:spMkLst>
        </pc:spChg>
        <pc:picChg chg="add mod">
          <ac:chgData name="Rachael Brock (2317403)" userId="S::2317403@student.uwtsd.ac.uk::5f9c2b2a-6f4d-4e4b-a6fa-f15e78367742" providerId="AD" clId="Web-{682C1B47-74DD-3368-049B-BA4F2DF5B5C0}" dt="2023-11-13T12:15:17.497" v="52"/>
          <ac:picMkLst>
            <pc:docMk/>
            <pc:sldMk cId="1577550716" sldId="270"/>
            <ac:picMk id="4" creationId="{8AD75B34-20C4-5CAD-F0E9-02D071CB399D}"/>
          </ac:picMkLst>
        </pc:picChg>
      </pc:sldChg>
      <pc:sldChg chg="addSp modSp mod setBg">
        <pc:chgData name="Rachael Brock (2317403)" userId="S::2317403@student.uwtsd.ac.uk::5f9c2b2a-6f4d-4e4b-a6fa-f15e78367742" providerId="AD" clId="Web-{682C1B47-74DD-3368-049B-BA4F2DF5B5C0}" dt="2023-11-13T12:16:14.266" v="53"/>
        <pc:sldMkLst>
          <pc:docMk/>
          <pc:sldMk cId="2006059749" sldId="271"/>
        </pc:sldMkLst>
        <pc:spChg chg="mod">
          <ac:chgData name="Rachael Brock (2317403)" userId="S::2317403@student.uwtsd.ac.uk::5f9c2b2a-6f4d-4e4b-a6fa-f15e78367742" providerId="AD" clId="Web-{682C1B47-74DD-3368-049B-BA4F2DF5B5C0}" dt="2023-11-13T12:16:14.266" v="53"/>
          <ac:spMkLst>
            <pc:docMk/>
            <pc:sldMk cId="2006059749" sldId="271"/>
            <ac:spMk id="2" creationId="{F6AF2AB5-2692-3F06-4E2F-1981D91E95A1}"/>
          </ac:spMkLst>
        </pc:spChg>
        <pc:spChg chg="mod">
          <ac:chgData name="Rachael Brock (2317403)" userId="S::2317403@student.uwtsd.ac.uk::5f9c2b2a-6f4d-4e4b-a6fa-f15e78367742" providerId="AD" clId="Web-{682C1B47-74DD-3368-049B-BA4F2DF5B5C0}" dt="2023-11-13T12:16:14.266" v="53"/>
          <ac:spMkLst>
            <pc:docMk/>
            <pc:sldMk cId="2006059749" sldId="271"/>
            <ac:spMk id="5" creationId="{2E313B61-26CE-8F9D-4DB9-16AD335F68A3}"/>
          </ac:spMkLst>
        </pc:spChg>
        <pc:spChg chg="add">
          <ac:chgData name="Rachael Brock (2317403)" userId="S::2317403@student.uwtsd.ac.uk::5f9c2b2a-6f4d-4e4b-a6fa-f15e78367742" providerId="AD" clId="Web-{682C1B47-74DD-3368-049B-BA4F2DF5B5C0}" dt="2023-11-13T12:16:14.266" v="53"/>
          <ac:spMkLst>
            <pc:docMk/>
            <pc:sldMk cId="2006059749" sldId="271"/>
            <ac:spMk id="10" creationId="{C05CBC3C-2E5A-4839-8B9B-2E5A6ADF0F58}"/>
          </ac:spMkLst>
        </pc:spChg>
        <pc:spChg chg="add">
          <ac:chgData name="Rachael Brock (2317403)" userId="S::2317403@student.uwtsd.ac.uk::5f9c2b2a-6f4d-4e4b-a6fa-f15e78367742" providerId="AD" clId="Web-{682C1B47-74DD-3368-049B-BA4F2DF5B5C0}" dt="2023-11-13T12:16:14.266" v="53"/>
          <ac:spMkLst>
            <pc:docMk/>
            <pc:sldMk cId="2006059749" sldId="271"/>
            <ac:spMk id="12" creationId="{827FF362-FC97-4BF5-949B-D4ADFA26E457}"/>
          </ac:spMkLst>
        </pc:spChg>
      </pc:sldChg>
      <pc:sldChg chg="modSp mod setBg">
        <pc:chgData name="Rachael Brock (2317403)" userId="S::2317403@student.uwtsd.ac.uk::5f9c2b2a-6f4d-4e4b-a6fa-f15e78367742" providerId="AD" clId="Web-{682C1B47-74DD-3368-049B-BA4F2DF5B5C0}" dt="2023-11-13T12:11:05.310" v="46" actId="20577"/>
        <pc:sldMkLst>
          <pc:docMk/>
          <pc:sldMk cId="1538452232" sldId="272"/>
        </pc:sldMkLst>
        <pc:spChg chg="mod">
          <ac:chgData name="Rachael Brock (2317403)" userId="S::2317403@student.uwtsd.ac.uk::5f9c2b2a-6f4d-4e4b-a6fa-f15e78367742" providerId="AD" clId="Web-{682C1B47-74DD-3368-049B-BA4F2DF5B5C0}" dt="2023-11-13T12:11:05.310" v="46" actId="20577"/>
          <ac:spMkLst>
            <pc:docMk/>
            <pc:sldMk cId="1538452232" sldId="272"/>
            <ac:spMk id="7" creationId="{17EEF77B-D8AE-235E-B3BC-8E41F29B9B22}"/>
          </ac:spMkLst>
        </pc:spChg>
      </pc:sldChg>
      <pc:sldChg chg="addSp delSp modSp mod setBg">
        <pc:chgData name="Rachael Brock (2317403)" userId="S::2317403@student.uwtsd.ac.uk::5f9c2b2a-6f4d-4e4b-a6fa-f15e78367742" providerId="AD" clId="Web-{682C1B47-74DD-3368-049B-BA4F2DF5B5C0}" dt="2023-11-13T14:38:33.464" v="60" actId="20577"/>
        <pc:sldMkLst>
          <pc:docMk/>
          <pc:sldMk cId="2410214939" sldId="273"/>
        </pc:sldMkLst>
        <pc:spChg chg="mod">
          <ac:chgData name="Rachael Brock (2317403)" userId="S::2317403@student.uwtsd.ac.uk::5f9c2b2a-6f4d-4e4b-a6fa-f15e78367742" providerId="AD" clId="Web-{682C1B47-74DD-3368-049B-BA4F2DF5B5C0}" dt="2023-11-13T12:20:09.560" v="55"/>
          <ac:spMkLst>
            <pc:docMk/>
            <pc:sldMk cId="2410214939" sldId="273"/>
            <ac:spMk id="2" creationId="{2D734FED-7401-DC02-9118-5E1F6B550999}"/>
          </ac:spMkLst>
        </pc:spChg>
        <pc:spChg chg="del mod">
          <ac:chgData name="Rachael Brock (2317403)" userId="S::2317403@student.uwtsd.ac.uk::5f9c2b2a-6f4d-4e4b-a6fa-f15e78367742" providerId="AD" clId="Web-{682C1B47-74DD-3368-049B-BA4F2DF5B5C0}" dt="2023-11-13T12:20:09.560" v="55"/>
          <ac:spMkLst>
            <pc:docMk/>
            <pc:sldMk cId="2410214939" sldId="273"/>
            <ac:spMk id="3" creationId="{6DD837C2-1635-7B58-DDD0-D3F617AF1E3F}"/>
          </ac:spMkLst>
        </pc:spChg>
        <pc:spChg chg="add">
          <ac:chgData name="Rachael Brock (2317403)" userId="S::2317403@student.uwtsd.ac.uk::5f9c2b2a-6f4d-4e4b-a6fa-f15e78367742" providerId="AD" clId="Web-{682C1B47-74DD-3368-049B-BA4F2DF5B5C0}" dt="2023-11-13T12:20:09.560" v="55"/>
          <ac:spMkLst>
            <pc:docMk/>
            <pc:sldMk cId="2410214939" sldId="273"/>
            <ac:spMk id="9" creationId="{2E442304-DDBD-4F7B-8017-36BCC863FB40}"/>
          </ac:spMkLst>
        </pc:spChg>
        <pc:spChg chg="add">
          <ac:chgData name="Rachael Brock (2317403)" userId="S::2317403@student.uwtsd.ac.uk::5f9c2b2a-6f4d-4e4b-a6fa-f15e78367742" providerId="AD" clId="Web-{682C1B47-74DD-3368-049B-BA4F2DF5B5C0}" dt="2023-11-13T12:20:09.560" v="55"/>
          <ac:spMkLst>
            <pc:docMk/>
            <pc:sldMk cId="2410214939" sldId="273"/>
            <ac:spMk id="11" creationId="{5E107275-3853-46FD-A241-DE4355A42675}"/>
          </ac:spMkLst>
        </pc:spChg>
        <pc:graphicFrameChg chg="add mod modGraphic">
          <ac:chgData name="Rachael Brock (2317403)" userId="S::2317403@student.uwtsd.ac.uk::5f9c2b2a-6f4d-4e4b-a6fa-f15e78367742" providerId="AD" clId="Web-{682C1B47-74DD-3368-049B-BA4F2DF5B5C0}" dt="2023-11-13T14:38:33.464" v="60" actId="20577"/>
          <ac:graphicFrameMkLst>
            <pc:docMk/>
            <pc:sldMk cId="2410214939" sldId="273"/>
            <ac:graphicFrameMk id="5" creationId="{004A283B-2C29-8740-B2CD-309A9E142C99}"/>
          </ac:graphicFrameMkLst>
        </pc:graphicFrameChg>
      </pc:sldChg>
      <pc:sldChg chg="modSp mod">
        <pc:chgData name="Rachael Brock (2317403)" userId="S::2317403@student.uwtsd.ac.uk::5f9c2b2a-6f4d-4e4b-a6fa-f15e78367742" providerId="AD" clId="Web-{682C1B47-74DD-3368-049B-BA4F2DF5B5C0}" dt="2023-11-13T12:10:36.418" v="42" actId="20577"/>
        <pc:sldMkLst>
          <pc:docMk/>
          <pc:sldMk cId="3215809895" sldId="274"/>
        </pc:sldMkLst>
        <pc:spChg chg="mod">
          <ac:chgData name="Rachael Brock (2317403)" userId="S::2317403@student.uwtsd.ac.uk::5f9c2b2a-6f4d-4e4b-a6fa-f15e78367742" providerId="AD" clId="Web-{682C1B47-74DD-3368-049B-BA4F2DF5B5C0}" dt="2023-11-13T12:10:36.418" v="42" actId="20577"/>
          <ac:spMkLst>
            <pc:docMk/>
            <pc:sldMk cId="3215809895" sldId="274"/>
            <ac:spMk id="3" creationId="{2A831AC0-90C6-157D-3B8E-940356C8E32B}"/>
          </ac:spMkLst>
        </pc:spChg>
      </pc:sldChg>
      <pc:sldChg chg="addSp modSp mod setBg">
        <pc:chgData name="Rachael Brock (2317403)" userId="S::2317403@student.uwtsd.ac.uk::5f9c2b2a-6f4d-4e4b-a6fa-f15e78367742" providerId="AD" clId="Web-{682C1B47-74DD-3368-049B-BA4F2DF5B5C0}" dt="2023-11-13T12:19:26.667" v="54"/>
        <pc:sldMkLst>
          <pc:docMk/>
          <pc:sldMk cId="2548912022" sldId="275"/>
        </pc:sldMkLst>
        <pc:spChg chg="mod">
          <ac:chgData name="Rachael Brock (2317403)" userId="S::2317403@student.uwtsd.ac.uk::5f9c2b2a-6f4d-4e4b-a6fa-f15e78367742" providerId="AD" clId="Web-{682C1B47-74DD-3368-049B-BA4F2DF5B5C0}" dt="2023-11-13T12:19:26.667" v="54"/>
          <ac:spMkLst>
            <pc:docMk/>
            <pc:sldMk cId="2548912022" sldId="275"/>
            <ac:spMk id="2" creationId="{D83CC22A-1AE5-8AE1-9B68-989CABE08B8D}"/>
          </ac:spMkLst>
        </pc:spChg>
        <pc:spChg chg="mod">
          <ac:chgData name="Rachael Brock (2317403)" userId="S::2317403@student.uwtsd.ac.uk::5f9c2b2a-6f4d-4e4b-a6fa-f15e78367742" providerId="AD" clId="Web-{682C1B47-74DD-3368-049B-BA4F2DF5B5C0}" dt="2023-11-13T12:19:26.667" v="54"/>
          <ac:spMkLst>
            <pc:docMk/>
            <pc:sldMk cId="2548912022" sldId="275"/>
            <ac:spMk id="3" creationId="{B5533C3E-A249-D42C-BC15-737AE477E24B}"/>
          </ac:spMkLst>
        </pc:spChg>
        <pc:spChg chg="add">
          <ac:chgData name="Rachael Brock (2317403)" userId="S::2317403@student.uwtsd.ac.uk::5f9c2b2a-6f4d-4e4b-a6fa-f15e78367742" providerId="AD" clId="Web-{682C1B47-74DD-3368-049B-BA4F2DF5B5C0}" dt="2023-11-13T12:19:26.667" v="54"/>
          <ac:spMkLst>
            <pc:docMk/>
            <pc:sldMk cId="2548912022" sldId="275"/>
            <ac:spMk id="9" creationId="{F13C74B1-5B17-4795-BED0-7140497B445A}"/>
          </ac:spMkLst>
        </pc:spChg>
        <pc:spChg chg="add">
          <ac:chgData name="Rachael Brock (2317403)" userId="S::2317403@student.uwtsd.ac.uk::5f9c2b2a-6f4d-4e4b-a6fa-f15e78367742" providerId="AD" clId="Web-{682C1B47-74DD-3368-049B-BA4F2DF5B5C0}" dt="2023-11-13T12:19:26.667" v="54"/>
          <ac:spMkLst>
            <pc:docMk/>
            <pc:sldMk cId="2548912022" sldId="275"/>
            <ac:spMk id="11" creationId="{D4974D33-8DC5-464E-8C6D-BE58F0669C17}"/>
          </ac:spMkLst>
        </pc:spChg>
        <pc:picChg chg="add">
          <ac:chgData name="Rachael Brock (2317403)" userId="S::2317403@student.uwtsd.ac.uk::5f9c2b2a-6f4d-4e4b-a6fa-f15e78367742" providerId="AD" clId="Web-{682C1B47-74DD-3368-049B-BA4F2DF5B5C0}" dt="2023-11-13T12:19:26.667" v="54"/>
          <ac:picMkLst>
            <pc:docMk/>
            <pc:sldMk cId="2548912022" sldId="275"/>
            <ac:picMk id="5" creationId="{2F6A33B8-E46F-7A93-B639-04A6181C7A16}"/>
          </ac:picMkLst>
        </pc:picChg>
      </pc:sldChg>
      <pc:sldChg chg="modSp mod">
        <pc:chgData name="Rachael Brock (2317403)" userId="S::2317403@student.uwtsd.ac.uk::5f9c2b2a-6f4d-4e4b-a6fa-f15e78367742" providerId="AD" clId="Web-{682C1B47-74DD-3368-049B-BA4F2DF5B5C0}" dt="2023-11-13T12:06:44.155" v="37"/>
        <pc:sldMkLst>
          <pc:docMk/>
          <pc:sldMk cId="93231703" sldId="276"/>
        </pc:sldMkLst>
        <pc:spChg chg="mod">
          <ac:chgData name="Rachael Brock (2317403)" userId="S::2317403@student.uwtsd.ac.uk::5f9c2b2a-6f4d-4e4b-a6fa-f15e78367742" providerId="AD" clId="Web-{682C1B47-74DD-3368-049B-BA4F2DF5B5C0}" dt="2023-11-13T11:52:52.139" v="28" actId="20577"/>
          <ac:spMkLst>
            <pc:docMk/>
            <pc:sldMk cId="93231703" sldId="276"/>
            <ac:spMk id="2" creationId="{16560FF5-0768-0649-559A-BE7DC80A5AFD}"/>
          </ac:spMkLst>
        </pc:spChg>
      </pc:sldChg>
      <pc:sldMasterChg chg="mod setBg modSldLayout">
        <pc:chgData name="Rachael Brock (2317403)" userId="S::2317403@student.uwtsd.ac.uk::5f9c2b2a-6f4d-4e4b-a6fa-f15e78367742" providerId="AD" clId="Web-{682C1B47-74DD-3368-049B-BA4F2DF5B5C0}" dt="2023-11-13T12:06:44.155" v="37"/>
        <pc:sldMasterMkLst>
          <pc:docMk/>
          <pc:sldMasterMk cId="2292325446" sldId="2147483767"/>
        </pc:sldMasterMkLst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2072078453" sldId="2147483768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4170247367" sldId="2147483769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2080340117" sldId="2147483770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575623519" sldId="2147483771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1859196002" sldId="2147483772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3363419045" sldId="2147483773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17180607" sldId="2147483774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4210735891" sldId="2147483775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2088072054" sldId="2147483776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2191301622" sldId="2147483777"/>
          </pc:sldLayoutMkLst>
        </pc:sldLayoutChg>
        <pc:sldLayoutChg chg="mod">
          <pc:chgData name="Rachael Brock (2317403)" userId="S::2317403@student.uwtsd.ac.uk::5f9c2b2a-6f4d-4e4b-a6fa-f15e78367742" providerId="AD" clId="Web-{682C1B47-74DD-3368-049B-BA4F2DF5B5C0}" dt="2023-11-13T12:06:44.155" v="37"/>
          <pc:sldLayoutMkLst>
            <pc:docMk/>
            <pc:sldMasterMk cId="2292325446" sldId="2147483767"/>
            <pc:sldLayoutMk cId="1161507745" sldId="2147483778"/>
          </pc:sldLayoutMkLst>
        </pc:sldLayoutChg>
      </pc:sldMasterChg>
    </pc:docChg>
  </pc:docChgLst>
  <pc:docChgLst>
    <pc:chgData name="Rachael Brock (2317403)" userId="S::2317403@student.uwtsd.ac.uk::5f9c2b2a-6f4d-4e4b-a6fa-f15e78367742" providerId="AD" clId="Web-{D2CF4E08-EC9A-F975-799B-5383DABBC89E}"/>
    <pc:docChg chg="modSld sldOrd">
      <pc:chgData name="Rachael Brock (2317403)" userId="S::2317403@student.uwtsd.ac.uk::5f9c2b2a-6f4d-4e4b-a6fa-f15e78367742" providerId="AD" clId="Web-{D2CF4E08-EC9A-F975-799B-5383DABBC89E}" dt="2023-11-06T15:25:10.221" v="3" actId="1076"/>
      <pc:docMkLst>
        <pc:docMk/>
      </pc:docMkLst>
      <pc:sldChg chg="ord">
        <pc:chgData name="Rachael Brock (2317403)" userId="S::2317403@student.uwtsd.ac.uk::5f9c2b2a-6f4d-4e4b-a6fa-f15e78367742" providerId="AD" clId="Web-{D2CF4E08-EC9A-F975-799B-5383DABBC89E}" dt="2023-11-06T15:25:07.408" v="2"/>
        <pc:sldMkLst>
          <pc:docMk/>
          <pc:sldMk cId="109857222" sldId="256"/>
        </pc:sldMkLst>
      </pc:sldChg>
      <pc:sldChg chg="modSp">
        <pc:chgData name="Rachael Brock (2317403)" userId="S::2317403@student.uwtsd.ac.uk::5f9c2b2a-6f4d-4e4b-a6fa-f15e78367742" providerId="AD" clId="Web-{D2CF4E08-EC9A-F975-799B-5383DABBC89E}" dt="2023-11-06T15:25:10.221" v="3" actId="1076"/>
        <pc:sldMkLst>
          <pc:docMk/>
          <pc:sldMk cId="1551937468" sldId="257"/>
        </pc:sldMkLst>
        <pc:picChg chg="mod">
          <ac:chgData name="Rachael Brock (2317403)" userId="S::2317403@student.uwtsd.ac.uk::5f9c2b2a-6f4d-4e4b-a6fa-f15e78367742" providerId="AD" clId="Web-{D2CF4E08-EC9A-F975-799B-5383DABBC89E}" dt="2023-11-06T15:25:10.221" v="3" actId="1076"/>
          <ac:picMkLst>
            <pc:docMk/>
            <pc:sldMk cId="1551937468" sldId="257"/>
            <ac:picMk id="2" creationId="{71785DCE-3C21-9807-FCB3-C8B8CEE4AEB9}"/>
          </ac:picMkLst>
        </pc:picChg>
      </pc:sldChg>
    </pc:docChg>
  </pc:docChgLst>
  <pc:docChgLst>
    <pc:chgData name="Rachael Brock (2317403)" userId="S::2317403@student.uwtsd.ac.uk::5f9c2b2a-6f4d-4e4b-a6fa-f15e78367742" providerId="AD" clId="Web-{0FD2FD9C-0C46-8170-5B48-8D3021F23A85}"/>
    <pc:docChg chg="modSld">
      <pc:chgData name="Rachael Brock (2317403)" userId="S::2317403@student.uwtsd.ac.uk::5f9c2b2a-6f4d-4e4b-a6fa-f15e78367742" providerId="AD" clId="Web-{0FD2FD9C-0C46-8170-5B48-8D3021F23A85}" dt="2023-11-11T13:57:57.574" v="9" actId="20577"/>
      <pc:docMkLst>
        <pc:docMk/>
      </pc:docMkLst>
      <pc:sldChg chg="modSp">
        <pc:chgData name="Rachael Brock (2317403)" userId="S::2317403@student.uwtsd.ac.uk::5f9c2b2a-6f4d-4e4b-a6fa-f15e78367742" providerId="AD" clId="Web-{0FD2FD9C-0C46-8170-5B48-8D3021F23A85}" dt="2023-11-11T13:57:57.574" v="9" actId="20577"/>
        <pc:sldMkLst>
          <pc:docMk/>
          <pc:sldMk cId="2006059749" sldId="271"/>
        </pc:sldMkLst>
        <pc:spChg chg="mod">
          <ac:chgData name="Rachael Brock (2317403)" userId="S::2317403@student.uwtsd.ac.uk::5f9c2b2a-6f4d-4e4b-a6fa-f15e78367742" providerId="AD" clId="Web-{0FD2FD9C-0C46-8170-5B48-8D3021F23A85}" dt="2023-11-11T13:57:57.574" v="9" actId="20577"/>
          <ac:spMkLst>
            <pc:docMk/>
            <pc:sldMk cId="2006059749" sldId="271"/>
            <ac:spMk id="2" creationId="{F6AF2AB5-2692-3F06-4E2F-1981D91E95A1}"/>
          </ac:spMkLst>
        </pc:spChg>
      </pc:sldChg>
    </pc:docChg>
  </pc:docChgLst>
  <pc:docChgLst>
    <pc:chgData name="Rachael Brock (2317403)" userId="S::2317403@student.uwtsd.ac.uk::5f9c2b2a-6f4d-4e4b-a6fa-f15e78367742" providerId="AD" clId="Web-{CE6F0A03-FF0E-F7D9-40C1-4F7666CDF339}"/>
    <pc:docChg chg="modSld">
      <pc:chgData name="Rachael Brock (2317403)" userId="S::2317403@student.uwtsd.ac.uk::5f9c2b2a-6f4d-4e4b-a6fa-f15e78367742" providerId="AD" clId="Web-{CE6F0A03-FF0E-F7D9-40C1-4F7666CDF339}" dt="2023-11-05T15:53:11.138" v="860" actId="20577"/>
      <pc:docMkLst>
        <pc:docMk/>
      </pc:docMkLst>
      <pc:sldChg chg="modSp">
        <pc:chgData name="Rachael Brock (2317403)" userId="S::2317403@student.uwtsd.ac.uk::5f9c2b2a-6f4d-4e4b-a6fa-f15e78367742" providerId="AD" clId="Web-{CE6F0A03-FF0E-F7D9-40C1-4F7666CDF339}" dt="2023-11-05T15:53:11.138" v="860" actId="20577"/>
        <pc:sldMkLst>
          <pc:docMk/>
          <pc:sldMk cId="2580474610" sldId="260"/>
        </pc:sldMkLst>
        <pc:spChg chg="mod">
          <ac:chgData name="Rachael Brock (2317403)" userId="S::2317403@student.uwtsd.ac.uk::5f9c2b2a-6f4d-4e4b-a6fa-f15e78367742" providerId="AD" clId="Web-{CE6F0A03-FF0E-F7D9-40C1-4F7666CDF339}" dt="2023-11-05T15:53:11.138" v="860" actId="20577"/>
          <ac:spMkLst>
            <pc:docMk/>
            <pc:sldMk cId="2580474610" sldId="260"/>
            <ac:spMk id="9" creationId="{62597ED5-13A6-9418-658A-BA1A931B8022}"/>
          </ac:spMkLst>
        </pc:spChg>
      </pc:sldChg>
      <pc:sldChg chg="addSp delSp modSp mod modClrScheme chgLayout">
        <pc:chgData name="Rachael Brock (2317403)" userId="S::2317403@student.uwtsd.ac.uk::5f9c2b2a-6f4d-4e4b-a6fa-f15e78367742" providerId="AD" clId="Web-{CE6F0A03-FF0E-F7D9-40C1-4F7666CDF339}" dt="2023-11-05T15:50:14.913" v="855"/>
        <pc:sldMkLst>
          <pc:docMk/>
          <pc:sldMk cId="3038059757" sldId="261"/>
        </pc:sldMkLst>
        <pc:spChg chg="add del">
          <ac:chgData name="Rachael Brock (2317403)" userId="S::2317403@student.uwtsd.ac.uk::5f9c2b2a-6f4d-4e4b-a6fa-f15e78367742" providerId="AD" clId="Web-{CE6F0A03-FF0E-F7D9-40C1-4F7666CDF339}" dt="2023-11-05T15:25:49.201" v="112"/>
          <ac:spMkLst>
            <pc:docMk/>
            <pc:sldMk cId="3038059757" sldId="261"/>
            <ac:spMk id="2" creationId="{9E3DD2AA-39AC-C064-AA01-3F781978F479}"/>
          </ac:spMkLst>
        </pc:spChg>
        <pc:spChg chg="add del mod">
          <ac:chgData name="Rachael Brock (2317403)" userId="S::2317403@student.uwtsd.ac.uk::5f9c2b2a-6f4d-4e4b-a6fa-f15e78367742" providerId="AD" clId="Web-{CE6F0A03-FF0E-F7D9-40C1-4F7666CDF339}" dt="2023-11-05T15:25:44.904" v="111"/>
          <ac:spMkLst>
            <pc:docMk/>
            <pc:sldMk cId="3038059757" sldId="261"/>
            <ac:spMk id="3" creationId="{A3E255EA-BE48-68EC-86A0-E4231EB59DA9}"/>
          </ac:spMkLst>
        </pc:spChg>
        <pc:spChg chg="add del mod ord">
          <ac:chgData name="Rachael Brock (2317403)" userId="S::2317403@student.uwtsd.ac.uk::5f9c2b2a-6f4d-4e4b-a6fa-f15e78367742" providerId="AD" clId="Web-{CE6F0A03-FF0E-F7D9-40C1-4F7666CDF339}" dt="2023-11-05T15:25:38.091" v="57"/>
          <ac:spMkLst>
            <pc:docMk/>
            <pc:sldMk cId="3038059757" sldId="261"/>
            <ac:spMk id="4" creationId="{8E229AF0-6EB5-D82D-DFA4-F84B9E4D7634}"/>
          </ac:spMkLst>
        </pc:spChg>
        <pc:spChg chg="add del mod ord">
          <ac:chgData name="Rachael Brock (2317403)" userId="S::2317403@student.uwtsd.ac.uk::5f9c2b2a-6f4d-4e4b-a6fa-f15e78367742" providerId="AD" clId="Web-{CE6F0A03-FF0E-F7D9-40C1-4F7666CDF339}" dt="2023-11-05T15:25:38.091" v="57"/>
          <ac:spMkLst>
            <pc:docMk/>
            <pc:sldMk cId="3038059757" sldId="261"/>
            <ac:spMk id="5" creationId="{6B3565E1-B03D-1543-B9C6-AD99A1FB45D8}"/>
          </ac:spMkLst>
        </pc:spChg>
        <pc:spChg chg="add del mod ord">
          <ac:chgData name="Rachael Brock (2317403)" userId="S::2317403@student.uwtsd.ac.uk::5f9c2b2a-6f4d-4e4b-a6fa-f15e78367742" providerId="AD" clId="Web-{CE6F0A03-FF0E-F7D9-40C1-4F7666CDF339}" dt="2023-11-05T15:26:13.280" v="114"/>
          <ac:spMkLst>
            <pc:docMk/>
            <pc:sldMk cId="3038059757" sldId="261"/>
            <ac:spMk id="6" creationId="{00916A41-7734-ACB3-49B8-5B1E5D6B6EF2}"/>
          </ac:spMkLst>
        </pc:spChg>
        <pc:spChg chg="add del mod ord">
          <ac:chgData name="Rachael Brock (2317403)" userId="S::2317403@student.uwtsd.ac.uk::5f9c2b2a-6f4d-4e4b-a6fa-f15e78367742" providerId="AD" clId="Web-{CE6F0A03-FF0E-F7D9-40C1-4F7666CDF339}" dt="2023-11-05T15:26:13.280" v="114"/>
          <ac:spMkLst>
            <pc:docMk/>
            <pc:sldMk cId="3038059757" sldId="261"/>
            <ac:spMk id="7" creationId="{01A5896F-1ED3-615A-1E05-274F0098F409}"/>
          </ac:spMkLst>
        </pc:spChg>
        <pc:spChg chg="mod ord">
          <ac:chgData name="Rachael Brock (2317403)" userId="S::2317403@student.uwtsd.ac.uk::5f9c2b2a-6f4d-4e4b-a6fa-f15e78367742" providerId="AD" clId="Web-{CE6F0A03-FF0E-F7D9-40C1-4F7666CDF339}" dt="2023-11-05T15:28:35.835" v="116"/>
          <ac:spMkLst>
            <pc:docMk/>
            <pc:sldMk cId="3038059757" sldId="261"/>
            <ac:spMk id="8" creationId="{EC96C7C6-D0CC-B68F-200E-4057C675F827}"/>
          </ac:spMkLst>
        </pc:spChg>
        <pc:spChg chg="add del mod ord">
          <ac:chgData name="Rachael Brock (2317403)" userId="S::2317403@student.uwtsd.ac.uk::5f9c2b2a-6f4d-4e4b-a6fa-f15e78367742" providerId="AD" clId="Web-{CE6F0A03-FF0E-F7D9-40C1-4F7666CDF339}" dt="2023-11-05T15:28:35.835" v="116"/>
          <ac:spMkLst>
            <pc:docMk/>
            <pc:sldMk cId="3038059757" sldId="261"/>
            <ac:spMk id="10" creationId="{AE1FF619-4F41-2D7F-652E-3AC73C84B1EF}"/>
          </ac:spMkLst>
        </pc:spChg>
        <pc:spChg chg="add del mod ord">
          <ac:chgData name="Rachael Brock (2317403)" userId="S::2317403@student.uwtsd.ac.uk::5f9c2b2a-6f4d-4e4b-a6fa-f15e78367742" providerId="AD" clId="Web-{CE6F0A03-FF0E-F7D9-40C1-4F7666CDF339}" dt="2023-11-05T15:28:35.835" v="116"/>
          <ac:spMkLst>
            <pc:docMk/>
            <pc:sldMk cId="3038059757" sldId="261"/>
            <ac:spMk id="11" creationId="{9A9B9A9F-CDEB-C9B8-EF25-4658D8B97658}"/>
          </ac:spMkLst>
        </pc:spChg>
        <pc:spChg chg="mod ord">
          <ac:chgData name="Rachael Brock (2317403)" userId="S::2317403@student.uwtsd.ac.uk::5f9c2b2a-6f4d-4e4b-a6fa-f15e78367742" providerId="AD" clId="Web-{CE6F0A03-FF0E-F7D9-40C1-4F7666CDF339}" dt="2023-11-05T15:28:35.835" v="116"/>
          <ac:spMkLst>
            <pc:docMk/>
            <pc:sldMk cId="3038059757" sldId="261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CE6F0A03-FF0E-F7D9-40C1-4F7666CDF339}" dt="2023-11-05T15:28:35.835" v="116"/>
          <ac:spMkLst>
            <pc:docMk/>
            <pc:sldMk cId="3038059757" sldId="261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CE6F0A03-FF0E-F7D9-40C1-4F7666CDF339}" dt="2023-11-05T15:28:35.835" v="116"/>
          <ac:spMkLst>
            <pc:docMk/>
            <pc:sldMk cId="3038059757" sldId="261"/>
            <ac:spMk id="28" creationId="{156C2A5C-DA1C-350C-0D96-BD5715BC6A53}"/>
          </ac:spMkLst>
        </pc:spChg>
        <pc:graphicFrameChg chg="add mod modGraphic">
          <ac:chgData name="Rachael Brock (2317403)" userId="S::2317403@student.uwtsd.ac.uk::5f9c2b2a-6f4d-4e4b-a6fa-f15e78367742" providerId="AD" clId="Web-{CE6F0A03-FF0E-F7D9-40C1-4F7666CDF339}" dt="2023-11-05T15:50:14.913" v="855"/>
          <ac:graphicFrameMkLst>
            <pc:docMk/>
            <pc:sldMk cId="3038059757" sldId="261"/>
            <ac:graphicFrameMk id="12" creationId="{168C1625-7072-E0A7-234F-6503F5610B70}"/>
          </ac:graphicFrameMkLst>
        </pc:graphicFrameChg>
      </pc:sldChg>
    </pc:docChg>
  </pc:docChgLst>
  <pc:docChgLst>
    <pc:chgData name="Rachael Brock (2317403)" userId="S::2317403@student.uwtsd.ac.uk::5f9c2b2a-6f4d-4e4b-a6fa-f15e78367742" providerId="AD" clId="Web-{C0BB94A4-4D23-B5EA-7EC5-6E264ED89BBF}"/>
    <pc:docChg chg="modSld sldOrd">
      <pc:chgData name="Rachael Brock (2317403)" userId="S::2317403@student.uwtsd.ac.uk::5f9c2b2a-6f4d-4e4b-a6fa-f15e78367742" providerId="AD" clId="Web-{C0BB94A4-4D23-B5EA-7EC5-6E264ED89BBF}" dt="2023-11-12T15:24:44.805" v="94"/>
      <pc:docMkLst>
        <pc:docMk/>
      </pc:docMkLst>
      <pc:sldChg chg="modSp">
        <pc:chgData name="Rachael Brock (2317403)" userId="S::2317403@student.uwtsd.ac.uk::5f9c2b2a-6f4d-4e4b-a6fa-f15e78367742" providerId="AD" clId="Web-{C0BB94A4-4D23-B5EA-7EC5-6E264ED89BBF}" dt="2023-11-12T15:23:51.319" v="92" actId="20577"/>
        <pc:sldMkLst>
          <pc:docMk/>
          <pc:sldMk cId="1577550716" sldId="270"/>
        </pc:sldMkLst>
        <pc:spChg chg="mod">
          <ac:chgData name="Rachael Brock (2317403)" userId="S::2317403@student.uwtsd.ac.uk::5f9c2b2a-6f4d-4e4b-a6fa-f15e78367742" providerId="AD" clId="Web-{C0BB94A4-4D23-B5EA-7EC5-6E264ED89BBF}" dt="2023-11-12T15:23:51.319" v="92" actId="20577"/>
          <ac:spMkLst>
            <pc:docMk/>
            <pc:sldMk cId="1577550716" sldId="270"/>
            <ac:spMk id="3" creationId="{AEB68ACC-63AE-0067-359B-B64D31DA5B47}"/>
          </ac:spMkLst>
        </pc:spChg>
      </pc:sldChg>
      <pc:sldChg chg="modSp">
        <pc:chgData name="Rachael Brock (2317403)" userId="S::2317403@student.uwtsd.ac.uk::5f9c2b2a-6f4d-4e4b-a6fa-f15e78367742" providerId="AD" clId="Web-{C0BB94A4-4D23-B5EA-7EC5-6E264ED89BBF}" dt="2023-11-11T15:59:22.303" v="16" actId="20577"/>
        <pc:sldMkLst>
          <pc:docMk/>
          <pc:sldMk cId="2006059749" sldId="271"/>
        </pc:sldMkLst>
        <pc:spChg chg="mod">
          <ac:chgData name="Rachael Brock (2317403)" userId="S::2317403@student.uwtsd.ac.uk::5f9c2b2a-6f4d-4e4b-a6fa-f15e78367742" providerId="AD" clId="Web-{C0BB94A4-4D23-B5EA-7EC5-6E264ED89BBF}" dt="2023-11-11T15:59:22.303" v="16" actId="20577"/>
          <ac:spMkLst>
            <pc:docMk/>
            <pc:sldMk cId="2006059749" sldId="271"/>
            <ac:spMk id="5" creationId="{2E313B61-26CE-8F9D-4DB9-16AD335F68A3}"/>
          </ac:spMkLst>
        </pc:spChg>
      </pc:sldChg>
      <pc:sldChg chg="ord">
        <pc:chgData name="Rachael Brock (2317403)" userId="S::2317403@student.uwtsd.ac.uk::5f9c2b2a-6f4d-4e4b-a6fa-f15e78367742" providerId="AD" clId="Web-{C0BB94A4-4D23-B5EA-7EC5-6E264ED89BBF}" dt="2023-11-12T15:24:44.805" v="94"/>
        <pc:sldMkLst>
          <pc:docMk/>
          <pc:sldMk cId="1538452232" sldId="272"/>
        </pc:sldMkLst>
      </pc:sldChg>
      <pc:sldChg chg="modSp">
        <pc:chgData name="Rachael Brock (2317403)" userId="S::2317403@student.uwtsd.ac.uk::5f9c2b2a-6f4d-4e4b-a6fa-f15e78367742" providerId="AD" clId="Web-{C0BB94A4-4D23-B5EA-7EC5-6E264ED89BBF}" dt="2023-11-11T17:48:29.289" v="54" actId="20577"/>
        <pc:sldMkLst>
          <pc:docMk/>
          <pc:sldMk cId="2410214939" sldId="273"/>
        </pc:sldMkLst>
        <pc:spChg chg="mod">
          <ac:chgData name="Rachael Brock (2317403)" userId="S::2317403@student.uwtsd.ac.uk::5f9c2b2a-6f4d-4e4b-a6fa-f15e78367742" providerId="AD" clId="Web-{C0BB94A4-4D23-B5EA-7EC5-6E264ED89BBF}" dt="2023-11-11T17:48:29.289" v="54" actId="20577"/>
          <ac:spMkLst>
            <pc:docMk/>
            <pc:sldMk cId="2410214939" sldId="273"/>
            <ac:spMk id="2" creationId="{2D734FED-7401-DC02-9118-5E1F6B550999}"/>
          </ac:spMkLst>
        </pc:spChg>
      </pc:sldChg>
      <pc:sldChg chg="modSp">
        <pc:chgData name="Rachael Brock (2317403)" userId="S::2317403@student.uwtsd.ac.uk::5f9c2b2a-6f4d-4e4b-a6fa-f15e78367742" providerId="AD" clId="Web-{C0BB94A4-4D23-B5EA-7EC5-6E264ED89BBF}" dt="2023-11-12T15:23:00.427" v="74" actId="20577"/>
        <pc:sldMkLst>
          <pc:docMk/>
          <pc:sldMk cId="2548912022" sldId="275"/>
        </pc:sldMkLst>
        <pc:spChg chg="mod">
          <ac:chgData name="Rachael Brock (2317403)" userId="S::2317403@student.uwtsd.ac.uk::5f9c2b2a-6f4d-4e4b-a6fa-f15e78367742" providerId="AD" clId="Web-{C0BB94A4-4D23-B5EA-7EC5-6E264ED89BBF}" dt="2023-11-12T15:23:00.427" v="74" actId="20577"/>
          <ac:spMkLst>
            <pc:docMk/>
            <pc:sldMk cId="2548912022" sldId="275"/>
            <ac:spMk id="3" creationId="{B5533C3E-A249-D42C-BC15-737AE477E24B}"/>
          </ac:spMkLst>
        </pc:spChg>
      </pc:sldChg>
      <pc:sldChg chg="addSp delSp modSp">
        <pc:chgData name="Rachael Brock (2317403)" userId="S::2317403@student.uwtsd.ac.uk::5f9c2b2a-6f4d-4e4b-a6fa-f15e78367742" providerId="AD" clId="Web-{C0BB94A4-4D23-B5EA-7EC5-6E264ED89BBF}" dt="2023-11-11T16:00:31.868" v="37"/>
        <pc:sldMkLst>
          <pc:docMk/>
          <pc:sldMk cId="93231703" sldId="276"/>
        </pc:sldMkLst>
        <pc:spChg chg="mod">
          <ac:chgData name="Rachael Brock (2317403)" userId="S::2317403@student.uwtsd.ac.uk::5f9c2b2a-6f4d-4e4b-a6fa-f15e78367742" providerId="AD" clId="Web-{C0BB94A4-4D23-B5EA-7EC5-6E264ED89BBF}" dt="2023-11-11T16:00:14.789" v="33" actId="20577"/>
          <ac:spMkLst>
            <pc:docMk/>
            <pc:sldMk cId="93231703" sldId="276"/>
            <ac:spMk id="2" creationId="{16560FF5-0768-0649-559A-BE7DC80A5AFD}"/>
          </ac:spMkLst>
        </pc:spChg>
        <pc:spChg chg="add del">
          <ac:chgData name="Rachael Brock (2317403)" userId="S::2317403@student.uwtsd.ac.uk::5f9c2b2a-6f4d-4e4b-a6fa-f15e78367742" providerId="AD" clId="Web-{C0BB94A4-4D23-B5EA-7EC5-6E264ED89BBF}" dt="2023-11-11T16:00:22.024" v="35"/>
          <ac:spMkLst>
            <pc:docMk/>
            <pc:sldMk cId="93231703" sldId="276"/>
            <ac:spMk id="3" creationId="{87DB9EF6-10A5-744D-6137-6564BF769746}"/>
          </ac:spMkLst>
        </pc:spChg>
        <pc:spChg chg="add del">
          <ac:chgData name="Rachael Brock (2317403)" userId="S::2317403@student.uwtsd.ac.uk::5f9c2b2a-6f4d-4e4b-a6fa-f15e78367742" providerId="AD" clId="Web-{C0BB94A4-4D23-B5EA-7EC5-6E264ED89BBF}" dt="2023-11-11T16:00:31.868" v="37"/>
          <ac:spMkLst>
            <pc:docMk/>
            <pc:sldMk cId="93231703" sldId="276"/>
            <ac:spMk id="4" creationId="{6C3E5BAA-1DF5-E9DD-F181-A76890A65394}"/>
          </ac:spMkLst>
        </pc:spChg>
      </pc:sldChg>
    </pc:docChg>
  </pc:docChgLst>
  <pc:docChgLst>
    <pc:chgData name="Rachael Brock (2317403)" userId="S::2317403@student.uwtsd.ac.uk::5f9c2b2a-6f4d-4e4b-a6fa-f15e78367742" providerId="AD" clId="Web-{FE45B7A8-781B-D3CC-DEDF-AAE583A78343}"/>
    <pc:docChg chg="modSld sldOrd">
      <pc:chgData name="Rachael Brock (2317403)" userId="S::2317403@student.uwtsd.ac.uk::5f9c2b2a-6f4d-4e4b-a6fa-f15e78367742" providerId="AD" clId="Web-{FE45B7A8-781B-D3CC-DEDF-AAE583A78343}" dt="2023-11-12T18:40:49.724" v="5" actId="20577"/>
      <pc:docMkLst>
        <pc:docMk/>
      </pc:docMkLst>
      <pc:sldChg chg="ord">
        <pc:chgData name="Rachael Brock (2317403)" userId="S::2317403@student.uwtsd.ac.uk::5f9c2b2a-6f4d-4e4b-a6fa-f15e78367742" providerId="AD" clId="Web-{FE45B7A8-781B-D3CC-DEDF-AAE583A78343}" dt="2023-11-12T15:48:02.542" v="0"/>
        <pc:sldMkLst>
          <pc:docMk/>
          <pc:sldMk cId="2006059749" sldId="271"/>
        </pc:sldMkLst>
      </pc:sldChg>
      <pc:sldChg chg="modSp">
        <pc:chgData name="Rachael Brock (2317403)" userId="S::2317403@student.uwtsd.ac.uk::5f9c2b2a-6f4d-4e4b-a6fa-f15e78367742" providerId="AD" clId="Web-{FE45B7A8-781B-D3CC-DEDF-AAE583A78343}" dt="2023-11-12T18:40:49.724" v="5" actId="20577"/>
        <pc:sldMkLst>
          <pc:docMk/>
          <pc:sldMk cId="1538452232" sldId="272"/>
        </pc:sldMkLst>
        <pc:spChg chg="mod">
          <ac:chgData name="Rachael Brock (2317403)" userId="S::2317403@student.uwtsd.ac.uk::5f9c2b2a-6f4d-4e4b-a6fa-f15e78367742" providerId="AD" clId="Web-{FE45B7A8-781B-D3CC-DEDF-AAE583A78343}" dt="2023-11-12T18:40:49.724" v="5" actId="20577"/>
          <ac:spMkLst>
            <pc:docMk/>
            <pc:sldMk cId="1538452232" sldId="272"/>
            <ac:spMk id="7" creationId="{17EEF77B-D8AE-235E-B3BC-8E41F29B9B22}"/>
          </ac:spMkLst>
        </pc:spChg>
      </pc:sldChg>
    </pc:docChg>
  </pc:docChgLst>
  <pc:docChgLst>
    <pc:chgData name="Rachael Brock (2317403)" userId="S::2317403@student.uwtsd.ac.uk::5f9c2b2a-6f4d-4e4b-a6fa-f15e78367742" providerId="AD" clId="Web-{5F1720ED-97FB-84F9-A49C-32822B584A20}"/>
    <pc:docChg chg="sldOrd">
      <pc:chgData name="Rachael Brock (2317403)" userId="S::2317403@student.uwtsd.ac.uk::5f9c2b2a-6f4d-4e4b-a6fa-f15e78367742" providerId="AD" clId="Web-{5F1720ED-97FB-84F9-A49C-32822B584A20}" dt="2023-11-09T16:22:18.809" v="0"/>
      <pc:docMkLst>
        <pc:docMk/>
      </pc:docMkLst>
      <pc:sldChg chg="ord">
        <pc:chgData name="Rachael Brock (2317403)" userId="S::2317403@student.uwtsd.ac.uk::5f9c2b2a-6f4d-4e4b-a6fa-f15e78367742" providerId="AD" clId="Web-{5F1720ED-97FB-84F9-A49C-32822B584A20}" dt="2023-11-09T16:22:18.809" v="0"/>
        <pc:sldMkLst>
          <pc:docMk/>
          <pc:sldMk cId="109857222" sldId="256"/>
        </pc:sldMkLst>
      </pc:sldChg>
    </pc:docChg>
  </pc:docChgLst>
  <pc:docChgLst>
    <pc:chgData name="Rachael Brock (2317403)" userId="S::2317403@student.uwtsd.ac.uk::5f9c2b2a-6f4d-4e4b-a6fa-f15e78367742" providerId="AD" clId="Web-{A1E3C384-A91D-E1C0-E782-BF0849DFEDDB}"/>
    <pc:docChg chg="addSld modSld">
      <pc:chgData name="Rachael Brock (2317403)" userId="S::2317403@student.uwtsd.ac.uk::5f9c2b2a-6f4d-4e4b-a6fa-f15e78367742" providerId="AD" clId="Web-{A1E3C384-A91D-E1C0-E782-BF0849DFEDDB}" dt="2023-11-09T10:07:36.351" v="761" actId="20577"/>
      <pc:docMkLst>
        <pc:docMk/>
      </pc:docMkLst>
      <pc:sldChg chg="delSp modSp">
        <pc:chgData name="Rachael Brock (2317403)" userId="S::2317403@student.uwtsd.ac.uk::5f9c2b2a-6f4d-4e4b-a6fa-f15e78367742" providerId="AD" clId="Web-{A1E3C384-A91D-E1C0-E782-BF0849DFEDDB}" dt="2023-11-09T09:14:12.909" v="7"/>
        <pc:sldMkLst>
          <pc:docMk/>
          <pc:sldMk cId="109857222" sldId="256"/>
        </pc:sldMkLst>
        <pc:spChg chg="mod">
          <ac:chgData name="Rachael Brock (2317403)" userId="S::2317403@student.uwtsd.ac.uk::5f9c2b2a-6f4d-4e4b-a6fa-f15e78367742" providerId="AD" clId="Web-{A1E3C384-A91D-E1C0-E782-BF0849DFEDDB}" dt="2023-11-09T09:12:28.531" v="1" actId="20577"/>
          <ac:spMkLst>
            <pc:docMk/>
            <pc:sldMk cId="109857222" sldId="256"/>
            <ac:spMk id="2" creationId="{00000000-0000-0000-0000-000000000000}"/>
          </ac:spMkLst>
        </pc:spChg>
        <pc:picChg chg="del">
          <ac:chgData name="Rachael Brock (2317403)" userId="S::2317403@student.uwtsd.ac.uk::5f9c2b2a-6f4d-4e4b-a6fa-f15e78367742" providerId="AD" clId="Web-{A1E3C384-A91D-E1C0-E782-BF0849DFEDDB}" dt="2023-11-09T09:14:01.330" v="2"/>
          <ac:picMkLst>
            <pc:docMk/>
            <pc:sldMk cId="109857222" sldId="256"/>
            <ac:picMk id="5" creationId="{F09472C0-9A1F-2059-43C4-B27D2797BD17}"/>
          </ac:picMkLst>
        </pc:picChg>
        <pc:picChg chg="del">
          <ac:chgData name="Rachael Brock (2317403)" userId="S::2317403@student.uwtsd.ac.uk::5f9c2b2a-6f4d-4e4b-a6fa-f15e78367742" providerId="AD" clId="Web-{A1E3C384-A91D-E1C0-E782-BF0849DFEDDB}" dt="2023-11-09T09:14:04.893" v="3"/>
          <ac:picMkLst>
            <pc:docMk/>
            <pc:sldMk cId="109857222" sldId="256"/>
            <ac:picMk id="6" creationId="{183E9283-715E-3945-8DED-85A7AF829354}"/>
          </ac:picMkLst>
        </pc:picChg>
        <pc:picChg chg="del">
          <ac:chgData name="Rachael Brock (2317403)" userId="S::2317403@student.uwtsd.ac.uk::5f9c2b2a-6f4d-4e4b-a6fa-f15e78367742" providerId="AD" clId="Web-{A1E3C384-A91D-E1C0-E782-BF0849DFEDDB}" dt="2023-11-09T09:14:12.909" v="7"/>
          <ac:picMkLst>
            <pc:docMk/>
            <pc:sldMk cId="109857222" sldId="256"/>
            <ac:picMk id="7" creationId="{E8DF9039-71CC-C29A-0FB5-9A1790B9E854}"/>
          </ac:picMkLst>
        </pc:picChg>
        <pc:picChg chg="del">
          <ac:chgData name="Rachael Brock (2317403)" userId="S::2317403@student.uwtsd.ac.uk::5f9c2b2a-6f4d-4e4b-a6fa-f15e78367742" providerId="AD" clId="Web-{A1E3C384-A91D-E1C0-E782-BF0849DFEDDB}" dt="2023-11-09T09:14:10.956" v="6"/>
          <ac:picMkLst>
            <pc:docMk/>
            <pc:sldMk cId="109857222" sldId="256"/>
            <ac:picMk id="8" creationId="{A0FB0A93-D3A7-AAB5-E8CB-90FF9083C23C}"/>
          </ac:picMkLst>
        </pc:picChg>
        <pc:picChg chg="del">
          <ac:chgData name="Rachael Brock (2317403)" userId="S::2317403@student.uwtsd.ac.uk::5f9c2b2a-6f4d-4e4b-a6fa-f15e78367742" providerId="AD" clId="Web-{A1E3C384-A91D-E1C0-E782-BF0849DFEDDB}" dt="2023-11-09T09:14:07.080" v="4"/>
          <ac:picMkLst>
            <pc:docMk/>
            <pc:sldMk cId="109857222" sldId="256"/>
            <ac:picMk id="9" creationId="{531124C2-FE54-20D9-E22C-A0A7652AF76E}"/>
          </ac:picMkLst>
        </pc:picChg>
        <pc:picChg chg="del">
          <ac:chgData name="Rachael Brock (2317403)" userId="S::2317403@student.uwtsd.ac.uk::5f9c2b2a-6f4d-4e4b-a6fa-f15e78367742" providerId="AD" clId="Web-{A1E3C384-A91D-E1C0-E782-BF0849DFEDDB}" dt="2023-11-09T09:14:08.893" v="5"/>
          <ac:picMkLst>
            <pc:docMk/>
            <pc:sldMk cId="109857222" sldId="256"/>
            <ac:picMk id="17" creationId="{5C074563-3CC8-AD0A-8690-3A6941FC5EB8}"/>
          </ac:picMkLst>
        </pc:picChg>
      </pc:sldChg>
      <pc:sldChg chg="modSp new">
        <pc:chgData name="Rachael Brock (2317403)" userId="S::2317403@student.uwtsd.ac.uk::5f9c2b2a-6f4d-4e4b-a6fa-f15e78367742" providerId="AD" clId="Web-{A1E3C384-A91D-E1C0-E782-BF0849DFEDDB}" dt="2023-11-09T09:51:35.790" v="505" actId="20577"/>
        <pc:sldMkLst>
          <pc:docMk/>
          <pc:sldMk cId="1577550716" sldId="270"/>
        </pc:sldMkLst>
        <pc:spChg chg="mod">
          <ac:chgData name="Rachael Brock (2317403)" userId="S::2317403@student.uwtsd.ac.uk::5f9c2b2a-6f4d-4e4b-a6fa-f15e78367742" providerId="AD" clId="Web-{A1E3C384-A91D-E1C0-E782-BF0849DFEDDB}" dt="2023-11-09T09:16:14.397" v="19" actId="20577"/>
          <ac:spMkLst>
            <pc:docMk/>
            <pc:sldMk cId="1577550716" sldId="270"/>
            <ac:spMk id="2" creationId="{C5068938-4A26-D289-731B-EAD0484253C9}"/>
          </ac:spMkLst>
        </pc:spChg>
        <pc:spChg chg="mod">
          <ac:chgData name="Rachael Brock (2317403)" userId="S::2317403@student.uwtsd.ac.uk::5f9c2b2a-6f4d-4e4b-a6fa-f15e78367742" providerId="AD" clId="Web-{A1E3C384-A91D-E1C0-E782-BF0849DFEDDB}" dt="2023-11-09T09:51:35.790" v="505" actId="20577"/>
          <ac:spMkLst>
            <pc:docMk/>
            <pc:sldMk cId="1577550716" sldId="270"/>
            <ac:spMk id="3" creationId="{AEB68ACC-63AE-0067-359B-B64D31DA5B47}"/>
          </ac:spMkLst>
        </pc:spChg>
      </pc:sldChg>
      <pc:sldChg chg="modSp new">
        <pc:chgData name="Rachael Brock (2317403)" userId="S::2317403@student.uwtsd.ac.uk::5f9c2b2a-6f4d-4e4b-a6fa-f15e78367742" providerId="AD" clId="Web-{A1E3C384-A91D-E1C0-E782-BF0849DFEDDB}" dt="2023-11-09T09:30:02.500" v="223" actId="20577"/>
        <pc:sldMkLst>
          <pc:docMk/>
          <pc:sldMk cId="2006059749" sldId="271"/>
        </pc:sldMkLst>
        <pc:spChg chg="mod">
          <ac:chgData name="Rachael Brock (2317403)" userId="S::2317403@student.uwtsd.ac.uk::5f9c2b2a-6f4d-4e4b-a6fa-f15e78367742" providerId="AD" clId="Web-{A1E3C384-A91D-E1C0-E782-BF0849DFEDDB}" dt="2023-11-09T09:26:05.571" v="151" actId="20577"/>
          <ac:spMkLst>
            <pc:docMk/>
            <pc:sldMk cId="2006059749" sldId="271"/>
            <ac:spMk id="2" creationId="{F6AF2AB5-2692-3F06-4E2F-1981D91E95A1}"/>
          </ac:spMkLst>
        </pc:spChg>
        <pc:spChg chg="mod">
          <ac:chgData name="Rachael Brock (2317403)" userId="S::2317403@student.uwtsd.ac.uk::5f9c2b2a-6f4d-4e4b-a6fa-f15e78367742" providerId="AD" clId="Web-{A1E3C384-A91D-E1C0-E782-BF0849DFEDDB}" dt="2023-11-09T09:30:02.500" v="223" actId="20577"/>
          <ac:spMkLst>
            <pc:docMk/>
            <pc:sldMk cId="2006059749" sldId="271"/>
            <ac:spMk id="3" creationId="{A2E112D6-A4FD-0795-21A1-038C9A21AB72}"/>
          </ac:spMkLst>
        </pc:spChg>
      </pc:sldChg>
      <pc:sldChg chg="modSp new">
        <pc:chgData name="Rachael Brock (2317403)" userId="S::2317403@student.uwtsd.ac.uk::5f9c2b2a-6f4d-4e4b-a6fa-f15e78367742" providerId="AD" clId="Web-{A1E3C384-A91D-E1C0-E782-BF0849DFEDDB}" dt="2023-11-09T09:47:34.486" v="482" actId="20577"/>
        <pc:sldMkLst>
          <pc:docMk/>
          <pc:sldMk cId="1538452232" sldId="272"/>
        </pc:sldMkLst>
        <pc:spChg chg="mod">
          <ac:chgData name="Rachael Brock (2317403)" userId="S::2317403@student.uwtsd.ac.uk::5f9c2b2a-6f4d-4e4b-a6fa-f15e78367742" providerId="AD" clId="Web-{A1E3C384-A91D-E1C0-E782-BF0849DFEDDB}" dt="2023-11-09T09:31:50.441" v="295" actId="20577"/>
          <ac:spMkLst>
            <pc:docMk/>
            <pc:sldMk cId="1538452232" sldId="272"/>
            <ac:spMk id="2" creationId="{8D3E7347-24A2-E6D8-8E8A-55A5F6DBBE26}"/>
          </ac:spMkLst>
        </pc:spChg>
        <pc:spChg chg="mod">
          <ac:chgData name="Rachael Brock (2317403)" userId="S::2317403@student.uwtsd.ac.uk::5f9c2b2a-6f4d-4e4b-a6fa-f15e78367742" providerId="AD" clId="Web-{A1E3C384-A91D-E1C0-E782-BF0849DFEDDB}" dt="2023-11-09T09:47:34.486" v="482" actId="20577"/>
          <ac:spMkLst>
            <pc:docMk/>
            <pc:sldMk cId="1538452232" sldId="272"/>
            <ac:spMk id="3" creationId="{17EEF77B-D8AE-235E-B3BC-8E41F29B9B22}"/>
          </ac:spMkLst>
        </pc:spChg>
      </pc:sldChg>
      <pc:sldChg chg="modSp new">
        <pc:chgData name="Rachael Brock (2317403)" userId="S::2317403@student.uwtsd.ac.uk::5f9c2b2a-6f4d-4e4b-a6fa-f15e78367742" providerId="AD" clId="Web-{A1E3C384-A91D-E1C0-E782-BF0849DFEDDB}" dt="2023-11-09T09:49:59.053" v="497" actId="20577"/>
        <pc:sldMkLst>
          <pc:docMk/>
          <pc:sldMk cId="2410214939" sldId="273"/>
        </pc:sldMkLst>
        <pc:spChg chg="mod">
          <ac:chgData name="Rachael Brock (2317403)" userId="S::2317403@student.uwtsd.ac.uk::5f9c2b2a-6f4d-4e4b-a6fa-f15e78367742" providerId="AD" clId="Web-{A1E3C384-A91D-E1C0-E782-BF0849DFEDDB}" dt="2023-11-09T09:39:17.377" v="348" actId="20577"/>
          <ac:spMkLst>
            <pc:docMk/>
            <pc:sldMk cId="2410214939" sldId="273"/>
            <ac:spMk id="2" creationId="{2D734FED-7401-DC02-9118-5E1F6B550999}"/>
          </ac:spMkLst>
        </pc:spChg>
        <pc:spChg chg="mod">
          <ac:chgData name="Rachael Brock (2317403)" userId="S::2317403@student.uwtsd.ac.uk::5f9c2b2a-6f4d-4e4b-a6fa-f15e78367742" providerId="AD" clId="Web-{A1E3C384-A91D-E1C0-E782-BF0849DFEDDB}" dt="2023-11-09T09:49:59.053" v="497" actId="20577"/>
          <ac:spMkLst>
            <pc:docMk/>
            <pc:sldMk cId="2410214939" sldId="273"/>
            <ac:spMk id="3" creationId="{6DD837C2-1635-7B58-DDD0-D3F617AF1E3F}"/>
          </ac:spMkLst>
        </pc:spChg>
      </pc:sldChg>
      <pc:sldChg chg="modSp new">
        <pc:chgData name="Rachael Brock (2317403)" userId="S::2317403@student.uwtsd.ac.uk::5f9c2b2a-6f4d-4e4b-a6fa-f15e78367742" providerId="AD" clId="Web-{A1E3C384-A91D-E1C0-E782-BF0849DFEDDB}" dt="2023-11-09T10:01:37.262" v="625" actId="20577"/>
        <pc:sldMkLst>
          <pc:docMk/>
          <pc:sldMk cId="3215809895" sldId="274"/>
        </pc:sldMkLst>
        <pc:spChg chg="mod">
          <ac:chgData name="Rachael Brock (2317403)" userId="S::2317403@student.uwtsd.ac.uk::5f9c2b2a-6f4d-4e4b-a6fa-f15e78367742" providerId="AD" clId="Web-{A1E3C384-A91D-E1C0-E782-BF0849DFEDDB}" dt="2023-11-09T09:56:09.877" v="523" actId="20577"/>
          <ac:spMkLst>
            <pc:docMk/>
            <pc:sldMk cId="3215809895" sldId="274"/>
            <ac:spMk id="2" creationId="{9B5B9905-52DF-8138-5EF4-3B9DC0F20AFA}"/>
          </ac:spMkLst>
        </pc:spChg>
        <pc:spChg chg="mod">
          <ac:chgData name="Rachael Brock (2317403)" userId="S::2317403@student.uwtsd.ac.uk::5f9c2b2a-6f4d-4e4b-a6fa-f15e78367742" providerId="AD" clId="Web-{A1E3C384-A91D-E1C0-E782-BF0849DFEDDB}" dt="2023-11-09T10:01:37.262" v="625" actId="20577"/>
          <ac:spMkLst>
            <pc:docMk/>
            <pc:sldMk cId="3215809895" sldId="274"/>
            <ac:spMk id="3" creationId="{2A831AC0-90C6-157D-3B8E-940356C8E32B}"/>
          </ac:spMkLst>
        </pc:spChg>
      </pc:sldChg>
      <pc:sldChg chg="modSp new">
        <pc:chgData name="Rachael Brock (2317403)" userId="S::2317403@student.uwtsd.ac.uk::5f9c2b2a-6f4d-4e4b-a6fa-f15e78367742" providerId="AD" clId="Web-{A1E3C384-A91D-E1C0-E782-BF0849DFEDDB}" dt="2023-11-09T10:07:36.351" v="761" actId="20577"/>
        <pc:sldMkLst>
          <pc:docMk/>
          <pc:sldMk cId="2548912022" sldId="275"/>
        </pc:sldMkLst>
        <pc:spChg chg="mod">
          <ac:chgData name="Rachael Brock (2317403)" userId="S::2317403@student.uwtsd.ac.uk::5f9c2b2a-6f4d-4e4b-a6fa-f15e78367742" providerId="AD" clId="Web-{A1E3C384-A91D-E1C0-E782-BF0849DFEDDB}" dt="2023-11-09T10:07:36.351" v="761" actId="20577"/>
          <ac:spMkLst>
            <pc:docMk/>
            <pc:sldMk cId="2548912022" sldId="275"/>
            <ac:spMk id="2" creationId="{D83CC22A-1AE5-8AE1-9B68-989CABE08B8D}"/>
          </ac:spMkLst>
        </pc:spChg>
        <pc:spChg chg="mod">
          <ac:chgData name="Rachael Brock (2317403)" userId="S::2317403@student.uwtsd.ac.uk::5f9c2b2a-6f4d-4e4b-a6fa-f15e78367742" providerId="AD" clId="Web-{A1E3C384-A91D-E1C0-E782-BF0849DFEDDB}" dt="2023-11-09T10:07:32.538" v="758" actId="20577"/>
          <ac:spMkLst>
            <pc:docMk/>
            <pc:sldMk cId="2548912022" sldId="275"/>
            <ac:spMk id="3" creationId="{B5533C3E-A249-D42C-BC15-737AE477E24B}"/>
          </ac:spMkLst>
        </pc:spChg>
      </pc:sldChg>
    </pc:docChg>
  </pc:docChgLst>
  <pc:docChgLst>
    <pc:chgData name="Rachael Brock (2317403)" userId="S::2317403@student.uwtsd.ac.uk::5f9c2b2a-6f4d-4e4b-a6fa-f15e78367742" providerId="AD" clId="Web-{FEB9C69C-9CA9-DD59-1528-B96E081E9591}"/>
    <pc:docChg chg="modSld">
      <pc:chgData name="Rachael Brock (2317403)" userId="S::2317403@student.uwtsd.ac.uk::5f9c2b2a-6f4d-4e4b-a6fa-f15e78367742" providerId="AD" clId="Web-{FEB9C69C-9CA9-DD59-1528-B96E081E9591}" dt="2023-11-12T19:23:39.395" v="48" actId="20577"/>
      <pc:docMkLst>
        <pc:docMk/>
      </pc:docMkLst>
      <pc:sldChg chg="modSp">
        <pc:chgData name="Rachael Brock (2317403)" userId="S::2317403@student.uwtsd.ac.uk::5f9c2b2a-6f4d-4e4b-a6fa-f15e78367742" providerId="AD" clId="Web-{FEB9C69C-9CA9-DD59-1528-B96E081E9591}" dt="2023-11-12T18:57:10.489" v="21" actId="20577"/>
        <pc:sldMkLst>
          <pc:docMk/>
          <pc:sldMk cId="2006059749" sldId="271"/>
        </pc:sldMkLst>
        <pc:spChg chg="mod">
          <ac:chgData name="Rachael Brock (2317403)" userId="S::2317403@student.uwtsd.ac.uk::5f9c2b2a-6f4d-4e4b-a6fa-f15e78367742" providerId="AD" clId="Web-{FEB9C69C-9CA9-DD59-1528-B96E081E9591}" dt="2023-11-12T18:57:10.489" v="21" actId="20577"/>
          <ac:spMkLst>
            <pc:docMk/>
            <pc:sldMk cId="2006059749" sldId="271"/>
            <ac:spMk id="5" creationId="{2E313B61-26CE-8F9D-4DB9-16AD335F68A3}"/>
          </ac:spMkLst>
        </pc:spChg>
      </pc:sldChg>
      <pc:sldChg chg="modSp">
        <pc:chgData name="Rachael Brock (2317403)" userId="S::2317403@student.uwtsd.ac.uk::5f9c2b2a-6f4d-4e4b-a6fa-f15e78367742" providerId="AD" clId="Web-{FEB9C69C-9CA9-DD59-1528-B96E081E9591}" dt="2023-11-12T19:05:13.293" v="36" actId="20577"/>
        <pc:sldMkLst>
          <pc:docMk/>
          <pc:sldMk cId="2548912022" sldId="275"/>
        </pc:sldMkLst>
        <pc:spChg chg="mod">
          <ac:chgData name="Rachael Brock (2317403)" userId="S::2317403@student.uwtsd.ac.uk::5f9c2b2a-6f4d-4e4b-a6fa-f15e78367742" providerId="AD" clId="Web-{FEB9C69C-9CA9-DD59-1528-B96E081E9591}" dt="2023-11-12T19:05:13.293" v="36" actId="20577"/>
          <ac:spMkLst>
            <pc:docMk/>
            <pc:sldMk cId="2548912022" sldId="275"/>
            <ac:spMk id="3" creationId="{B5533C3E-A249-D42C-BC15-737AE477E24B}"/>
          </ac:spMkLst>
        </pc:spChg>
      </pc:sldChg>
      <pc:sldChg chg="modSp">
        <pc:chgData name="Rachael Brock (2317403)" userId="S::2317403@student.uwtsd.ac.uk::5f9c2b2a-6f4d-4e4b-a6fa-f15e78367742" providerId="AD" clId="Web-{FEB9C69C-9CA9-DD59-1528-B96E081E9591}" dt="2023-11-12T19:23:39.395" v="48" actId="20577"/>
        <pc:sldMkLst>
          <pc:docMk/>
          <pc:sldMk cId="93231703" sldId="276"/>
        </pc:sldMkLst>
        <pc:spChg chg="mod">
          <ac:chgData name="Rachael Brock (2317403)" userId="S::2317403@student.uwtsd.ac.uk::5f9c2b2a-6f4d-4e4b-a6fa-f15e78367742" providerId="AD" clId="Web-{FEB9C69C-9CA9-DD59-1528-B96E081E9591}" dt="2023-11-12T19:23:39.395" v="48" actId="20577"/>
          <ac:spMkLst>
            <pc:docMk/>
            <pc:sldMk cId="93231703" sldId="276"/>
            <ac:spMk id="2" creationId="{16560FF5-0768-0649-559A-BE7DC80A5AFD}"/>
          </ac:spMkLst>
        </pc:spChg>
      </pc:sldChg>
    </pc:docChg>
  </pc:docChgLst>
  <pc:docChgLst>
    <pc:chgData name="Rachael Brock (2317403)" userId="S::2317403@student.uwtsd.ac.uk::5f9c2b2a-6f4d-4e4b-a6fa-f15e78367742" providerId="AD" clId="Web-{0A381470-1CB8-E483-477E-7671B90822D5}"/>
    <pc:docChg chg="modSld">
      <pc:chgData name="Rachael Brock (2317403)" userId="S::2317403@student.uwtsd.ac.uk::5f9c2b2a-6f4d-4e4b-a6fa-f15e78367742" providerId="AD" clId="Web-{0A381470-1CB8-E483-477E-7671B90822D5}" dt="2023-11-10T19:25:00.733" v="82" actId="20577"/>
      <pc:docMkLst>
        <pc:docMk/>
      </pc:docMkLst>
      <pc:sldChg chg="modSp mod modClrScheme chgLayout">
        <pc:chgData name="Rachael Brock (2317403)" userId="S::2317403@student.uwtsd.ac.uk::5f9c2b2a-6f4d-4e4b-a6fa-f15e78367742" providerId="AD" clId="Web-{0A381470-1CB8-E483-477E-7671B90822D5}" dt="2023-11-10T19:25:00.733" v="82" actId="20577"/>
        <pc:sldMkLst>
          <pc:docMk/>
          <pc:sldMk cId="2289395865" sldId="262"/>
        </pc:sldMkLst>
        <pc:spChg chg="mod ord">
          <ac:chgData name="Rachael Brock (2317403)" userId="S::2317403@student.uwtsd.ac.uk::5f9c2b2a-6f4d-4e4b-a6fa-f15e78367742" providerId="AD" clId="Web-{0A381470-1CB8-E483-477E-7671B90822D5}" dt="2023-11-10T19:25:00.733" v="82" actId="20577"/>
          <ac:spMkLst>
            <pc:docMk/>
            <pc:sldMk cId="2289395865" sldId="262"/>
            <ac:spMk id="2" creationId="{7EAE2E97-A9E9-92A2-C744-8B489C873DE8}"/>
          </ac:spMkLst>
        </pc:spChg>
        <pc:spChg chg="mod ord">
          <ac:chgData name="Rachael Brock (2317403)" userId="S::2317403@student.uwtsd.ac.uk::5f9c2b2a-6f4d-4e4b-a6fa-f15e78367742" providerId="AD" clId="Web-{0A381470-1CB8-E483-477E-7671B90822D5}" dt="2023-11-10T19:13:31.785" v="74"/>
          <ac:spMkLst>
            <pc:docMk/>
            <pc:sldMk cId="2289395865" sldId="262"/>
            <ac:spMk id="8" creationId="{EC96C7C6-D0CC-B68F-200E-4057C675F827}"/>
          </ac:spMkLst>
        </pc:spChg>
        <pc:spChg chg="mod ord">
          <ac:chgData name="Rachael Brock (2317403)" userId="S::2317403@student.uwtsd.ac.uk::5f9c2b2a-6f4d-4e4b-a6fa-f15e78367742" providerId="AD" clId="Web-{0A381470-1CB8-E483-477E-7671B90822D5}" dt="2023-11-10T19:13:31.785" v="74"/>
          <ac:spMkLst>
            <pc:docMk/>
            <pc:sldMk cId="2289395865" sldId="262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0A381470-1CB8-E483-477E-7671B90822D5}" dt="2023-11-10T19:13:31.785" v="74"/>
          <ac:spMkLst>
            <pc:docMk/>
            <pc:sldMk cId="2289395865" sldId="262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0A381470-1CB8-E483-477E-7671B90822D5}" dt="2023-11-10T19:13:31.785" v="74"/>
          <ac:spMkLst>
            <pc:docMk/>
            <pc:sldMk cId="2289395865" sldId="262"/>
            <ac:spMk id="28" creationId="{156C2A5C-DA1C-350C-0D96-BD5715BC6A53}"/>
          </ac:spMkLst>
        </pc:spChg>
      </pc:sldChg>
    </pc:docChg>
  </pc:docChgLst>
  <pc:docChgLst>
    <pc:chgData name="Rachael Brock (2317403)" userId="S::2317403@student.uwtsd.ac.uk::5f9c2b2a-6f4d-4e4b-a6fa-f15e78367742" providerId="AD" clId="Web-{ECB446EA-EB01-7F20-CD12-519C8C7DB258}"/>
    <pc:docChg chg="modSld addMainMaster delMainMaster">
      <pc:chgData name="Rachael Brock (2317403)" userId="S::2317403@student.uwtsd.ac.uk::5f9c2b2a-6f4d-4e4b-a6fa-f15e78367742" providerId="AD" clId="Web-{ECB446EA-EB01-7F20-CD12-519C8C7DB258}" dt="2023-11-09T17:31:32.238" v="109"/>
      <pc:docMkLst>
        <pc:docMk/>
      </pc:docMkLst>
      <pc:sldChg chg="delSp modSp mod modClrScheme delDesignElem chgLayout">
        <pc:chgData name="Rachael Brock (2317403)" userId="S::2317403@student.uwtsd.ac.uk::5f9c2b2a-6f4d-4e4b-a6fa-f15e78367742" providerId="AD" clId="Web-{ECB446EA-EB01-7F20-CD12-519C8C7DB258}" dt="2023-11-09T17:31:32.238" v="109"/>
        <pc:sldMkLst>
          <pc:docMk/>
          <pc:sldMk cId="109857222" sldId="256"/>
        </pc:sldMkLst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09857222" sldId="256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09857222" sldId="256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09857222" sldId="256"/>
            <ac:spMk id="28" creationId="{156C2A5C-DA1C-350C-0D96-BD5715BC6A53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109857222" sldId="256"/>
            <ac:spMk id="52" creationId="{9B7AD9F6-8CE7-4299-8FC6-328F4DCD3FF9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109857222" sldId="256"/>
            <ac:spMk id="54" creationId="{F49775AF-8896-43EE-92C6-83497D6DC56F}"/>
          </ac:spMkLst>
        </pc:spChg>
      </pc:sldChg>
      <pc:sldChg chg="modSp mod modClrScheme chgLayout">
        <pc:chgData name="Rachael Brock (2317403)" userId="S::2317403@student.uwtsd.ac.uk::5f9c2b2a-6f4d-4e4b-a6fa-f15e78367742" providerId="AD" clId="Web-{ECB446EA-EB01-7F20-CD12-519C8C7DB258}" dt="2023-11-09T17:31:32.238" v="109"/>
        <pc:sldMkLst>
          <pc:docMk/>
          <pc:sldMk cId="2289395865" sldId="262"/>
        </pc:sldMkLst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289395865" sldId="262"/>
            <ac:spMk id="2" creationId="{7EAE2E97-A9E9-92A2-C744-8B489C873DE8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289395865" sldId="262"/>
            <ac:spMk id="8" creationId="{EC96C7C6-D0CC-B68F-200E-4057C675F827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289395865" sldId="262"/>
            <ac:spMk id="26" creationId="{6BE2CEF2-B178-0EB8-C3DC-15DF4933457C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289395865" sldId="262"/>
            <ac:spMk id="27" creationId="{953D2476-8EA3-54D3-B27B-DEA2B23AFE67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289395865" sldId="262"/>
            <ac:spMk id="28" creationId="{156C2A5C-DA1C-350C-0D96-BD5715BC6A53}"/>
          </ac:spMkLst>
        </pc:spChg>
      </pc:sldChg>
      <pc:sldChg chg="delSp modSp mod modClrScheme delDesignElem chgLayout">
        <pc:chgData name="Rachael Brock (2317403)" userId="S::2317403@student.uwtsd.ac.uk::5f9c2b2a-6f4d-4e4b-a6fa-f15e78367742" providerId="AD" clId="Web-{ECB446EA-EB01-7F20-CD12-519C8C7DB258}" dt="2023-11-09T17:31:32.238" v="109"/>
        <pc:sldMkLst>
          <pc:docMk/>
          <pc:sldMk cId="1577550716" sldId="270"/>
        </pc:sldMkLst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577550716" sldId="270"/>
            <ac:spMk id="2" creationId="{C5068938-4A26-D289-731B-EAD0484253C9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577550716" sldId="270"/>
            <ac:spMk id="3" creationId="{AEB68ACC-63AE-0067-359B-B64D31DA5B47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577550716" sldId="270"/>
            <ac:spMk id="8" creationId="{4DEB0A7C-20DF-4833-FAB5-B191FC96B095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577550716" sldId="270"/>
            <ac:spMk id="10" creationId="{D3F11434-174D-1999-3EFB-12EAB103792E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1577550716" sldId="270"/>
            <ac:spMk id="38" creationId="{081EA652-8C6A-4E69-BEB9-170809474553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1577550716" sldId="270"/>
            <ac:spMk id="39" creationId="{5298780A-33B9-4EA2-8F67-DE68AD62841B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1577550716" sldId="270"/>
            <ac:spMk id="40" creationId="{7F488E8B-4E1E-4402-8935-D4E6C02615C7}"/>
          </ac:spMkLst>
        </pc:spChg>
      </pc:sldChg>
      <pc:sldChg chg="modSp mod modClrScheme chgLayout">
        <pc:chgData name="Rachael Brock (2317403)" userId="S::2317403@student.uwtsd.ac.uk::5f9c2b2a-6f4d-4e4b-a6fa-f15e78367742" providerId="AD" clId="Web-{ECB446EA-EB01-7F20-CD12-519C8C7DB258}" dt="2023-11-09T17:31:32.238" v="109"/>
        <pc:sldMkLst>
          <pc:docMk/>
          <pc:sldMk cId="2006059749" sldId="271"/>
        </pc:sldMkLst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006059749" sldId="271"/>
            <ac:spMk id="2" creationId="{F6AF2AB5-2692-3F06-4E2F-1981D91E95A1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006059749" sldId="271"/>
            <ac:spMk id="5" creationId="{2E313B61-26CE-8F9D-4DB9-16AD335F68A3}"/>
          </ac:spMkLst>
        </pc:spChg>
      </pc:sldChg>
      <pc:sldChg chg="delSp modSp mod modClrScheme delDesignElem chgLayout">
        <pc:chgData name="Rachael Brock (2317403)" userId="S::2317403@student.uwtsd.ac.uk::5f9c2b2a-6f4d-4e4b-a6fa-f15e78367742" providerId="AD" clId="Web-{ECB446EA-EB01-7F20-CD12-519C8C7DB258}" dt="2023-11-09T17:31:32.238" v="109"/>
        <pc:sldMkLst>
          <pc:docMk/>
          <pc:sldMk cId="1538452232" sldId="272"/>
        </pc:sldMkLst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538452232" sldId="272"/>
            <ac:spMk id="2" creationId="{8D3E7347-24A2-E6D8-8E8A-55A5F6DBBE26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1538452232" sldId="272"/>
            <ac:spMk id="7" creationId="{17EEF77B-D8AE-235E-B3BC-8E41F29B9B22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1538452232" sldId="272"/>
            <ac:spMk id="8" creationId="{1BB867FF-FC45-48F7-8104-F89BE54909F1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1538452232" sldId="272"/>
            <ac:spMk id="10" creationId="{8BB56887-D0D5-4F0C-9E19-7247EB83C8B7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1538452232" sldId="272"/>
            <ac:spMk id="12" creationId="{081E4A58-353D-44AE-B2FC-2A74E2E400F7}"/>
          </ac:spMkLst>
        </pc:spChg>
      </pc:sldChg>
      <pc:sldChg chg="modSp mod modClrScheme chgLayout">
        <pc:chgData name="Rachael Brock (2317403)" userId="S::2317403@student.uwtsd.ac.uk::5f9c2b2a-6f4d-4e4b-a6fa-f15e78367742" providerId="AD" clId="Web-{ECB446EA-EB01-7F20-CD12-519C8C7DB258}" dt="2023-11-09T17:31:32.238" v="109"/>
        <pc:sldMkLst>
          <pc:docMk/>
          <pc:sldMk cId="2410214939" sldId="273"/>
        </pc:sldMkLst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410214939" sldId="273"/>
            <ac:spMk id="2" creationId="{2D734FED-7401-DC02-9118-5E1F6B550999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410214939" sldId="273"/>
            <ac:spMk id="3" creationId="{6DD837C2-1635-7B58-DDD0-D3F617AF1E3F}"/>
          </ac:spMkLst>
        </pc:spChg>
      </pc:sldChg>
      <pc:sldChg chg="delSp modSp mod modClrScheme delDesignElem chgLayout">
        <pc:chgData name="Rachael Brock (2317403)" userId="S::2317403@student.uwtsd.ac.uk::5f9c2b2a-6f4d-4e4b-a6fa-f15e78367742" providerId="AD" clId="Web-{ECB446EA-EB01-7F20-CD12-519C8C7DB258}" dt="2023-11-09T17:31:32.238" v="109"/>
        <pc:sldMkLst>
          <pc:docMk/>
          <pc:sldMk cId="3215809895" sldId="274"/>
        </pc:sldMkLst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3215809895" sldId="274"/>
            <ac:spMk id="2" creationId="{9B5B9905-52DF-8138-5EF4-3B9DC0F20AFA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3215809895" sldId="274"/>
            <ac:spMk id="3" creationId="{2A831AC0-90C6-157D-3B8E-940356C8E32B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3215809895" sldId="274"/>
            <ac:spMk id="9" creationId="{F13C74B1-5B17-4795-BED0-7140497B445A}"/>
          </ac:spMkLst>
        </pc:spChg>
        <pc:spChg chg="del">
          <ac:chgData name="Rachael Brock (2317403)" userId="S::2317403@student.uwtsd.ac.uk::5f9c2b2a-6f4d-4e4b-a6fa-f15e78367742" providerId="AD" clId="Web-{ECB446EA-EB01-7F20-CD12-519C8C7DB258}" dt="2023-11-09T17:31:10.378" v="108"/>
          <ac:spMkLst>
            <pc:docMk/>
            <pc:sldMk cId="3215809895" sldId="274"/>
            <ac:spMk id="11" creationId="{D4974D33-8DC5-464E-8C6D-BE58F0669C17}"/>
          </ac:spMkLst>
        </pc:spChg>
      </pc:sldChg>
      <pc:sldChg chg="modSp mod modClrScheme chgLayout">
        <pc:chgData name="Rachael Brock (2317403)" userId="S::2317403@student.uwtsd.ac.uk::5f9c2b2a-6f4d-4e4b-a6fa-f15e78367742" providerId="AD" clId="Web-{ECB446EA-EB01-7F20-CD12-519C8C7DB258}" dt="2023-11-09T17:31:32.238" v="109"/>
        <pc:sldMkLst>
          <pc:docMk/>
          <pc:sldMk cId="2548912022" sldId="275"/>
        </pc:sldMkLst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548912022" sldId="275"/>
            <ac:spMk id="2" creationId="{D83CC22A-1AE5-8AE1-9B68-989CABE08B8D}"/>
          </ac:spMkLst>
        </pc:spChg>
        <pc:spChg chg="mod ord">
          <ac:chgData name="Rachael Brock (2317403)" userId="S::2317403@student.uwtsd.ac.uk::5f9c2b2a-6f4d-4e4b-a6fa-f15e78367742" providerId="AD" clId="Web-{ECB446EA-EB01-7F20-CD12-519C8C7DB258}" dt="2023-11-09T17:31:32.238" v="109"/>
          <ac:spMkLst>
            <pc:docMk/>
            <pc:sldMk cId="2548912022" sldId="275"/>
            <ac:spMk id="3" creationId="{B5533C3E-A249-D42C-BC15-737AE477E24B}"/>
          </ac:spMkLst>
        </pc:spChg>
      </pc:sldChg>
      <pc:sldMasterChg chg="del delSldLayout">
        <pc:chgData name="Rachael Brock (2317403)" userId="S::2317403@student.uwtsd.ac.uk::5f9c2b2a-6f4d-4e4b-a6fa-f15e78367742" providerId="AD" clId="Web-{ECB446EA-EB01-7F20-CD12-519C8C7DB258}" dt="2023-11-09T17:31:10.378" v="108"/>
        <pc:sldMasterMkLst>
          <pc:docMk/>
          <pc:sldMasterMk cId="1397316795" sldId="2147483737"/>
        </pc:sldMasterMkLst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2279622817" sldId="2147483738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3107974471" sldId="2147483739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3428109213" sldId="2147483740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3528137717" sldId="2147483741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1165451009" sldId="2147483742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2830035002" sldId="2147483743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2718440421" sldId="2147483744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2973138053" sldId="2147483745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3064907362" sldId="2147483746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297491442" sldId="2147483747"/>
          </pc:sldLayoutMkLst>
        </pc:sldLayoutChg>
        <pc:sldLayoutChg chg="del">
          <pc:chgData name="Rachael Brock (2317403)" userId="S::2317403@student.uwtsd.ac.uk::5f9c2b2a-6f4d-4e4b-a6fa-f15e78367742" providerId="AD" clId="Web-{ECB446EA-EB01-7F20-CD12-519C8C7DB258}" dt="2023-11-09T17:31:10.378" v="108"/>
          <pc:sldLayoutMkLst>
            <pc:docMk/>
            <pc:sldMasterMk cId="1397316795" sldId="2147483737"/>
            <pc:sldLayoutMk cId="60263185" sldId="2147483748"/>
          </pc:sldLayoutMkLst>
        </pc:sldLayoutChg>
      </pc:sldMasterChg>
      <pc:sldMasterChg chg="add del addSldLayout delSldLayout modSldLayout">
        <pc:chgData name="Rachael Brock (2317403)" userId="S::2317403@student.uwtsd.ac.uk::5f9c2b2a-6f4d-4e4b-a6fa-f15e78367742" providerId="AD" clId="Web-{ECB446EA-EB01-7F20-CD12-519C8C7DB258}" dt="2023-11-09T17:31:32.238" v="109"/>
        <pc:sldMasterMkLst>
          <pc:docMk/>
          <pc:sldMasterMk cId="2112913890" sldId="2147483749"/>
        </pc:sldMasterMkLst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4030359307" sldId="2147483750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2332773176" sldId="2147483751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3980927943" sldId="2147483752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1196807269" sldId="2147483753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105136809" sldId="2147483754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1511286586" sldId="2147483755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2540876054" sldId="2147483756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253589088" sldId="2147483757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635641976" sldId="2147483758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2185500043" sldId="2147483759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1999033339" sldId="2147483760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2365841691" sldId="2147483761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814504542" sldId="2147483762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3179009971" sldId="2147483763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1254380008" sldId="2147483764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1658788084" sldId="2147483765"/>
          </pc:sldLayoutMkLst>
        </pc:sldLayoutChg>
        <pc:sldLayoutChg chg="add del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112913890" sldId="2147483749"/>
            <pc:sldLayoutMk cId="3249714338" sldId="2147483766"/>
          </pc:sldLayoutMkLst>
        </pc:sldLayoutChg>
      </pc:sldMasterChg>
      <pc:sldMasterChg chg="add addSldLayout modSldLayout">
        <pc:chgData name="Rachael Brock (2317403)" userId="S::2317403@student.uwtsd.ac.uk::5f9c2b2a-6f4d-4e4b-a6fa-f15e78367742" providerId="AD" clId="Web-{ECB446EA-EB01-7F20-CD12-519C8C7DB258}" dt="2023-11-09T17:31:32.238" v="109"/>
        <pc:sldMasterMkLst>
          <pc:docMk/>
          <pc:sldMasterMk cId="2292325446" sldId="2147483767"/>
        </pc:sldMasterMkLst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2072078453" sldId="2147483768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4170247367" sldId="2147483769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2080340117" sldId="2147483770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575623519" sldId="2147483771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1859196002" sldId="2147483772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3363419045" sldId="2147483773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17180607" sldId="2147483774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4210735891" sldId="2147483775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2088072054" sldId="2147483776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2191301622" sldId="2147483777"/>
          </pc:sldLayoutMkLst>
        </pc:sldLayoutChg>
        <pc:sldLayoutChg chg="add mod replId">
          <pc:chgData name="Rachael Brock (2317403)" userId="S::2317403@student.uwtsd.ac.uk::5f9c2b2a-6f4d-4e4b-a6fa-f15e78367742" providerId="AD" clId="Web-{ECB446EA-EB01-7F20-CD12-519C8C7DB258}" dt="2023-11-09T17:31:32.238" v="109"/>
          <pc:sldLayoutMkLst>
            <pc:docMk/>
            <pc:sldMasterMk cId="2292325446" sldId="2147483767"/>
            <pc:sldLayoutMk cId="1161507745" sldId="2147483778"/>
          </pc:sldLayoutMkLst>
        </pc:sldLayoutChg>
      </pc:sldMasterChg>
    </pc:docChg>
  </pc:docChgLst>
  <pc:docChgLst>
    <pc:chgData name="Rachael Brock (2317403)" userId="S::2317403@student.uwtsd.ac.uk::5f9c2b2a-6f4d-4e4b-a6fa-f15e78367742" providerId="AD" clId="Web-{AAD2A2EF-3D64-F72F-66CA-A2572DE9D701}"/>
    <pc:docChg chg="modSld">
      <pc:chgData name="Rachael Brock (2317403)" userId="S::2317403@student.uwtsd.ac.uk::5f9c2b2a-6f4d-4e4b-a6fa-f15e78367742" providerId="AD" clId="Web-{AAD2A2EF-3D64-F72F-66CA-A2572DE9D701}" dt="2023-11-05T12:57:57.327" v="3" actId="20577"/>
      <pc:docMkLst>
        <pc:docMk/>
      </pc:docMkLst>
      <pc:sldChg chg="modSp">
        <pc:chgData name="Rachael Brock (2317403)" userId="S::2317403@student.uwtsd.ac.uk::5f9c2b2a-6f4d-4e4b-a6fa-f15e78367742" providerId="AD" clId="Web-{AAD2A2EF-3D64-F72F-66CA-A2572DE9D701}" dt="2023-11-05T12:57:57.327" v="3" actId="20577"/>
        <pc:sldMkLst>
          <pc:docMk/>
          <pc:sldMk cId="1551937468" sldId="257"/>
        </pc:sldMkLst>
        <pc:spChg chg="mod">
          <ac:chgData name="Rachael Brock (2317403)" userId="S::2317403@student.uwtsd.ac.uk::5f9c2b2a-6f4d-4e4b-a6fa-f15e78367742" providerId="AD" clId="Web-{AAD2A2EF-3D64-F72F-66CA-A2572DE9D701}" dt="2023-11-05T12:57:57.327" v="3" actId="20577"/>
          <ac:spMkLst>
            <pc:docMk/>
            <pc:sldMk cId="1551937468" sldId="257"/>
            <ac:spMk id="22" creationId="{75508ECE-9A20-2AFA-23C0-0F0BB9D8D867}"/>
          </ac:spMkLst>
        </pc:spChg>
      </pc:sldChg>
    </pc:docChg>
  </pc:docChgLst>
  <pc:docChgLst>
    <pc:chgData name="Rachael Brock (2317403)" userId="S::2317403@student.uwtsd.ac.uk::5f9c2b2a-6f4d-4e4b-a6fa-f15e78367742" providerId="AD" clId="Web-{94924F7E-CD5F-AAB9-B496-3563EE52D817}"/>
    <pc:docChg chg="modSld">
      <pc:chgData name="Rachael Brock (2317403)" userId="S::2317403@student.uwtsd.ac.uk::5f9c2b2a-6f4d-4e4b-a6fa-f15e78367742" providerId="AD" clId="Web-{94924F7E-CD5F-AAB9-B496-3563EE52D817}" dt="2023-11-10T18:14:44.208" v="25" actId="20577"/>
      <pc:docMkLst>
        <pc:docMk/>
      </pc:docMkLst>
      <pc:sldChg chg="modSp">
        <pc:chgData name="Rachael Brock (2317403)" userId="S::2317403@student.uwtsd.ac.uk::5f9c2b2a-6f4d-4e4b-a6fa-f15e78367742" providerId="AD" clId="Web-{94924F7E-CD5F-AAB9-B496-3563EE52D817}" dt="2023-11-10T18:14:44.208" v="25" actId="20577"/>
        <pc:sldMkLst>
          <pc:docMk/>
          <pc:sldMk cId="1538452232" sldId="272"/>
        </pc:sldMkLst>
        <pc:spChg chg="mod">
          <ac:chgData name="Rachael Brock (2317403)" userId="S::2317403@student.uwtsd.ac.uk::5f9c2b2a-6f4d-4e4b-a6fa-f15e78367742" providerId="AD" clId="Web-{94924F7E-CD5F-AAB9-B496-3563EE52D817}" dt="2023-11-10T18:14:44.208" v="25" actId="20577"/>
          <ac:spMkLst>
            <pc:docMk/>
            <pc:sldMk cId="1538452232" sldId="272"/>
            <ac:spMk id="7" creationId="{17EEF77B-D8AE-235E-B3BC-8E41F29B9B2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0B1E52-E6E6-43AD-B6C8-37A8B06F165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4969727-2D55-45B2-8415-A4B447B772CC}">
      <dgm:prSet/>
      <dgm:spPr/>
      <dgm:t>
        <a:bodyPr/>
        <a:lstStyle/>
        <a:p>
          <a:r>
            <a:rPr lang="en-US" dirty="0"/>
            <a:t>Improve communication and Leadership Skills.</a:t>
          </a:r>
        </a:p>
      </dgm:t>
    </dgm:pt>
    <dgm:pt modelId="{A8D76136-EAB2-4511-81FB-815BB88F754D}" type="parTrans" cxnId="{1BF2D16A-1B45-4C72-8D01-BDE315B58E4C}">
      <dgm:prSet/>
      <dgm:spPr/>
      <dgm:t>
        <a:bodyPr/>
        <a:lstStyle/>
        <a:p>
          <a:endParaRPr lang="en-US"/>
        </a:p>
      </dgm:t>
    </dgm:pt>
    <dgm:pt modelId="{11D8604B-E013-4D26-87F5-EDA12ACEC133}" type="sibTrans" cxnId="{1BF2D16A-1B45-4C72-8D01-BDE315B58E4C}">
      <dgm:prSet/>
      <dgm:spPr/>
      <dgm:t>
        <a:bodyPr/>
        <a:lstStyle/>
        <a:p>
          <a:endParaRPr lang="en-US"/>
        </a:p>
      </dgm:t>
    </dgm:pt>
    <dgm:pt modelId="{B4EC814E-35BE-4625-9B66-533E17F0BF82}">
      <dgm:prSet/>
      <dgm:spPr/>
      <dgm:t>
        <a:bodyPr/>
        <a:lstStyle/>
        <a:p>
          <a:r>
            <a:rPr lang="en-US" dirty="0"/>
            <a:t>Having more staff.  </a:t>
          </a:r>
        </a:p>
      </dgm:t>
    </dgm:pt>
    <dgm:pt modelId="{49ED9BD5-3DE0-49B1-A101-36F1E1B31A26}" type="parTrans" cxnId="{0673D780-8D28-444C-9B23-EF1C4946D970}">
      <dgm:prSet/>
      <dgm:spPr/>
      <dgm:t>
        <a:bodyPr/>
        <a:lstStyle/>
        <a:p>
          <a:endParaRPr lang="en-US"/>
        </a:p>
      </dgm:t>
    </dgm:pt>
    <dgm:pt modelId="{0BFF6818-90FD-4149-A439-444D4C26132B}" type="sibTrans" cxnId="{0673D780-8D28-444C-9B23-EF1C4946D970}">
      <dgm:prSet/>
      <dgm:spPr/>
      <dgm:t>
        <a:bodyPr/>
        <a:lstStyle/>
        <a:p>
          <a:endParaRPr lang="en-US"/>
        </a:p>
      </dgm:t>
    </dgm:pt>
    <dgm:pt modelId="{23BA8677-6818-4AFA-B70E-E56966A248A6}">
      <dgm:prSet/>
      <dgm:spPr/>
      <dgm:t>
        <a:bodyPr/>
        <a:lstStyle/>
        <a:p>
          <a:r>
            <a:rPr lang="en-US" dirty="0"/>
            <a:t>Use of technology to cut down travel time.</a:t>
          </a:r>
        </a:p>
      </dgm:t>
    </dgm:pt>
    <dgm:pt modelId="{C3EDECAB-CD8D-433C-BBF6-966E572C5D4B}" type="parTrans" cxnId="{4F86B0D4-380F-4E23-AE16-73270C0D8362}">
      <dgm:prSet/>
      <dgm:spPr/>
      <dgm:t>
        <a:bodyPr/>
        <a:lstStyle/>
        <a:p>
          <a:endParaRPr lang="en-US"/>
        </a:p>
      </dgm:t>
    </dgm:pt>
    <dgm:pt modelId="{AD188F29-4FBD-4615-ABE7-D0A4C513B998}" type="sibTrans" cxnId="{4F86B0D4-380F-4E23-AE16-73270C0D8362}">
      <dgm:prSet/>
      <dgm:spPr/>
      <dgm:t>
        <a:bodyPr/>
        <a:lstStyle/>
        <a:p>
          <a:endParaRPr lang="en-US"/>
        </a:p>
      </dgm:t>
    </dgm:pt>
    <dgm:pt modelId="{625A6186-71E2-458D-8736-20ADE241C567}" type="pres">
      <dgm:prSet presAssocID="{2C0B1E52-E6E6-43AD-B6C8-37A8B06F1655}" presName="vert0" presStyleCnt="0">
        <dgm:presLayoutVars>
          <dgm:dir/>
          <dgm:animOne val="branch"/>
          <dgm:animLvl val="lvl"/>
        </dgm:presLayoutVars>
      </dgm:prSet>
      <dgm:spPr/>
    </dgm:pt>
    <dgm:pt modelId="{EA27C230-8955-4903-AB95-0C4C25DC574B}" type="pres">
      <dgm:prSet presAssocID="{D4969727-2D55-45B2-8415-A4B447B772CC}" presName="thickLine" presStyleLbl="alignNode1" presStyleIdx="0" presStyleCnt="3"/>
      <dgm:spPr/>
    </dgm:pt>
    <dgm:pt modelId="{665CF4AA-256E-40F3-85A5-E9B773EDC653}" type="pres">
      <dgm:prSet presAssocID="{D4969727-2D55-45B2-8415-A4B447B772CC}" presName="horz1" presStyleCnt="0"/>
      <dgm:spPr/>
    </dgm:pt>
    <dgm:pt modelId="{3C0B8F30-BE7E-467A-8615-223D4A64BEFC}" type="pres">
      <dgm:prSet presAssocID="{D4969727-2D55-45B2-8415-A4B447B772CC}" presName="tx1" presStyleLbl="revTx" presStyleIdx="0" presStyleCnt="3"/>
      <dgm:spPr/>
    </dgm:pt>
    <dgm:pt modelId="{18F6B57E-B9D8-4705-A926-2CB530D8865D}" type="pres">
      <dgm:prSet presAssocID="{D4969727-2D55-45B2-8415-A4B447B772CC}" presName="vert1" presStyleCnt="0"/>
      <dgm:spPr/>
    </dgm:pt>
    <dgm:pt modelId="{3CB7105F-0053-4E31-9947-74BE63D01935}" type="pres">
      <dgm:prSet presAssocID="{B4EC814E-35BE-4625-9B66-533E17F0BF82}" presName="thickLine" presStyleLbl="alignNode1" presStyleIdx="1" presStyleCnt="3"/>
      <dgm:spPr/>
    </dgm:pt>
    <dgm:pt modelId="{47D2867A-6527-482E-8A1B-A16AE85A545D}" type="pres">
      <dgm:prSet presAssocID="{B4EC814E-35BE-4625-9B66-533E17F0BF82}" presName="horz1" presStyleCnt="0"/>
      <dgm:spPr/>
    </dgm:pt>
    <dgm:pt modelId="{9B9E4396-1FB7-4FE5-BBC9-AD45F698B196}" type="pres">
      <dgm:prSet presAssocID="{B4EC814E-35BE-4625-9B66-533E17F0BF82}" presName="tx1" presStyleLbl="revTx" presStyleIdx="1" presStyleCnt="3"/>
      <dgm:spPr/>
    </dgm:pt>
    <dgm:pt modelId="{8C8BABFD-7ACA-4672-AFDC-59048939C491}" type="pres">
      <dgm:prSet presAssocID="{B4EC814E-35BE-4625-9B66-533E17F0BF82}" presName="vert1" presStyleCnt="0"/>
      <dgm:spPr/>
    </dgm:pt>
    <dgm:pt modelId="{F2A3FC5A-A2A0-4596-9552-BE07803CEFC7}" type="pres">
      <dgm:prSet presAssocID="{23BA8677-6818-4AFA-B70E-E56966A248A6}" presName="thickLine" presStyleLbl="alignNode1" presStyleIdx="2" presStyleCnt="3"/>
      <dgm:spPr/>
    </dgm:pt>
    <dgm:pt modelId="{8A735E57-2334-4F75-9C3C-4FCD345C3DAA}" type="pres">
      <dgm:prSet presAssocID="{23BA8677-6818-4AFA-B70E-E56966A248A6}" presName="horz1" presStyleCnt="0"/>
      <dgm:spPr/>
    </dgm:pt>
    <dgm:pt modelId="{63B1110C-DED9-4BF0-AF56-9D090B5FD029}" type="pres">
      <dgm:prSet presAssocID="{23BA8677-6818-4AFA-B70E-E56966A248A6}" presName="tx1" presStyleLbl="revTx" presStyleIdx="2" presStyleCnt="3"/>
      <dgm:spPr/>
    </dgm:pt>
    <dgm:pt modelId="{FFD5E230-6C66-46DA-AFC4-CC0DCA4DA102}" type="pres">
      <dgm:prSet presAssocID="{23BA8677-6818-4AFA-B70E-E56966A248A6}" presName="vert1" presStyleCnt="0"/>
      <dgm:spPr/>
    </dgm:pt>
  </dgm:ptLst>
  <dgm:cxnLst>
    <dgm:cxn modelId="{B78EBE2C-77EF-4484-9FB6-350E8872A128}" type="presOf" srcId="{B4EC814E-35BE-4625-9B66-533E17F0BF82}" destId="{9B9E4396-1FB7-4FE5-BBC9-AD45F698B196}" srcOrd="0" destOrd="0" presId="urn:microsoft.com/office/officeart/2008/layout/LinedList"/>
    <dgm:cxn modelId="{1BF2D16A-1B45-4C72-8D01-BDE315B58E4C}" srcId="{2C0B1E52-E6E6-43AD-B6C8-37A8B06F1655}" destId="{D4969727-2D55-45B2-8415-A4B447B772CC}" srcOrd="0" destOrd="0" parTransId="{A8D76136-EAB2-4511-81FB-815BB88F754D}" sibTransId="{11D8604B-E013-4D26-87F5-EDA12ACEC133}"/>
    <dgm:cxn modelId="{A1928270-7692-4D06-99AC-1DCC26136957}" type="presOf" srcId="{D4969727-2D55-45B2-8415-A4B447B772CC}" destId="{3C0B8F30-BE7E-467A-8615-223D4A64BEFC}" srcOrd="0" destOrd="0" presId="urn:microsoft.com/office/officeart/2008/layout/LinedList"/>
    <dgm:cxn modelId="{18CCF57A-6E7B-4779-AA49-678A1D28E562}" type="presOf" srcId="{23BA8677-6818-4AFA-B70E-E56966A248A6}" destId="{63B1110C-DED9-4BF0-AF56-9D090B5FD029}" srcOrd="0" destOrd="0" presId="urn:microsoft.com/office/officeart/2008/layout/LinedList"/>
    <dgm:cxn modelId="{0277217C-9BCA-4A4F-AE91-22D32322B263}" type="presOf" srcId="{2C0B1E52-E6E6-43AD-B6C8-37A8B06F1655}" destId="{625A6186-71E2-458D-8736-20ADE241C567}" srcOrd="0" destOrd="0" presId="urn:microsoft.com/office/officeart/2008/layout/LinedList"/>
    <dgm:cxn modelId="{0673D780-8D28-444C-9B23-EF1C4946D970}" srcId="{2C0B1E52-E6E6-43AD-B6C8-37A8B06F1655}" destId="{B4EC814E-35BE-4625-9B66-533E17F0BF82}" srcOrd="1" destOrd="0" parTransId="{49ED9BD5-3DE0-49B1-A101-36F1E1B31A26}" sibTransId="{0BFF6818-90FD-4149-A439-444D4C26132B}"/>
    <dgm:cxn modelId="{4F86B0D4-380F-4E23-AE16-73270C0D8362}" srcId="{2C0B1E52-E6E6-43AD-B6C8-37A8B06F1655}" destId="{23BA8677-6818-4AFA-B70E-E56966A248A6}" srcOrd="2" destOrd="0" parTransId="{C3EDECAB-CD8D-433C-BBF6-966E572C5D4B}" sibTransId="{AD188F29-4FBD-4615-ABE7-D0A4C513B998}"/>
    <dgm:cxn modelId="{097603AD-C6F3-4965-B11E-1F653B3ADED2}" type="presParOf" srcId="{625A6186-71E2-458D-8736-20ADE241C567}" destId="{EA27C230-8955-4903-AB95-0C4C25DC574B}" srcOrd="0" destOrd="0" presId="urn:microsoft.com/office/officeart/2008/layout/LinedList"/>
    <dgm:cxn modelId="{CCB97D66-9966-4B02-985E-B12276B5C7EE}" type="presParOf" srcId="{625A6186-71E2-458D-8736-20ADE241C567}" destId="{665CF4AA-256E-40F3-85A5-E9B773EDC653}" srcOrd="1" destOrd="0" presId="urn:microsoft.com/office/officeart/2008/layout/LinedList"/>
    <dgm:cxn modelId="{CED96611-2103-4B3A-879A-FE00AAC357E8}" type="presParOf" srcId="{665CF4AA-256E-40F3-85A5-E9B773EDC653}" destId="{3C0B8F30-BE7E-467A-8615-223D4A64BEFC}" srcOrd="0" destOrd="0" presId="urn:microsoft.com/office/officeart/2008/layout/LinedList"/>
    <dgm:cxn modelId="{833C2B9F-3337-4A20-A7B4-51F12FCA2CAC}" type="presParOf" srcId="{665CF4AA-256E-40F3-85A5-E9B773EDC653}" destId="{18F6B57E-B9D8-4705-A926-2CB530D8865D}" srcOrd="1" destOrd="0" presId="urn:microsoft.com/office/officeart/2008/layout/LinedList"/>
    <dgm:cxn modelId="{591DF283-0DCC-494E-9513-496BDC77E8A4}" type="presParOf" srcId="{625A6186-71E2-458D-8736-20ADE241C567}" destId="{3CB7105F-0053-4E31-9947-74BE63D01935}" srcOrd="2" destOrd="0" presId="urn:microsoft.com/office/officeart/2008/layout/LinedList"/>
    <dgm:cxn modelId="{3A75136C-ED2C-4230-8989-75FA83103E5A}" type="presParOf" srcId="{625A6186-71E2-458D-8736-20ADE241C567}" destId="{47D2867A-6527-482E-8A1B-A16AE85A545D}" srcOrd="3" destOrd="0" presId="urn:microsoft.com/office/officeart/2008/layout/LinedList"/>
    <dgm:cxn modelId="{5983BB03-3E55-4981-B88A-F56DBF1369B9}" type="presParOf" srcId="{47D2867A-6527-482E-8A1B-A16AE85A545D}" destId="{9B9E4396-1FB7-4FE5-BBC9-AD45F698B196}" srcOrd="0" destOrd="0" presId="urn:microsoft.com/office/officeart/2008/layout/LinedList"/>
    <dgm:cxn modelId="{3F5ED1D4-75CD-4939-B6C4-A511122CA0A3}" type="presParOf" srcId="{47D2867A-6527-482E-8A1B-A16AE85A545D}" destId="{8C8BABFD-7ACA-4672-AFDC-59048939C491}" srcOrd="1" destOrd="0" presId="urn:microsoft.com/office/officeart/2008/layout/LinedList"/>
    <dgm:cxn modelId="{5BE24C0D-429E-4086-AA16-D0A6615B4DDB}" type="presParOf" srcId="{625A6186-71E2-458D-8736-20ADE241C567}" destId="{F2A3FC5A-A2A0-4596-9552-BE07803CEFC7}" srcOrd="4" destOrd="0" presId="urn:microsoft.com/office/officeart/2008/layout/LinedList"/>
    <dgm:cxn modelId="{B1B279BD-DF51-4088-9575-FDFB487F9AF1}" type="presParOf" srcId="{625A6186-71E2-458D-8736-20ADE241C567}" destId="{8A735E57-2334-4F75-9C3C-4FCD345C3DAA}" srcOrd="5" destOrd="0" presId="urn:microsoft.com/office/officeart/2008/layout/LinedList"/>
    <dgm:cxn modelId="{C04D308B-A3B8-451C-A60F-3BD461BE4C7F}" type="presParOf" srcId="{8A735E57-2334-4F75-9C3C-4FCD345C3DAA}" destId="{63B1110C-DED9-4BF0-AF56-9D090B5FD029}" srcOrd="0" destOrd="0" presId="urn:microsoft.com/office/officeart/2008/layout/LinedList"/>
    <dgm:cxn modelId="{62E2CCD7-AB2A-41FC-8147-768186394145}" type="presParOf" srcId="{8A735E57-2334-4F75-9C3C-4FCD345C3DAA}" destId="{FFD5E230-6C66-46DA-AFC4-CC0DCA4DA10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27C230-8955-4903-AB95-0C4C25DC574B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B8F30-BE7E-467A-8615-223D4A64BEFC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Improve communication and Leadership Skills.</a:t>
          </a:r>
        </a:p>
      </dsp:txBody>
      <dsp:txXfrm>
        <a:off x="0" y="2703"/>
        <a:ext cx="6900512" cy="1843578"/>
      </dsp:txXfrm>
    </dsp:sp>
    <dsp:sp modelId="{3CB7105F-0053-4E31-9947-74BE63D0193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9E4396-1FB7-4FE5-BBC9-AD45F698B196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Having more staff.  </a:t>
          </a:r>
        </a:p>
      </dsp:txBody>
      <dsp:txXfrm>
        <a:off x="0" y="1846281"/>
        <a:ext cx="6900512" cy="1843578"/>
      </dsp:txXfrm>
    </dsp:sp>
    <dsp:sp modelId="{F2A3FC5A-A2A0-4596-9552-BE07803CEFC7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1110C-DED9-4BF0-AF56-9D090B5FD029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Use of technology to cut down travel time.</a:t>
          </a:r>
        </a:p>
      </dsp:txBody>
      <dsp:txXfrm>
        <a:off x="0" y="3689859"/>
        <a:ext cx="6900512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078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247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340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623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196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419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0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0735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8072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301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1507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325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hduhb.nhs.wales/about-us/governance-arrangements/policies-and-written-control-documents/policies/staff-psychological-wellbeing-policy/" TargetMode="External"/><Relationship Id="rId3" Type="http://schemas.openxmlformats.org/officeDocument/2006/relationships/hyperlink" Target="https://www.csp.org.uk/publications/record-keeping-guidance" TargetMode="External"/><Relationship Id="rId7" Type="http://schemas.openxmlformats.org/officeDocument/2006/relationships/hyperlink" Target="https://www.strokeaudit.org/.&#8204;" TargetMode="External"/><Relationship Id="rId2" Type="http://schemas.openxmlformats.org/officeDocument/2006/relationships/hyperlink" Target="https://www.kingsfund.org.uk/publications/what-is-compassionate-leadership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trokeaudit.org/" TargetMode="External"/><Relationship Id="rId5" Type="http://schemas.openxmlformats.org/officeDocument/2006/relationships/hyperlink" Target="https://www.skillsforhealth.org.uk/" TargetMode="External"/><Relationship Id="rId10" Type="http://schemas.openxmlformats.org/officeDocument/2006/relationships/hyperlink" Target="https://www.gov.wales/sites/default/files/publications/2019-04/securing-health-and-well-being-for-future-generations.pdf" TargetMode="External"/><Relationship Id="rId4" Type="http://schemas.openxmlformats.org/officeDocument/2006/relationships/hyperlink" Target="https://www.england.nhs.uk/wp-content/uploads/2021/12/qsir-active-listening.pdf" TargetMode="External"/><Relationship Id="rId9" Type="http://schemas.openxmlformats.org/officeDocument/2006/relationships/hyperlink" Target="http://www.prudenthealthcare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3000"/>
              <a:t>A demonstration of leadership skills required within your role as a therapy assistant practitioner, in response to increased </a:t>
            </a:r>
            <a:br>
              <a:rPr lang="en-US" sz="3000"/>
            </a:br>
            <a:r>
              <a:rPr lang="en-US" sz="3000"/>
              <a:t>caseload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By Rachael Brock 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6BE2CEF2-B178-0EB8-C3DC-15DF49334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769E0EF-6BDE-4A3A-A18D-10B1C4B03C37}" type="datetime1">
              <a:rPr lang="en-US"/>
              <a:pPr>
                <a:spcAft>
                  <a:spcPts val="600"/>
                </a:spcAft>
              </a:pPr>
              <a:t>11/13/2023</a:t>
            </a:fld>
            <a:endParaRPr lang="en-US"/>
          </a:p>
        </p:txBody>
      </p:sp>
      <p:sp>
        <p:nvSpPr>
          <p:cNvPr id="27" name="Footer Placeholder 4">
            <a:extLst>
              <a:ext uri="{FF2B5EF4-FFF2-40B4-BE49-F238E27FC236}">
                <a16:creationId xmlns:a16="http://schemas.microsoft.com/office/drawing/2014/main" id="{953D2476-8EA3-54D3-B27B-DEA2B23AF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05278" y="6356350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28" name="Slide Number Placeholder 5">
            <a:extLst>
              <a:ext uri="{FF2B5EF4-FFF2-40B4-BE49-F238E27FC236}">
                <a16:creationId xmlns:a16="http://schemas.microsoft.com/office/drawing/2014/main" id="{156C2A5C-DA1C-350C-0D96-BD5715BC6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91800" y="6356350"/>
            <a:ext cx="7620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19551A6B-B908-76DC-4E3E-CB25EF4249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068938-4A26-D289-731B-EAD048425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My role as a tap.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68ACC-63AE-0067-359B-B64D31DA5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/>
              <a:t>Definition of my role as a therapy assistant practitioner.</a:t>
            </a:r>
            <a:endParaRPr lang="en-US" sz="1900">
              <a:cs typeface="Calibri"/>
            </a:endParaRPr>
          </a:p>
          <a:p>
            <a:pPr marL="0" indent="0">
              <a:buNone/>
            </a:pPr>
            <a:endParaRPr lang="en-US" sz="1900">
              <a:cs typeface="Calibri"/>
            </a:endParaRPr>
          </a:p>
          <a:p>
            <a:r>
              <a:rPr lang="en-US" sz="1900"/>
              <a:t>Leadership skills I already have</a:t>
            </a:r>
            <a:endParaRPr lang="en-US" sz="1900">
              <a:cs typeface="Calibri"/>
            </a:endParaRPr>
          </a:p>
          <a:p>
            <a:pPr marL="342900" indent="-342900">
              <a:buAutoNum type="arabicPeriod"/>
            </a:pPr>
            <a:r>
              <a:rPr lang="en-US" sz="1900"/>
              <a:t>Communication</a:t>
            </a:r>
            <a:endParaRPr lang="en-US" sz="1900">
              <a:cs typeface="Calibri"/>
            </a:endParaRPr>
          </a:p>
          <a:p>
            <a:pPr marL="342900" indent="-342900">
              <a:buAutoNum type="arabicPeriod"/>
            </a:pPr>
            <a:r>
              <a:rPr lang="en-US" sz="1900"/>
              <a:t>Demonstration of therapy techniques</a:t>
            </a:r>
            <a:endParaRPr lang="en-US" sz="1900">
              <a:cs typeface="Calibri"/>
            </a:endParaRPr>
          </a:p>
          <a:p>
            <a:pPr marL="342900" indent="-342900">
              <a:buAutoNum type="arabicPeriod"/>
            </a:pPr>
            <a:r>
              <a:rPr lang="en-US" sz="1900"/>
              <a:t>Prioritisation</a:t>
            </a:r>
            <a:endParaRPr lang="en-US" sz="1900">
              <a:cs typeface="Calibri"/>
            </a:endParaRPr>
          </a:p>
          <a:p>
            <a:pPr marL="342900" indent="-342900">
              <a:buAutoNum type="arabicPeriod"/>
            </a:pPr>
            <a:r>
              <a:rPr lang="en-US" sz="1900"/>
              <a:t>Collaboration</a:t>
            </a:r>
            <a:endParaRPr lang="en-US" sz="1900">
              <a:cs typeface="Calibri"/>
            </a:endParaRPr>
          </a:p>
        </p:txBody>
      </p:sp>
      <p:sp>
        <p:nvSpPr>
          <p:cNvPr id="8" name="Date Placeholder 10">
            <a:extLst>
              <a:ext uri="{FF2B5EF4-FFF2-40B4-BE49-F238E27FC236}">
                <a16:creationId xmlns:a16="http://schemas.microsoft.com/office/drawing/2014/main" id="{4DEB0A7C-20DF-4833-FAB5-B191FC96B0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A30D767-F653-423A-93E6-AAC55B8F1B4C}" type="datetime1">
              <a:rPr lang="en-US"/>
              <a:pPr>
                <a:spcAft>
                  <a:spcPts val="600"/>
                </a:spcAft>
              </a:pPr>
              <a:t>11/13/2023</a:t>
            </a:fld>
            <a:endParaRPr lang="en-US"/>
          </a:p>
        </p:txBody>
      </p:sp>
      <p:pic>
        <p:nvPicPr>
          <p:cNvPr id="4" name="Picture 3" descr="Person holding a puzzle piece">
            <a:extLst>
              <a:ext uri="{FF2B5EF4-FFF2-40B4-BE49-F238E27FC236}">
                <a16:creationId xmlns:a16="http://schemas.microsoft.com/office/drawing/2014/main" id="{8AD75B34-20C4-5CAD-F0E9-02D071CB39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20" r="15724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Footer Placeholder 11">
            <a:extLst>
              <a:ext uri="{FF2B5EF4-FFF2-40B4-BE49-F238E27FC236}">
                <a16:creationId xmlns:a16="http://schemas.microsoft.com/office/drawing/2014/main" id="{D3F11434-174D-1999-3EFB-12EAB1037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356350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577550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F2AB5-2692-3F06-4E2F-1981D91E9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US" sz="4200">
                <a:solidFill>
                  <a:srgbClr val="FFFFFF"/>
                </a:solidFill>
              </a:rPr>
              <a:t>What leadership skills do I need to apply?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313B61-26CE-8F9D-4DB9-16AD335F6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cs typeface="Calibri"/>
              </a:rPr>
              <a:t>Presentation skills.</a:t>
            </a:r>
            <a:endParaRPr lang="en-US" sz="2200">
              <a:ea typeface="Calibri"/>
              <a:cs typeface="Calibri"/>
            </a:endParaRPr>
          </a:p>
          <a:p>
            <a:r>
              <a:rPr lang="en-US" sz="2200">
                <a:cs typeface="Calibri"/>
              </a:rPr>
              <a:t>Improve communication-</a:t>
            </a:r>
            <a:r>
              <a:rPr lang="en-US" sz="2200">
                <a:ea typeface="+mn-lt"/>
                <a:cs typeface="+mn-lt"/>
              </a:rPr>
              <a:t>(NHS England and NHS Improvement, 2021)(Bailey and West, 2022)</a:t>
            </a:r>
          </a:p>
          <a:p>
            <a:r>
              <a:rPr lang="en-US" sz="2200">
                <a:cs typeface="Calibri"/>
              </a:rPr>
              <a:t>Efficiency in data collection-</a:t>
            </a:r>
            <a:r>
              <a:rPr lang="en-US" sz="2200">
                <a:ea typeface="+mn-lt"/>
                <a:cs typeface="+mn-lt"/>
              </a:rPr>
              <a:t> (www.strokeaudit.org, n.d.)</a:t>
            </a:r>
          </a:p>
          <a:p>
            <a:r>
              <a:rPr lang="en-US" sz="2200">
                <a:cs typeface="Calibri"/>
              </a:rPr>
              <a:t>Note Writing- </a:t>
            </a:r>
            <a:r>
              <a:rPr lang="en-US" sz="2200">
                <a:ea typeface="+mn-lt"/>
                <a:cs typeface="+mn-lt"/>
              </a:rPr>
              <a:t>(CSP, 2016)</a:t>
            </a:r>
          </a:p>
          <a:p>
            <a:r>
              <a:rPr lang="en-US" sz="2200">
                <a:cs typeface="Calibri"/>
              </a:rPr>
              <a:t>Sign Posting.</a:t>
            </a:r>
          </a:p>
          <a:p>
            <a:r>
              <a:rPr lang="en-US" sz="2200">
                <a:cs typeface="Calibri"/>
              </a:rPr>
              <a:t>Delegation.</a:t>
            </a:r>
          </a:p>
          <a:p>
            <a:r>
              <a:rPr lang="en-US" sz="2200">
                <a:cs typeface="Calibri"/>
              </a:rPr>
              <a:t>Reflection - (Koshy et al.,2017)</a:t>
            </a:r>
            <a:endParaRPr lang="en-US" sz="2200">
              <a:ea typeface="Calibri" panose="020F0502020204030204"/>
              <a:cs typeface="Calibri"/>
            </a:endParaRPr>
          </a:p>
          <a:p>
            <a:endParaRPr lang="en-US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6059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9000" b="-9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E7347-24A2-E6D8-8E8A-55A5F6DBB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What are the implications of an increased workload?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7EEF77B-D8AE-235E-B3BC-8E41F29B9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b="1" dirty="0"/>
              <a:t>Negative Implications</a:t>
            </a:r>
          </a:p>
          <a:p>
            <a:r>
              <a:rPr lang="en-US" sz="2000" dirty="0"/>
              <a:t>Stress (Staff psychological wellbeing policy 2023)</a:t>
            </a:r>
            <a:endParaRPr lang="en-US" sz="2000" dirty="0">
              <a:cs typeface="Calibri"/>
            </a:endParaRPr>
          </a:p>
          <a:p>
            <a:r>
              <a:rPr lang="en-US" sz="2000" dirty="0"/>
              <a:t>Sickness.</a:t>
            </a:r>
            <a:endParaRPr lang="en-US" sz="2000" dirty="0">
              <a:cs typeface="Calibri"/>
            </a:endParaRPr>
          </a:p>
          <a:p>
            <a:r>
              <a:rPr lang="en-US" sz="2000" dirty="0"/>
              <a:t>Inefficiency. </a:t>
            </a:r>
            <a:endParaRPr lang="en-US" sz="2000" dirty="0">
              <a:cs typeface="Calibri"/>
            </a:endParaRPr>
          </a:p>
          <a:p>
            <a:r>
              <a:rPr lang="en-US" sz="2000" dirty="0"/>
              <a:t>Poor patient experience.</a:t>
            </a:r>
            <a:endParaRPr lang="en-US" sz="2000" dirty="0">
              <a:cs typeface="Calibri"/>
            </a:endParaRPr>
          </a:p>
          <a:p>
            <a:r>
              <a:rPr lang="en-US" sz="2000" dirty="0"/>
              <a:t>Lack of job satisfaction.</a:t>
            </a:r>
            <a:endParaRPr lang="en-US" sz="20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Positive Implications</a:t>
            </a:r>
            <a:endParaRPr lang="en-US" sz="1800" b="1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Increase in staff.</a:t>
            </a:r>
          </a:p>
          <a:p>
            <a:r>
              <a:rPr lang="en-US" sz="2000" dirty="0"/>
              <a:t>More patient throughput.</a:t>
            </a:r>
            <a:endParaRPr lang="en-US" sz="2000" dirty="0">
              <a:cs typeface="Calibri"/>
            </a:endParaRPr>
          </a:p>
          <a:p>
            <a:r>
              <a:rPr lang="en-US" sz="2000" dirty="0"/>
              <a:t>Better patient flow from hospital. </a:t>
            </a:r>
            <a:endParaRPr lang="en-US" sz="2000" dirty="0">
              <a:cs typeface="Calibri"/>
            </a:endParaRPr>
          </a:p>
          <a:p>
            <a:endParaRPr lang="en-US" sz="1800"/>
          </a:p>
          <a:p>
            <a:endParaRPr lang="en-US" sz="1800"/>
          </a:p>
          <a:p>
            <a:endParaRPr lang="en-US" sz="1800"/>
          </a:p>
          <a:p>
            <a:endParaRPr lang="en-US" sz="1800"/>
          </a:p>
          <a:p>
            <a:endParaRPr lang="en-US" sz="1800"/>
          </a:p>
          <a:p>
            <a:endParaRPr lang="en-US" sz="1800"/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538452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34FED-7401-DC02-9118-5E1F6B55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>
                <a:cs typeface="Calibri Light"/>
              </a:rPr>
              <a:t>Options for increased caseload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4A283B-2C29-8740-B2CD-309A9E142C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1146580"/>
              </p:ext>
            </p:extLst>
          </p:nvPr>
        </p:nvGraphicFramePr>
        <p:xfrm>
          <a:off x="4916592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0214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B9905-52DF-8138-5EF4-3B9DC0F20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What data?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31AC0-90C6-157D-3B8E-940356C8E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200" dirty="0">
              <a:cs typeface="Calibri"/>
            </a:endParaRPr>
          </a:p>
          <a:p>
            <a:r>
              <a:rPr lang="en-US" sz="2000" dirty="0">
                <a:cs typeface="Calibri"/>
              </a:rPr>
              <a:t>Referrals.</a:t>
            </a:r>
          </a:p>
          <a:p>
            <a:r>
              <a:rPr lang="en-US" sz="2000" dirty="0">
                <a:cs typeface="Calibri"/>
              </a:rPr>
              <a:t>Audit of therapy notes.</a:t>
            </a:r>
          </a:p>
          <a:p>
            <a:r>
              <a:rPr lang="en-US" sz="2000" dirty="0">
                <a:cs typeface="Calibri"/>
              </a:rPr>
              <a:t>Wellbeing questionnaire.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D23147AE-1E35-BAE9-16C2-E816F029E3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2" r="585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5809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3CC22A-1AE5-8AE1-9B68-989CABE08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3400"/>
              <a:t>How increased caseload will challenge and develop my skills.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33C3E-A249-D42C-BC15-737AE477E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1900">
              <a:cs typeface="Calibri"/>
            </a:endParaRPr>
          </a:p>
          <a:p>
            <a:r>
              <a:rPr lang="en-US" sz="1900"/>
              <a:t>Job satisfaction. </a:t>
            </a:r>
            <a:r>
              <a:rPr lang="en-US" sz="1900">
                <a:ea typeface="+mn-lt"/>
                <a:cs typeface="+mn-lt"/>
              </a:rPr>
              <a:t>(Skillsforhealth.org.uk, 2019)</a:t>
            </a:r>
            <a:endParaRPr lang="en-US" sz="1900">
              <a:cs typeface="Calibri"/>
            </a:endParaRPr>
          </a:p>
          <a:p>
            <a:r>
              <a:rPr lang="en-US" sz="1900"/>
              <a:t>Improved efficiency, time management. </a:t>
            </a:r>
            <a:endParaRPr lang="en-US" sz="1900">
              <a:cs typeface="Calibri"/>
            </a:endParaRPr>
          </a:p>
          <a:p>
            <a:r>
              <a:rPr lang="en-US" sz="1900"/>
              <a:t>Delegation.</a:t>
            </a:r>
            <a:endParaRPr lang="en-US" sz="1900">
              <a:cs typeface="Calibri"/>
            </a:endParaRPr>
          </a:p>
          <a:p>
            <a:r>
              <a:rPr lang="en-US" sz="1900"/>
              <a:t>Service improvements. (NHS Wales- Prudent healthcare)</a:t>
            </a:r>
            <a:endParaRPr lang="en-US" sz="1900">
              <a:cs typeface="Calibri"/>
            </a:endParaRPr>
          </a:p>
          <a:p>
            <a:r>
              <a:rPr lang="en-US" sz="1900"/>
              <a:t>Feeling valued. </a:t>
            </a:r>
            <a:endParaRPr lang="en-US" sz="1900">
              <a:cs typeface="Calibri"/>
            </a:endParaRPr>
          </a:p>
          <a:p>
            <a:endParaRPr lang="en-US" sz="1900">
              <a:cs typeface="Calibri"/>
            </a:endParaRPr>
          </a:p>
          <a:p>
            <a:endParaRPr lang="en-US" sz="1900"/>
          </a:p>
          <a:p>
            <a:endParaRPr lang="en-US" sz="1900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2F6A33B8-E46F-7A93-B639-04A6181C7A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89" r="3" b="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8912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560FF5-0768-0649-559A-BE7DC80A5AFD}"/>
              </a:ext>
            </a:extLst>
          </p:cNvPr>
          <p:cNvSpPr txBox="1"/>
          <p:nvPr/>
        </p:nvSpPr>
        <p:spPr>
          <a:xfrm>
            <a:off x="511629" y="443266"/>
            <a:ext cx="11436096" cy="50413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ea typeface="Calibri"/>
                <a:cs typeface="Calibri"/>
              </a:rPr>
              <a:t>References: -</a:t>
            </a:r>
            <a:endParaRPr lang="en-US" dirty="0"/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1200" dirty="0">
                <a:ea typeface="Calibri"/>
                <a:cs typeface="Calibri"/>
              </a:rPr>
              <a:t>Bailey, S. and West, M. (2022). </a:t>
            </a:r>
            <a:r>
              <a:rPr lang="en-US" sz="1200" i="1" dirty="0">
                <a:ea typeface="Calibri"/>
                <a:cs typeface="Calibri"/>
              </a:rPr>
              <a:t>What is compassionate leadership?</a:t>
            </a:r>
            <a:r>
              <a:rPr lang="en-US" sz="1200" dirty="0">
                <a:ea typeface="Calibri"/>
                <a:cs typeface="Calibri"/>
              </a:rPr>
              <a:t> [online] The King’s Fund. Available at: </a:t>
            </a:r>
            <a:r>
              <a:rPr lang="en-US" sz="1200" u="sng" dirty="0">
                <a:solidFill>
                  <a:srgbClr val="0563C1"/>
                </a:solidFill>
                <a:ea typeface="Calibri"/>
                <a:cs typeface="Calibri"/>
                <a:hlinkClick r:id="rId2"/>
              </a:rPr>
              <a:t>https://www.kingsfund.org.uk/publications/what-is-compassionate-leadership</a:t>
            </a:r>
            <a:r>
              <a:rPr lang="en-US" sz="1200" dirty="0">
                <a:ea typeface="Calibri"/>
                <a:cs typeface="Calibri"/>
              </a:rPr>
              <a:t>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br>
              <a:rPr lang="en-US" sz="1200" dirty="0">
                <a:ea typeface="Calibri"/>
                <a:cs typeface="Calibri"/>
              </a:rPr>
            </a:br>
            <a:r>
              <a:rPr lang="en-US" sz="1200" dirty="0">
                <a:ea typeface="Calibri"/>
                <a:cs typeface="Calibri"/>
              </a:rPr>
              <a:t>CSP (2016). </a:t>
            </a:r>
            <a:r>
              <a:rPr lang="en-US" sz="1200" i="1" dirty="0">
                <a:ea typeface="Calibri"/>
                <a:cs typeface="Calibri"/>
              </a:rPr>
              <a:t>Record-keeping guidance</a:t>
            </a:r>
            <a:r>
              <a:rPr lang="en-US" sz="1200" dirty="0">
                <a:ea typeface="Calibri"/>
                <a:cs typeface="Calibri"/>
              </a:rPr>
              <a:t>. [online] The Chartered Society of Physiotherapy. Available at: </a:t>
            </a:r>
            <a:r>
              <a:rPr lang="en-US" sz="1200" u="sng" dirty="0">
                <a:solidFill>
                  <a:srgbClr val="0563C1"/>
                </a:solidFill>
                <a:ea typeface="Calibri"/>
                <a:cs typeface="Calibri"/>
                <a:hlinkClick r:id="rId3"/>
              </a:rPr>
              <a:t>https://www.csp.org.uk/publications/record-keeping-guidance</a:t>
            </a:r>
            <a:r>
              <a:rPr lang="en-US" sz="1200" dirty="0">
                <a:ea typeface="Calibri"/>
                <a:cs typeface="Calibri"/>
              </a:rPr>
              <a:t>.</a:t>
            </a: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sz="1200" dirty="0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1200" dirty="0">
                <a:cs typeface="Calibri"/>
              </a:rPr>
              <a:t>Koshy, K., Limb, C., Gundogan, B., Whitehurst, K. and </a:t>
            </a:r>
            <a:r>
              <a:rPr lang="en-US" sz="1200" dirty="0" err="1">
                <a:cs typeface="Calibri"/>
              </a:rPr>
              <a:t>Jafree</a:t>
            </a:r>
            <a:r>
              <a:rPr lang="en-US" sz="1200" dirty="0">
                <a:cs typeface="Calibri"/>
              </a:rPr>
              <a:t>, D.J. (2017). Reflective practice in health care and how to reflect effectively. </a:t>
            </a:r>
            <a:r>
              <a:rPr lang="en-US" sz="1200" i="1" dirty="0">
                <a:cs typeface="Calibri"/>
              </a:rPr>
              <a:t>International Journal of Surgery Oncology</a:t>
            </a:r>
            <a:r>
              <a:rPr lang="en-US" sz="1200" dirty="0">
                <a:cs typeface="Calibri"/>
              </a:rPr>
              <a:t>, [online] 2(6). </a:t>
            </a:r>
            <a:r>
              <a:rPr lang="en-US" sz="1200" dirty="0" err="1">
                <a:cs typeface="Calibri"/>
              </a:rPr>
              <a:t>doi:https</a:t>
            </a:r>
            <a:r>
              <a:rPr lang="en-US" sz="1200" dirty="0">
                <a:cs typeface="Calibri"/>
              </a:rPr>
              <a:t>://doi.org/10.1097/IJ9.0000000000000020.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sz="1200" dirty="0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1200" dirty="0">
                <a:ea typeface="Calibri"/>
                <a:cs typeface="Calibri"/>
              </a:rPr>
              <a:t>NHS England (2021). </a:t>
            </a:r>
            <a:r>
              <a:rPr lang="en-US" sz="1200" i="1" dirty="0">
                <a:ea typeface="Calibri"/>
                <a:cs typeface="Calibri"/>
              </a:rPr>
              <a:t>Active Listening Online Library of Quality, Service Improvement and Redesign Tools NHS England and NHS Improvement</a:t>
            </a:r>
            <a:r>
              <a:rPr lang="en-US" sz="1200" dirty="0">
                <a:ea typeface="Calibri"/>
                <a:cs typeface="Calibri"/>
              </a:rPr>
              <a:t>. [online] </a:t>
            </a:r>
            <a:r>
              <a:rPr lang="en-US" sz="1200" i="1" dirty="0">
                <a:ea typeface="Calibri"/>
                <a:cs typeface="Calibri"/>
              </a:rPr>
              <a:t>NHS England</a:t>
            </a:r>
            <a:r>
              <a:rPr lang="en-US" sz="1200" dirty="0">
                <a:ea typeface="Calibri"/>
                <a:cs typeface="Calibri"/>
              </a:rPr>
              <a:t>, NHS England, p.2. Available at: </a:t>
            </a:r>
            <a:r>
              <a:rPr lang="en-US" sz="1200" u="sng" dirty="0">
                <a:solidFill>
                  <a:srgbClr val="0563C1"/>
                </a:solidFill>
                <a:ea typeface="Calibri"/>
                <a:cs typeface="Calibri"/>
                <a:hlinkClick r:id="rId4"/>
              </a:rPr>
              <a:t>https://www.england.nhs.uk/wp-content/uploads/2021/12/qsir-active-listening.pdf</a:t>
            </a:r>
            <a:r>
              <a:rPr lang="en-US" sz="1200" dirty="0">
                <a:ea typeface="Calibri"/>
                <a:cs typeface="Calibri"/>
              </a:rPr>
              <a:t>.</a:t>
            </a: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sz="1200" dirty="0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1200" dirty="0">
                <a:cs typeface="Calibri"/>
              </a:rPr>
              <a:t>Skillsforhealth.org.uk. (2019). </a:t>
            </a:r>
            <a:r>
              <a:rPr lang="en-US" sz="1200" i="1" dirty="0">
                <a:cs typeface="Calibri"/>
              </a:rPr>
              <a:t>Skills for Health - Home</a:t>
            </a:r>
            <a:r>
              <a:rPr lang="en-US" sz="1200" dirty="0">
                <a:cs typeface="Calibri"/>
              </a:rPr>
              <a:t>. [online] Available at: </a:t>
            </a:r>
            <a:r>
              <a:rPr lang="en-US" sz="1200" u="sng" dirty="0">
                <a:solidFill>
                  <a:srgbClr val="0563C1"/>
                </a:solidFill>
                <a:cs typeface="Calibri"/>
                <a:hlinkClick r:id="rId5"/>
              </a:rPr>
              <a:t>https://www.skillsforhealth.org.uk/</a:t>
            </a:r>
            <a:r>
              <a:rPr lang="en-US" sz="1200" dirty="0">
                <a:cs typeface="Calibri"/>
              </a:rPr>
              <a:t>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br>
              <a:rPr lang="en-US" sz="1200" dirty="0">
                <a:ea typeface="Calibri"/>
                <a:cs typeface="Calibri"/>
              </a:rPr>
            </a:br>
            <a:r>
              <a:rPr lang="en-US" sz="1200" dirty="0">
                <a:ea typeface="Calibri"/>
                <a:cs typeface="Calibri"/>
              </a:rPr>
              <a:t>SSNAP (2021). </a:t>
            </a:r>
            <a:r>
              <a:rPr lang="en-US" sz="1200" i="1" dirty="0">
                <a:ea typeface="Calibri"/>
                <a:cs typeface="Calibri"/>
              </a:rPr>
              <a:t>SSNAP - Home</a:t>
            </a:r>
            <a:r>
              <a:rPr lang="en-US" sz="1200" dirty="0">
                <a:ea typeface="Calibri"/>
                <a:cs typeface="Calibri"/>
              </a:rPr>
              <a:t>. [online] </a:t>
            </a:r>
            <a:r>
              <a:rPr lang="en-US" sz="1200" u="sng" dirty="0">
                <a:solidFill>
                  <a:srgbClr val="0563C1"/>
                </a:solidFill>
                <a:ea typeface="Calibri"/>
                <a:cs typeface="Calibri"/>
                <a:hlinkClick r:id="rId6"/>
              </a:rPr>
              <a:t>www.strokeaudit.org</a:t>
            </a:r>
            <a:r>
              <a:rPr lang="en-US" sz="1200" dirty="0">
                <a:ea typeface="Calibri"/>
                <a:cs typeface="Calibri"/>
              </a:rPr>
              <a:t>. Available at: </a:t>
            </a:r>
            <a:r>
              <a:rPr lang="en-US" sz="1200" dirty="0">
                <a:ea typeface="Calibri"/>
                <a:cs typeface="Calibri"/>
                <a:hlinkClick r:id="rId7"/>
              </a:rPr>
              <a:t>https://www.strokeaudit.org/.‌</a:t>
            </a:r>
            <a:endParaRPr lang="en-US" sz="1200" dirty="0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br>
              <a:rPr lang="en-US" sz="1200" dirty="0">
                <a:ea typeface="Calibri"/>
                <a:cs typeface="Calibri"/>
              </a:rPr>
            </a:br>
            <a:r>
              <a:rPr lang="en-US" sz="1200" dirty="0">
                <a:ea typeface="Calibri"/>
                <a:cs typeface="Calibri"/>
              </a:rPr>
              <a:t>Staff Psychological Wellbeing Policy </a:t>
            </a:r>
            <a:r>
              <a:rPr lang="en-US" sz="1200" dirty="0" err="1">
                <a:ea typeface="Calibri"/>
                <a:cs typeface="Calibri"/>
              </a:rPr>
              <a:t>Policy</a:t>
            </a:r>
            <a:r>
              <a:rPr lang="en-US" sz="1200" dirty="0">
                <a:ea typeface="Calibri"/>
                <a:cs typeface="Calibri"/>
              </a:rPr>
              <a:t> information Approval information. (n.d.). Available at: </a:t>
            </a:r>
            <a:r>
              <a:rPr lang="en-US" sz="1200" u="sng" dirty="0">
                <a:solidFill>
                  <a:srgbClr val="0563C1"/>
                </a:solidFill>
                <a:ea typeface="Calibri"/>
                <a:cs typeface="Calibri"/>
                <a:hlinkClick r:id="rId8"/>
              </a:rPr>
              <a:t>https://hduhb.nhs.wales/about-us/governance-arrangements/policies-and-written-control-documents/policies/staff-psychological-wellbeing-policy/</a:t>
            </a:r>
            <a:r>
              <a:rPr lang="en-US" sz="1200" dirty="0">
                <a:ea typeface="Calibri"/>
                <a:cs typeface="Calibri"/>
              </a:rPr>
              <a:t> [Accessed 10 Nov. 2023].</a:t>
            </a: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sz="1200" dirty="0">
              <a:ea typeface="Calibri"/>
              <a:cs typeface="Calibri"/>
            </a:endParaRPr>
          </a:p>
          <a:p>
            <a:r>
              <a:rPr lang="en-US" sz="1200" dirty="0">
                <a:ea typeface="Calibri"/>
                <a:cs typeface="Calibri"/>
              </a:rPr>
              <a:t>Welsh Government (2019). </a:t>
            </a:r>
            <a:r>
              <a:rPr lang="en-US" sz="1200" i="1" dirty="0">
                <a:ea typeface="Calibri"/>
                <a:cs typeface="Calibri"/>
              </a:rPr>
              <a:t>Prudent Healthcare Securing Health and Well-being for Future Generations </a:t>
            </a:r>
            <a:r>
              <a:rPr lang="en-US" sz="1200" i="1" u="sng" dirty="0">
                <a:solidFill>
                  <a:srgbClr val="0563C1"/>
                </a:solidFill>
                <a:ea typeface="Calibri"/>
                <a:cs typeface="Calibri"/>
                <a:hlinkClick r:id="rId9"/>
              </a:rPr>
              <a:t>www.prudenthealthcare.wales</a:t>
            </a:r>
            <a:r>
              <a:rPr lang="en-US" sz="1200" i="1" dirty="0">
                <a:ea typeface="Calibri"/>
                <a:cs typeface="Calibri"/>
              </a:rPr>
              <a:t> Securing Health and Well-being for Future Generations 2</a:t>
            </a:r>
            <a:r>
              <a:rPr lang="en-US" sz="1200" dirty="0">
                <a:ea typeface="Calibri"/>
                <a:cs typeface="Calibri"/>
              </a:rPr>
              <a:t>. [online] Available at: </a:t>
            </a:r>
            <a:r>
              <a:rPr lang="en-US" sz="1200" u="sng" dirty="0">
                <a:solidFill>
                  <a:srgbClr val="0563C1"/>
                </a:solidFill>
                <a:ea typeface="Calibri"/>
                <a:cs typeface="Calibri"/>
                <a:hlinkClick r:id="rId10"/>
              </a:rPr>
              <a:t>https://www.gov.wales/sites/default/files/publications/2019-04/securing-health-and-well-being-for-future-generations.pdf</a:t>
            </a:r>
            <a:r>
              <a:rPr lang="en-US" sz="1200" dirty="0">
                <a:ea typeface="Calibri"/>
                <a:cs typeface="Calibri"/>
              </a:rPr>
              <a:t>.</a:t>
            </a:r>
          </a:p>
          <a:p>
            <a:endParaRPr lang="en-US" sz="1200" dirty="0">
              <a:ea typeface="Calibri"/>
              <a:cs typeface="Calibri"/>
            </a:endParaRPr>
          </a:p>
          <a:p>
            <a:endParaRPr lang="en-US" sz="1200" dirty="0">
              <a:ea typeface="Calibri"/>
              <a:cs typeface="Calibri"/>
            </a:endParaRPr>
          </a:p>
          <a:p>
            <a:r>
              <a:rPr lang="en-US" sz="1200" dirty="0">
                <a:ea typeface="Calibri"/>
                <a:cs typeface="Calibri"/>
              </a:rPr>
              <a:t>‌</a:t>
            </a:r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r>
              <a:rPr lang="en-US" sz="1200" dirty="0">
                <a:cs typeface="Calibri"/>
              </a:rPr>
              <a:t>‌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sz="1200" dirty="0">
              <a:ea typeface="Calibri"/>
              <a:cs typeface="Calibri"/>
            </a:endParaRPr>
          </a:p>
          <a:p>
            <a:pPr algn="l">
              <a:lnSpc>
                <a:spcPct val="90000"/>
              </a:lnSpc>
              <a:spcBef>
                <a:spcPct val="0"/>
              </a:spcBef>
            </a:pPr>
            <a:r>
              <a:rPr lang="en-US" dirty="0">
                <a:ea typeface="Calibri"/>
                <a:cs typeface="Calibri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93231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 demonstration of leadership skills required within your role as a therapy assistant practitioner, in response to increased  caseload </vt:lpstr>
      <vt:lpstr>My role as a tap.</vt:lpstr>
      <vt:lpstr>What leadership skills do I need to apply?</vt:lpstr>
      <vt:lpstr>What are the implications of an increased workload?</vt:lpstr>
      <vt:lpstr>Options for increased caseload</vt:lpstr>
      <vt:lpstr>What data? Why?</vt:lpstr>
      <vt:lpstr>How increased caseload will challenge and develop my skills.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348</cp:revision>
  <dcterms:created xsi:type="dcterms:W3CDTF">2023-11-04T15:38:06Z</dcterms:created>
  <dcterms:modified xsi:type="dcterms:W3CDTF">2023-11-13T14:38:39Z</dcterms:modified>
</cp:coreProperties>
</file>