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1459" autoAdjust="0"/>
  </p:normalViewPr>
  <p:slideViewPr>
    <p:cSldViewPr snapToGrid="0">
      <p:cViewPr varScale="1">
        <p:scale>
          <a:sx n="97" d="100"/>
          <a:sy n="97" d="100"/>
        </p:scale>
        <p:origin x="400" y="1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_rels/data3.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4" Type="http://schemas.openxmlformats.org/officeDocument/2006/relationships/image" Target="../media/image11.svg" /></Relationships>
</file>

<file path=ppt/diagrams/_rels/data5.xml.rels><?xml version="1.0" encoding="UTF-8" standalone="yes"?>
<Relationships xmlns="http://schemas.openxmlformats.org/package/2006/relationships"><Relationship Id="rId8" Type="http://schemas.openxmlformats.org/officeDocument/2006/relationships/image" Target="../media/image21.svg" /><Relationship Id="rId3" Type="http://schemas.openxmlformats.org/officeDocument/2006/relationships/image" Target="../media/image16.png" /><Relationship Id="rId7" Type="http://schemas.openxmlformats.org/officeDocument/2006/relationships/image" Target="../media/image20.png" /><Relationship Id="rId2" Type="http://schemas.openxmlformats.org/officeDocument/2006/relationships/image" Target="../media/image15.svg" /><Relationship Id="rId1" Type="http://schemas.openxmlformats.org/officeDocument/2006/relationships/image" Target="../media/image14.png" /><Relationship Id="rId6" Type="http://schemas.openxmlformats.org/officeDocument/2006/relationships/image" Target="../media/image19.svg" /><Relationship Id="rId5" Type="http://schemas.openxmlformats.org/officeDocument/2006/relationships/image" Target="../media/image18.png" /><Relationship Id="rId4" Type="http://schemas.openxmlformats.org/officeDocument/2006/relationships/image" Target="../media/image17.svg" /></Relationships>
</file>

<file path=ppt/diagrams/_rels/data7.xml.rels><?xml version="1.0" encoding="UTF-8" standalone="yes"?>
<Relationships xmlns="http://schemas.openxmlformats.org/package/2006/relationships"><Relationship Id="rId8" Type="http://schemas.openxmlformats.org/officeDocument/2006/relationships/image" Target="../media/image31.svg" /><Relationship Id="rId3" Type="http://schemas.openxmlformats.org/officeDocument/2006/relationships/image" Target="../media/image26.png" /><Relationship Id="rId7" Type="http://schemas.openxmlformats.org/officeDocument/2006/relationships/image" Target="../media/image30.png" /><Relationship Id="rId2" Type="http://schemas.openxmlformats.org/officeDocument/2006/relationships/image" Target="../media/image25.svg" /><Relationship Id="rId1" Type="http://schemas.openxmlformats.org/officeDocument/2006/relationships/image" Target="../media/image24.png" /><Relationship Id="rId6" Type="http://schemas.openxmlformats.org/officeDocument/2006/relationships/image" Target="../media/image29.svg" /><Relationship Id="rId5" Type="http://schemas.openxmlformats.org/officeDocument/2006/relationships/image" Target="../media/image28.png" /><Relationship Id="rId4" Type="http://schemas.openxmlformats.org/officeDocument/2006/relationships/image" Target="../media/image27.svg" /></Relationships>
</file>

<file path=ppt/diagrams/_rels/data8.xml.rels><?xml version="1.0" encoding="UTF-8" standalone="yes"?>
<Relationships xmlns="http://schemas.openxmlformats.org/package/2006/relationships"><Relationship Id="rId3" Type="http://schemas.openxmlformats.org/officeDocument/2006/relationships/image" Target="../media/image35.png" /><Relationship Id="rId2" Type="http://schemas.openxmlformats.org/officeDocument/2006/relationships/image" Target="../media/image34.svg" /><Relationship Id="rId1" Type="http://schemas.openxmlformats.org/officeDocument/2006/relationships/image" Target="../media/image33.png" /><Relationship Id="rId6" Type="http://schemas.openxmlformats.org/officeDocument/2006/relationships/image" Target="../media/image38.svg" /><Relationship Id="rId5" Type="http://schemas.openxmlformats.org/officeDocument/2006/relationships/image" Target="../media/image37.png" /><Relationship Id="rId4" Type="http://schemas.openxmlformats.org/officeDocument/2006/relationships/image" Target="../media/image36.svg" /></Relationships>
</file>

<file path=ppt/diagrams/_rels/data9.xml.rels><?xml version="1.0" encoding="UTF-8" standalone="yes"?>
<Relationships xmlns="http://schemas.openxmlformats.org/package/2006/relationships"><Relationship Id="rId3" Type="http://schemas.openxmlformats.org/officeDocument/2006/relationships/image" Target="../media/image42.png" /><Relationship Id="rId2" Type="http://schemas.openxmlformats.org/officeDocument/2006/relationships/image" Target="../media/image41.svg" /><Relationship Id="rId1" Type="http://schemas.openxmlformats.org/officeDocument/2006/relationships/image" Target="../media/image40.png" /><Relationship Id="rId4" Type="http://schemas.openxmlformats.org/officeDocument/2006/relationships/image" Target="../media/image43.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4" Type="http://schemas.openxmlformats.org/officeDocument/2006/relationships/image" Target="../media/image11.svg" /></Relationships>
</file>

<file path=ppt/diagrams/_rels/drawing5.xml.rels><?xml version="1.0" encoding="UTF-8" standalone="yes"?>
<Relationships xmlns="http://schemas.openxmlformats.org/package/2006/relationships"><Relationship Id="rId8" Type="http://schemas.openxmlformats.org/officeDocument/2006/relationships/image" Target="../media/image21.svg" /><Relationship Id="rId3" Type="http://schemas.openxmlformats.org/officeDocument/2006/relationships/image" Target="../media/image16.png" /><Relationship Id="rId7" Type="http://schemas.openxmlformats.org/officeDocument/2006/relationships/image" Target="../media/image20.png" /><Relationship Id="rId2" Type="http://schemas.openxmlformats.org/officeDocument/2006/relationships/image" Target="../media/image15.svg" /><Relationship Id="rId1" Type="http://schemas.openxmlformats.org/officeDocument/2006/relationships/image" Target="../media/image14.png" /><Relationship Id="rId6" Type="http://schemas.openxmlformats.org/officeDocument/2006/relationships/image" Target="../media/image19.svg" /><Relationship Id="rId5" Type="http://schemas.openxmlformats.org/officeDocument/2006/relationships/image" Target="../media/image18.png" /><Relationship Id="rId4" Type="http://schemas.openxmlformats.org/officeDocument/2006/relationships/image" Target="../media/image17.svg" /></Relationships>
</file>

<file path=ppt/diagrams/_rels/drawing7.xml.rels><?xml version="1.0" encoding="UTF-8" standalone="yes"?>
<Relationships xmlns="http://schemas.openxmlformats.org/package/2006/relationships"><Relationship Id="rId8" Type="http://schemas.openxmlformats.org/officeDocument/2006/relationships/image" Target="../media/image31.svg" /><Relationship Id="rId3" Type="http://schemas.openxmlformats.org/officeDocument/2006/relationships/image" Target="../media/image26.png" /><Relationship Id="rId7" Type="http://schemas.openxmlformats.org/officeDocument/2006/relationships/image" Target="../media/image30.png" /><Relationship Id="rId2" Type="http://schemas.openxmlformats.org/officeDocument/2006/relationships/image" Target="../media/image25.svg" /><Relationship Id="rId1" Type="http://schemas.openxmlformats.org/officeDocument/2006/relationships/image" Target="../media/image24.png" /><Relationship Id="rId6" Type="http://schemas.openxmlformats.org/officeDocument/2006/relationships/image" Target="../media/image29.svg" /><Relationship Id="rId5" Type="http://schemas.openxmlformats.org/officeDocument/2006/relationships/image" Target="../media/image28.png" /><Relationship Id="rId4" Type="http://schemas.openxmlformats.org/officeDocument/2006/relationships/image" Target="../media/image27.svg" /></Relationships>
</file>

<file path=ppt/diagrams/_rels/drawing8.xml.rels><?xml version="1.0" encoding="UTF-8" standalone="yes"?>
<Relationships xmlns="http://schemas.openxmlformats.org/package/2006/relationships"><Relationship Id="rId3" Type="http://schemas.openxmlformats.org/officeDocument/2006/relationships/image" Target="../media/image35.png" /><Relationship Id="rId2" Type="http://schemas.openxmlformats.org/officeDocument/2006/relationships/image" Target="../media/image34.svg" /><Relationship Id="rId1" Type="http://schemas.openxmlformats.org/officeDocument/2006/relationships/image" Target="../media/image33.png" /><Relationship Id="rId6" Type="http://schemas.openxmlformats.org/officeDocument/2006/relationships/image" Target="../media/image38.svg" /><Relationship Id="rId5" Type="http://schemas.openxmlformats.org/officeDocument/2006/relationships/image" Target="../media/image37.png" /><Relationship Id="rId4" Type="http://schemas.openxmlformats.org/officeDocument/2006/relationships/image" Target="../media/image36.svg" /></Relationships>
</file>

<file path=ppt/diagrams/_rels/drawing9.xml.rels><?xml version="1.0" encoding="UTF-8" standalone="yes"?>
<Relationships xmlns="http://schemas.openxmlformats.org/package/2006/relationships"><Relationship Id="rId3" Type="http://schemas.openxmlformats.org/officeDocument/2006/relationships/image" Target="../media/image42.png" /><Relationship Id="rId2" Type="http://schemas.openxmlformats.org/officeDocument/2006/relationships/image" Target="../media/image41.svg" /><Relationship Id="rId1" Type="http://schemas.openxmlformats.org/officeDocument/2006/relationships/image" Target="../media/image40.png" /><Relationship Id="rId4" Type="http://schemas.openxmlformats.org/officeDocument/2006/relationships/image" Target="../media/image43.sv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740380-28BB-4F1A-835F-2C178E99EED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47010A4-417F-4CEB-8A87-F77358132A94}">
      <dgm:prSet/>
      <dgm:spPr/>
      <dgm:t>
        <a:bodyPr/>
        <a:lstStyle/>
        <a:p>
          <a:r>
            <a:rPr lang="en-US"/>
            <a:t>Digital learning is a kind of education which revolutionises the present means of learning. </a:t>
          </a:r>
        </a:p>
      </dgm:t>
    </dgm:pt>
    <dgm:pt modelId="{CDBDE145-B815-4290-A645-BEE10B9008D8}" type="parTrans" cxnId="{6BAC1A7A-4BF8-4503-9575-05A813A99B4E}">
      <dgm:prSet/>
      <dgm:spPr/>
      <dgm:t>
        <a:bodyPr/>
        <a:lstStyle/>
        <a:p>
          <a:endParaRPr lang="en-US"/>
        </a:p>
      </dgm:t>
    </dgm:pt>
    <dgm:pt modelId="{C87CD0E6-42AB-4C13-B020-331B4ED6F07F}" type="sibTrans" cxnId="{6BAC1A7A-4BF8-4503-9575-05A813A99B4E}">
      <dgm:prSet/>
      <dgm:spPr/>
      <dgm:t>
        <a:bodyPr/>
        <a:lstStyle/>
        <a:p>
          <a:endParaRPr lang="en-US"/>
        </a:p>
      </dgm:t>
    </dgm:pt>
    <dgm:pt modelId="{B0268750-BDAD-46CE-8A5E-3324E637E86C}">
      <dgm:prSet/>
      <dgm:spPr/>
      <dgm:t>
        <a:bodyPr/>
        <a:lstStyle/>
        <a:p>
          <a:r>
            <a:rPr lang="en-US"/>
            <a:t>Teachers at UWTSD makes use of online resources in an environment of digital learning to reach convey things easily instead of to reach in a distinct class setting. </a:t>
          </a:r>
        </a:p>
      </dgm:t>
    </dgm:pt>
    <dgm:pt modelId="{CB9FD63F-35CF-4AB5-9579-1B70CC5B165B}" type="parTrans" cxnId="{A5AF0CBB-F51D-451B-B480-AB41ED4F443A}">
      <dgm:prSet/>
      <dgm:spPr/>
      <dgm:t>
        <a:bodyPr/>
        <a:lstStyle/>
        <a:p>
          <a:endParaRPr lang="en-US"/>
        </a:p>
      </dgm:t>
    </dgm:pt>
    <dgm:pt modelId="{296B65EB-0EB3-4438-ACF4-38A60B273DA8}" type="sibTrans" cxnId="{A5AF0CBB-F51D-451B-B480-AB41ED4F443A}">
      <dgm:prSet/>
      <dgm:spPr/>
      <dgm:t>
        <a:bodyPr/>
        <a:lstStyle/>
        <a:p>
          <a:endParaRPr lang="en-US"/>
        </a:p>
      </dgm:t>
    </dgm:pt>
    <dgm:pt modelId="{6780E04A-05E0-4A61-9B0A-4E6FBA036222}">
      <dgm:prSet/>
      <dgm:spPr/>
      <dgm:t>
        <a:bodyPr/>
        <a:lstStyle/>
        <a:p>
          <a:r>
            <a:rPr lang="en-US"/>
            <a:t>All thanks to present technology, students of UWTSD might learn from their homes in a normal classroom in similar setting. </a:t>
          </a:r>
        </a:p>
      </dgm:t>
    </dgm:pt>
    <dgm:pt modelId="{0093AC5F-C192-45AF-82D2-83B7DC7AFDF4}" type="parTrans" cxnId="{F81B39F6-B1EC-415E-B565-0B7D17D3BB34}">
      <dgm:prSet/>
      <dgm:spPr/>
      <dgm:t>
        <a:bodyPr/>
        <a:lstStyle/>
        <a:p>
          <a:endParaRPr lang="en-US"/>
        </a:p>
      </dgm:t>
    </dgm:pt>
    <dgm:pt modelId="{51143C9F-B02A-4601-9E94-1040B2546D67}" type="sibTrans" cxnId="{F81B39F6-B1EC-415E-B565-0B7D17D3BB34}">
      <dgm:prSet/>
      <dgm:spPr/>
      <dgm:t>
        <a:bodyPr/>
        <a:lstStyle/>
        <a:p>
          <a:endParaRPr lang="en-US"/>
        </a:p>
      </dgm:t>
    </dgm:pt>
    <dgm:pt modelId="{065AE3B2-2854-4B48-A1AA-C33AC887B22B}" type="pres">
      <dgm:prSet presAssocID="{8C740380-28BB-4F1A-835F-2C178E99EED1}" presName="linear" presStyleCnt="0">
        <dgm:presLayoutVars>
          <dgm:animLvl val="lvl"/>
          <dgm:resizeHandles val="exact"/>
        </dgm:presLayoutVars>
      </dgm:prSet>
      <dgm:spPr/>
    </dgm:pt>
    <dgm:pt modelId="{FFEBCA38-7462-4C74-87C2-E87877DF011C}" type="pres">
      <dgm:prSet presAssocID="{A47010A4-417F-4CEB-8A87-F77358132A94}" presName="parentText" presStyleLbl="node1" presStyleIdx="0" presStyleCnt="3">
        <dgm:presLayoutVars>
          <dgm:chMax val="0"/>
          <dgm:bulletEnabled val="1"/>
        </dgm:presLayoutVars>
      </dgm:prSet>
      <dgm:spPr/>
    </dgm:pt>
    <dgm:pt modelId="{E6A9075E-5BF9-450C-8431-F317DEEA09BE}" type="pres">
      <dgm:prSet presAssocID="{C87CD0E6-42AB-4C13-B020-331B4ED6F07F}" presName="spacer" presStyleCnt="0"/>
      <dgm:spPr/>
    </dgm:pt>
    <dgm:pt modelId="{8DE0BBAF-0E8A-4EC5-8101-94BA5F1C5AA2}" type="pres">
      <dgm:prSet presAssocID="{B0268750-BDAD-46CE-8A5E-3324E637E86C}" presName="parentText" presStyleLbl="node1" presStyleIdx="1" presStyleCnt="3">
        <dgm:presLayoutVars>
          <dgm:chMax val="0"/>
          <dgm:bulletEnabled val="1"/>
        </dgm:presLayoutVars>
      </dgm:prSet>
      <dgm:spPr/>
    </dgm:pt>
    <dgm:pt modelId="{459EE0AA-56E1-424F-A1E7-5ACCF4C2D109}" type="pres">
      <dgm:prSet presAssocID="{296B65EB-0EB3-4438-ACF4-38A60B273DA8}" presName="spacer" presStyleCnt="0"/>
      <dgm:spPr/>
    </dgm:pt>
    <dgm:pt modelId="{4E1F054E-EC82-41A5-91DB-ED97E2CC9292}" type="pres">
      <dgm:prSet presAssocID="{6780E04A-05E0-4A61-9B0A-4E6FBA036222}" presName="parentText" presStyleLbl="node1" presStyleIdx="2" presStyleCnt="3">
        <dgm:presLayoutVars>
          <dgm:chMax val="0"/>
          <dgm:bulletEnabled val="1"/>
        </dgm:presLayoutVars>
      </dgm:prSet>
      <dgm:spPr/>
    </dgm:pt>
  </dgm:ptLst>
  <dgm:cxnLst>
    <dgm:cxn modelId="{94C53F6B-8B15-4069-A1BF-64153C5C3942}" type="presOf" srcId="{B0268750-BDAD-46CE-8A5E-3324E637E86C}" destId="{8DE0BBAF-0E8A-4EC5-8101-94BA5F1C5AA2}" srcOrd="0" destOrd="0" presId="urn:microsoft.com/office/officeart/2005/8/layout/vList2"/>
    <dgm:cxn modelId="{6BAC1A7A-4BF8-4503-9575-05A813A99B4E}" srcId="{8C740380-28BB-4F1A-835F-2C178E99EED1}" destId="{A47010A4-417F-4CEB-8A87-F77358132A94}" srcOrd="0" destOrd="0" parTransId="{CDBDE145-B815-4290-A645-BEE10B9008D8}" sibTransId="{C87CD0E6-42AB-4C13-B020-331B4ED6F07F}"/>
    <dgm:cxn modelId="{711DAB9E-4182-44C8-A00E-E50AFC119546}" type="presOf" srcId="{A47010A4-417F-4CEB-8A87-F77358132A94}" destId="{FFEBCA38-7462-4C74-87C2-E87877DF011C}" srcOrd="0" destOrd="0" presId="urn:microsoft.com/office/officeart/2005/8/layout/vList2"/>
    <dgm:cxn modelId="{01EC49A5-6B18-4FE9-A608-6492E9FA4318}" type="presOf" srcId="{6780E04A-05E0-4A61-9B0A-4E6FBA036222}" destId="{4E1F054E-EC82-41A5-91DB-ED97E2CC9292}" srcOrd="0" destOrd="0" presId="urn:microsoft.com/office/officeart/2005/8/layout/vList2"/>
    <dgm:cxn modelId="{A5AF0CBB-F51D-451B-B480-AB41ED4F443A}" srcId="{8C740380-28BB-4F1A-835F-2C178E99EED1}" destId="{B0268750-BDAD-46CE-8A5E-3324E637E86C}" srcOrd="1" destOrd="0" parTransId="{CB9FD63F-35CF-4AB5-9579-1B70CC5B165B}" sibTransId="{296B65EB-0EB3-4438-ACF4-38A60B273DA8}"/>
    <dgm:cxn modelId="{F81B39F6-B1EC-415E-B565-0B7D17D3BB34}" srcId="{8C740380-28BB-4F1A-835F-2C178E99EED1}" destId="{6780E04A-05E0-4A61-9B0A-4E6FBA036222}" srcOrd="2" destOrd="0" parTransId="{0093AC5F-C192-45AF-82D2-83B7DC7AFDF4}" sibTransId="{51143C9F-B02A-4601-9E94-1040B2546D67}"/>
    <dgm:cxn modelId="{12AAF1FF-7165-4172-9DF5-0A7BDB8E25D2}" type="presOf" srcId="{8C740380-28BB-4F1A-835F-2C178E99EED1}" destId="{065AE3B2-2854-4B48-A1AA-C33AC887B22B}" srcOrd="0" destOrd="0" presId="urn:microsoft.com/office/officeart/2005/8/layout/vList2"/>
    <dgm:cxn modelId="{594964CA-4DBF-481C-A1FD-493043323D63}" type="presParOf" srcId="{065AE3B2-2854-4B48-A1AA-C33AC887B22B}" destId="{FFEBCA38-7462-4C74-87C2-E87877DF011C}" srcOrd="0" destOrd="0" presId="urn:microsoft.com/office/officeart/2005/8/layout/vList2"/>
    <dgm:cxn modelId="{32E2C06C-D93E-49C8-B5D9-AD649AC0CA65}" type="presParOf" srcId="{065AE3B2-2854-4B48-A1AA-C33AC887B22B}" destId="{E6A9075E-5BF9-450C-8431-F317DEEA09BE}" srcOrd="1" destOrd="0" presId="urn:microsoft.com/office/officeart/2005/8/layout/vList2"/>
    <dgm:cxn modelId="{7FBEBB77-9F22-4CF4-A7A8-6A78E4159D60}" type="presParOf" srcId="{065AE3B2-2854-4B48-A1AA-C33AC887B22B}" destId="{8DE0BBAF-0E8A-4EC5-8101-94BA5F1C5AA2}" srcOrd="2" destOrd="0" presId="urn:microsoft.com/office/officeart/2005/8/layout/vList2"/>
    <dgm:cxn modelId="{EDC87CE4-EDAB-4959-92F3-63FC61929444}" type="presParOf" srcId="{065AE3B2-2854-4B48-A1AA-C33AC887B22B}" destId="{459EE0AA-56E1-424F-A1E7-5ACCF4C2D109}" srcOrd="3" destOrd="0" presId="urn:microsoft.com/office/officeart/2005/8/layout/vList2"/>
    <dgm:cxn modelId="{54436FD2-4C88-4482-9061-4F384F93710D}" type="presParOf" srcId="{065AE3B2-2854-4B48-A1AA-C33AC887B22B}" destId="{4E1F054E-EC82-41A5-91DB-ED97E2CC929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D37DDF-CF7B-4270-AB40-DE9ACA7A371F}"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748043E5-5031-45A0-AB2A-137F5DF14E76}">
      <dgm:prSet/>
      <dgm:spPr/>
      <dgm:t>
        <a:bodyPr/>
        <a:lstStyle/>
        <a:p>
          <a:r>
            <a:rPr lang="en-US"/>
            <a:t>There is a progressing interest in environment of virtual learning supported by internet, specifically amidst teachers, students and educators (Serhan, 2020). </a:t>
          </a:r>
        </a:p>
      </dgm:t>
    </dgm:pt>
    <dgm:pt modelId="{DC67C2F3-2284-4B70-B9C2-37CBFE9D676A}" type="parTrans" cxnId="{6CEEB2BB-F6CB-473A-9B1B-363991A4BF33}">
      <dgm:prSet/>
      <dgm:spPr/>
      <dgm:t>
        <a:bodyPr/>
        <a:lstStyle/>
        <a:p>
          <a:endParaRPr lang="en-US"/>
        </a:p>
      </dgm:t>
    </dgm:pt>
    <dgm:pt modelId="{5A4F151C-A011-47C7-B8F4-DD272742708A}" type="sibTrans" cxnId="{6CEEB2BB-F6CB-473A-9B1B-363991A4BF33}">
      <dgm:prSet/>
      <dgm:spPr/>
      <dgm:t>
        <a:bodyPr/>
        <a:lstStyle/>
        <a:p>
          <a:endParaRPr lang="en-US"/>
        </a:p>
      </dgm:t>
    </dgm:pt>
    <dgm:pt modelId="{25295360-F8D8-4D9A-AA9A-F144C120E40D}">
      <dgm:prSet/>
      <dgm:spPr/>
      <dgm:t>
        <a:bodyPr/>
        <a:lstStyle/>
        <a:p>
          <a:r>
            <a:rPr lang="en-US"/>
            <a:t>Even though, computers have really been made use for learning at Open Universities in UK since 1980s, the business board was secured in 2000. </a:t>
          </a:r>
        </a:p>
      </dgm:t>
    </dgm:pt>
    <dgm:pt modelId="{1355D315-65F6-473A-91C7-3404F9CC7F20}" type="parTrans" cxnId="{B7945C53-5A74-4EDA-91D7-23F2D361DDEB}">
      <dgm:prSet/>
      <dgm:spPr/>
      <dgm:t>
        <a:bodyPr/>
        <a:lstStyle/>
        <a:p>
          <a:endParaRPr lang="en-US"/>
        </a:p>
      </dgm:t>
    </dgm:pt>
    <dgm:pt modelId="{00A72DE5-4A95-4357-A743-20C33CC95270}" type="sibTrans" cxnId="{B7945C53-5A74-4EDA-91D7-23F2D361DDEB}">
      <dgm:prSet/>
      <dgm:spPr/>
      <dgm:t>
        <a:bodyPr/>
        <a:lstStyle/>
        <a:p>
          <a:endParaRPr lang="en-US"/>
        </a:p>
      </dgm:t>
    </dgm:pt>
    <dgm:pt modelId="{80F647C5-81E8-42B6-B70F-543F2148BD21}">
      <dgm:prSet/>
      <dgm:spPr/>
      <dgm:t>
        <a:bodyPr/>
        <a:lstStyle/>
        <a:p>
          <a:r>
            <a:rPr lang="en-US"/>
            <a:t>As UWTSD is where every educational norm of the country as well as the curriculum is executed, environment of virtual learning have played a vital part in endorsing and supporting formal education. </a:t>
          </a:r>
        </a:p>
      </dgm:t>
    </dgm:pt>
    <dgm:pt modelId="{D68D4AAE-CF3C-40AF-BAB9-3C6EBDC59436}" type="parTrans" cxnId="{1A3926E5-ECB5-4DF6-B70F-9C8ADFCFDA9B}">
      <dgm:prSet/>
      <dgm:spPr/>
      <dgm:t>
        <a:bodyPr/>
        <a:lstStyle/>
        <a:p>
          <a:endParaRPr lang="en-US"/>
        </a:p>
      </dgm:t>
    </dgm:pt>
    <dgm:pt modelId="{37625E96-3B8B-4E80-91AA-311C16466506}" type="sibTrans" cxnId="{1A3926E5-ECB5-4DF6-B70F-9C8ADFCFDA9B}">
      <dgm:prSet/>
      <dgm:spPr/>
      <dgm:t>
        <a:bodyPr/>
        <a:lstStyle/>
        <a:p>
          <a:endParaRPr lang="en-US"/>
        </a:p>
      </dgm:t>
    </dgm:pt>
    <dgm:pt modelId="{7772C19A-1801-4D03-9F46-3683D39EE639}" type="pres">
      <dgm:prSet presAssocID="{35D37DDF-CF7B-4270-AB40-DE9ACA7A371F}" presName="linear" presStyleCnt="0">
        <dgm:presLayoutVars>
          <dgm:animLvl val="lvl"/>
          <dgm:resizeHandles val="exact"/>
        </dgm:presLayoutVars>
      </dgm:prSet>
      <dgm:spPr/>
    </dgm:pt>
    <dgm:pt modelId="{E7911C29-942B-4CBE-B63F-80AF0B6B5BEB}" type="pres">
      <dgm:prSet presAssocID="{748043E5-5031-45A0-AB2A-137F5DF14E76}" presName="parentText" presStyleLbl="node1" presStyleIdx="0" presStyleCnt="3">
        <dgm:presLayoutVars>
          <dgm:chMax val="0"/>
          <dgm:bulletEnabled val="1"/>
        </dgm:presLayoutVars>
      </dgm:prSet>
      <dgm:spPr/>
    </dgm:pt>
    <dgm:pt modelId="{69BAB9F5-10DE-487E-AB14-59D5A5694A9A}" type="pres">
      <dgm:prSet presAssocID="{5A4F151C-A011-47C7-B8F4-DD272742708A}" presName="spacer" presStyleCnt="0"/>
      <dgm:spPr/>
    </dgm:pt>
    <dgm:pt modelId="{3B19EE9E-3398-4E93-9828-36F6F525F03B}" type="pres">
      <dgm:prSet presAssocID="{25295360-F8D8-4D9A-AA9A-F144C120E40D}" presName="parentText" presStyleLbl="node1" presStyleIdx="1" presStyleCnt="3">
        <dgm:presLayoutVars>
          <dgm:chMax val="0"/>
          <dgm:bulletEnabled val="1"/>
        </dgm:presLayoutVars>
      </dgm:prSet>
      <dgm:spPr/>
    </dgm:pt>
    <dgm:pt modelId="{8F3DD2D4-FC42-464D-B0F0-7C6E3A4CFC67}" type="pres">
      <dgm:prSet presAssocID="{00A72DE5-4A95-4357-A743-20C33CC95270}" presName="spacer" presStyleCnt="0"/>
      <dgm:spPr/>
    </dgm:pt>
    <dgm:pt modelId="{FDB7A343-8227-40ED-BAC3-3A88A92FE3A7}" type="pres">
      <dgm:prSet presAssocID="{80F647C5-81E8-42B6-B70F-543F2148BD21}" presName="parentText" presStyleLbl="node1" presStyleIdx="2" presStyleCnt="3">
        <dgm:presLayoutVars>
          <dgm:chMax val="0"/>
          <dgm:bulletEnabled val="1"/>
        </dgm:presLayoutVars>
      </dgm:prSet>
      <dgm:spPr/>
    </dgm:pt>
  </dgm:ptLst>
  <dgm:cxnLst>
    <dgm:cxn modelId="{DC1EB217-892B-4946-9315-EC84C65DBFBA}" type="presOf" srcId="{80F647C5-81E8-42B6-B70F-543F2148BD21}" destId="{FDB7A343-8227-40ED-BAC3-3A88A92FE3A7}" srcOrd="0" destOrd="0" presId="urn:microsoft.com/office/officeart/2005/8/layout/vList2"/>
    <dgm:cxn modelId="{868A0872-4BD0-4858-8F39-6D8C1F16396D}" type="presOf" srcId="{748043E5-5031-45A0-AB2A-137F5DF14E76}" destId="{E7911C29-942B-4CBE-B63F-80AF0B6B5BEB}" srcOrd="0" destOrd="0" presId="urn:microsoft.com/office/officeart/2005/8/layout/vList2"/>
    <dgm:cxn modelId="{B7945C53-5A74-4EDA-91D7-23F2D361DDEB}" srcId="{35D37DDF-CF7B-4270-AB40-DE9ACA7A371F}" destId="{25295360-F8D8-4D9A-AA9A-F144C120E40D}" srcOrd="1" destOrd="0" parTransId="{1355D315-65F6-473A-91C7-3404F9CC7F20}" sibTransId="{00A72DE5-4A95-4357-A743-20C33CC95270}"/>
    <dgm:cxn modelId="{893A517A-2112-41FE-A107-D2361EED9CCB}" type="presOf" srcId="{25295360-F8D8-4D9A-AA9A-F144C120E40D}" destId="{3B19EE9E-3398-4E93-9828-36F6F525F03B}" srcOrd="0" destOrd="0" presId="urn:microsoft.com/office/officeart/2005/8/layout/vList2"/>
    <dgm:cxn modelId="{6CEEB2BB-F6CB-473A-9B1B-363991A4BF33}" srcId="{35D37DDF-CF7B-4270-AB40-DE9ACA7A371F}" destId="{748043E5-5031-45A0-AB2A-137F5DF14E76}" srcOrd="0" destOrd="0" parTransId="{DC67C2F3-2284-4B70-B9C2-37CBFE9D676A}" sibTransId="{5A4F151C-A011-47C7-B8F4-DD272742708A}"/>
    <dgm:cxn modelId="{64F56ABE-5DCC-4F6B-AC19-DBC6C3569DF1}" type="presOf" srcId="{35D37DDF-CF7B-4270-AB40-DE9ACA7A371F}" destId="{7772C19A-1801-4D03-9F46-3683D39EE639}" srcOrd="0" destOrd="0" presId="urn:microsoft.com/office/officeart/2005/8/layout/vList2"/>
    <dgm:cxn modelId="{1A3926E5-ECB5-4DF6-B70F-9C8ADFCFDA9B}" srcId="{35D37DDF-CF7B-4270-AB40-DE9ACA7A371F}" destId="{80F647C5-81E8-42B6-B70F-543F2148BD21}" srcOrd="2" destOrd="0" parTransId="{D68D4AAE-CF3C-40AF-BAB9-3C6EBDC59436}" sibTransId="{37625E96-3B8B-4E80-91AA-311C16466506}"/>
    <dgm:cxn modelId="{7F14AABD-7AC9-48C5-830A-0A8406BDD66A}" type="presParOf" srcId="{7772C19A-1801-4D03-9F46-3683D39EE639}" destId="{E7911C29-942B-4CBE-B63F-80AF0B6B5BEB}" srcOrd="0" destOrd="0" presId="urn:microsoft.com/office/officeart/2005/8/layout/vList2"/>
    <dgm:cxn modelId="{2CC83B55-0371-481E-A715-637F0F974859}" type="presParOf" srcId="{7772C19A-1801-4D03-9F46-3683D39EE639}" destId="{69BAB9F5-10DE-487E-AB14-59D5A5694A9A}" srcOrd="1" destOrd="0" presId="urn:microsoft.com/office/officeart/2005/8/layout/vList2"/>
    <dgm:cxn modelId="{030A9C8E-5EE0-426F-B05D-09D7D87E19C1}" type="presParOf" srcId="{7772C19A-1801-4D03-9F46-3683D39EE639}" destId="{3B19EE9E-3398-4E93-9828-36F6F525F03B}" srcOrd="2" destOrd="0" presId="urn:microsoft.com/office/officeart/2005/8/layout/vList2"/>
    <dgm:cxn modelId="{C5790332-6E14-4FE1-B3DA-A8EBACD52335}" type="presParOf" srcId="{7772C19A-1801-4D03-9F46-3683D39EE639}" destId="{8F3DD2D4-FC42-464D-B0F0-7C6E3A4CFC67}" srcOrd="3" destOrd="0" presId="urn:microsoft.com/office/officeart/2005/8/layout/vList2"/>
    <dgm:cxn modelId="{18D85EA0-54FA-4C8B-BFB8-2D60C4AFB4FA}" type="presParOf" srcId="{7772C19A-1801-4D03-9F46-3683D39EE639}" destId="{FDB7A343-8227-40ED-BAC3-3A88A92FE3A7}"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519897-99F2-4D37-A1F3-31F9994A15F7}"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D8920138-0B44-449B-9158-A3169942404E}">
      <dgm:prSet/>
      <dgm:spPr/>
      <dgm:t>
        <a:bodyPr/>
        <a:lstStyle/>
        <a:p>
          <a:pPr>
            <a:lnSpc>
              <a:spcPct val="100000"/>
            </a:lnSpc>
          </a:pPr>
          <a:r>
            <a:rPr lang="en-US"/>
            <a:t>Aims </a:t>
          </a:r>
        </a:p>
      </dgm:t>
    </dgm:pt>
    <dgm:pt modelId="{8EC94355-EC89-42B5-AC3C-153477E712F1}" type="parTrans" cxnId="{283B72AB-03CF-4CB1-AA95-3829FA9DC34B}">
      <dgm:prSet/>
      <dgm:spPr/>
      <dgm:t>
        <a:bodyPr/>
        <a:lstStyle/>
        <a:p>
          <a:endParaRPr lang="en-US"/>
        </a:p>
      </dgm:t>
    </dgm:pt>
    <dgm:pt modelId="{2032D7BB-C5B4-4BA5-A4B3-F942D2F0C326}" type="sibTrans" cxnId="{283B72AB-03CF-4CB1-AA95-3829FA9DC34B}">
      <dgm:prSet/>
      <dgm:spPr/>
      <dgm:t>
        <a:bodyPr/>
        <a:lstStyle/>
        <a:p>
          <a:endParaRPr lang="en-US"/>
        </a:p>
      </dgm:t>
    </dgm:pt>
    <dgm:pt modelId="{1510B49B-75AF-414B-8F67-75E3D7890170}">
      <dgm:prSet/>
      <dgm:spPr/>
      <dgm:t>
        <a:bodyPr/>
        <a:lstStyle/>
        <a:p>
          <a:pPr>
            <a:lnSpc>
              <a:spcPct val="100000"/>
            </a:lnSpc>
          </a:pPr>
          <a:r>
            <a:rPr lang="en-US" dirty="0"/>
            <a:t>The aim of this work is to discuss the impact of Microsoft Teams and collaborative tools on the learning experience of UWTSD students. </a:t>
          </a:r>
        </a:p>
      </dgm:t>
    </dgm:pt>
    <dgm:pt modelId="{7AAD3149-0CB9-4C23-8B33-CAF1ABA108C2}" type="parTrans" cxnId="{58A69D5D-0718-41B6-A57E-CBD348D4E208}">
      <dgm:prSet/>
      <dgm:spPr/>
      <dgm:t>
        <a:bodyPr/>
        <a:lstStyle/>
        <a:p>
          <a:endParaRPr lang="en-US"/>
        </a:p>
      </dgm:t>
    </dgm:pt>
    <dgm:pt modelId="{D5F5B61E-C84E-455B-9637-4B0B04B08A5A}" type="sibTrans" cxnId="{58A69D5D-0718-41B6-A57E-CBD348D4E208}">
      <dgm:prSet/>
      <dgm:spPr/>
      <dgm:t>
        <a:bodyPr/>
        <a:lstStyle/>
        <a:p>
          <a:endParaRPr lang="en-US"/>
        </a:p>
      </dgm:t>
    </dgm:pt>
    <dgm:pt modelId="{C0D519B5-2EB2-4C8A-9AD4-B0D1023F08F0}">
      <dgm:prSet/>
      <dgm:spPr/>
      <dgm:t>
        <a:bodyPr/>
        <a:lstStyle/>
        <a:p>
          <a:pPr>
            <a:lnSpc>
              <a:spcPct val="100000"/>
            </a:lnSpc>
          </a:pPr>
          <a:r>
            <a:rPr lang="en-US"/>
            <a:t>Objectives </a:t>
          </a:r>
        </a:p>
      </dgm:t>
    </dgm:pt>
    <dgm:pt modelId="{A0A28C5E-67C3-4882-8F7F-5D341C1F9D6D}" type="parTrans" cxnId="{A98E7DFC-FDE6-4E09-A324-93502547A326}">
      <dgm:prSet/>
      <dgm:spPr/>
      <dgm:t>
        <a:bodyPr/>
        <a:lstStyle/>
        <a:p>
          <a:endParaRPr lang="en-US"/>
        </a:p>
      </dgm:t>
    </dgm:pt>
    <dgm:pt modelId="{27DD8229-A174-46DC-8D5C-6564C1D4EE97}" type="sibTrans" cxnId="{A98E7DFC-FDE6-4E09-A324-93502547A326}">
      <dgm:prSet/>
      <dgm:spPr/>
      <dgm:t>
        <a:bodyPr/>
        <a:lstStyle/>
        <a:p>
          <a:endParaRPr lang="en-US"/>
        </a:p>
      </dgm:t>
    </dgm:pt>
    <dgm:pt modelId="{F01ED9E1-51B2-4D17-93A1-A46F2D69876B}">
      <dgm:prSet/>
      <dgm:spPr/>
      <dgm:t>
        <a:bodyPr/>
        <a:lstStyle/>
        <a:p>
          <a:pPr>
            <a:lnSpc>
              <a:spcPct val="100000"/>
            </a:lnSpc>
          </a:pPr>
          <a:r>
            <a:rPr lang="en-US" dirty="0"/>
            <a:t>To </a:t>
          </a:r>
          <a:r>
            <a:rPr lang="en-US" dirty="0" err="1"/>
            <a:t>recognise</a:t>
          </a:r>
          <a:r>
            <a:rPr lang="en-US" dirty="0"/>
            <a:t> how often the student avail Microsoft Teams at UWTSD</a:t>
          </a:r>
        </a:p>
      </dgm:t>
    </dgm:pt>
    <dgm:pt modelId="{688C5847-FE11-4116-9222-1F0C9F3C4B3A}" type="parTrans" cxnId="{193E30AF-0106-4176-97C4-4B6EEAAFACF7}">
      <dgm:prSet/>
      <dgm:spPr/>
      <dgm:t>
        <a:bodyPr/>
        <a:lstStyle/>
        <a:p>
          <a:endParaRPr lang="en-US"/>
        </a:p>
      </dgm:t>
    </dgm:pt>
    <dgm:pt modelId="{CDBA5039-1051-41FF-B392-FAB06EE1F8A4}" type="sibTrans" cxnId="{193E30AF-0106-4176-97C4-4B6EEAAFACF7}">
      <dgm:prSet/>
      <dgm:spPr/>
      <dgm:t>
        <a:bodyPr/>
        <a:lstStyle/>
        <a:p>
          <a:endParaRPr lang="en-US"/>
        </a:p>
      </dgm:t>
    </dgm:pt>
    <dgm:pt modelId="{5594A589-ABAC-42E1-B85E-63786A8714CA}">
      <dgm:prSet/>
      <dgm:spPr/>
      <dgm:t>
        <a:bodyPr/>
        <a:lstStyle/>
        <a:p>
          <a:pPr>
            <a:lnSpc>
              <a:spcPct val="100000"/>
            </a:lnSpc>
          </a:pPr>
          <a:r>
            <a:rPr lang="en-US" dirty="0"/>
            <a:t>To explain how the Microsoft Teams access` frequency relates to the coursework performance of students</a:t>
          </a:r>
        </a:p>
      </dgm:t>
    </dgm:pt>
    <dgm:pt modelId="{2662D8F0-B907-43FA-AF43-35D1D5F18C4D}" type="parTrans" cxnId="{BEDD3935-653F-46F0-9E84-7E31100E1C1B}">
      <dgm:prSet/>
      <dgm:spPr/>
      <dgm:t>
        <a:bodyPr/>
        <a:lstStyle/>
        <a:p>
          <a:endParaRPr lang="en-US"/>
        </a:p>
      </dgm:t>
    </dgm:pt>
    <dgm:pt modelId="{6C852B86-EABD-4018-A9F3-1BA65433D329}" type="sibTrans" cxnId="{BEDD3935-653F-46F0-9E84-7E31100E1C1B}">
      <dgm:prSet/>
      <dgm:spPr/>
      <dgm:t>
        <a:bodyPr/>
        <a:lstStyle/>
        <a:p>
          <a:endParaRPr lang="en-US"/>
        </a:p>
      </dgm:t>
    </dgm:pt>
    <dgm:pt modelId="{56250D69-1F01-4F07-9DF9-384C529BE0D4}" type="pres">
      <dgm:prSet presAssocID="{0A519897-99F2-4D37-A1F3-31F9994A15F7}" presName="root" presStyleCnt="0">
        <dgm:presLayoutVars>
          <dgm:dir/>
          <dgm:resizeHandles val="exact"/>
        </dgm:presLayoutVars>
      </dgm:prSet>
      <dgm:spPr/>
    </dgm:pt>
    <dgm:pt modelId="{10410226-6D86-49E0-9785-09DC90EB5F3E}" type="pres">
      <dgm:prSet presAssocID="{D8920138-0B44-449B-9158-A3169942404E}" presName="compNode" presStyleCnt="0"/>
      <dgm:spPr/>
    </dgm:pt>
    <dgm:pt modelId="{ADC9E289-A23A-44CB-9391-3B31CF9C3B81}" type="pres">
      <dgm:prSet presAssocID="{D8920138-0B44-449B-9158-A3169942404E}" presName="bgRect" presStyleLbl="bgShp" presStyleIdx="0" presStyleCnt="2"/>
      <dgm:spPr/>
    </dgm:pt>
    <dgm:pt modelId="{CDF95E88-29A0-4508-9007-31490CE03A67}" type="pres">
      <dgm:prSet presAssocID="{D8920138-0B44-449B-9158-A3169942404E}"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87CDBD0-C168-4215-86E7-5CE1BD6D011D}" type="pres">
      <dgm:prSet presAssocID="{D8920138-0B44-449B-9158-A3169942404E}" presName="spaceRect" presStyleCnt="0"/>
      <dgm:spPr/>
    </dgm:pt>
    <dgm:pt modelId="{63327A0A-C625-40FA-8DE1-10E1984FF408}" type="pres">
      <dgm:prSet presAssocID="{D8920138-0B44-449B-9158-A3169942404E}" presName="parTx" presStyleLbl="revTx" presStyleIdx="0" presStyleCnt="4">
        <dgm:presLayoutVars>
          <dgm:chMax val="0"/>
          <dgm:chPref val="0"/>
        </dgm:presLayoutVars>
      </dgm:prSet>
      <dgm:spPr/>
    </dgm:pt>
    <dgm:pt modelId="{0C7C47F5-5F79-44C7-85A7-338911B7867C}" type="pres">
      <dgm:prSet presAssocID="{D8920138-0B44-449B-9158-A3169942404E}" presName="desTx" presStyleLbl="revTx" presStyleIdx="1" presStyleCnt="4">
        <dgm:presLayoutVars/>
      </dgm:prSet>
      <dgm:spPr/>
    </dgm:pt>
    <dgm:pt modelId="{E58C7B97-8F19-4A2A-B809-26573DC52324}" type="pres">
      <dgm:prSet presAssocID="{2032D7BB-C5B4-4BA5-A4B3-F942D2F0C326}" presName="sibTrans" presStyleCnt="0"/>
      <dgm:spPr/>
    </dgm:pt>
    <dgm:pt modelId="{9F5CAD5C-3650-4565-AA7F-26E443EE222B}" type="pres">
      <dgm:prSet presAssocID="{C0D519B5-2EB2-4C8A-9AD4-B0D1023F08F0}" presName="compNode" presStyleCnt="0"/>
      <dgm:spPr/>
    </dgm:pt>
    <dgm:pt modelId="{4B4E8E2B-AC97-4A62-9EF5-42FBC33234A8}" type="pres">
      <dgm:prSet presAssocID="{C0D519B5-2EB2-4C8A-9AD4-B0D1023F08F0}" presName="bgRect" presStyleLbl="bgShp" presStyleIdx="1" presStyleCnt="2"/>
      <dgm:spPr/>
    </dgm:pt>
    <dgm:pt modelId="{7E287C3C-9088-43F2-B91A-2522CC1B3AF6}" type="pres">
      <dgm:prSet presAssocID="{C0D519B5-2EB2-4C8A-9AD4-B0D1023F08F0}"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876072E8-3679-41D3-9DED-845141C27470}" type="pres">
      <dgm:prSet presAssocID="{C0D519B5-2EB2-4C8A-9AD4-B0D1023F08F0}" presName="spaceRect" presStyleCnt="0"/>
      <dgm:spPr/>
    </dgm:pt>
    <dgm:pt modelId="{B5F793DF-C41F-44B7-8A0B-C480874B5EB1}" type="pres">
      <dgm:prSet presAssocID="{C0D519B5-2EB2-4C8A-9AD4-B0D1023F08F0}" presName="parTx" presStyleLbl="revTx" presStyleIdx="2" presStyleCnt="4">
        <dgm:presLayoutVars>
          <dgm:chMax val="0"/>
          <dgm:chPref val="0"/>
        </dgm:presLayoutVars>
      </dgm:prSet>
      <dgm:spPr/>
    </dgm:pt>
    <dgm:pt modelId="{A23D0893-0AFC-4184-840D-030DE318B7E4}" type="pres">
      <dgm:prSet presAssocID="{C0D519B5-2EB2-4C8A-9AD4-B0D1023F08F0}" presName="desTx" presStyleLbl="revTx" presStyleIdx="3" presStyleCnt="4">
        <dgm:presLayoutVars/>
      </dgm:prSet>
      <dgm:spPr/>
    </dgm:pt>
  </dgm:ptLst>
  <dgm:cxnLst>
    <dgm:cxn modelId="{ADB44C06-50B7-4DC0-ABCC-73E317C02A83}" type="presOf" srcId="{5594A589-ABAC-42E1-B85E-63786A8714CA}" destId="{A23D0893-0AFC-4184-840D-030DE318B7E4}" srcOrd="0" destOrd="1" presId="urn:microsoft.com/office/officeart/2018/2/layout/IconVerticalSolidList"/>
    <dgm:cxn modelId="{BEDD3935-653F-46F0-9E84-7E31100E1C1B}" srcId="{C0D519B5-2EB2-4C8A-9AD4-B0D1023F08F0}" destId="{5594A589-ABAC-42E1-B85E-63786A8714CA}" srcOrd="1" destOrd="0" parTransId="{2662D8F0-B907-43FA-AF43-35D1D5F18C4D}" sibTransId="{6C852B86-EABD-4018-A9F3-1BA65433D329}"/>
    <dgm:cxn modelId="{58A69D5D-0718-41B6-A57E-CBD348D4E208}" srcId="{D8920138-0B44-449B-9158-A3169942404E}" destId="{1510B49B-75AF-414B-8F67-75E3D7890170}" srcOrd="0" destOrd="0" parTransId="{7AAD3149-0CB9-4C23-8B33-CAF1ABA108C2}" sibTransId="{D5F5B61E-C84E-455B-9637-4B0B04B08A5A}"/>
    <dgm:cxn modelId="{4CE2FEA5-F189-4316-B7CF-7472131AA610}" type="presOf" srcId="{0A519897-99F2-4D37-A1F3-31F9994A15F7}" destId="{56250D69-1F01-4F07-9DF9-384C529BE0D4}" srcOrd="0" destOrd="0" presId="urn:microsoft.com/office/officeart/2018/2/layout/IconVerticalSolidList"/>
    <dgm:cxn modelId="{283B72AB-03CF-4CB1-AA95-3829FA9DC34B}" srcId="{0A519897-99F2-4D37-A1F3-31F9994A15F7}" destId="{D8920138-0B44-449B-9158-A3169942404E}" srcOrd="0" destOrd="0" parTransId="{8EC94355-EC89-42B5-AC3C-153477E712F1}" sibTransId="{2032D7BB-C5B4-4BA5-A4B3-F942D2F0C326}"/>
    <dgm:cxn modelId="{193E30AF-0106-4176-97C4-4B6EEAAFACF7}" srcId="{C0D519B5-2EB2-4C8A-9AD4-B0D1023F08F0}" destId="{F01ED9E1-51B2-4D17-93A1-A46F2D69876B}" srcOrd="0" destOrd="0" parTransId="{688C5847-FE11-4116-9222-1F0C9F3C4B3A}" sibTransId="{CDBA5039-1051-41FF-B392-FAB06EE1F8A4}"/>
    <dgm:cxn modelId="{A01300BA-FFCC-451D-AA09-9365FBF5E71C}" type="presOf" srcId="{F01ED9E1-51B2-4D17-93A1-A46F2D69876B}" destId="{A23D0893-0AFC-4184-840D-030DE318B7E4}" srcOrd="0" destOrd="0" presId="urn:microsoft.com/office/officeart/2018/2/layout/IconVerticalSolidList"/>
    <dgm:cxn modelId="{879A3BC2-DC0A-4599-9A1D-82278BA51D09}" type="presOf" srcId="{1510B49B-75AF-414B-8F67-75E3D7890170}" destId="{0C7C47F5-5F79-44C7-85A7-338911B7867C}" srcOrd="0" destOrd="0" presId="urn:microsoft.com/office/officeart/2018/2/layout/IconVerticalSolidList"/>
    <dgm:cxn modelId="{F4940CD1-C444-457B-96DA-6FD98E40DA08}" type="presOf" srcId="{D8920138-0B44-449B-9158-A3169942404E}" destId="{63327A0A-C625-40FA-8DE1-10E1984FF408}" srcOrd="0" destOrd="0" presId="urn:microsoft.com/office/officeart/2018/2/layout/IconVerticalSolidList"/>
    <dgm:cxn modelId="{A98E7DFC-FDE6-4E09-A324-93502547A326}" srcId="{0A519897-99F2-4D37-A1F3-31F9994A15F7}" destId="{C0D519B5-2EB2-4C8A-9AD4-B0D1023F08F0}" srcOrd="1" destOrd="0" parTransId="{A0A28C5E-67C3-4882-8F7F-5D341C1F9D6D}" sibTransId="{27DD8229-A174-46DC-8D5C-6564C1D4EE97}"/>
    <dgm:cxn modelId="{0A2BD6FD-7932-4A5F-A4B2-3FAE8193E61D}" type="presOf" srcId="{C0D519B5-2EB2-4C8A-9AD4-B0D1023F08F0}" destId="{B5F793DF-C41F-44B7-8A0B-C480874B5EB1}" srcOrd="0" destOrd="0" presId="urn:microsoft.com/office/officeart/2018/2/layout/IconVerticalSolidList"/>
    <dgm:cxn modelId="{E2056218-1282-4F42-B4D5-821C28F262A1}" type="presParOf" srcId="{56250D69-1F01-4F07-9DF9-384C529BE0D4}" destId="{10410226-6D86-49E0-9785-09DC90EB5F3E}" srcOrd="0" destOrd="0" presId="urn:microsoft.com/office/officeart/2018/2/layout/IconVerticalSolidList"/>
    <dgm:cxn modelId="{F849F61B-4BAD-4F14-A88D-1AF2D21FC506}" type="presParOf" srcId="{10410226-6D86-49E0-9785-09DC90EB5F3E}" destId="{ADC9E289-A23A-44CB-9391-3B31CF9C3B81}" srcOrd="0" destOrd="0" presId="urn:microsoft.com/office/officeart/2018/2/layout/IconVerticalSolidList"/>
    <dgm:cxn modelId="{72C4C28C-8136-4974-B9D8-4D0320C0B4D9}" type="presParOf" srcId="{10410226-6D86-49E0-9785-09DC90EB5F3E}" destId="{CDF95E88-29A0-4508-9007-31490CE03A67}" srcOrd="1" destOrd="0" presId="urn:microsoft.com/office/officeart/2018/2/layout/IconVerticalSolidList"/>
    <dgm:cxn modelId="{09CDD7BD-DD78-4965-BB31-B02D412175D6}" type="presParOf" srcId="{10410226-6D86-49E0-9785-09DC90EB5F3E}" destId="{E87CDBD0-C168-4215-86E7-5CE1BD6D011D}" srcOrd="2" destOrd="0" presId="urn:microsoft.com/office/officeart/2018/2/layout/IconVerticalSolidList"/>
    <dgm:cxn modelId="{FC7FE516-51FD-473F-9576-3825AA9CE7F7}" type="presParOf" srcId="{10410226-6D86-49E0-9785-09DC90EB5F3E}" destId="{63327A0A-C625-40FA-8DE1-10E1984FF408}" srcOrd="3" destOrd="0" presId="urn:microsoft.com/office/officeart/2018/2/layout/IconVerticalSolidList"/>
    <dgm:cxn modelId="{1C4C6F72-582A-401C-A94A-DA354034B331}" type="presParOf" srcId="{10410226-6D86-49E0-9785-09DC90EB5F3E}" destId="{0C7C47F5-5F79-44C7-85A7-338911B7867C}" srcOrd="4" destOrd="0" presId="urn:microsoft.com/office/officeart/2018/2/layout/IconVerticalSolidList"/>
    <dgm:cxn modelId="{3C8D6FC2-BA4D-48D9-BD3A-C39D2F3678C1}" type="presParOf" srcId="{56250D69-1F01-4F07-9DF9-384C529BE0D4}" destId="{E58C7B97-8F19-4A2A-B809-26573DC52324}" srcOrd="1" destOrd="0" presId="urn:microsoft.com/office/officeart/2018/2/layout/IconVerticalSolidList"/>
    <dgm:cxn modelId="{C593506D-C141-4D09-9D53-E074D37FD8A9}" type="presParOf" srcId="{56250D69-1F01-4F07-9DF9-384C529BE0D4}" destId="{9F5CAD5C-3650-4565-AA7F-26E443EE222B}" srcOrd="2" destOrd="0" presId="urn:microsoft.com/office/officeart/2018/2/layout/IconVerticalSolidList"/>
    <dgm:cxn modelId="{53164284-1835-421C-BFFA-77B99E0669A0}" type="presParOf" srcId="{9F5CAD5C-3650-4565-AA7F-26E443EE222B}" destId="{4B4E8E2B-AC97-4A62-9EF5-42FBC33234A8}" srcOrd="0" destOrd="0" presId="urn:microsoft.com/office/officeart/2018/2/layout/IconVerticalSolidList"/>
    <dgm:cxn modelId="{69C6CEC7-E0E7-44DE-BDE6-1D65E004D35A}" type="presParOf" srcId="{9F5CAD5C-3650-4565-AA7F-26E443EE222B}" destId="{7E287C3C-9088-43F2-B91A-2522CC1B3AF6}" srcOrd="1" destOrd="0" presId="urn:microsoft.com/office/officeart/2018/2/layout/IconVerticalSolidList"/>
    <dgm:cxn modelId="{29A36789-3AD7-4E21-B9EC-75D399BC617F}" type="presParOf" srcId="{9F5CAD5C-3650-4565-AA7F-26E443EE222B}" destId="{876072E8-3679-41D3-9DED-845141C27470}" srcOrd="2" destOrd="0" presId="urn:microsoft.com/office/officeart/2018/2/layout/IconVerticalSolidList"/>
    <dgm:cxn modelId="{70ECD764-2D20-4678-B716-55B7ED1359BC}" type="presParOf" srcId="{9F5CAD5C-3650-4565-AA7F-26E443EE222B}" destId="{B5F793DF-C41F-44B7-8A0B-C480874B5EB1}" srcOrd="3" destOrd="0" presId="urn:microsoft.com/office/officeart/2018/2/layout/IconVerticalSolidList"/>
    <dgm:cxn modelId="{CF6B54E9-E914-464B-B525-2418B57CCCF0}" type="presParOf" srcId="{9F5CAD5C-3650-4565-AA7F-26E443EE222B}" destId="{A23D0893-0AFC-4184-840D-030DE318B7E4}"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92A10B-D1E5-4DC4-AE6D-BE4C273A16A1}" type="doc">
      <dgm:prSet loTypeId="urn:microsoft.com/office/officeart/2005/8/layout/vProcess5" loCatId="process" qsTypeId="urn:microsoft.com/office/officeart/2005/8/quickstyle/simple2" qsCatId="simple" csTypeId="urn:microsoft.com/office/officeart/2005/8/colors/accent4_2" csCatId="accent4" phldr="1"/>
      <dgm:spPr/>
      <dgm:t>
        <a:bodyPr/>
        <a:lstStyle/>
        <a:p>
          <a:endParaRPr lang="en-US"/>
        </a:p>
      </dgm:t>
    </dgm:pt>
    <dgm:pt modelId="{82E51BE6-2F90-4A2E-BB48-EC1E86B740C4}">
      <dgm:prSet/>
      <dgm:spPr/>
      <dgm:t>
        <a:bodyPr/>
        <a:lstStyle/>
        <a:p>
          <a:r>
            <a:rPr lang="en-US" dirty="0"/>
            <a:t>How often do UWTSD students avail Microsoft Teams at their university?</a:t>
          </a:r>
        </a:p>
      </dgm:t>
    </dgm:pt>
    <dgm:pt modelId="{084B7085-C834-4868-B5C8-23BBF1E6B540}" type="parTrans" cxnId="{36D2A1E1-D9B8-4C85-AA6D-85772165DD3A}">
      <dgm:prSet/>
      <dgm:spPr/>
      <dgm:t>
        <a:bodyPr/>
        <a:lstStyle/>
        <a:p>
          <a:endParaRPr lang="en-US"/>
        </a:p>
      </dgm:t>
    </dgm:pt>
    <dgm:pt modelId="{FD11A76C-303D-4682-A99C-AAE30E7E1E18}" type="sibTrans" cxnId="{36D2A1E1-D9B8-4C85-AA6D-85772165DD3A}">
      <dgm:prSet/>
      <dgm:spPr/>
      <dgm:t>
        <a:bodyPr/>
        <a:lstStyle/>
        <a:p>
          <a:endParaRPr lang="en-US"/>
        </a:p>
      </dgm:t>
    </dgm:pt>
    <dgm:pt modelId="{210B7DFC-3850-4DA3-BD76-FDC64BEDDA59}">
      <dgm:prSet/>
      <dgm:spPr/>
      <dgm:t>
        <a:bodyPr/>
        <a:lstStyle/>
        <a:p>
          <a:r>
            <a:rPr lang="en-US" dirty="0"/>
            <a:t>How the Microsoft Teams access` frequency does relates to the coursework performance of students?</a:t>
          </a:r>
        </a:p>
      </dgm:t>
    </dgm:pt>
    <dgm:pt modelId="{5A93C36A-9109-4FE9-8015-6576DBC42036}" type="parTrans" cxnId="{332F1554-B5E1-41DF-A6CE-C8F96CE8B14D}">
      <dgm:prSet/>
      <dgm:spPr/>
      <dgm:t>
        <a:bodyPr/>
        <a:lstStyle/>
        <a:p>
          <a:endParaRPr lang="en-US"/>
        </a:p>
      </dgm:t>
    </dgm:pt>
    <dgm:pt modelId="{8FDF3CF6-9EAA-434B-9A93-B7B88C95E027}" type="sibTrans" cxnId="{332F1554-B5E1-41DF-A6CE-C8F96CE8B14D}">
      <dgm:prSet/>
      <dgm:spPr/>
      <dgm:t>
        <a:bodyPr/>
        <a:lstStyle/>
        <a:p>
          <a:endParaRPr lang="en-US"/>
        </a:p>
      </dgm:t>
    </dgm:pt>
    <dgm:pt modelId="{33F87119-EFE8-48F4-BF70-F40A62B5A908}" type="pres">
      <dgm:prSet presAssocID="{8592A10B-D1E5-4DC4-AE6D-BE4C273A16A1}" presName="outerComposite" presStyleCnt="0">
        <dgm:presLayoutVars>
          <dgm:chMax val="5"/>
          <dgm:dir/>
          <dgm:resizeHandles val="exact"/>
        </dgm:presLayoutVars>
      </dgm:prSet>
      <dgm:spPr/>
    </dgm:pt>
    <dgm:pt modelId="{F663D7D8-8359-4BC8-9BE9-64E1C6829701}" type="pres">
      <dgm:prSet presAssocID="{8592A10B-D1E5-4DC4-AE6D-BE4C273A16A1}" presName="dummyMaxCanvas" presStyleCnt="0">
        <dgm:presLayoutVars/>
      </dgm:prSet>
      <dgm:spPr/>
    </dgm:pt>
    <dgm:pt modelId="{0E5001D0-847A-46FC-8023-30BCEE720803}" type="pres">
      <dgm:prSet presAssocID="{8592A10B-D1E5-4DC4-AE6D-BE4C273A16A1}" presName="TwoNodes_1" presStyleLbl="node1" presStyleIdx="0" presStyleCnt="2">
        <dgm:presLayoutVars>
          <dgm:bulletEnabled val="1"/>
        </dgm:presLayoutVars>
      </dgm:prSet>
      <dgm:spPr/>
    </dgm:pt>
    <dgm:pt modelId="{C0421A58-767D-4950-91A7-4C44B1661DF5}" type="pres">
      <dgm:prSet presAssocID="{8592A10B-D1E5-4DC4-AE6D-BE4C273A16A1}" presName="TwoNodes_2" presStyleLbl="node1" presStyleIdx="1" presStyleCnt="2">
        <dgm:presLayoutVars>
          <dgm:bulletEnabled val="1"/>
        </dgm:presLayoutVars>
      </dgm:prSet>
      <dgm:spPr/>
    </dgm:pt>
    <dgm:pt modelId="{69B18206-E0A7-409A-B6B7-BEA8FDB5F4DA}" type="pres">
      <dgm:prSet presAssocID="{8592A10B-D1E5-4DC4-AE6D-BE4C273A16A1}" presName="TwoConn_1-2" presStyleLbl="fgAccFollowNode1" presStyleIdx="0" presStyleCnt="1">
        <dgm:presLayoutVars>
          <dgm:bulletEnabled val="1"/>
        </dgm:presLayoutVars>
      </dgm:prSet>
      <dgm:spPr/>
    </dgm:pt>
    <dgm:pt modelId="{33F97E46-21D6-4445-863E-6E479A0AC259}" type="pres">
      <dgm:prSet presAssocID="{8592A10B-D1E5-4DC4-AE6D-BE4C273A16A1}" presName="TwoNodes_1_text" presStyleLbl="node1" presStyleIdx="1" presStyleCnt="2">
        <dgm:presLayoutVars>
          <dgm:bulletEnabled val="1"/>
        </dgm:presLayoutVars>
      </dgm:prSet>
      <dgm:spPr/>
    </dgm:pt>
    <dgm:pt modelId="{D803B6E9-F30F-45AC-8E98-5CF98043DB29}" type="pres">
      <dgm:prSet presAssocID="{8592A10B-D1E5-4DC4-AE6D-BE4C273A16A1}" presName="TwoNodes_2_text" presStyleLbl="node1" presStyleIdx="1" presStyleCnt="2">
        <dgm:presLayoutVars>
          <dgm:bulletEnabled val="1"/>
        </dgm:presLayoutVars>
      </dgm:prSet>
      <dgm:spPr/>
    </dgm:pt>
  </dgm:ptLst>
  <dgm:cxnLst>
    <dgm:cxn modelId="{0CBDA902-6339-49BF-B534-27A15847BA5E}" type="presOf" srcId="{FD11A76C-303D-4682-A99C-AAE30E7E1E18}" destId="{69B18206-E0A7-409A-B6B7-BEA8FDB5F4DA}" srcOrd="0" destOrd="0" presId="urn:microsoft.com/office/officeart/2005/8/layout/vProcess5"/>
    <dgm:cxn modelId="{0DB1B90F-A90A-4E72-ABCB-36D36651C0BF}" type="presOf" srcId="{210B7DFC-3850-4DA3-BD76-FDC64BEDDA59}" destId="{D803B6E9-F30F-45AC-8E98-5CF98043DB29}" srcOrd="1" destOrd="0" presId="urn:microsoft.com/office/officeart/2005/8/layout/vProcess5"/>
    <dgm:cxn modelId="{1F337F4A-CC22-43B8-ABA7-404D7F7D4A06}" type="presOf" srcId="{210B7DFC-3850-4DA3-BD76-FDC64BEDDA59}" destId="{C0421A58-767D-4950-91A7-4C44B1661DF5}" srcOrd="0" destOrd="0" presId="urn:microsoft.com/office/officeart/2005/8/layout/vProcess5"/>
    <dgm:cxn modelId="{332F1554-B5E1-41DF-A6CE-C8F96CE8B14D}" srcId="{8592A10B-D1E5-4DC4-AE6D-BE4C273A16A1}" destId="{210B7DFC-3850-4DA3-BD76-FDC64BEDDA59}" srcOrd="1" destOrd="0" parTransId="{5A93C36A-9109-4FE9-8015-6576DBC42036}" sibTransId="{8FDF3CF6-9EAA-434B-9A93-B7B88C95E027}"/>
    <dgm:cxn modelId="{C6BB387E-CE79-471B-A281-0C0279FF9373}" type="presOf" srcId="{82E51BE6-2F90-4A2E-BB48-EC1E86B740C4}" destId="{33F97E46-21D6-4445-863E-6E479A0AC259}" srcOrd="1" destOrd="0" presId="urn:microsoft.com/office/officeart/2005/8/layout/vProcess5"/>
    <dgm:cxn modelId="{C4C81CB1-58F9-4687-B0DD-3AEC1669080E}" type="presOf" srcId="{8592A10B-D1E5-4DC4-AE6D-BE4C273A16A1}" destId="{33F87119-EFE8-48F4-BF70-F40A62B5A908}" srcOrd="0" destOrd="0" presId="urn:microsoft.com/office/officeart/2005/8/layout/vProcess5"/>
    <dgm:cxn modelId="{21BDF6C3-F12B-410E-AB07-97EAFF5F893B}" type="presOf" srcId="{82E51BE6-2F90-4A2E-BB48-EC1E86B740C4}" destId="{0E5001D0-847A-46FC-8023-30BCEE720803}" srcOrd="0" destOrd="0" presId="urn:microsoft.com/office/officeart/2005/8/layout/vProcess5"/>
    <dgm:cxn modelId="{36D2A1E1-D9B8-4C85-AA6D-85772165DD3A}" srcId="{8592A10B-D1E5-4DC4-AE6D-BE4C273A16A1}" destId="{82E51BE6-2F90-4A2E-BB48-EC1E86B740C4}" srcOrd="0" destOrd="0" parTransId="{084B7085-C834-4868-B5C8-23BBF1E6B540}" sibTransId="{FD11A76C-303D-4682-A99C-AAE30E7E1E18}"/>
    <dgm:cxn modelId="{65118EB4-D91C-4F11-B315-24F907603706}" type="presParOf" srcId="{33F87119-EFE8-48F4-BF70-F40A62B5A908}" destId="{F663D7D8-8359-4BC8-9BE9-64E1C6829701}" srcOrd="0" destOrd="0" presId="urn:microsoft.com/office/officeart/2005/8/layout/vProcess5"/>
    <dgm:cxn modelId="{D5B85660-C3D5-4EF3-A3C0-CD0BA7AA9CC0}" type="presParOf" srcId="{33F87119-EFE8-48F4-BF70-F40A62B5A908}" destId="{0E5001D0-847A-46FC-8023-30BCEE720803}" srcOrd="1" destOrd="0" presId="urn:microsoft.com/office/officeart/2005/8/layout/vProcess5"/>
    <dgm:cxn modelId="{202C284D-CEF4-448E-934A-CA5F23A1B465}" type="presParOf" srcId="{33F87119-EFE8-48F4-BF70-F40A62B5A908}" destId="{C0421A58-767D-4950-91A7-4C44B1661DF5}" srcOrd="2" destOrd="0" presId="urn:microsoft.com/office/officeart/2005/8/layout/vProcess5"/>
    <dgm:cxn modelId="{C9759EEA-2011-4146-8166-F8D97411498C}" type="presParOf" srcId="{33F87119-EFE8-48F4-BF70-F40A62B5A908}" destId="{69B18206-E0A7-409A-B6B7-BEA8FDB5F4DA}" srcOrd="3" destOrd="0" presId="urn:microsoft.com/office/officeart/2005/8/layout/vProcess5"/>
    <dgm:cxn modelId="{E00653C5-DD0C-47C8-8FD0-3DBCAC7AB885}" type="presParOf" srcId="{33F87119-EFE8-48F4-BF70-F40A62B5A908}" destId="{33F97E46-21D6-4445-863E-6E479A0AC259}" srcOrd="4" destOrd="0" presId="urn:microsoft.com/office/officeart/2005/8/layout/vProcess5"/>
    <dgm:cxn modelId="{87FAF3CB-8F69-41F9-A030-2A68EE326AC1}" type="presParOf" srcId="{33F87119-EFE8-48F4-BF70-F40A62B5A908}" destId="{D803B6E9-F30F-45AC-8E98-5CF98043DB29}"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B42B49-6D57-470C-ADB4-C4199F738C86}" type="doc">
      <dgm:prSet loTypeId="urn:microsoft.com/office/officeart/2018/2/layout/IconCircle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70AC425-2898-4410-8752-6AE2293ACFE3}">
      <dgm:prSet/>
      <dgm:spPr/>
      <dgm:t>
        <a:bodyPr/>
        <a:lstStyle/>
        <a:p>
          <a:pPr>
            <a:lnSpc>
              <a:spcPct val="100000"/>
            </a:lnSpc>
          </a:pPr>
          <a:r>
            <a:rPr lang="en-US"/>
            <a:t>This work, like various other in the similar field of online learning, included a mix of qualitative as well as quantitative methods. </a:t>
          </a:r>
        </a:p>
      </dgm:t>
    </dgm:pt>
    <dgm:pt modelId="{2A236B31-E543-4925-928A-F8B42EB9328E}" type="parTrans" cxnId="{9EEF518C-CC6F-476B-A16F-B88D8280A0D4}">
      <dgm:prSet/>
      <dgm:spPr/>
      <dgm:t>
        <a:bodyPr/>
        <a:lstStyle/>
        <a:p>
          <a:endParaRPr lang="en-US"/>
        </a:p>
      </dgm:t>
    </dgm:pt>
    <dgm:pt modelId="{A04F45FD-4D18-4BD8-A059-BF8E27D2AA43}" type="sibTrans" cxnId="{9EEF518C-CC6F-476B-A16F-B88D8280A0D4}">
      <dgm:prSet/>
      <dgm:spPr/>
      <dgm:t>
        <a:bodyPr/>
        <a:lstStyle/>
        <a:p>
          <a:pPr>
            <a:lnSpc>
              <a:spcPct val="100000"/>
            </a:lnSpc>
          </a:pPr>
          <a:endParaRPr lang="en-US"/>
        </a:p>
      </dgm:t>
    </dgm:pt>
    <dgm:pt modelId="{F700D172-E6A7-4643-BD1D-FB1D22973D0E}">
      <dgm:prSet/>
      <dgm:spPr/>
      <dgm:t>
        <a:bodyPr/>
        <a:lstStyle/>
        <a:p>
          <a:pPr>
            <a:lnSpc>
              <a:spcPct val="100000"/>
            </a:lnSpc>
          </a:pPr>
          <a:r>
            <a:rPr lang="en-US"/>
            <a:t>The phenomenon type of survey was made used, which greatly concentrates on the participants, experiences, behaviors and views. </a:t>
          </a:r>
        </a:p>
      </dgm:t>
    </dgm:pt>
    <dgm:pt modelId="{E80D03E7-0848-43B2-AECB-325219E853B4}" type="parTrans" cxnId="{814897BC-BFFA-4FB1-A2D7-3304510550C7}">
      <dgm:prSet/>
      <dgm:spPr/>
      <dgm:t>
        <a:bodyPr/>
        <a:lstStyle/>
        <a:p>
          <a:endParaRPr lang="en-US"/>
        </a:p>
      </dgm:t>
    </dgm:pt>
    <dgm:pt modelId="{72726D0A-773A-496F-B928-E4A997C315C3}" type="sibTrans" cxnId="{814897BC-BFFA-4FB1-A2D7-3304510550C7}">
      <dgm:prSet/>
      <dgm:spPr/>
      <dgm:t>
        <a:bodyPr/>
        <a:lstStyle/>
        <a:p>
          <a:pPr>
            <a:lnSpc>
              <a:spcPct val="100000"/>
            </a:lnSpc>
          </a:pPr>
          <a:endParaRPr lang="en-US"/>
        </a:p>
      </dgm:t>
    </dgm:pt>
    <dgm:pt modelId="{A3BF3BE6-4F9E-4DDD-BF92-D0C175BCD901}">
      <dgm:prSet/>
      <dgm:spPr/>
      <dgm:t>
        <a:bodyPr/>
        <a:lstStyle/>
        <a:p>
          <a:pPr>
            <a:lnSpc>
              <a:spcPct val="100000"/>
            </a:lnSpc>
          </a:pPr>
          <a:r>
            <a:rPr lang="en-US"/>
            <a:t>During online surveys, both open and closed questions were used. </a:t>
          </a:r>
        </a:p>
      </dgm:t>
    </dgm:pt>
    <dgm:pt modelId="{3279D527-4EEA-4862-A537-FB627A166FE5}" type="parTrans" cxnId="{26C318EF-CAB1-48A0-987D-18EB54D1412B}">
      <dgm:prSet/>
      <dgm:spPr/>
      <dgm:t>
        <a:bodyPr/>
        <a:lstStyle/>
        <a:p>
          <a:endParaRPr lang="en-US"/>
        </a:p>
      </dgm:t>
    </dgm:pt>
    <dgm:pt modelId="{9D60B071-F2C3-4C1B-87E8-CAD5FC91899B}" type="sibTrans" cxnId="{26C318EF-CAB1-48A0-987D-18EB54D1412B}">
      <dgm:prSet/>
      <dgm:spPr/>
      <dgm:t>
        <a:bodyPr/>
        <a:lstStyle/>
        <a:p>
          <a:pPr>
            <a:lnSpc>
              <a:spcPct val="100000"/>
            </a:lnSpc>
          </a:pPr>
          <a:endParaRPr lang="en-US"/>
        </a:p>
      </dgm:t>
    </dgm:pt>
    <dgm:pt modelId="{C6105745-6169-4CD1-B56B-F2823E9640F3}">
      <dgm:prSet/>
      <dgm:spPr/>
      <dgm:t>
        <a:bodyPr/>
        <a:lstStyle/>
        <a:p>
          <a:pPr>
            <a:lnSpc>
              <a:spcPct val="100000"/>
            </a:lnSpc>
          </a:pPr>
          <a:r>
            <a:rPr lang="en-US"/>
            <a:t>The quantitative study was carried out by making use of online questionnaires which could be examined in Excel. </a:t>
          </a:r>
        </a:p>
      </dgm:t>
    </dgm:pt>
    <dgm:pt modelId="{FED90710-2E29-4B06-811A-01DD6D80B9DC}" type="parTrans" cxnId="{26664682-AA1D-43DC-AFD5-77E0F19A1DED}">
      <dgm:prSet/>
      <dgm:spPr/>
      <dgm:t>
        <a:bodyPr/>
        <a:lstStyle/>
        <a:p>
          <a:endParaRPr lang="en-US"/>
        </a:p>
      </dgm:t>
    </dgm:pt>
    <dgm:pt modelId="{BFED46E0-A6DD-498C-ABA7-43F17FB11749}" type="sibTrans" cxnId="{26664682-AA1D-43DC-AFD5-77E0F19A1DED}">
      <dgm:prSet/>
      <dgm:spPr/>
      <dgm:t>
        <a:bodyPr/>
        <a:lstStyle/>
        <a:p>
          <a:endParaRPr lang="en-US"/>
        </a:p>
      </dgm:t>
    </dgm:pt>
    <dgm:pt modelId="{E1011291-29A7-41F3-87E6-053DC6BDA9FC}" type="pres">
      <dgm:prSet presAssocID="{85B42B49-6D57-470C-ADB4-C4199F738C86}" presName="root" presStyleCnt="0">
        <dgm:presLayoutVars>
          <dgm:dir/>
          <dgm:resizeHandles val="exact"/>
        </dgm:presLayoutVars>
      </dgm:prSet>
      <dgm:spPr/>
    </dgm:pt>
    <dgm:pt modelId="{89FCABD9-342C-4031-A38D-5B8B45A43ACA}" type="pres">
      <dgm:prSet presAssocID="{85B42B49-6D57-470C-ADB4-C4199F738C86}" presName="container" presStyleCnt="0">
        <dgm:presLayoutVars>
          <dgm:dir/>
          <dgm:resizeHandles val="exact"/>
        </dgm:presLayoutVars>
      </dgm:prSet>
      <dgm:spPr/>
    </dgm:pt>
    <dgm:pt modelId="{86F022C3-0ADD-4045-9F15-9C4167FBEDE0}" type="pres">
      <dgm:prSet presAssocID="{C70AC425-2898-4410-8752-6AE2293ACFE3}" presName="compNode" presStyleCnt="0"/>
      <dgm:spPr/>
    </dgm:pt>
    <dgm:pt modelId="{2FBC6EF1-6695-4D74-9511-36E3612DA142}" type="pres">
      <dgm:prSet presAssocID="{C70AC425-2898-4410-8752-6AE2293ACFE3}" presName="iconBgRect" presStyleLbl="bgShp" presStyleIdx="0" presStyleCnt="4"/>
      <dgm:spPr/>
    </dgm:pt>
    <dgm:pt modelId="{4CC64F61-0D4C-4B71-BBE0-E4AD021BA991}" type="pres">
      <dgm:prSet presAssocID="{C70AC425-2898-4410-8752-6AE2293ACFE3}"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4DD454D3-0B0E-473F-8B8D-12332D3FAABD}" type="pres">
      <dgm:prSet presAssocID="{C70AC425-2898-4410-8752-6AE2293ACFE3}" presName="spaceRect" presStyleCnt="0"/>
      <dgm:spPr/>
    </dgm:pt>
    <dgm:pt modelId="{E75769FC-BE36-4205-A14E-2EB5F18004A6}" type="pres">
      <dgm:prSet presAssocID="{C70AC425-2898-4410-8752-6AE2293ACFE3}" presName="textRect" presStyleLbl="revTx" presStyleIdx="0" presStyleCnt="4">
        <dgm:presLayoutVars>
          <dgm:chMax val="1"/>
          <dgm:chPref val="1"/>
        </dgm:presLayoutVars>
      </dgm:prSet>
      <dgm:spPr/>
    </dgm:pt>
    <dgm:pt modelId="{36679212-8A62-432D-AA90-31092A621F3B}" type="pres">
      <dgm:prSet presAssocID="{A04F45FD-4D18-4BD8-A059-BF8E27D2AA43}" presName="sibTrans" presStyleLbl="sibTrans2D1" presStyleIdx="0" presStyleCnt="0"/>
      <dgm:spPr/>
    </dgm:pt>
    <dgm:pt modelId="{B5169827-3AEF-4DC2-8E05-68302FC3F20B}" type="pres">
      <dgm:prSet presAssocID="{F700D172-E6A7-4643-BD1D-FB1D22973D0E}" presName="compNode" presStyleCnt="0"/>
      <dgm:spPr/>
    </dgm:pt>
    <dgm:pt modelId="{14238058-B0F3-4D62-A38E-89482488ECFE}" type="pres">
      <dgm:prSet presAssocID="{F700D172-E6A7-4643-BD1D-FB1D22973D0E}" presName="iconBgRect" presStyleLbl="bgShp" presStyleIdx="1" presStyleCnt="4"/>
      <dgm:spPr/>
    </dgm:pt>
    <dgm:pt modelId="{31F47705-ED6B-4628-A3A2-F93AD764B9B1}" type="pres">
      <dgm:prSet presAssocID="{F700D172-E6A7-4643-BD1D-FB1D22973D0E}"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6C12F8A0-933D-4AC4-9E2C-E292FD671338}" type="pres">
      <dgm:prSet presAssocID="{F700D172-E6A7-4643-BD1D-FB1D22973D0E}" presName="spaceRect" presStyleCnt="0"/>
      <dgm:spPr/>
    </dgm:pt>
    <dgm:pt modelId="{6FABABC3-8158-4B0D-B488-860A39D3F4E5}" type="pres">
      <dgm:prSet presAssocID="{F700D172-E6A7-4643-BD1D-FB1D22973D0E}" presName="textRect" presStyleLbl="revTx" presStyleIdx="1" presStyleCnt="4">
        <dgm:presLayoutVars>
          <dgm:chMax val="1"/>
          <dgm:chPref val="1"/>
        </dgm:presLayoutVars>
      </dgm:prSet>
      <dgm:spPr/>
    </dgm:pt>
    <dgm:pt modelId="{2E5957F2-96EC-45D2-B2A9-A186CB88A258}" type="pres">
      <dgm:prSet presAssocID="{72726D0A-773A-496F-B928-E4A997C315C3}" presName="sibTrans" presStyleLbl="sibTrans2D1" presStyleIdx="0" presStyleCnt="0"/>
      <dgm:spPr/>
    </dgm:pt>
    <dgm:pt modelId="{27603307-7D2A-4716-8D96-1CAB60CEB340}" type="pres">
      <dgm:prSet presAssocID="{A3BF3BE6-4F9E-4DDD-BF92-D0C175BCD901}" presName="compNode" presStyleCnt="0"/>
      <dgm:spPr/>
    </dgm:pt>
    <dgm:pt modelId="{03B3DC54-4C5A-4DA6-A7A4-DA08ECF49741}" type="pres">
      <dgm:prSet presAssocID="{A3BF3BE6-4F9E-4DDD-BF92-D0C175BCD901}" presName="iconBgRect" presStyleLbl="bgShp" presStyleIdx="2" presStyleCnt="4"/>
      <dgm:spPr/>
    </dgm:pt>
    <dgm:pt modelId="{F00083E6-CBF0-4F24-ADE8-10B4B40BE22B}" type="pres">
      <dgm:prSet presAssocID="{A3BF3BE6-4F9E-4DDD-BF92-D0C175BCD901}"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022D8345-5440-4971-8485-506169A1BBFB}" type="pres">
      <dgm:prSet presAssocID="{A3BF3BE6-4F9E-4DDD-BF92-D0C175BCD901}" presName="spaceRect" presStyleCnt="0"/>
      <dgm:spPr/>
    </dgm:pt>
    <dgm:pt modelId="{81679B29-5429-45CF-8DD4-9EB75AF89C4A}" type="pres">
      <dgm:prSet presAssocID="{A3BF3BE6-4F9E-4DDD-BF92-D0C175BCD901}" presName="textRect" presStyleLbl="revTx" presStyleIdx="2" presStyleCnt="4">
        <dgm:presLayoutVars>
          <dgm:chMax val="1"/>
          <dgm:chPref val="1"/>
        </dgm:presLayoutVars>
      </dgm:prSet>
      <dgm:spPr/>
    </dgm:pt>
    <dgm:pt modelId="{D9275A28-6B58-4DA0-BB50-2247BB35E9B0}" type="pres">
      <dgm:prSet presAssocID="{9D60B071-F2C3-4C1B-87E8-CAD5FC91899B}" presName="sibTrans" presStyleLbl="sibTrans2D1" presStyleIdx="0" presStyleCnt="0"/>
      <dgm:spPr/>
    </dgm:pt>
    <dgm:pt modelId="{921A8513-58A2-4521-9AC3-8F2BFA5F5CAF}" type="pres">
      <dgm:prSet presAssocID="{C6105745-6169-4CD1-B56B-F2823E9640F3}" presName="compNode" presStyleCnt="0"/>
      <dgm:spPr/>
    </dgm:pt>
    <dgm:pt modelId="{8473AB3D-1A9E-4769-AE36-653787C16BA7}" type="pres">
      <dgm:prSet presAssocID="{C6105745-6169-4CD1-B56B-F2823E9640F3}" presName="iconBgRect" presStyleLbl="bgShp" presStyleIdx="3" presStyleCnt="4"/>
      <dgm:spPr/>
    </dgm:pt>
    <dgm:pt modelId="{EB1C1F4B-5060-4D6A-9D15-4A1FC62B58BF}" type="pres">
      <dgm:prSet presAssocID="{C6105745-6169-4CD1-B56B-F2823E9640F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F3827412-A554-4974-8132-C510F3493169}" type="pres">
      <dgm:prSet presAssocID="{C6105745-6169-4CD1-B56B-F2823E9640F3}" presName="spaceRect" presStyleCnt="0"/>
      <dgm:spPr/>
    </dgm:pt>
    <dgm:pt modelId="{F83C644A-5842-48FB-B82E-7F055E70CF45}" type="pres">
      <dgm:prSet presAssocID="{C6105745-6169-4CD1-B56B-F2823E9640F3}" presName="textRect" presStyleLbl="revTx" presStyleIdx="3" presStyleCnt="4">
        <dgm:presLayoutVars>
          <dgm:chMax val="1"/>
          <dgm:chPref val="1"/>
        </dgm:presLayoutVars>
      </dgm:prSet>
      <dgm:spPr/>
    </dgm:pt>
  </dgm:ptLst>
  <dgm:cxnLst>
    <dgm:cxn modelId="{F7E0DF16-11DF-4336-98DE-322F80990883}" type="presOf" srcId="{C70AC425-2898-4410-8752-6AE2293ACFE3}" destId="{E75769FC-BE36-4205-A14E-2EB5F18004A6}" srcOrd="0" destOrd="0" presId="urn:microsoft.com/office/officeart/2018/2/layout/IconCircleList"/>
    <dgm:cxn modelId="{9D03786E-4FD2-4F44-8C6A-18523E7A2C09}" type="presOf" srcId="{F700D172-E6A7-4643-BD1D-FB1D22973D0E}" destId="{6FABABC3-8158-4B0D-B488-860A39D3F4E5}" srcOrd="0" destOrd="0" presId="urn:microsoft.com/office/officeart/2018/2/layout/IconCircleList"/>
    <dgm:cxn modelId="{601C0253-C7C0-4D4D-AC76-CB09BE4145D8}" type="presOf" srcId="{85B42B49-6D57-470C-ADB4-C4199F738C86}" destId="{E1011291-29A7-41F3-87E6-053DC6BDA9FC}" srcOrd="0" destOrd="0" presId="urn:microsoft.com/office/officeart/2018/2/layout/IconCircleList"/>
    <dgm:cxn modelId="{26664682-AA1D-43DC-AFD5-77E0F19A1DED}" srcId="{85B42B49-6D57-470C-ADB4-C4199F738C86}" destId="{C6105745-6169-4CD1-B56B-F2823E9640F3}" srcOrd="3" destOrd="0" parTransId="{FED90710-2E29-4B06-811A-01DD6D80B9DC}" sibTransId="{BFED46E0-A6DD-498C-ABA7-43F17FB11749}"/>
    <dgm:cxn modelId="{AFBD8D86-D02E-456C-B3DC-B4CCA711EABF}" type="presOf" srcId="{9D60B071-F2C3-4C1B-87E8-CAD5FC91899B}" destId="{D9275A28-6B58-4DA0-BB50-2247BB35E9B0}" srcOrd="0" destOrd="0" presId="urn:microsoft.com/office/officeart/2018/2/layout/IconCircleList"/>
    <dgm:cxn modelId="{9EEF518C-CC6F-476B-A16F-B88D8280A0D4}" srcId="{85B42B49-6D57-470C-ADB4-C4199F738C86}" destId="{C70AC425-2898-4410-8752-6AE2293ACFE3}" srcOrd="0" destOrd="0" parTransId="{2A236B31-E543-4925-928A-F8B42EB9328E}" sibTransId="{A04F45FD-4D18-4BD8-A059-BF8E27D2AA43}"/>
    <dgm:cxn modelId="{41C1919F-9670-47AD-B062-8BA5BBD8C9A8}" type="presOf" srcId="{72726D0A-773A-496F-B928-E4A997C315C3}" destId="{2E5957F2-96EC-45D2-B2A9-A186CB88A258}" srcOrd="0" destOrd="0" presId="urn:microsoft.com/office/officeart/2018/2/layout/IconCircleList"/>
    <dgm:cxn modelId="{E065D0AB-00E4-41D7-8237-36F273130A87}" type="presOf" srcId="{A04F45FD-4D18-4BD8-A059-BF8E27D2AA43}" destId="{36679212-8A62-432D-AA90-31092A621F3B}" srcOrd="0" destOrd="0" presId="urn:microsoft.com/office/officeart/2018/2/layout/IconCircleList"/>
    <dgm:cxn modelId="{814897BC-BFFA-4FB1-A2D7-3304510550C7}" srcId="{85B42B49-6D57-470C-ADB4-C4199F738C86}" destId="{F700D172-E6A7-4643-BD1D-FB1D22973D0E}" srcOrd="1" destOrd="0" parTransId="{E80D03E7-0848-43B2-AECB-325219E853B4}" sibTransId="{72726D0A-773A-496F-B928-E4A997C315C3}"/>
    <dgm:cxn modelId="{648732BE-449C-4F2F-A08B-92D0888AE722}" type="presOf" srcId="{A3BF3BE6-4F9E-4DDD-BF92-D0C175BCD901}" destId="{81679B29-5429-45CF-8DD4-9EB75AF89C4A}" srcOrd="0" destOrd="0" presId="urn:microsoft.com/office/officeart/2018/2/layout/IconCircleList"/>
    <dgm:cxn modelId="{26C318EF-CAB1-48A0-987D-18EB54D1412B}" srcId="{85B42B49-6D57-470C-ADB4-C4199F738C86}" destId="{A3BF3BE6-4F9E-4DDD-BF92-D0C175BCD901}" srcOrd="2" destOrd="0" parTransId="{3279D527-4EEA-4862-A537-FB627A166FE5}" sibTransId="{9D60B071-F2C3-4C1B-87E8-CAD5FC91899B}"/>
    <dgm:cxn modelId="{3B81F3F4-3454-49D3-8E91-ABF7B94B7BFA}" type="presOf" srcId="{C6105745-6169-4CD1-B56B-F2823E9640F3}" destId="{F83C644A-5842-48FB-B82E-7F055E70CF45}" srcOrd="0" destOrd="0" presId="urn:microsoft.com/office/officeart/2018/2/layout/IconCircleList"/>
    <dgm:cxn modelId="{82C54D8D-12AA-4E84-9342-ED9D0496B55A}" type="presParOf" srcId="{E1011291-29A7-41F3-87E6-053DC6BDA9FC}" destId="{89FCABD9-342C-4031-A38D-5B8B45A43ACA}" srcOrd="0" destOrd="0" presId="urn:microsoft.com/office/officeart/2018/2/layout/IconCircleList"/>
    <dgm:cxn modelId="{60470053-B559-4D05-87AF-3C66C13FAF21}" type="presParOf" srcId="{89FCABD9-342C-4031-A38D-5B8B45A43ACA}" destId="{86F022C3-0ADD-4045-9F15-9C4167FBEDE0}" srcOrd="0" destOrd="0" presId="urn:microsoft.com/office/officeart/2018/2/layout/IconCircleList"/>
    <dgm:cxn modelId="{B5693839-A66C-4A58-96C3-E939F3502C2B}" type="presParOf" srcId="{86F022C3-0ADD-4045-9F15-9C4167FBEDE0}" destId="{2FBC6EF1-6695-4D74-9511-36E3612DA142}" srcOrd="0" destOrd="0" presId="urn:microsoft.com/office/officeart/2018/2/layout/IconCircleList"/>
    <dgm:cxn modelId="{80794740-B55A-43BD-8564-1D48352B745E}" type="presParOf" srcId="{86F022C3-0ADD-4045-9F15-9C4167FBEDE0}" destId="{4CC64F61-0D4C-4B71-BBE0-E4AD021BA991}" srcOrd="1" destOrd="0" presId="urn:microsoft.com/office/officeart/2018/2/layout/IconCircleList"/>
    <dgm:cxn modelId="{0A273525-98FC-4E4B-A850-BAF8143922F1}" type="presParOf" srcId="{86F022C3-0ADD-4045-9F15-9C4167FBEDE0}" destId="{4DD454D3-0B0E-473F-8B8D-12332D3FAABD}" srcOrd="2" destOrd="0" presId="urn:microsoft.com/office/officeart/2018/2/layout/IconCircleList"/>
    <dgm:cxn modelId="{2E6FBF7C-86F5-457B-94A7-FDB118F04DC1}" type="presParOf" srcId="{86F022C3-0ADD-4045-9F15-9C4167FBEDE0}" destId="{E75769FC-BE36-4205-A14E-2EB5F18004A6}" srcOrd="3" destOrd="0" presId="urn:microsoft.com/office/officeart/2018/2/layout/IconCircleList"/>
    <dgm:cxn modelId="{02471BDD-2CD1-4743-AA34-5D0C9610141F}" type="presParOf" srcId="{89FCABD9-342C-4031-A38D-5B8B45A43ACA}" destId="{36679212-8A62-432D-AA90-31092A621F3B}" srcOrd="1" destOrd="0" presId="urn:microsoft.com/office/officeart/2018/2/layout/IconCircleList"/>
    <dgm:cxn modelId="{ABB40743-8A20-4F93-A54F-0281AAC6E346}" type="presParOf" srcId="{89FCABD9-342C-4031-A38D-5B8B45A43ACA}" destId="{B5169827-3AEF-4DC2-8E05-68302FC3F20B}" srcOrd="2" destOrd="0" presId="urn:microsoft.com/office/officeart/2018/2/layout/IconCircleList"/>
    <dgm:cxn modelId="{0B4BF2BE-64E6-4652-B574-DAFE31697EDF}" type="presParOf" srcId="{B5169827-3AEF-4DC2-8E05-68302FC3F20B}" destId="{14238058-B0F3-4D62-A38E-89482488ECFE}" srcOrd="0" destOrd="0" presId="urn:microsoft.com/office/officeart/2018/2/layout/IconCircleList"/>
    <dgm:cxn modelId="{E74E6FCB-C581-4288-82CD-220C38F6ABB7}" type="presParOf" srcId="{B5169827-3AEF-4DC2-8E05-68302FC3F20B}" destId="{31F47705-ED6B-4628-A3A2-F93AD764B9B1}" srcOrd="1" destOrd="0" presId="urn:microsoft.com/office/officeart/2018/2/layout/IconCircleList"/>
    <dgm:cxn modelId="{316AE3E0-3713-4673-AF11-ADB4D794B680}" type="presParOf" srcId="{B5169827-3AEF-4DC2-8E05-68302FC3F20B}" destId="{6C12F8A0-933D-4AC4-9E2C-E292FD671338}" srcOrd="2" destOrd="0" presId="urn:microsoft.com/office/officeart/2018/2/layout/IconCircleList"/>
    <dgm:cxn modelId="{84E4C38C-B243-4C54-933F-DEBE78B62F69}" type="presParOf" srcId="{B5169827-3AEF-4DC2-8E05-68302FC3F20B}" destId="{6FABABC3-8158-4B0D-B488-860A39D3F4E5}" srcOrd="3" destOrd="0" presId="urn:microsoft.com/office/officeart/2018/2/layout/IconCircleList"/>
    <dgm:cxn modelId="{A60BA1C3-7313-4571-B345-B1DC29E93A95}" type="presParOf" srcId="{89FCABD9-342C-4031-A38D-5B8B45A43ACA}" destId="{2E5957F2-96EC-45D2-B2A9-A186CB88A258}" srcOrd="3" destOrd="0" presId="urn:microsoft.com/office/officeart/2018/2/layout/IconCircleList"/>
    <dgm:cxn modelId="{30B97DFF-B804-442F-8668-DFD1E57A7EF9}" type="presParOf" srcId="{89FCABD9-342C-4031-A38D-5B8B45A43ACA}" destId="{27603307-7D2A-4716-8D96-1CAB60CEB340}" srcOrd="4" destOrd="0" presId="urn:microsoft.com/office/officeart/2018/2/layout/IconCircleList"/>
    <dgm:cxn modelId="{ECAABEAB-B930-4B84-AF6F-F4E5C12A51CD}" type="presParOf" srcId="{27603307-7D2A-4716-8D96-1CAB60CEB340}" destId="{03B3DC54-4C5A-4DA6-A7A4-DA08ECF49741}" srcOrd="0" destOrd="0" presId="urn:microsoft.com/office/officeart/2018/2/layout/IconCircleList"/>
    <dgm:cxn modelId="{DA676C5F-07AB-408C-8711-4A58FC51F258}" type="presParOf" srcId="{27603307-7D2A-4716-8D96-1CAB60CEB340}" destId="{F00083E6-CBF0-4F24-ADE8-10B4B40BE22B}" srcOrd="1" destOrd="0" presId="urn:microsoft.com/office/officeart/2018/2/layout/IconCircleList"/>
    <dgm:cxn modelId="{536CD5B7-540D-4393-964F-25FDB231305C}" type="presParOf" srcId="{27603307-7D2A-4716-8D96-1CAB60CEB340}" destId="{022D8345-5440-4971-8485-506169A1BBFB}" srcOrd="2" destOrd="0" presId="urn:microsoft.com/office/officeart/2018/2/layout/IconCircleList"/>
    <dgm:cxn modelId="{FD76B2AD-F162-4DAF-A9E4-4C20FC405DBA}" type="presParOf" srcId="{27603307-7D2A-4716-8D96-1CAB60CEB340}" destId="{81679B29-5429-45CF-8DD4-9EB75AF89C4A}" srcOrd="3" destOrd="0" presId="urn:microsoft.com/office/officeart/2018/2/layout/IconCircleList"/>
    <dgm:cxn modelId="{A3499C9A-ECDD-4F17-BAAC-02DB1A0A710E}" type="presParOf" srcId="{89FCABD9-342C-4031-A38D-5B8B45A43ACA}" destId="{D9275A28-6B58-4DA0-BB50-2247BB35E9B0}" srcOrd="5" destOrd="0" presId="urn:microsoft.com/office/officeart/2018/2/layout/IconCircleList"/>
    <dgm:cxn modelId="{6376EFC3-ABBA-4DFB-ABF5-9319B365CC36}" type="presParOf" srcId="{89FCABD9-342C-4031-A38D-5B8B45A43ACA}" destId="{921A8513-58A2-4521-9AC3-8F2BFA5F5CAF}" srcOrd="6" destOrd="0" presId="urn:microsoft.com/office/officeart/2018/2/layout/IconCircleList"/>
    <dgm:cxn modelId="{BAE9C5D6-53AA-4168-81C6-8B343CE6B2A6}" type="presParOf" srcId="{921A8513-58A2-4521-9AC3-8F2BFA5F5CAF}" destId="{8473AB3D-1A9E-4769-AE36-653787C16BA7}" srcOrd="0" destOrd="0" presId="urn:microsoft.com/office/officeart/2018/2/layout/IconCircleList"/>
    <dgm:cxn modelId="{D161A48B-CFD0-422A-839B-B7941298DE79}" type="presParOf" srcId="{921A8513-58A2-4521-9AC3-8F2BFA5F5CAF}" destId="{EB1C1F4B-5060-4D6A-9D15-4A1FC62B58BF}" srcOrd="1" destOrd="0" presId="urn:microsoft.com/office/officeart/2018/2/layout/IconCircleList"/>
    <dgm:cxn modelId="{5118EFD3-C601-4F0E-ABC7-A0C9FE842B57}" type="presParOf" srcId="{921A8513-58A2-4521-9AC3-8F2BFA5F5CAF}" destId="{F3827412-A554-4974-8132-C510F3493169}" srcOrd="2" destOrd="0" presId="urn:microsoft.com/office/officeart/2018/2/layout/IconCircleList"/>
    <dgm:cxn modelId="{945DE23E-1C62-47AC-89A9-62B35D25594E}" type="presParOf" srcId="{921A8513-58A2-4521-9AC3-8F2BFA5F5CAF}" destId="{F83C644A-5842-48FB-B82E-7F055E70CF4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AFEAD0-353D-4F03-91B6-2C15E403B8A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C280693-C7BC-4D12-BDEA-5AF2CA075763}">
      <dgm:prSet/>
      <dgm:spPr/>
      <dgm:t>
        <a:bodyPr/>
        <a:lstStyle/>
        <a:p>
          <a:r>
            <a:rPr lang="en-US" dirty="0"/>
            <a:t>For ethical </a:t>
          </a:r>
          <a:r>
            <a:rPr lang="en-US" dirty="0">
              <a:latin typeface="Calibri Light" panose="020F0302020204030204"/>
            </a:rPr>
            <a:t>considerations</a:t>
          </a:r>
          <a:r>
            <a:rPr lang="en-US" dirty="0"/>
            <a:t>, we have assured participants that the information which they will provide will be kept protected and hidden. </a:t>
          </a:r>
        </a:p>
      </dgm:t>
    </dgm:pt>
    <dgm:pt modelId="{C0E81A83-8547-41EC-81B8-3764964D3AF1}" type="parTrans" cxnId="{26FD9A8B-5476-4025-A684-8A615BDCAD2B}">
      <dgm:prSet/>
      <dgm:spPr/>
      <dgm:t>
        <a:bodyPr/>
        <a:lstStyle/>
        <a:p>
          <a:endParaRPr lang="en-US"/>
        </a:p>
      </dgm:t>
    </dgm:pt>
    <dgm:pt modelId="{10A600E2-2376-4F31-A70E-2004B5873648}" type="sibTrans" cxnId="{26FD9A8B-5476-4025-A684-8A615BDCAD2B}">
      <dgm:prSet/>
      <dgm:spPr/>
      <dgm:t>
        <a:bodyPr/>
        <a:lstStyle/>
        <a:p>
          <a:endParaRPr lang="en-US"/>
        </a:p>
      </dgm:t>
    </dgm:pt>
    <dgm:pt modelId="{1F0ACE6C-E122-41A6-A694-D123959783AC}">
      <dgm:prSet/>
      <dgm:spPr/>
      <dgm:t>
        <a:bodyPr/>
        <a:lstStyle/>
        <a:p>
          <a:pPr rtl="0"/>
          <a:r>
            <a:rPr lang="en-US" dirty="0"/>
            <a:t>Furthermore, we also told them that the name of their will not be closed and they would be given different names.</a:t>
          </a:r>
          <a:r>
            <a:rPr lang="en-US" dirty="0">
              <a:latin typeface="Calibri Light" panose="020F0302020204030204"/>
            </a:rPr>
            <a:t> </a:t>
          </a:r>
          <a:endParaRPr lang="en-US" dirty="0"/>
        </a:p>
      </dgm:t>
    </dgm:pt>
    <dgm:pt modelId="{C96F5FD5-E7A5-4E46-A442-F93766AE9887}" type="parTrans" cxnId="{A26FC1EA-3646-43C3-9916-02FADC563CBF}">
      <dgm:prSet/>
      <dgm:spPr/>
      <dgm:t>
        <a:bodyPr/>
        <a:lstStyle/>
        <a:p>
          <a:endParaRPr lang="en-US"/>
        </a:p>
      </dgm:t>
    </dgm:pt>
    <dgm:pt modelId="{9F8C105D-9902-428B-B33D-B8BEF04CEE2C}" type="sibTrans" cxnId="{A26FC1EA-3646-43C3-9916-02FADC563CBF}">
      <dgm:prSet/>
      <dgm:spPr/>
      <dgm:t>
        <a:bodyPr/>
        <a:lstStyle/>
        <a:p>
          <a:endParaRPr lang="en-US"/>
        </a:p>
      </dgm:t>
    </dgm:pt>
    <dgm:pt modelId="{4E81EE2B-7B68-4C3B-8C23-64F17A8A258F}">
      <dgm:prSet/>
      <dgm:spPr/>
      <dgm:t>
        <a:bodyPr/>
        <a:lstStyle/>
        <a:p>
          <a:r>
            <a:rPr lang="en-US" dirty="0"/>
            <a:t>Also, we have told them that we will not talk about their culture, caste or anything which might hurt their feelings. </a:t>
          </a:r>
        </a:p>
      </dgm:t>
    </dgm:pt>
    <dgm:pt modelId="{B75EEC69-49B9-419D-B222-D87A0A53917D}" type="parTrans" cxnId="{64CC2C50-A23F-4BD6-875D-31813069439A}">
      <dgm:prSet/>
      <dgm:spPr/>
      <dgm:t>
        <a:bodyPr/>
        <a:lstStyle/>
        <a:p>
          <a:endParaRPr lang="en-US"/>
        </a:p>
      </dgm:t>
    </dgm:pt>
    <dgm:pt modelId="{89D98753-E807-4B62-891C-43BFF81E6910}" type="sibTrans" cxnId="{64CC2C50-A23F-4BD6-875D-31813069439A}">
      <dgm:prSet/>
      <dgm:spPr/>
      <dgm:t>
        <a:bodyPr/>
        <a:lstStyle/>
        <a:p>
          <a:endParaRPr lang="en-US"/>
        </a:p>
      </dgm:t>
    </dgm:pt>
    <dgm:pt modelId="{B61D4908-E971-4FBB-8FE0-9F58707B7F5D}" type="pres">
      <dgm:prSet presAssocID="{05AFEAD0-353D-4F03-91B6-2C15E403B8A4}" presName="hierChild1" presStyleCnt="0">
        <dgm:presLayoutVars>
          <dgm:chPref val="1"/>
          <dgm:dir/>
          <dgm:animOne val="branch"/>
          <dgm:animLvl val="lvl"/>
          <dgm:resizeHandles/>
        </dgm:presLayoutVars>
      </dgm:prSet>
      <dgm:spPr/>
    </dgm:pt>
    <dgm:pt modelId="{2A35AA4C-B914-4F3C-8A85-0A6258F73625}" type="pres">
      <dgm:prSet presAssocID="{8C280693-C7BC-4D12-BDEA-5AF2CA075763}" presName="hierRoot1" presStyleCnt="0"/>
      <dgm:spPr/>
    </dgm:pt>
    <dgm:pt modelId="{99098896-59FA-440E-9CC8-8D400034A928}" type="pres">
      <dgm:prSet presAssocID="{8C280693-C7BC-4D12-BDEA-5AF2CA075763}" presName="composite" presStyleCnt="0"/>
      <dgm:spPr/>
    </dgm:pt>
    <dgm:pt modelId="{D9891ADA-96AF-4A16-86A2-D400B8417015}" type="pres">
      <dgm:prSet presAssocID="{8C280693-C7BC-4D12-BDEA-5AF2CA075763}" presName="background" presStyleLbl="node0" presStyleIdx="0" presStyleCnt="3"/>
      <dgm:spPr/>
    </dgm:pt>
    <dgm:pt modelId="{16B14AB2-ED4F-4B95-8A7A-D5DE1ABF3C16}" type="pres">
      <dgm:prSet presAssocID="{8C280693-C7BC-4D12-BDEA-5AF2CA075763}" presName="text" presStyleLbl="fgAcc0" presStyleIdx="0" presStyleCnt="3">
        <dgm:presLayoutVars>
          <dgm:chPref val="3"/>
        </dgm:presLayoutVars>
      </dgm:prSet>
      <dgm:spPr/>
    </dgm:pt>
    <dgm:pt modelId="{C9F0E1D0-2859-4D23-8361-B87EED9DC788}" type="pres">
      <dgm:prSet presAssocID="{8C280693-C7BC-4D12-BDEA-5AF2CA075763}" presName="hierChild2" presStyleCnt="0"/>
      <dgm:spPr/>
    </dgm:pt>
    <dgm:pt modelId="{C2C90E45-F84F-4940-8DB4-2D2FAC3FE8F0}" type="pres">
      <dgm:prSet presAssocID="{1F0ACE6C-E122-41A6-A694-D123959783AC}" presName="hierRoot1" presStyleCnt="0"/>
      <dgm:spPr/>
    </dgm:pt>
    <dgm:pt modelId="{29DFB32C-CCC3-45C8-B76C-00183416DC4D}" type="pres">
      <dgm:prSet presAssocID="{1F0ACE6C-E122-41A6-A694-D123959783AC}" presName="composite" presStyleCnt="0"/>
      <dgm:spPr/>
    </dgm:pt>
    <dgm:pt modelId="{25DBEF77-DC18-49CF-BFDA-1A29F99A95E0}" type="pres">
      <dgm:prSet presAssocID="{1F0ACE6C-E122-41A6-A694-D123959783AC}" presName="background" presStyleLbl="node0" presStyleIdx="1" presStyleCnt="3"/>
      <dgm:spPr/>
    </dgm:pt>
    <dgm:pt modelId="{6DDE6F7A-BA07-4AF6-9173-AAAFABD4E13E}" type="pres">
      <dgm:prSet presAssocID="{1F0ACE6C-E122-41A6-A694-D123959783AC}" presName="text" presStyleLbl="fgAcc0" presStyleIdx="1" presStyleCnt="3">
        <dgm:presLayoutVars>
          <dgm:chPref val="3"/>
        </dgm:presLayoutVars>
      </dgm:prSet>
      <dgm:spPr/>
    </dgm:pt>
    <dgm:pt modelId="{7914142B-77FF-4935-A165-656905DE2A47}" type="pres">
      <dgm:prSet presAssocID="{1F0ACE6C-E122-41A6-A694-D123959783AC}" presName="hierChild2" presStyleCnt="0"/>
      <dgm:spPr/>
    </dgm:pt>
    <dgm:pt modelId="{FC37045A-B050-46A6-87B4-A5612A526722}" type="pres">
      <dgm:prSet presAssocID="{4E81EE2B-7B68-4C3B-8C23-64F17A8A258F}" presName="hierRoot1" presStyleCnt="0"/>
      <dgm:spPr/>
    </dgm:pt>
    <dgm:pt modelId="{0D34CBB9-5B54-40AE-91FE-40B9847BA460}" type="pres">
      <dgm:prSet presAssocID="{4E81EE2B-7B68-4C3B-8C23-64F17A8A258F}" presName="composite" presStyleCnt="0"/>
      <dgm:spPr/>
    </dgm:pt>
    <dgm:pt modelId="{6CC438E0-62F9-40A1-9091-3807AD2C1ADC}" type="pres">
      <dgm:prSet presAssocID="{4E81EE2B-7B68-4C3B-8C23-64F17A8A258F}" presName="background" presStyleLbl="node0" presStyleIdx="2" presStyleCnt="3"/>
      <dgm:spPr/>
    </dgm:pt>
    <dgm:pt modelId="{D805B3FB-BF61-42BD-BD48-FED120BE5F8D}" type="pres">
      <dgm:prSet presAssocID="{4E81EE2B-7B68-4C3B-8C23-64F17A8A258F}" presName="text" presStyleLbl="fgAcc0" presStyleIdx="2" presStyleCnt="3">
        <dgm:presLayoutVars>
          <dgm:chPref val="3"/>
        </dgm:presLayoutVars>
      </dgm:prSet>
      <dgm:spPr/>
    </dgm:pt>
    <dgm:pt modelId="{43BB4ABC-AA5E-4FAD-85D9-8B529B3C68BA}" type="pres">
      <dgm:prSet presAssocID="{4E81EE2B-7B68-4C3B-8C23-64F17A8A258F}" presName="hierChild2" presStyleCnt="0"/>
      <dgm:spPr/>
    </dgm:pt>
  </dgm:ptLst>
  <dgm:cxnLst>
    <dgm:cxn modelId="{1303B71C-E3AF-4CE6-9E18-B0E7795508C6}" type="presOf" srcId="{8C280693-C7BC-4D12-BDEA-5AF2CA075763}" destId="{16B14AB2-ED4F-4B95-8A7A-D5DE1ABF3C16}" srcOrd="0" destOrd="0" presId="urn:microsoft.com/office/officeart/2005/8/layout/hierarchy1"/>
    <dgm:cxn modelId="{64CC2C50-A23F-4BD6-875D-31813069439A}" srcId="{05AFEAD0-353D-4F03-91B6-2C15E403B8A4}" destId="{4E81EE2B-7B68-4C3B-8C23-64F17A8A258F}" srcOrd="2" destOrd="0" parTransId="{B75EEC69-49B9-419D-B222-D87A0A53917D}" sibTransId="{89D98753-E807-4B62-891C-43BFF81E6910}"/>
    <dgm:cxn modelId="{760D7E53-BAF0-43A9-A430-E6C17DF2E10E}" type="presOf" srcId="{05AFEAD0-353D-4F03-91B6-2C15E403B8A4}" destId="{B61D4908-E971-4FBB-8FE0-9F58707B7F5D}" srcOrd="0" destOrd="0" presId="urn:microsoft.com/office/officeart/2005/8/layout/hierarchy1"/>
    <dgm:cxn modelId="{0E687F53-299E-4ED4-B109-40D4A0EB1381}" type="presOf" srcId="{1F0ACE6C-E122-41A6-A694-D123959783AC}" destId="{6DDE6F7A-BA07-4AF6-9173-AAAFABD4E13E}" srcOrd="0" destOrd="0" presId="urn:microsoft.com/office/officeart/2005/8/layout/hierarchy1"/>
    <dgm:cxn modelId="{26FD9A8B-5476-4025-A684-8A615BDCAD2B}" srcId="{05AFEAD0-353D-4F03-91B6-2C15E403B8A4}" destId="{8C280693-C7BC-4D12-BDEA-5AF2CA075763}" srcOrd="0" destOrd="0" parTransId="{C0E81A83-8547-41EC-81B8-3764964D3AF1}" sibTransId="{10A600E2-2376-4F31-A70E-2004B5873648}"/>
    <dgm:cxn modelId="{047B0FD3-86D5-4863-8E80-EA9ED6874D6D}" type="presOf" srcId="{4E81EE2B-7B68-4C3B-8C23-64F17A8A258F}" destId="{D805B3FB-BF61-42BD-BD48-FED120BE5F8D}" srcOrd="0" destOrd="0" presId="urn:microsoft.com/office/officeart/2005/8/layout/hierarchy1"/>
    <dgm:cxn modelId="{A26FC1EA-3646-43C3-9916-02FADC563CBF}" srcId="{05AFEAD0-353D-4F03-91B6-2C15E403B8A4}" destId="{1F0ACE6C-E122-41A6-A694-D123959783AC}" srcOrd="1" destOrd="0" parTransId="{C96F5FD5-E7A5-4E46-A442-F93766AE9887}" sibTransId="{9F8C105D-9902-428B-B33D-B8BEF04CEE2C}"/>
    <dgm:cxn modelId="{D413973B-14E4-4DA0-92DB-A18A372B384A}" type="presParOf" srcId="{B61D4908-E971-4FBB-8FE0-9F58707B7F5D}" destId="{2A35AA4C-B914-4F3C-8A85-0A6258F73625}" srcOrd="0" destOrd="0" presId="urn:microsoft.com/office/officeart/2005/8/layout/hierarchy1"/>
    <dgm:cxn modelId="{687E9A91-2A26-473F-BB54-FEC1D823DDF9}" type="presParOf" srcId="{2A35AA4C-B914-4F3C-8A85-0A6258F73625}" destId="{99098896-59FA-440E-9CC8-8D400034A928}" srcOrd="0" destOrd="0" presId="urn:microsoft.com/office/officeart/2005/8/layout/hierarchy1"/>
    <dgm:cxn modelId="{E260F472-FDB3-4FBA-AE78-0333AAE6D69F}" type="presParOf" srcId="{99098896-59FA-440E-9CC8-8D400034A928}" destId="{D9891ADA-96AF-4A16-86A2-D400B8417015}" srcOrd="0" destOrd="0" presId="urn:microsoft.com/office/officeart/2005/8/layout/hierarchy1"/>
    <dgm:cxn modelId="{E36B2DD1-003F-48DC-AC10-9A3AB3A0CF05}" type="presParOf" srcId="{99098896-59FA-440E-9CC8-8D400034A928}" destId="{16B14AB2-ED4F-4B95-8A7A-D5DE1ABF3C16}" srcOrd="1" destOrd="0" presId="urn:microsoft.com/office/officeart/2005/8/layout/hierarchy1"/>
    <dgm:cxn modelId="{D3E48B4A-196C-42B2-9B66-897B724509EA}" type="presParOf" srcId="{2A35AA4C-B914-4F3C-8A85-0A6258F73625}" destId="{C9F0E1D0-2859-4D23-8361-B87EED9DC788}" srcOrd="1" destOrd="0" presId="urn:microsoft.com/office/officeart/2005/8/layout/hierarchy1"/>
    <dgm:cxn modelId="{3C1D11A7-9483-405F-9F7F-BCA4EEE873CF}" type="presParOf" srcId="{B61D4908-E971-4FBB-8FE0-9F58707B7F5D}" destId="{C2C90E45-F84F-4940-8DB4-2D2FAC3FE8F0}" srcOrd="1" destOrd="0" presId="urn:microsoft.com/office/officeart/2005/8/layout/hierarchy1"/>
    <dgm:cxn modelId="{F8984954-5281-4E61-8041-8DB61CD0E73B}" type="presParOf" srcId="{C2C90E45-F84F-4940-8DB4-2D2FAC3FE8F0}" destId="{29DFB32C-CCC3-45C8-B76C-00183416DC4D}" srcOrd="0" destOrd="0" presId="urn:microsoft.com/office/officeart/2005/8/layout/hierarchy1"/>
    <dgm:cxn modelId="{A006259A-4D05-4398-8AB7-23FADDDFF170}" type="presParOf" srcId="{29DFB32C-CCC3-45C8-B76C-00183416DC4D}" destId="{25DBEF77-DC18-49CF-BFDA-1A29F99A95E0}" srcOrd="0" destOrd="0" presId="urn:microsoft.com/office/officeart/2005/8/layout/hierarchy1"/>
    <dgm:cxn modelId="{EEDDB527-B18C-4196-8355-C60CA3A523D8}" type="presParOf" srcId="{29DFB32C-CCC3-45C8-B76C-00183416DC4D}" destId="{6DDE6F7A-BA07-4AF6-9173-AAAFABD4E13E}" srcOrd="1" destOrd="0" presId="urn:microsoft.com/office/officeart/2005/8/layout/hierarchy1"/>
    <dgm:cxn modelId="{3F402250-C8F0-443E-92D7-F8D798FC0796}" type="presParOf" srcId="{C2C90E45-F84F-4940-8DB4-2D2FAC3FE8F0}" destId="{7914142B-77FF-4935-A165-656905DE2A47}" srcOrd="1" destOrd="0" presId="urn:microsoft.com/office/officeart/2005/8/layout/hierarchy1"/>
    <dgm:cxn modelId="{954B4727-8BF1-4EF4-8A0E-688A1E622A9E}" type="presParOf" srcId="{B61D4908-E971-4FBB-8FE0-9F58707B7F5D}" destId="{FC37045A-B050-46A6-87B4-A5612A526722}" srcOrd="2" destOrd="0" presId="urn:microsoft.com/office/officeart/2005/8/layout/hierarchy1"/>
    <dgm:cxn modelId="{595B6828-E948-49DE-B919-B93E5C7219B7}" type="presParOf" srcId="{FC37045A-B050-46A6-87B4-A5612A526722}" destId="{0D34CBB9-5B54-40AE-91FE-40B9847BA460}" srcOrd="0" destOrd="0" presId="urn:microsoft.com/office/officeart/2005/8/layout/hierarchy1"/>
    <dgm:cxn modelId="{0D879409-D549-439F-B09A-C06FB39A11DB}" type="presParOf" srcId="{0D34CBB9-5B54-40AE-91FE-40B9847BA460}" destId="{6CC438E0-62F9-40A1-9091-3807AD2C1ADC}" srcOrd="0" destOrd="0" presId="urn:microsoft.com/office/officeart/2005/8/layout/hierarchy1"/>
    <dgm:cxn modelId="{5D17D4E5-F290-4B6F-8E47-E7B6FC068C85}" type="presParOf" srcId="{0D34CBB9-5B54-40AE-91FE-40B9847BA460}" destId="{D805B3FB-BF61-42BD-BD48-FED120BE5F8D}" srcOrd="1" destOrd="0" presId="urn:microsoft.com/office/officeart/2005/8/layout/hierarchy1"/>
    <dgm:cxn modelId="{0F08D169-A525-422F-8F39-60A9B91B1FD4}" type="presParOf" srcId="{FC37045A-B050-46A6-87B4-A5612A526722}" destId="{43BB4ABC-AA5E-4FAD-85D9-8B529B3C68B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C481E81-13AB-4763-8F81-79A6898C24D1}"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60F781AD-26D1-4D99-99B9-D663B7CB89DB}">
      <dgm:prSet/>
      <dgm:spPr/>
      <dgm:t>
        <a:bodyPr/>
        <a:lstStyle/>
        <a:p>
          <a:pPr>
            <a:lnSpc>
              <a:spcPct val="100000"/>
            </a:lnSpc>
          </a:pPr>
          <a:r>
            <a:rPr lang="en-US"/>
            <a:t>For interviews, we would take around 3 days because we will be carrying out joint as well as individual interviews. </a:t>
          </a:r>
        </a:p>
      </dgm:t>
    </dgm:pt>
    <dgm:pt modelId="{0EF81800-22F9-4DCC-BAED-A6216DC57DAF}" type="parTrans" cxnId="{C1E0B40F-048B-4110-9D8E-F5B389B246F1}">
      <dgm:prSet/>
      <dgm:spPr/>
      <dgm:t>
        <a:bodyPr/>
        <a:lstStyle/>
        <a:p>
          <a:endParaRPr lang="en-US"/>
        </a:p>
      </dgm:t>
    </dgm:pt>
    <dgm:pt modelId="{1C07C369-8940-452F-9CA6-A61F76AF57B2}" type="sibTrans" cxnId="{C1E0B40F-048B-4110-9D8E-F5B389B246F1}">
      <dgm:prSet/>
      <dgm:spPr/>
      <dgm:t>
        <a:bodyPr/>
        <a:lstStyle/>
        <a:p>
          <a:endParaRPr lang="en-US"/>
        </a:p>
      </dgm:t>
    </dgm:pt>
    <dgm:pt modelId="{015B13B4-A245-4B94-8DBE-9E8CD5645CF4}">
      <dgm:prSet/>
      <dgm:spPr/>
      <dgm:t>
        <a:bodyPr/>
        <a:lstStyle/>
        <a:p>
          <a:pPr>
            <a:lnSpc>
              <a:spcPct val="100000"/>
            </a:lnSpc>
          </a:pPr>
          <a:r>
            <a:rPr lang="en-US"/>
            <a:t>We would take around 5 days to gather information from internet sources and articles.</a:t>
          </a:r>
        </a:p>
      </dgm:t>
    </dgm:pt>
    <dgm:pt modelId="{E0E43155-0A2C-4E82-BBB0-BFAE3789531D}" type="parTrans" cxnId="{FBDFCA7D-249B-4AEF-B0A7-F62EE575468E}">
      <dgm:prSet/>
      <dgm:spPr/>
      <dgm:t>
        <a:bodyPr/>
        <a:lstStyle/>
        <a:p>
          <a:endParaRPr lang="en-US"/>
        </a:p>
      </dgm:t>
    </dgm:pt>
    <dgm:pt modelId="{B59B1FB3-03F8-40FA-87BF-6599075CE213}" type="sibTrans" cxnId="{FBDFCA7D-249B-4AEF-B0A7-F62EE575468E}">
      <dgm:prSet/>
      <dgm:spPr/>
      <dgm:t>
        <a:bodyPr/>
        <a:lstStyle/>
        <a:p>
          <a:endParaRPr lang="en-US"/>
        </a:p>
      </dgm:t>
    </dgm:pt>
    <dgm:pt modelId="{906BC18F-40EC-4100-A9B9-EFD47E7188C0}">
      <dgm:prSet/>
      <dgm:spPr/>
      <dgm:t>
        <a:bodyPr/>
        <a:lstStyle/>
        <a:p>
          <a:pPr>
            <a:lnSpc>
              <a:spcPct val="100000"/>
            </a:lnSpc>
          </a:pPr>
          <a:r>
            <a:rPr lang="en-US"/>
            <a:t>It would take around 1 day for conducting questionnaires. </a:t>
          </a:r>
        </a:p>
      </dgm:t>
    </dgm:pt>
    <dgm:pt modelId="{8270CB54-4C3A-4BA2-B4F7-C886B588265E}" type="parTrans" cxnId="{93082F7C-D7F8-409B-A012-006DE4EEE333}">
      <dgm:prSet/>
      <dgm:spPr/>
      <dgm:t>
        <a:bodyPr/>
        <a:lstStyle/>
        <a:p>
          <a:endParaRPr lang="en-US"/>
        </a:p>
      </dgm:t>
    </dgm:pt>
    <dgm:pt modelId="{46B2EB22-38CA-4B62-A379-87F65AD96A01}" type="sibTrans" cxnId="{93082F7C-D7F8-409B-A012-006DE4EEE333}">
      <dgm:prSet/>
      <dgm:spPr/>
      <dgm:t>
        <a:bodyPr/>
        <a:lstStyle/>
        <a:p>
          <a:endParaRPr lang="en-US"/>
        </a:p>
      </dgm:t>
    </dgm:pt>
    <dgm:pt modelId="{B75F5D84-FD1D-41A2-B9E6-54B89003FBFB}">
      <dgm:prSet/>
      <dgm:spPr/>
      <dgm:t>
        <a:bodyPr/>
        <a:lstStyle/>
        <a:p>
          <a:pPr>
            <a:lnSpc>
              <a:spcPct val="100000"/>
            </a:lnSpc>
          </a:pPr>
          <a:r>
            <a:rPr lang="en-US"/>
            <a:t>And lastly, we would be providing result after 2 days of questionnaires</a:t>
          </a:r>
        </a:p>
      </dgm:t>
    </dgm:pt>
    <dgm:pt modelId="{CE76889E-2871-4AD9-A37B-47220A52FDF7}" type="parTrans" cxnId="{DE141436-3EDA-498B-8B19-CAA1C64D6154}">
      <dgm:prSet/>
      <dgm:spPr/>
      <dgm:t>
        <a:bodyPr/>
        <a:lstStyle/>
        <a:p>
          <a:endParaRPr lang="en-US"/>
        </a:p>
      </dgm:t>
    </dgm:pt>
    <dgm:pt modelId="{C6B888E5-37BC-417F-A4FA-7CE1FAEFD757}" type="sibTrans" cxnId="{DE141436-3EDA-498B-8B19-CAA1C64D6154}">
      <dgm:prSet/>
      <dgm:spPr/>
      <dgm:t>
        <a:bodyPr/>
        <a:lstStyle/>
        <a:p>
          <a:endParaRPr lang="en-US"/>
        </a:p>
      </dgm:t>
    </dgm:pt>
    <dgm:pt modelId="{7FB1C91C-0BFF-4E39-AD05-02CCED911DBD}" type="pres">
      <dgm:prSet presAssocID="{5C481E81-13AB-4763-8F81-79A6898C24D1}" presName="root" presStyleCnt="0">
        <dgm:presLayoutVars>
          <dgm:dir/>
          <dgm:resizeHandles val="exact"/>
        </dgm:presLayoutVars>
      </dgm:prSet>
      <dgm:spPr/>
    </dgm:pt>
    <dgm:pt modelId="{C6A0378E-F630-4D9D-AF26-B8C53778B375}" type="pres">
      <dgm:prSet presAssocID="{60F781AD-26D1-4D99-99B9-D663B7CB89DB}" presName="compNode" presStyleCnt="0"/>
      <dgm:spPr/>
    </dgm:pt>
    <dgm:pt modelId="{8D040A0A-6EB3-47E0-9270-758AC61978B5}" type="pres">
      <dgm:prSet presAssocID="{60F781AD-26D1-4D99-99B9-D663B7CB89DB}" presName="bgRect" presStyleLbl="bgShp" presStyleIdx="0" presStyleCnt="4"/>
      <dgm:spPr/>
    </dgm:pt>
    <dgm:pt modelId="{4D48FF37-0713-4C0E-96C2-74ACD55EF1CA}" type="pres">
      <dgm:prSet presAssocID="{60F781AD-26D1-4D99-99B9-D663B7CB89DB}"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9468274E-2624-4794-A13D-0C64DEEAD979}" type="pres">
      <dgm:prSet presAssocID="{60F781AD-26D1-4D99-99B9-D663B7CB89DB}" presName="spaceRect" presStyleCnt="0"/>
      <dgm:spPr/>
    </dgm:pt>
    <dgm:pt modelId="{7CD215ED-4566-4C92-8FBE-F0D54C2C46D3}" type="pres">
      <dgm:prSet presAssocID="{60F781AD-26D1-4D99-99B9-D663B7CB89DB}" presName="parTx" presStyleLbl="revTx" presStyleIdx="0" presStyleCnt="4">
        <dgm:presLayoutVars>
          <dgm:chMax val="0"/>
          <dgm:chPref val="0"/>
        </dgm:presLayoutVars>
      </dgm:prSet>
      <dgm:spPr/>
    </dgm:pt>
    <dgm:pt modelId="{3A745218-F346-47E5-9E09-025C9BA35482}" type="pres">
      <dgm:prSet presAssocID="{1C07C369-8940-452F-9CA6-A61F76AF57B2}" presName="sibTrans" presStyleCnt="0"/>
      <dgm:spPr/>
    </dgm:pt>
    <dgm:pt modelId="{6977175D-B5DC-4FAC-A200-F893D078EABD}" type="pres">
      <dgm:prSet presAssocID="{015B13B4-A245-4B94-8DBE-9E8CD5645CF4}" presName="compNode" presStyleCnt="0"/>
      <dgm:spPr/>
    </dgm:pt>
    <dgm:pt modelId="{AE101FEA-30F1-4D71-9218-CB4D5986D2AE}" type="pres">
      <dgm:prSet presAssocID="{015B13B4-A245-4B94-8DBE-9E8CD5645CF4}" presName="bgRect" presStyleLbl="bgShp" presStyleIdx="1" presStyleCnt="4"/>
      <dgm:spPr/>
    </dgm:pt>
    <dgm:pt modelId="{4F1C2C7B-07FC-4AF5-8EB6-B4D52B31C7C9}" type="pres">
      <dgm:prSet presAssocID="{015B13B4-A245-4B94-8DBE-9E8CD5645CF4}"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11D7033B-E7C1-486E-89DF-8DEC1F9D575B}" type="pres">
      <dgm:prSet presAssocID="{015B13B4-A245-4B94-8DBE-9E8CD5645CF4}" presName="spaceRect" presStyleCnt="0"/>
      <dgm:spPr/>
    </dgm:pt>
    <dgm:pt modelId="{7B58FF75-A18F-4501-AD69-3F75E49BE16C}" type="pres">
      <dgm:prSet presAssocID="{015B13B4-A245-4B94-8DBE-9E8CD5645CF4}" presName="parTx" presStyleLbl="revTx" presStyleIdx="1" presStyleCnt="4">
        <dgm:presLayoutVars>
          <dgm:chMax val="0"/>
          <dgm:chPref val="0"/>
        </dgm:presLayoutVars>
      </dgm:prSet>
      <dgm:spPr/>
    </dgm:pt>
    <dgm:pt modelId="{CDE05203-7CBF-4AF2-8052-53F53267F644}" type="pres">
      <dgm:prSet presAssocID="{B59B1FB3-03F8-40FA-87BF-6599075CE213}" presName="sibTrans" presStyleCnt="0"/>
      <dgm:spPr/>
    </dgm:pt>
    <dgm:pt modelId="{EDDF5DC6-A9B0-45AD-AF4A-0F9C71BA8925}" type="pres">
      <dgm:prSet presAssocID="{906BC18F-40EC-4100-A9B9-EFD47E7188C0}" presName="compNode" presStyleCnt="0"/>
      <dgm:spPr/>
    </dgm:pt>
    <dgm:pt modelId="{97865E70-5BFC-4EC5-844A-D92481C8CF40}" type="pres">
      <dgm:prSet presAssocID="{906BC18F-40EC-4100-A9B9-EFD47E7188C0}" presName="bgRect" presStyleLbl="bgShp" presStyleIdx="2" presStyleCnt="4"/>
      <dgm:spPr/>
    </dgm:pt>
    <dgm:pt modelId="{1CCB377D-28AF-4F04-A284-8F07024E2DB5}" type="pres">
      <dgm:prSet presAssocID="{906BC18F-40EC-4100-A9B9-EFD47E7188C0}"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C6A553E0-3300-4016-AF68-5C14E06301FE}" type="pres">
      <dgm:prSet presAssocID="{906BC18F-40EC-4100-A9B9-EFD47E7188C0}" presName="spaceRect" presStyleCnt="0"/>
      <dgm:spPr/>
    </dgm:pt>
    <dgm:pt modelId="{EB1B8CDE-9CEB-47F3-884E-947C1CF699E6}" type="pres">
      <dgm:prSet presAssocID="{906BC18F-40EC-4100-A9B9-EFD47E7188C0}" presName="parTx" presStyleLbl="revTx" presStyleIdx="2" presStyleCnt="4">
        <dgm:presLayoutVars>
          <dgm:chMax val="0"/>
          <dgm:chPref val="0"/>
        </dgm:presLayoutVars>
      </dgm:prSet>
      <dgm:spPr/>
    </dgm:pt>
    <dgm:pt modelId="{08415A82-EC44-4804-A3B9-7E8A8565BA3B}" type="pres">
      <dgm:prSet presAssocID="{46B2EB22-38CA-4B62-A379-87F65AD96A01}" presName="sibTrans" presStyleCnt="0"/>
      <dgm:spPr/>
    </dgm:pt>
    <dgm:pt modelId="{63B943E9-19D4-4F91-BF32-EDCA092CB6DA}" type="pres">
      <dgm:prSet presAssocID="{B75F5D84-FD1D-41A2-B9E6-54B89003FBFB}" presName="compNode" presStyleCnt="0"/>
      <dgm:spPr/>
    </dgm:pt>
    <dgm:pt modelId="{B3749EA2-3AD1-4124-A57A-770C279D0F69}" type="pres">
      <dgm:prSet presAssocID="{B75F5D84-FD1D-41A2-B9E6-54B89003FBFB}" presName="bgRect" presStyleLbl="bgShp" presStyleIdx="3" presStyleCnt="4"/>
      <dgm:spPr/>
    </dgm:pt>
    <dgm:pt modelId="{9EDC12F5-AC23-4DF5-8CB3-9DB1BBA9644F}" type="pres">
      <dgm:prSet presAssocID="{B75F5D84-FD1D-41A2-B9E6-54B89003FBF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st"/>
        </a:ext>
      </dgm:extLst>
    </dgm:pt>
    <dgm:pt modelId="{F6B8A07F-1DE4-4DDC-9B7B-2BA67311128D}" type="pres">
      <dgm:prSet presAssocID="{B75F5D84-FD1D-41A2-B9E6-54B89003FBFB}" presName="spaceRect" presStyleCnt="0"/>
      <dgm:spPr/>
    </dgm:pt>
    <dgm:pt modelId="{99C0E0A7-3D5D-4C6B-9C6F-F8AB6DDA9DAF}" type="pres">
      <dgm:prSet presAssocID="{B75F5D84-FD1D-41A2-B9E6-54B89003FBFB}" presName="parTx" presStyleLbl="revTx" presStyleIdx="3" presStyleCnt="4">
        <dgm:presLayoutVars>
          <dgm:chMax val="0"/>
          <dgm:chPref val="0"/>
        </dgm:presLayoutVars>
      </dgm:prSet>
      <dgm:spPr/>
    </dgm:pt>
  </dgm:ptLst>
  <dgm:cxnLst>
    <dgm:cxn modelId="{C1E0B40F-048B-4110-9D8E-F5B389B246F1}" srcId="{5C481E81-13AB-4763-8F81-79A6898C24D1}" destId="{60F781AD-26D1-4D99-99B9-D663B7CB89DB}" srcOrd="0" destOrd="0" parTransId="{0EF81800-22F9-4DCC-BAED-A6216DC57DAF}" sibTransId="{1C07C369-8940-452F-9CA6-A61F76AF57B2}"/>
    <dgm:cxn modelId="{DE141436-3EDA-498B-8B19-CAA1C64D6154}" srcId="{5C481E81-13AB-4763-8F81-79A6898C24D1}" destId="{B75F5D84-FD1D-41A2-B9E6-54B89003FBFB}" srcOrd="3" destOrd="0" parTransId="{CE76889E-2871-4AD9-A37B-47220A52FDF7}" sibTransId="{C6B888E5-37BC-417F-A4FA-7CE1FAEFD757}"/>
    <dgm:cxn modelId="{6C0A6455-5BF3-43CF-B064-DE96F6D0436C}" type="presOf" srcId="{60F781AD-26D1-4D99-99B9-D663B7CB89DB}" destId="{7CD215ED-4566-4C92-8FBE-F0D54C2C46D3}" srcOrd="0" destOrd="0" presId="urn:microsoft.com/office/officeart/2018/2/layout/IconVerticalSolidList"/>
    <dgm:cxn modelId="{93082F7C-D7F8-409B-A012-006DE4EEE333}" srcId="{5C481E81-13AB-4763-8F81-79A6898C24D1}" destId="{906BC18F-40EC-4100-A9B9-EFD47E7188C0}" srcOrd="2" destOrd="0" parTransId="{8270CB54-4C3A-4BA2-B4F7-C886B588265E}" sibTransId="{46B2EB22-38CA-4B62-A379-87F65AD96A01}"/>
    <dgm:cxn modelId="{FBDFCA7D-249B-4AEF-B0A7-F62EE575468E}" srcId="{5C481E81-13AB-4763-8F81-79A6898C24D1}" destId="{015B13B4-A245-4B94-8DBE-9E8CD5645CF4}" srcOrd="1" destOrd="0" parTransId="{E0E43155-0A2C-4E82-BBB0-BFAE3789531D}" sibTransId="{B59B1FB3-03F8-40FA-87BF-6599075CE213}"/>
    <dgm:cxn modelId="{986F9F80-D1D0-4CDA-A075-16ABB0123978}" type="presOf" srcId="{B75F5D84-FD1D-41A2-B9E6-54B89003FBFB}" destId="{99C0E0A7-3D5D-4C6B-9C6F-F8AB6DDA9DAF}" srcOrd="0" destOrd="0" presId="urn:microsoft.com/office/officeart/2018/2/layout/IconVerticalSolidList"/>
    <dgm:cxn modelId="{95128B99-1759-4CB5-B9A0-59F6F54F272D}" type="presOf" srcId="{015B13B4-A245-4B94-8DBE-9E8CD5645CF4}" destId="{7B58FF75-A18F-4501-AD69-3F75E49BE16C}" srcOrd="0" destOrd="0" presId="urn:microsoft.com/office/officeart/2018/2/layout/IconVerticalSolidList"/>
    <dgm:cxn modelId="{E8F422DB-E9ED-4A02-9762-D2729BA20915}" type="presOf" srcId="{906BC18F-40EC-4100-A9B9-EFD47E7188C0}" destId="{EB1B8CDE-9CEB-47F3-884E-947C1CF699E6}" srcOrd="0" destOrd="0" presId="urn:microsoft.com/office/officeart/2018/2/layout/IconVerticalSolidList"/>
    <dgm:cxn modelId="{C28954FC-7FE5-4697-BA84-B7F853E3EA10}" type="presOf" srcId="{5C481E81-13AB-4763-8F81-79A6898C24D1}" destId="{7FB1C91C-0BFF-4E39-AD05-02CCED911DBD}" srcOrd="0" destOrd="0" presId="urn:microsoft.com/office/officeart/2018/2/layout/IconVerticalSolidList"/>
    <dgm:cxn modelId="{EE97E351-39D8-4A84-B195-9E76C25E3177}" type="presParOf" srcId="{7FB1C91C-0BFF-4E39-AD05-02CCED911DBD}" destId="{C6A0378E-F630-4D9D-AF26-B8C53778B375}" srcOrd="0" destOrd="0" presId="urn:microsoft.com/office/officeart/2018/2/layout/IconVerticalSolidList"/>
    <dgm:cxn modelId="{697FF130-70B2-4DAF-9896-BCDCB529F259}" type="presParOf" srcId="{C6A0378E-F630-4D9D-AF26-B8C53778B375}" destId="{8D040A0A-6EB3-47E0-9270-758AC61978B5}" srcOrd="0" destOrd="0" presId="urn:microsoft.com/office/officeart/2018/2/layout/IconVerticalSolidList"/>
    <dgm:cxn modelId="{14A74C1B-CAF4-4367-9FA3-FC79B341D5F4}" type="presParOf" srcId="{C6A0378E-F630-4D9D-AF26-B8C53778B375}" destId="{4D48FF37-0713-4C0E-96C2-74ACD55EF1CA}" srcOrd="1" destOrd="0" presId="urn:microsoft.com/office/officeart/2018/2/layout/IconVerticalSolidList"/>
    <dgm:cxn modelId="{542BFB8D-E686-4C56-A4AF-C52925A88D0D}" type="presParOf" srcId="{C6A0378E-F630-4D9D-AF26-B8C53778B375}" destId="{9468274E-2624-4794-A13D-0C64DEEAD979}" srcOrd="2" destOrd="0" presId="urn:microsoft.com/office/officeart/2018/2/layout/IconVerticalSolidList"/>
    <dgm:cxn modelId="{C13A16D6-9C0E-4244-8295-2679AD316BBA}" type="presParOf" srcId="{C6A0378E-F630-4D9D-AF26-B8C53778B375}" destId="{7CD215ED-4566-4C92-8FBE-F0D54C2C46D3}" srcOrd="3" destOrd="0" presId="urn:microsoft.com/office/officeart/2018/2/layout/IconVerticalSolidList"/>
    <dgm:cxn modelId="{DA44A310-5184-4272-A88A-F8CBACFA7381}" type="presParOf" srcId="{7FB1C91C-0BFF-4E39-AD05-02CCED911DBD}" destId="{3A745218-F346-47E5-9E09-025C9BA35482}" srcOrd="1" destOrd="0" presId="urn:microsoft.com/office/officeart/2018/2/layout/IconVerticalSolidList"/>
    <dgm:cxn modelId="{3C09624C-0533-4A28-8157-C37F9A24A445}" type="presParOf" srcId="{7FB1C91C-0BFF-4E39-AD05-02CCED911DBD}" destId="{6977175D-B5DC-4FAC-A200-F893D078EABD}" srcOrd="2" destOrd="0" presId="urn:microsoft.com/office/officeart/2018/2/layout/IconVerticalSolidList"/>
    <dgm:cxn modelId="{6219BFD4-EC31-4380-9702-AD6615FFD985}" type="presParOf" srcId="{6977175D-B5DC-4FAC-A200-F893D078EABD}" destId="{AE101FEA-30F1-4D71-9218-CB4D5986D2AE}" srcOrd="0" destOrd="0" presId="urn:microsoft.com/office/officeart/2018/2/layout/IconVerticalSolidList"/>
    <dgm:cxn modelId="{75458F98-131D-4D09-8C4F-ED72D704CF78}" type="presParOf" srcId="{6977175D-B5DC-4FAC-A200-F893D078EABD}" destId="{4F1C2C7B-07FC-4AF5-8EB6-B4D52B31C7C9}" srcOrd="1" destOrd="0" presId="urn:microsoft.com/office/officeart/2018/2/layout/IconVerticalSolidList"/>
    <dgm:cxn modelId="{E7F7D44B-A0E7-4FAC-B978-1E474F40A7BC}" type="presParOf" srcId="{6977175D-B5DC-4FAC-A200-F893D078EABD}" destId="{11D7033B-E7C1-486E-89DF-8DEC1F9D575B}" srcOrd="2" destOrd="0" presId="urn:microsoft.com/office/officeart/2018/2/layout/IconVerticalSolidList"/>
    <dgm:cxn modelId="{B0453A2B-C512-45FF-AA2F-1F2276446ADC}" type="presParOf" srcId="{6977175D-B5DC-4FAC-A200-F893D078EABD}" destId="{7B58FF75-A18F-4501-AD69-3F75E49BE16C}" srcOrd="3" destOrd="0" presId="urn:microsoft.com/office/officeart/2018/2/layout/IconVerticalSolidList"/>
    <dgm:cxn modelId="{7C57CAA1-7697-4F5E-AB83-E301392A9264}" type="presParOf" srcId="{7FB1C91C-0BFF-4E39-AD05-02CCED911DBD}" destId="{CDE05203-7CBF-4AF2-8052-53F53267F644}" srcOrd="3" destOrd="0" presId="urn:microsoft.com/office/officeart/2018/2/layout/IconVerticalSolidList"/>
    <dgm:cxn modelId="{34ECD415-BEC6-4F31-A01F-44B3DBD060C3}" type="presParOf" srcId="{7FB1C91C-0BFF-4E39-AD05-02CCED911DBD}" destId="{EDDF5DC6-A9B0-45AD-AF4A-0F9C71BA8925}" srcOrd="4" destOrd="0" presId="urn:microsoft.com/office/officeart/2018/2/layout/IconVerticalSolidList"/>
    <dgm:cxn modelId="{1D524897-1DD2-4E13-BA3B-9F43EA7ADE89}" type="presParOf" srcId="{EDDF5DC6-A9B0-45AD-AF4A-0F9C71BA8925}" destId="{97865E70-5BFC-4EC5-844A-D92481C8CF40}" srcOrd="0" destOrd="0" presId="urn:microsoft.com/office/officeart/2018/2/layout/IconVerticalSolidList"/>
    <dgm:cxn modelId="{1A9217C7-4019-424D-ADAE-E1BC35E0A35C}" type="presParOf" srcId="{EDDF5DC6-A9B0-45AD-AF4A-0F9C71BA8925}" destId="{1CCB377D-28AF-4F04-A284-8F07024E2DB5}" srcOrd="1" destOrd="0" presId="urn:microsoft.com/office/officeart/2018/2/layout/IconVerticalSolidList"/>
    <dgm:cxn modelId="{4CC9A4E5-57BA-4EC3-BC0B-F4D46AAE3D19}" type="presParOf" srcId="{EDDF5DC6-A9B0-45AD-AF4A-0F9C71BA8925}" destId="{C6A553E0-3300-4016-AF68-5C14E06301FE}" srcOrd="2" destOrd="0" presId="urn:microsoft.com/office/officeart/2018/2/layout/IconVerticalSolidList"/>
    <dgm:cxn modelId="{BA8CE2EC-8914-4C9B-97BB-19C3ED710618}" type="presParOf" srcId="{EDDF5DC6-A9B0-45AD-AF4A-0F9C71BA8925}" destId="{EB1B8CDE-9CEB-47F3-884E-947C1CF699E6}" srcOrd="3" destOrd="0" presId="urn:microsoft.com/office/officeart/2018/2/layout/IconVerticalSolidList"/>
    <dgm:cxn modelId="{9E8261E0-7E02-485F-9BEA-6CC2C0843349}" type="presParOf" srcId="{7FB1C91C-0BFF-4E39-AD05-02CCED911DBD}" destId="{08415A82-EC44-4804-A3B9-7E8A8565BA3B}" srcOrd="5" destOrd="0" presId="urn:microsoft.com/office/officeart/2018/2/layout/IconVerticalSolidList"/>
    <dgm:cxn modelId="{AC8DF496-F673-4A0D-BA61-116BCE9E3556}" type="presParOf" srcId="{7FB1C91C-0BFF-4E39-AD05-02CCED911DBD}" destId="{63B943E9-19D4-4F91-BF32-EDCA092CB6DA}" srcOrd="6" destOrd="0" presId="urn:microsoft.com/office/officeart/2018/2/layout/IconVerticalSolidList"/>
    <dgm:cxn modelId="{21E371B9-36FD-4C3E-A65D-6FC11B4628C9}" type="presParOf" srcId="{63B943E9-19D4-4F91-BF32-EDCA092CB6DA}" destId="{B3749EA2-3AD1-4124-A57A-770C279D0F69}" srcOrd="0" destOrd="0" presId="urn:microsoft.com/office/officeart/2018/2/layout/IconVerticalSolidList"/>
    <dgm:cxn modelId="{42F0787D-3EDD-4492-B01D-C1FE612FF4C1}" type="presParOf" srcId="{63B943E9-19D4-4F91-BF32-EDCA092CB6DA}" destId="{9EDC12F5-AC23-4DF5-8CB3-9DB1BBA9644F}" srcOrd="1" destOrd="0" presId="urn:microsoft.com/office/officeart/2018/2/layout/IconVerticalSolidList"/>
    <dgm:cxn modelId="{B54F3A47-8477-4983-B645-BFE3E7527B52}" type="presParOf" srcId="{63B943E9-19D4-4F91-BF32-EDCA092CB6DA}" destId="{F6B8A07F-1DE4-4DDC-9B7B-2BA67311128D}" srcOrd="2" destOrd="0" presId="urn:microsoft.com/office/officeart/2018/2/layout/IconVerticalSolidList"/>
    <dgm:cxn modelId="{63D9DA0B-C834-4D9E-B309-4287D36F08B9}" type="presParOf" srcId="{63B943E9-19D4-4F91-BF32-EDCA092CB6DA}" destId="{99C0E0A7-3D5D-4C6B-9C6F-F8AB6DDA9DA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CF1FB0-753F-48B1-A28B-D6684054AE01}"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0734C0EC-5B6A-4423-A5C9-73C1D2C86FB8}">
      <dgm:prSet/>
      <dgm:spPr/>
      <dgm:t>
        <a:bodyPr/>
        <a:lstStyle/>
        <a:p>
          <a:pPr>
            <a:lnSpc>
              <a:spcPct val="100000"/>
            </a:lnSpc>
          </a:pPr>
          <a:r>
            <a:rPr lang="en-US" dirty="0"/>
            <a:t>The results in this work displayed that majority of the students at UWTSD make use of Microsoft Teams normally when studying whilst on 9% use it less frequently. </a:t>
          </a:r>
        </a:p>
      </dgm:t>
    </dgm:pt>
    <dgm:pt modelId="{3930BAA5-C618-4159-9D18-0D4C8F6AC692}" type="parTrans" cxnId="{31E55250-E55C-42EC-A066-D5175339546F}">
      <dgm:prSet/>
      <dgm:spPr/>
      <dgm:t>
        <a:bodyPr/>
        <a:lstStyle/>
        <a:p>
          <a:endParaRPr lang="en-US"/>
        </a:p>
      </dgm:t>
    </dgm:pt>
    <dgm:pt modelId="{439E7CEC-0A09-4734-9B7F-E04D4E04490F}" type="sibTrans" cxnId="{31E55250-E55C-42EC-A066-D5175339546F}">
      <dgm:prSet/>
      <dgm:spPr/>
      <dgm:t>
        <a:bodyPr/>
        <a:lstStyle/>
        <a:p>
          <a:endParaRPr lang="en-US"/>
        </a:p>
      </dgm:t>
    </dgm:pt>
    <dgm:pt modelId="{BC368356-1C7B-4262-8737-7EB2EE6303FA}">
      <dgm:prSet/>
      <dgm:spPr/>
      <dgm:t>
        <a:bodyPr/>
        <a:lstStyle/>
        <a:p>
          <a:pPr>
            <a:lnSpc>
              <a:spcPct val="100000"/>
            </a:lnSpc>
          </a:pPr>
          <a:r>
            <a:rPr lang="en-US" dirty="0"/>
            <a:t>Though, as per to survey outcomes, it is evident that few students does not prefer virtual learning. 42% of the participants strongly agreed and 33% of them agreed that get data from every Microsoft Teams topic. </a:t>
          </a:r>
        </a:p>
      </dgm:t>
    </dgm:pt>
    <dgm:pt modelId="{5DBB126E-2AC7-44E4-BEE3-138885B14BCE}" type="parTrans" cxnId="{4396FA1A-8717-402F-A12C-F2AFD084BE69}">
      <dgm:prSet/>
      <dgm:spPr/>
      <dgm:t>
        <a:bodyPr/>
        <a:lstStyle/>
        <a:p>
          <a:endParaRPr lang="en-US"/>
        </a:p>
      </dgm:t>
    </dgm:pt>
    <dgm:pt modelId="{D92FAADB-6B1C-4DEB-902C-7246854E3979}" type="sibTrans" cxnId="{4396FA1A-8717-402F-A12C-F2AFD084BE69}">
      <dgm:prSet/>
      <dgm:spPr/>
      <dgm:t>
        <a:bodyPr/>
        <a:lstStyle/>
        <a:p>
          <a:endParaRPr lang="en-US"/>
        </a:p>
      </dgm:t>
    </dgm:pt>
    <dgm:pt modelId="{B09709A3-1195-4A74-B59A-7DD9B776F511}">
      <dgm:prSet/>
      <dgm:spPr/>
      <dgm:t>
        <a:bodyPr/>
        <a:lstStyle/>
        <a:p>
          <a:pPr>
            <a:lnSpc>
              <a:spcPct val="100000"/>
            </a:lnSpc>
          </a:pPr>
          <a:r>
            <a:rPr lang="en-US"/>
            <a:t>. The information on how students of UWTSD communicates with their institution and courses could be a finest forecaster of how keen they really are, and, consequently, how possibly they are to leave the college. </a:t>
          </a:r>
        </a:p>
      </dgm:t>
    </dgm:pt>
    <dgm:pt modelId="{9B31B049-A452-4441-8A8F-8B8095B0CF33}" type="parTrans" cxnId="{6E14D694-1864-4102-A105-13F16AB15F24}">
      <dgm:prSet/>
      <dgm:spPr/>
      <dgm:t>
        <a:bodyPr/>
        <a:lstStyle/>
        <a:p>
          <a:endParaRPr lang="en-US"/>
        </a:p>
      </dgm:t>
    </dgm:pt>
    <dgm:pt modelId="{FFF9CE64-A177-4F52-934E-FC52E6200873}" type="sibTrans" cxnId="{6E14D694-1864-4102-A105-13F16AB15F24}">
      <dgm:prSet/>
      <dgm:spPr/>
      <dgm:t>
        <a:bodyPr/>
        <a:lstStyle/>
        <a:p>
          <a:endParaRPr lang="en-US"/>
        </a:p>
      </dgm:t>
    </dgm:pt>
    <dgm:pt modelId="{F08C4487-6272-437B-97D1-33A53A0A6974}" type="pres">
      <dgm:prSet presAssocID="{EDCF1FB0-753F-48B1-A28B-D6684054AE01}" presName="root" presStyleCnt="0">
        <dgm:presLayoutVars>
          <dgm:dir/>
          <dgm:resizeHandles val="exact"/>
        </dgm:presLayoutVars>
      </dgm:prSet>
      <dgm:spPr/>
    </dgm:pt>
    <dgm:pt modelId="{7378FB2C-D7DE-4E27-B4D1-1148D260DFC1}" type="pres">
      <dgm:prSet presAssocID="{0734C0EC-5B6A-4423-A5C9-73C1D2C86FB8}" presName="compNode" presStyleCnt="0"/>
      <dgm:spPr/>
    </dgm:pt>
    <dgm:pt modelId="{59D48437-EE0F-4E81-BC69-609BA4ABF417}" type="pres">
      <dgm:prSet presAssocID="{0734C0EC-5B6A-4423-A5C9-73C1D2C86FB8}" presName="bgRect" presStyleLbl="bgShp" presStyleIdx="0" presStyleCnt="3"/>
      <dgm:spPr/>
    </dgm:pt>
    <dgm:pt modelId="{E0AC73AE-513A-48CD-A317-268A9C388186}" type="pres">
      <dgm:prSet presAssocID="{0734C0EC-5B6A-4423-A5C9-73C1D2C86FB8}"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Zoom In"/>
        </a:ext>
      </dgm:extLst>
    </dgm:pt>
    <dgm:pt modelId="{8D69563F-9E64-4513-8A4C-1110F5A30E4B}" type="pres">
      <dgm:prSet presAssocID="{0734C0EC-5B6A-4423-A5C9-73C1D2C86FB8}" presName="spaceRect" presStyleCnt="0"/>
      <dgm:spPr/>
    </dgm:pt>
    <dgm:pt modelId="{449CD2B8-0533-4CA7-B9D5-06965AFDA610}" type="pres">
      <dgm:prSet presAssocID="{0734C0EC-5B6A-4423-A5C9-73C1D2C86FB8}" presName="parTx" presStyleLbl="revTx" presStyleIdx="0" presStyleCnt="3">
        <dgm:presLayoutVars>
          <dgm:chMax val="0"/>
          <dgm:chPref val="0"/>
        </dgm:presLayoutVars>
      </dgm:prSet>
      <dgm:spPr/>
    </dgm:pt>
    <dgm:pt modelId="{45EE16EE-AA1E-45C7-9E18-5D1BBFA078ED}" type="pres">
      <dgm:prSet presAssocID="{439E7CEC-0A09-4734-9B7F-E04D4E04490F}" presName="sibTrans" presStyleCnt="0"/>
      <dgm:spPr/>
    </dgm:pt>
    <dgm:pt modelId="{795CBAE9-BDC0-4D3C-8BE3-AE30A0963A33}" type="pres">
      <dgm:prSet presAssocID="{BC368356-1C7B-4262-8737-7EB2EE6303FA}" presName="compNode" presStyleCnt="0"/>
      <dgm:spPr/>
    </dgm:pt>
    <dgm:pt modelId="{A08DF0CD-E940-4E88-AB29-FAC09D06352A}" type="pres">
      <dgm:prSet presAssocID="{BC368356-1C7B-4262-8737-7EB2EE6303FA}" presName="bgRect" presStyleLbl="bgShp" presStyleIdx="1" presStyleCnt="3"/>
      <dgm:spPr/>
    </dgm:pt>
    <dgm:pt modelId="{7F4301A6-FE31-4A4A-9B5C-CE93C2FA5E65}" type="pres">
      <dgm:prSet presAssocID="{BC368356-1C7B-4262-8737-7EB2EE6303FA}"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20B138F4-975D-4074-A756-21DEE6662EDA}" type="pres">
      <dgm:prSet presAssocID="{BC368356-1C7B-4262-8737-7EB2EE6303FA}" presName="spaceRect" presStyleCnt="0"/>
      <dgm:spPr/>
    </dgm:pt>
    <dgm:pt modelId="{34B916D0-DA1E-4F64-8D6B-38CB1DBED8B9}" type="pres">
      <dgm:prSet presAssocID="{BC368356-1C7B-4262-8737-7EB2EE6303FA}" presName="parTx" presStyleLbl="revTx" presStyleIdx="1" presStyleCnt="3">
        <dgm:presLayoutVars>
          <dgm:chMax val="0"/>
          <dgm:chPref val="0"/>
        </dgm:presLayoutVars>
      </dgm:prSet>
      <dgm:spPr/>
    </dgm:pt>
    <dgm:pt modelId="{A51C78F4-EBB5-49E3-BAAB-5515B2D69660}" type="pres">
      <dgm:prSet presAssocID="{D92FAADB-6B1C-4DEB-902C-7246854E3979}" presName="sibTrans" presStyleCnt="0"/>
      <dgm:spPr/>
    </dgm:pt>
    <dgm:pt modelId="{063A5B72-0593-4297-99D1-57101C3E91B0}" type="pres">
      <dgm:prSet presAssocID="{B09709A3-1195-4A74-B59A-7DD9B776F511}" presName="compNode" presStyleCnt="0"/>
      <dgm:spPr/>
    </dgm:pt>
    <dgm:pt modelId="{8E254C0C-47E5-41DC-AE69-ABD50335E052}" type="pres">
      <dgm:prSet presAssocID="{B09709A3-1195-4A74-B59A-7DD9B776F511}" presName="bgRect" presStyleLbl="bgShp" presStyleIdx="2" presStyleCnt="3"/>
      <dgm:spPr/>
    </dgm:pt>
    <dgm:pt modelId="{50146628-67EB-4B50-908C-92A4934981A2}" type="pres">
      <dgm:prSet presAssocID="{B09709A3-1195-4A74-B59A-7DD9B776F511}"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F09C032B-83FD-42A1-AA13-577C27F622C7}" type="pres">
      <dgm:prSet presAssocID="{B09709A3-1195-4A74-B59A-7DD9B776F511}" presName="spaceRect" presStyleCnt="0"/>
      <dgm:spPr/>
    </dgm:pt>
    <dgm:pt modelId="{87899C55-2E8E-47D6-B48B-A302CFCD6D2E}" type="pres">
      <dgm:prSet presAssocID="{B09709A3-1195-4A74-B59A-7DD9B776F511}" presName="parTx" presStyleLbl="revTx" presStyleIdx="2" presStyleCnt="3">
        <dgm:presLayoutVars>
          <dgm:chMax val="0"/>
          <dgm:chPref val="0"/>
        </dgm:presLayoutVars>
      </dgm:prSet>
      <dgm:spPr/>
    </dgm:pt>
  </dgm:ptLst>
  <dgm:cxnLst>
    <dgm:cxn modelId="{4396FA1A-8717-402F-A12C-F2AFD084BE69}" srcId="{EDCF1FB0-753F-48B1-A28B-D6684054AE01}" destId="{BC368356-1C7B-4262-8737-7EB2EE6303FA}" srcOrd="1" destOrd="0" parTransId="{5DBB126E-2AC7-44E4-BEE3-138885B14BCE}" sibTransId="{D92FAADB-6B1C-4DEB-902C-7246854E3979}"/>
    <dgm:cxn modelId="{2544162B-D4AD-47D6-8B72-15710D30703E}" type="presOf" srcId="{BC368356-1C7B-4262-8737-7EB2EE6303FA}" destId="{34B916D0-DA1E-4F64-8D6B-38CB1DBED8B9}" srcOrd="0" destOrd="0" presId="urn:microsoft.com/office/officeart/2018/2/layout/IconVerticalSolidList"/>
    <dgm:cxn modelId="{D4E65430-62FF-4C65-B0D3-7968F74545D8}" type="presOf" srcId="{B09709A3-1195-4A74-B59A-7DD9B776F511}" destId="{87899C55-2E8E-47D6-B48B-A302CFCD6D2E}" srcOrd="0" destOrd="0" presId="urn:microsoft.com/office/officeart/2018/2/layout/IconVerticalSolidList"/>
    <dgm:cxn modelId="{7EB6AC3A-E580-4331-B230-B7FD242F4FBE}" type="presOf" srcId="{0734C0EC-5B6A-4423-A5C9-73C1D2C86FB8}" destId="{449CD2B8-0533-4CA7-B9D5-06965AFDA610}" srcOrd="0" destOrd="0" presId="urn:microsoft.com/office/officeart/2018/2/layout/IconVerticalSolidList"/>
    <dgm:cxn modelId="{31E55250-E55C-42EC-A066-D5175339546F}" srcId="{EDCF1FB0-753F-48B1-A28B-D6684054AE01}" destId="{0734C0EC-5B6A-4423-A5C9-73C1D2C86FB8}" srcOrd="0" destOrd="0" parTransId="{3930BAA5-C618-4159-9D18-0D4C8F6AC692}" sibTransId="{439E7CEC-0A09-4734-9B7F-E04D4E04490F}"/>
    <dgm:cxn modelId="{6E14D694-1864-4102-A105-13F16AB15F24}" srcId="{EDCF1FB0-753F-48B1-A28B-D6684054AE01}" destId="{B09709A3-1195-4A74-B59A-7DD9B776F511}" srcOrd="2" destOrd="0" parTransId="{9B31B049-A452-4441-8A8F-8B8095B0CF33}" sibTransId="{FFF9CE64-A177-4F52-934E-FC52E6200873}"/>
    <dgm:cxn modelId="{33F2CCB1-E634-42B3-A19C-A68BF2D37797}" type="presOf" srcId="{EDCF1FB0-753F-48B1-A28B-D6684054AE01}" destId="{F08C4487-6272-437B-97D1-33A53A0A6974}" srcOrd="0" destOrd="0" presId="urn:microsoft.com/office/officeart/2018/2/layout/IconVerticalSolidList"/>
    <dgm:cxn modelId="{A6FB6DBF-FF69-4283-B0E4-83D8208B755C}" type="presParOf" srcId="{F08C4487-6272-437B-97D1-33A53A0A6974}" destId="{7378FB2C-D7DE-4E27-B4D1-1148D260DFC1}" srcOrd="0" destOrd="0" presId="urn:microsoft.com/office/officeart/2018/2/layout/IconVerticalSolidList"/>
    <dgm:cxn modelId="{037030FE-D03A-407D-AB83-C2C1F656846A}" type="presParOf" srcId="{7378FB2C-D7DE-4E27-B4D1-1148D260DFC1}" destId="{59D48437-EE0F-4E81-BC69-609BA4ABF417}" srcOrd="0" destOrd="0" presId="urn:microsoft.com/office/officeart/2018/2/layout/IconVerticalSolidList"/>
    <dgm:cxn modelId="{BC494FEF-C162-4F3F-AD24-681BBA90F525}" type="presParOf" srcId="{7378FB2C-D7DE-4E27-B4D1-1148D260DFC1}" destId="{E0AC73AE-513A-48CD-A317-268A9C388186}" srcOrd="1" destOrd="0" presId="urn:microsoft.com/office/officeart/2018/2/layout/IconVerticalSolidList"/>
    <dgm:cxn modelId="{1685ECF7-C491-443E-8B2E-EEFEF85D93BD}" type="presParOf" srcId="{7378FB2C-D7DE-4E27-B4D1-1148D260DFC1}" destId="{8D69563F-9E64-4513-8A4C-1110F5A30E4B}" srcOrd="2" destOrd="0" presId="urn:microsoft.com/office/officeart/2018/2/layout/IconVerticalSolidList"/>
    <dgm:cxn modelId="{9D2068FE-3B54-4A30-8995-51D476836500}" type="presParOf" srcId="{7378FB2C-D7DE-4E27-B4D1-1148D260DFC1}" destId="{449CD2B8-0533-4CA7-B9D5-06965AFDA610}" srcOrd="3" destOrd="0" presId="urn:microsoft.com/office/officeart/2018/2/layout/IconVerticalSolidList"/>
    <dgm:cxn modelId="{37D62C25-9464-4E3A-8CE0-60AE97C8C2AD}" type="presParOf" srcId="{F08C4487-6272-437B-97D1-33A53A0A6974}" destId="{45EE16EE-AA1E-45C7-9E18-5D1BBFA078ED}" srcOrd="1" destOrd="0" presId="urn:microsoft.com/office/officeart/2018/2/layout/IconVerticalSolidList"/>
    <dgm:cxn modelId="{FE5D80E4-4478-4667-AD7F-DC235FF5185F}" type="presParOf" srcId="{F08C4487-6272-437B-97D1-33A53A0A6974}" destId="{795CBAE9-BDC0-4D3C-8BE3-AE30A0963A33}" srcOrd="2" destOrd="0" presId="urn:microsoft.com/office/officeart/2018/2/layout/IconVerticalSolidList"/>
    <dgm:cxn modelId="{8294D67D-FAD4-4527-82E7-9F04FC397997}" type="presParOf" srcId="{795CBAE9-BDC0-4D3C-8BE3-AE30A0963A33}" destId="{A08DF0CD-E940-4E88-AB29-FAC09D06352A}" srcOrd="0" destOrd="0" presId="urn:microsoft.com/office/officeart/2018/2/layout/IconVerticalSolidList"/>
    <dgm:cxn modelId="{EB14E85B-6830-4BB6-8C04-F08D42DF2D3A}" type="presParOf" srcId="{795CBAE9-BDC0-4D3C-8BE3-AE30A0963A33}" destId="{7F4301A6-FE31-4A4A-9B5C-CE93C2FA5E65}" srcOrd="1" destOrd="0" presId="urn:microsoft.com/office/officeart/2018/2/layout/IconVerticalSolidList"/>
    <dgm:cxn modelId="{9BF1FCB8-C8D1-46B0-8D91-FE5BF766DDA7}" type="presParOf" srcId="{795CBAE9-BDC0-4D3C-8BE3-AE30A0963A33}" destId="{20B138F4-975D-4074-A756-21DEE6662EDA}" srcOrd="2" destOrd="0" presId="urn:microsoft.com/office/officeart/2018/2/layout/IconVerticalSolidList"/>
    <dgm:cxn modelId="{3647E6A0-6F9A-4FF3-BBDD-01DD225ED2F2}" type="presParOf" srcId="{795CBAE9-BDC0-4D3C-8BE3-AE30A0963A33}" destId="{34B916D0-DA1E-4F64-8D6B-38CB1DBED8B9}" srcOrd="3" destOrd="0" presId="urn:microsoft.com/office/officeart/2018/2/layout/IconVerticalSolidList"/>
    <dgm:cxn modelId="{04FA1B9B-20DE-4757-8F44-5FB11C695D45}" type="presParOf" srcId="{F08C4487-6272-437B-97D1-33A53A0A6974}" destId="{A51C78F4-EBB5-49E3-BAAB-5515B2D69660}" srcOrd="3" destOrd="0" presId="urn:microsoft.com/office/officeart/2018/2/layout/IconVerticalSolidList"/>
    <dgm:cxn modelId="{5178DCFA-65C2-4229-B8F7-6BD6B8DB15A4}" type="presParOf" srcId="{F08C4487-6272-437B-97D1-33A53A0A6974}" destId="{063A5B72-0593-4297-99D1-57101C3E91B0}" srcOrd="4" destOrd="0" presId="urn:microsoft.com/office/officeart/2018/2/layout/IconVerticalSolidList"/>
    <dgm:cxn modelId="{3A30C031-9E78-40FB-9253-CF8AD29DF4E3}" type="presParOf" srcId="{063A5B72-0593-4297-99D1-57101C3E91B0}" destId="{8E254C0C-47E5-41DC-AE69-ABD50335E052}" srcOrd="0" destOrd="0" presId="urn:microsoft.com/office/officeart/2018/2/layout/IconVerticalSolidList"/>
    <dgm:cxn modelId="{A254F095-C139-47E4-ABD4-3F708E59314D}" type="presParOf" srcId="{063A5B72-0593-4297-99D1-57101C3E91B0}" destId="{50146628-67EB-4B50-908C-92A4934981A2}" srcOrd="1" destOrd="0" presId="urn:microsoft.com/office/officeart/2018/2/layout/IconVerticalSolidList"/>
    <dgm:cxn modelId="{26DFA234-F612-4C11-A2B9-B842CA9B3D17}" type="presParOf" srcId="{063A5B72-0593-4297-99D1-57101C3E91B0}" destId="{F09C032B-83FD-42A1-AA13-577C27F622C7}" srcOrd="2" destOrd="0" presId="urn:microsoft.com/office/officeart/2018/2/layout/IconVerticalSolidList"/>
    <dgm:cxn modelId="{23F113CB-C53E-4381-9354-177151E2B2F6}" type="presParOf" srcId="{063A5B72-0593-4297-99D1-57101C3E91B0}" destId="{87899C55-2E8E-47D6-B48B-A302CFCD6D2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667454D-F4E7-4B53-B6B2-D625E7E10E6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6D0688B-4387-4B16-A572-05E5E97126B5}">
      <dgm:prSet/>
      <dgm:spPr/>
      <dgm:t>
        <a:bodyPr/>
        <a:lstStyle/>
        <a:p>
          <a:pPr>
            <a:lnSpc>
              <a:spcPct val="100000"/>
            </a:lnSpc>
          </a:pPr>
          <a:r>
            <a:rPr lang="en-US"/>
            <a:t>The above research questions are basically supported by literature study, which directs to the hypothesis` formulation. </a:t>
          </a:r>
        </a:p>
      </dgm:t>
    </dgm:pt>
    <dgm:pt modelId="{3FC8B509-B593-4E8F-8727-8DEB2E2D29EE}" type="parTrans" cxnId="{2A9FD57E-92F6-4C51-A759-28B14ABA1BD0}">
      <dgm:prSet/>
      <dgm:spPr/>
      <dgm:t>
        <a:bodyPr/>
        <a:lstStyle/>
        <a:p>
          <a:endParaRPr lang="en-US"/>
        </a:p>
      </dgm:t>
    </dgm:pt>
    <dgm:pt modelId="{5E39C0A2-E131-4C6E-A211-0DB899FBEC2C}" type="sibTrans" cxnId="{2A9FD57E-92F6-4C51-A759-28B14ABA1BD0}">
      <dgm:prSet/>
      <dgm:spPr/>
      <dgm:t>
        <a:bodyPr/>
        <a:lstStyle/>
        <a:p>
          <a:endParaRPr lang="en-US"/>
        </a:p>
      </dgm:t>
    </dgm:pt>
    <dgm:pt modelId="{46CFB360-38EE-4C19-B183-560C931B4F81}">
      <dgm:prSet/>
      <dgm:spPr/>
      <dgm:t>
        <a:bodyPr/>
        <a:lstStyle/>
        <a:p>
          <a:pPr>
            <a:lnSpc>
              <a:spcPct val="100000"/>
            </a:lnSpc>
          </a:pPr>
          <a:r>
            <a:rPr lang="en-US" dirty="0"/>
            <a:t>This work displays that making use of Microsoft Teams upholds learning in a self-governing manner by allowing understudies to adapt in a casual way at their individual time, speed and area facilitating them to fit the course around their harsh timetables</a:t>
          </a:r>
        </a:p>
      </dgm:t>
    </dgm:pt>
    <dgm:pt modelId="{534CDCFC-F3DE-4C3F-BEFD-1C4256B829D2}" type="parTrans" cxnId="{2B7C2B0D-AF88-47E1-8ECF-C166D9573F0B}">
      <dgm:prSet/>
      <dgm:spPr/>
      <dgm:t>
        <a:bodyPr/>
        <a:lstStyle/>
        <a:p>
          <a:endParaRPr lang="en-US"/>
        </a:p>
      </dgm:t>
    </dgm:pt>
    <dgm:pt modelId="{93BB3259-B50A-4080-A8E6-95E0BEB1FF6E}" type="sibTrans" cxnId="{2B7C2B0D-AF88-47E1-8ECF-C166D9573F0B}">
      <dgm:prSet/>
      <dgm:spPr/>
      <dgm:t>
        <a:bodyPr/>
        <a:lstStyle/>
        <a:p>
          <a:endParaRPr lang="en-US"/>
        </a:p>
      </dgm:t>
    </dgm:pt>
    <dgm:pt modelId="{8651C59A-0D04-4772-B093-C0968BEDCE4D}" type="pres">
      <dgm:prSet presAssocID="{8667454D-F4E7-4B53-B6B2-D625E7E10E6A}" presName="root" presStyleCnt="0">
        <dgm:presLayoutVars>
          <dgm:dir/>
          <dgm:resizeHandles val="exact"/>
        </dgm:presLayoutVars>
      </dgm:prSet>
      <dgm:spPr/>
    </dgm:pt>
    <dgm:pt modelId="{463CA3C8-1872-4239-9B74-5487FB365266}" type="pres">
      <dgm:prSet presAssocID="{66D0688B-4387-4B16-A572-05E5E97126B5}" presName="compNode" presStyleCnt="0"/>
      <dgm:spPr/>
    </dgm:pt>
    <dgm:pt modelId="{FF393B00-1148-431D-B59C-4F839BBEC1B7}" type="pres">
      <dgm:prSet presAssocID="{66D0688B-4387-4B16-A572-05E5E97126B5}" presName="bgRect" presStyleLbl="bgShp" presStyleIdx="0" presStyleCnt="2"/>
      <dgm:spPr/>
    </dgm:pt>
    <dgm:pt modelId="{E9A73A8D-1A12-4B35-99C1-B1ECC22D1FF2}" type="pres">
      <dgm:prSet presAssocID="{66D0688B-4387-4B16-A572-05E5E97126B5}"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75A2B10C-68BF-4B22-8364-013AF4B9718D}" type="pres">
      <dgm:prSet presAssocID="{66D0688B-4387-4B16-A572-05E5E97126B5}" presName="spaceRect" presStyleCnt="0"/>
      <dgm:spPr/>
    </dgm:pt>
    <dgm:pt modelId="{F74795FB-0EF0-4352-B7B3-DD4BA12511EA}" type="pres">
      <dgm:prSet presAssocID="{66D0688B-4387-4B16-A572-05E5E97126B5}" presName="parTx" presStyleLbl="revTx" presStyleIdx="0" presStyleCnt="2">
        <dgm:presLayoutVars>
          <dgm:chMax val="0"/>
          <dgm:chPref val="0"/>
        </dgm:presLayoutVars>
      </dgm:prSet>
      <dgm:spPr/>
    </dgm:pt>
    <dgm:pt modelId="{E968B990-D154-4DE4-8A9B-A927398E351C}" type="pres">
      <dgm:prSet presAssocID="{5E39C0A2-E131-4C6E-A211-0DB899FBEC2C}" presName="sibTrans" presStyleCnt="0"/>
      <dgm:spPr/>
    </dgm:pt>
    <dgm:pt modelId="{6A20EAAF-C864-4556-8AAF-DA6AAF1AE7F8}" type="pres">
      <dgm:prSet presAssocID="{46CFB360-38EE-4C19-B183-560C931B4F81}" presName="compNode" presStyleCnt="0"/>
      <dgm:spPr/>
    </dgm:pt>
    <dgm:pt modelId="{9BADB30C-69C9-4C2B-805D-EAEDCA9502F4}" type="pres">
      <dgm:prSet presAssocID="{46CFB360-38EE-4C19-B183-560C931B4F81}" presName="bgRect" presStyleLbl="bgShp" presStyleIdx="1" presStyleCnt="2"/>
      <dgm:spPr/>
    </dgm:pt>
    <dgm:pt modelId="{9D76D7F0-E830-4C51-B17B-A83E58DB0CE4}" type="pres">
      <dgm:prSet presAssocID="{46CFB360-38EE-4C19-B183-560C931B4F81}"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2E20CD8F-45AA-482D-8738-B3B5E9F84D05}" type="pres">
      <dgm:prSet presAssocID="{46CFB360-38EE-4C19-B183-560C931B4F81}" presName="spaceRect" presStyleCnt="0"/>
      <dgm:spPr/>
    </dgm:pt>
    <dgm:pt modelId="{F524B67E-9A3C-470E-AAFC-3C34E87868F8}" type="pres">
      <dgm:prSet presAssocID="{46CFB360-38EE-4C19-B183-560C931B4F81}" presName="parTx" presStyleLbl="revTx" presStyleIdx="1" presStyleCnt="2">
        <dgm:presLayoutVars>
          <dgm:chMax val="0"/>
          <dgm:chPref val="0"/>
        </dgm:presLayoutVars>
      </dgm:prSet>
      <dgm:spPr/>
    </dgm:pt>
  </dgm:ptLst>
  <dgm:cxnLst>
    <dgm:cxn modelId="{2B7C2B0D-AF88-47E1-8ECF-C166D9573F0B}" srcId="{8667454D-F4E7-4B53-B6B2-D625E7E10E6A}" destId="{46CFB360-38EE-4C19-B183-560C931B4F81}" srcOrd="1" destOrd="0" parTransId="{534CDCFC-F3DE-4C3F-BEFD-1C4256B829D2}" sibTransId="{93BB3259-B50A-4080-A8E6-95E0BEB1FF6E}"/>
    <dgm:cxn modelId="{1120C937-2121-42F6-B760-8D25F3A986E1}" type="presOf" srcId="{66D0688B-4387-4B16-A572-05E5E97126B5}" destId="{F74795FB-0EF0-4352-B7B3-DD4BA12511EA}" srcOrd="0" destOrd="0" presId="urn:microsoft.com/office/officeart/2018/2/layout/IconVerticalSolidList"/>
    <dgm:cxn modelId="{0B271164-9FDA-44CC-9E1C-2982108005AD}" type="presOf" srcId="{8667454D-F4E7-4B53-B6B2-D625E7E10E6A}" destId="{8651C59A-0D04-4772-B093-C0968BEDCE4D}" srcOrd="0" destOrd="0" presId="urn:microsoft.com/office/officeart/2018/2/layout/IconVerticalSolidList"/>
    <dgm:cxn modelId="{2A9FD57E-92F6-4C51-A759-28B14ABA1BD0}" srcId="{8667454D-F4E7-4B53-B6B2-D625E7E10E6A}" destId="{66D0688B-4387-4B16-A572-05E5E97126B5}" srcOrd="0" destOrd="0" parTransId="{3FC8B509-B593-4E8F-8727-8DEB2E2D29EE}" sibTransId="{5E39C0A2-E131-4C6E-A211-0DB899FBEC2C}"/>
    <dgm:cxn modelId="{5F4260B1-124E-44C5-AFC7-84CD124C8E8E}" type="presOf" srcId="{46CFB360-38EE-4C19-B183-560C931B4F81}" destId="{F524B67E-9A3C-470E-AAFC-3C34E87868F8}" srcOrd="0" destOrd="0" presId="urn:microsoft.com/office/officeart/2018/2/layout/IconVerticalSolidList"/>
    <dgm:cxn modelId="{01647BDD-E05E-4491-BDB4-1519AF20B3A1}" type="presParOf" srcId="{8651C59A-0D04-4772-B093-C0968BEDCE4D}" destId="{463CA3C8-1872-4239-9B74-5487FB365266}" srcOrd="0" destOrd="0" presId="urn:microsoft.com/office/officeart/2018/2/layout/IconVerticalSolidList"/>
    <dgm:cxn modelId="{3B10BD74-CF10-4810-A592-EBE6E91BB923}" type="presParOf" srcId="{463CA3C8-1872-4239-9B74-5487FB365266}" destId="{FF393B00-1148-431D-B59C-4F839BBEC1B7}" srcOrd="0" destOrd="0" presId="urn:microsoft.com/office/officeart/2018/2/layout/IconVerticalSolidList"/>
    <dgm:cxn modelId="{A05F6F2F-E460-42E8-AFCB-043DA35AE758}" type="presParOf" srcId="{463CA3C8-1872-4239-9B74-5487FB365266}" destId="{E9A73A8D-1A12-4B35-99C1-B1ECC22D1FF2}" srcOrd="1" destOrd="0" presId="urn:microsoft.com/office/officeart/2018/2/layout/IconVerticalSolidList"/>
    <dgm:cxn modelId="{644EEF55-1B79-46BC-8683-77BAE48E2517}" type="presParOf" srcId="{463CA3C8-1872-4239-9B74-5487FB365266}" destId="{75A2B10C-68BF-4B22-8364-013AF4B9718D}" srcOrd="2" destOrd="0" presId="urn:microsoft.com/office/officeart/2018/2/layout/IconVerticalSolidList"/>
    <dgm:cxn modelId="{3F92E1A3-F201-4BFA-96BA-54A4E29433B0}" type="presParOf" srcId="{463CA3C8-1872-4239-9B74-5487FB365266}" destId="{F74795FB-0EF0-4352-B7B3-DD4BA12511EA}" srcOrd="3" destOrd="0" presId="urn:microsoft.com/office/officeart/2018/2/layout/IconVerticalSolidList"/>
    <dgm:cxn modelId="{77C1FCCF-45F5-4C6C-B2D3-35F0C61041F7}" type="presParOf" srcId="{8651C59A-0D04-4772-B093-C0968BEDCE4D}" destId="{E968B990-D154-4DE4-8A9B-A927398E351C}" srcOrd="1" destOrd="0" presId="urn:microsoft.com/office/officeart/2018/2/layout/IconVerticalSolidList"/>
    <dgm:cxn modelId="{14C746F8-A719-4758-9DFF-D4889B31F354}" type="presParOf" srcId="{8651C59A-0D04-4772-B093-C0968BEDCE4D}" destId="{6A20EAAF-C864-4556-8AAF-DA6AAF1AE7F8}" srcOrd="2" destOrd="0" presId="urn:microsoft.com/office/officeart/2018/2/layout/IconVerticalSolidList"/>
    <dgm:cxn modelId="{698C2091-9697-4470-B668-CE7F9CC92A3C}" type="presParOf" srcId="{6A20EAAF-C864-4556-8AAF-DA6AAF1AE7F8}" destId="{9BADB30C-69C9-4C2B-805D-EAEDCA9502F4}" srcOrd="0" destOrd="0" presId="urn:microsoft.com/office/officeart/2018/2/layout/IconVerticalSolidList"/>
    <dgm:cxn modelId="{2E03A1ED-709B-4179-A0E4-8FDD2A95CE30}" type="presParOf" srcId="{6A20EAAF-C864-4556-8AAF-DA6AAF1AE7F8}" destId="{9D76D7F0-E830-4C51-B17B-A83E58DB0CE4}" srcOrd="1" destOrd="0" presId="urn:microsoft.com/office/officeart/2018/2/layout/IconVerticalSolidList"/>
    <dgm:cxn modelId="{B204AA13-6477-4157-ABA2-97C861FFE870}" type="presParOf" srcId="{6A20EAAF-C864-4556-8AAF-DA6AAF1AE7F8}" destId="{2E20CD8F-45AA-482D-8738-B3B5E9F84D05}" srcOrd="2" destOrd="0" presId="urn:microsoft.com/office/officeart/2018/2/layout/IconVerticalSolidList"/>
    <dgm:cxn modelId="{F6CC117F-11F7-47E6-B896-0926956C6E25}" type="presParOf" srcId="{6A20EAAF-C864-4556-8AAF-DA6AAF1AE7F8}" destId="{F524B67E-9A3C-470E-AAFC-3C34E87868F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77C85D-F3E4-4D4D-8FC8-3EF6BF8954D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91A96AF-4E18-4A84-A2DE-A65F85E09821}">
      <dgm:prSet/>
      <dgm:spPr/>
      <dgm:t>
        <a:bodyPr/>
        <a:lstStyle/>
        <a:p>
          <a:r>
            <a:rPr lang="en-US"/>
            <a:t>Al-Samarraie, H. and Saeed, N., 2018. A systematic review of cloud computing tools for collaborative learning: Opportunities and challenges to the blended-learning environment. </a:t>
          </a:r>
          <a:r>
            <a:rPr lang="en-US" i="1"/>
            <a:t>Computers &amp; Education</a:t>
          </a:r>
          <a:r>
            <a:rPr lang="en-US"/>
            <a:t>, </a:t>
          </a:r>
          <a:r>
            <a:rPr lang="en-US" i="1"/>
            <a:t>124</a:t>
          </a:r>
          <a:r>
            <a:rPr lang="en-US"/>
            <a:t>, pp.77-91. </a:t>
          </a:r>
        </a:p>
      </dgm:t>
    </dgm:pt>
    <dgm:pt modelId="{76BA4300-FADF-47BC-BAF4-9AEEB2610517}" type="parTrans" cxnId="{784188DE-E60F-478F-9B4D-6A085645B955}">
      <dgm:prSet/>
      <dgm:spPr/>
      <dgm:t>
        <a:bodyPr/>
        <a:lstStyle/>
        <a:p>
          <a:endParaRPr lang="en-US"/>
        </a:p>
      </dgm:t>
    </dgm:pt>
    <dgm:pt modelId="{2B9B05AE-C2DD-4093-90A4-0C981A592CC5}" type="sibTrans" cxnId="{784188DE-E60F-478F-9B4D-6A085645B955}">
      <dgm:prSet/>
      <dgm:spPr/>
      <dgm:t>
        <a:bodyPr/>
        <a:lstStyle/>
        <a:p>
          <a:endParaRPr lang="en-US"/>
        </a:p>
      </dgm:t>
    </dgm:pt>
    <dgm:pt modelId="{C1778697-2674-4333-B51F-4E6115E1153E}">
      <dgm:prSet/>
      <dgm:spPr/>
      <dgm:t>
        <a:bodyPr/>
        <a:lstStyle/>
        <a:p>
          <a:r>
            <a:rPr lang="en-US"/>
            <a:t>Fitria, T.N., 2020. Teaching English through online learning system during Covid-19 pandemic. </a:t>
          </a:r>
          <a:r>
            <a:rPr lang="en-US" i="1"/>
            <a:t>Pedagogy: Journal of English Language Teaching</a:t>
          </a:r>
          <a:r>
            <a:rPr lang="en-US"/>
            <a:t>, </a:t>
          </a:r>
          <a:r>
            <a:rPr lang="en-US" i="1"/>
            <a:t>8</a:t>
          </a:r>
          <a:r>
            <a:rPr lang="en-US"/>
            <a:t>(2). </a:t>
          </a:r>
        </a:p>
      </dgm:t>
    </dgm:pt>
    <dgm:pt modelId="{AF200F1B-E8B3-443E-959F-BB722DA0EA2B}" type="parTrans" cxnId="{27963E8C-B306-46D6-909F-6F42FB70AA2F}">
      <dgm:prSet/>
      <dgm:spPr/>
      <dgm:t>
        <a:bodyPr/>
        <a:lstStyle/>
        <a:p>
          <a:endParaRPr lang="en-US"/>
        </a:p>
      </dgm:t>
    </dgm:pt>
    <dgm:pt modelId="{0DBA2ECD-8CC2-490F-8ABC-A0A3F8C18F02}" type="sibTrans" cxnId="{27963E8C-B306-46D6-909F-6F42FB70AA2F}">
      <dgm:prSet/>
      <dgm:spPr/>
      <dgm:t>
        <a:bodyPr/>
        <a:lstStyle/>
        <a:p>
          <a:endParaRPr lang="en-US"/>
        </a:p>
      </dgm:t>
    </dgm:pt>
    <dgm:pt modelId="{5323229A-D6AA-4189-B1D3-D8656481A135}">
      <dgm:prSet/>
      <dgm:spPr/>
      <dgm:t>
        <a:bodyPr/>
        <a:lstStyle/>
        <a:p>
          <a:r>
            <a:rPr lang="en-US"/>
            <a:t>Li, J. and Mak, L., 2022. The effects of using an online collaboration tool on college students’ learning of academic writing skills. </a:t>
          </a:r>
          <a:r>
            <a:rPr lang="en-US" i="1"/>
            <a:t>System</a:t>
          </a:r>
          <a:r>
            <a:rPr lang="en-US"/>
            <a:t>, </a:t>
          </a:r>
          <a:r>
            <a:rPr lang="en-US" i="1"/>
            <a:t>105</a:t>
          </a:r>
          <a:r>
            <a:rPr lang="en-US"/>
            <a:t>, p.102712. </a:t>
          </a:r>
        </a:p>
      </dgm:t>
    </dgm:pt>
    <dgm:pt modelId="{43B46274-C973-4E72-9C0C-6EAF7B3D0B2C}" type="parTrans" cxnId="{B4E4E9A4-BE86-4193-9237-02B93D73B6B5}">
      <dgm:prSet/>
      <dgm:spPr/>
      <dgm:t>
        <a:bodyPr/>
        <a:lstStyle/>
        <a:p>
          <a:endParaRPr lang="en-US"/>
        </a:p>
      </dgm:t>
    </dgm:pt>
    <dgm:pt modelId="{164A5B75-6899-4E84-916A-96B500028787}" type="sibTrans" cxnId="{B4E4E9A4-BE86-4193-9237-02B93D73B6B5}">
      <dgm:prSet/>
      <dgm:spPr/>
      <dgm:t>
        <a:bodyPr/>
        <a:lstStyle/>
        <a:p>
          <a:endParaRPr lang="en-US"/>
        </a:p>
      </dgm:t>
    </dgm:pt>
    <dgm:pt modelId="{28A148C5-EC1C-48C1-A81A-9B86019EDA7C}">
      <dgm:prSet/>
      <dgm:spPr/>
      <dgm:t>
        <a:bodyPr/>
        <a:lstStyle/>
        <a:p>
          <a:r>
            <a:rPr lang="en-US"/>
            <a:t>Mohammed, Q.A., Naidu, V.R., Al Harthi, M.S.A., Babiker, S., Al Balushi, Q., Al Rawahi, M.Y. and Al Riyami, N.H.S., 2020. Role of online collaborative platform in higher education context. </a:t>
          </a:r>
          <a:r>
            <a:rPr lang="en-US" i="1"/>
            <a:t>IJAEDU-International E-Journal of Advances in Education</a:t>
          </a:r>
          <a:r>
            <a:rPr lang="en-US"/>
            <a:t>, </a:t>
          </a:r>
          <a:r>
            <a:rPr lang="en-US" i="1"/>
            <a:t>6</a:t>
          </a:r>
          <a:r>
            <a:rPr lang="en-US"/>
            <a:t>(17), pp.220-227. </a:t>
          </a:r>
        </a:p>
      </dgm:t>
    </dgm:pt>
    <dgm:pt modelId="{885F6801-4629-4154-BC8E-F0EDEF7B1536}" type="parTrans" cxnId="{80802E54-77D1-4378-BD0C-C08240B81DA5}">
      <dgm:prSet/>
      <dgm:spPr/>
      <dgm:t>
        <a:bodyPr/>
        <a:lstStyle/>
        <a:p>
          <a:endParaRPr lang="en-US"/>
        </a:p>
      </dgm:t>
    </dgm:pt>
    <dgm:pt modelId="{F12224FB-1326-4B78-8E68-1574EAA35588}" type="sibTrans" cxnId="{80802E54-77D1-4378-BD0C-C08240B81DA5}">
      <dgm:prSet/>
      <dgm:spPr/>
      <dgm:t>
        <a:bodyPr/>
        <a:lstStyle/>
        <a:p>
          <a:endParaRPr lang="en-US"/>
        </a:p>
      </dgm:t>
    </dgm:pt>
    <dgm:pt modelId="{B5E97B9E-042F-4A66-8C5E-41073A601F5C}" type="pres">
      <dgm:prSet presAssocID="{8877C85D-F3E4-4D4D-8FC8-3EF6BF8954DF}" presName="linear" presStyleCnt="0">
        <dgm:presLayoutVars>
          <dgm:animLvl val="lvl"/>
          <dgm:resizeHandles val="exact"/>
        </dgm:presLayoutVars>
      </dgm:prSet>
      <dgm:spPr/>
    </dgm:pt>
    <dgm:pt modelId="{3D8B659F-117C-44A7-B935-B605B2C76B6B}" type="pres">
      <dgm:prSet presAssocID="{F91A96AF-4E18-4A84-A2DE-A65F85E09821}" presName="parentText" presStyleLbl="node1" presStyleIdx="0" presStyleCnt="4">
        <dgm:presLayoutVars>
          <dgm:chMax val="0"/>
          <dgm:bulletEnabled val="1"/>
        </dgm:presLayoutVars>
      </dgm:prSet>
      <dgm:spPr/>
    </dgm:pt>
    <dgm:pt modelId="{ECB5C1E3-9550-4A2C-8F84-37AEFDC8A474}" type="pres">
      <dgm:prSet presAssocID="{2B9B05AE-C2DD-4093-90A4-0C981A592CC5}" presName="spacer" presStyleCnt="0"/>
      <dgm:spPr/>
    </dgm:pt>
    <dgm:pt modelId="{5D982728-40A0-4B22-9AD5-E30B94D4B074}" type="pres">
      <dgm:prSet presAssocID="{C1778697-2674-4333-B51F-4E6115E1153E}" presName="parentText" presStyleLbl="node1" presStyleIdx="1" presStyleCnt="4">
        <dgm:presLayoutVars>
          <dgm:chMax val="0"/>
          <dgm:bulletEnabled val="1"/>
        </dgm:presLayoutVars>
      </dgm:prSet>
      <dgm:spPr/>
    </dgm:pt>
    <dgm:pt modelId="{3A6E6B4E-92F4-448F-BCAC-942F570C13D4}" type="pres">
      <dgm:prSet presAssocID="{0DBA2ECD-8CC2-490F-8ABC-A0A3F8C18F02}" presName="spacer" presStyleCnt="0"/>
      <dgm:spPr/>
    </dgm:pt>
    <dgm:pt modelId="{CA82C023-5FC9-4E2A-AD1C-FFD7A535EC2A}" type="pres">
      <dgm:prSet presAssocID="{5323229A-D6AA-4189-B1D3-D8656481A135}" presName="parentText" presStyleLbl="node1" presStyleIdx="2" presStyleCnt="4">
        <dgm:presLayoutVars>
          <dgm:chMax val="0"/>
          <dgm:bulletEnabled val="1"/>
        </dgm:presLayoutVars>
      </dgm:prSet>
      <dgm:spPr/>
    </dgm:pt>
    <dgm:pt modelId="{3454245A-B632-4882-8E13-F7216683D093}" type="pres">
      <dgm:prSet presAssocID="{164A5B75-6899-4E84-916A-96B500028787}" presName="spacer" presStyleCnt="0"/>
      <dgm:spPr/>
    </dgm:pt>
    <dgm:pt modelId="{7B49F1AE-BC12-402E-BFDF-CDC593CC3666}" type="pres">
      <dgm:prSet presAssocID="{28A148C5-EC1C-48C1-A81A-9B86019EDA7C}" presName="parentText" presStyleLbl="node1" presStyleIdx="3" presStyleCnt="4">
        <dgm:presLayoutVars>
          <dgm:chMax val="0"/>
          <dgm:bulletEnabled val="1"/>
        </dgm:presLayoutVars>
      </dgm:prSet>
      <dgm:spPr/>
    </dgm:pt>
  </dgm:ptLst>
  <dgm:cxnLst>
    <dgm:cxn modelId="{2CAE7206-99B1-4BD7-B424-F3D30A8B6C0E}" type="presOf" srcId="{C1778697-2674-4333-B51F-4E6115E1153E}" destId="{5D982728-40A0-4B22-9AD5-E30B94D4B074}" srcOrd="0" destOrd="0" presId="urn:microsoft.com/office/officeart/2005/8/layout/vList2"/>
    <dgm:cxn modelId="{88D61210-F62C-463F-816A-FBA7B705893E}" type="presOf" srcId="{F91A96AF-4E18-4A84-A2DE-A65F85E09821}" destId="{3D8B659F-117C-44A7-B935-B605B2C76B6B}" srcOrd="0" destOrd="0" presId="urn:microsoft.com/office/officeart/2005/8/layout/vList2"/>
    <dgm:cxn modelId="{73ADFB65-E135-460C-B405-41A5FED429C6}" type="presOf" srcId="{5323229A-D6AA-4189-B1D3-D8656481A135}" destId="{CA82C023-5FC9-4E2A-AD1C-FFD7A535EC2A}" srcOrd="0" destOrd="0" presId="urn:microsoft.com/office/officeart/2005/8/layout/vList2"/>
    <dgm:cxn modelId="{0E824E6A-B371-4A7C-B91B-70EF49B3BF40}" type="presOf" srcId="{8877C85D-F3E4-4D4D-8FC8-3EF6BF8954DF}" destId="{B5E97B9E-042F-4A66-8C5E-41073A601F5C}" srcOrd="0" destOrd="0" presId="urn:microsoft.com/office/officeart/2005/8/layout/vList2"/>
    <dgm:cxn modelId="{80802E54-77D1-4378-BD0C-C08240B81DA5}" srcId="{8877C85D-F3E4-4D4D-8FC8-3EF6BF8954DF}" destId="{28A148C5-EC1C-48C1-A81A-9B86019EDA7C}" srcOrd="3" destOrd="0" parTransId="{885F6801-4629-4154-BC8E-F0EDEF7B1536}" sibTransId="{F12224FB-1326-4B78-8E68-1574EAA35588}"/>
    <dgm:cxn modelId="{27963E8C-B306-46D6-909F-6F42FB70AA2F}" srcId="{8877C85D-F3E4-4D4D-8FC8-3EF6BF8954DF}" destId="{C1778697-2674-4333-B51F-4E6115E1153E}" srcOrd="1" destOrd="0" parTransId="{AF200F1B-E8B3-443E-959F-BB722DA0EA2B}" sibTransId="{0DBA2ECD-8CC2-490F-8ABC-A0A3F8C18F02}"/>
    <dgm:cxn modelId="{B4E4E9A4-BE86-4193-9237-02B93D73B6B5}" srcId="{8877C85D-F3E4-4D4D-8FC8-3EF6BF8954DF}" destId="{5323229A-D6AA-4189-B1D3-D8656481A135}" srcOrd="2" destOrd="0" parTransId="{43B46274-C973-4E72-9C0C-6EAF7B3D0B2C}" sibTransId="{164A5B75-6899-4E84-916A-96B500028787}"/>
    <dgm:cxn modelId="{78F32ED0-D7CF-4696-A1DF-9E01F18F9BDE}" type="presOf" srcId="{28A148C5-EC1C-48C1-A81A-9B86019EDA7C}" destId="{7B49F1AE-BC12-402E-BFDF-CDC593CC3666}" srcOrd="0" destOrd="0" presId="urn:microsoft.com/office/officeart/2005/8/layout/vList2"/>
    <dgm:cxn modelId="{784188DE-E60F-478F-9B4D-6A085645B955}" srcId="{8877C85D-F3E4-4D4D-8FC8-3EF6BF8954DF}" destId="{F91A96AF-4E18-4A84-A2DE-A65F85E09821}" srcOrd="0" destOrd="0" parTransId="{76BA4300-FADF-47BC-BAF4-9AEEB2610517}" sibTransId="{2B9B05AE-C2DD-4093-90A4-0C981A592CC5}"/>
    <dgm:cxn modelId="{CBE5B381-5604-4FD3-881B-001A106E95BA}" type="presParOf" srcId="{B5E97B9E-042F-4A66-8C5E-41073A601F5C}" destId="{3D8B659F-117C-44A7-B935-B605B2C76B6B}" srcOrd="0" destOrd="0" presId="urn:microsoft.com/office/officeart/2005/8/layout/vList2"/>
    <dgm:cxn modelId="{18792451-F411-4666-B355-7254FC60332C}" type="presParOf" srcId="{B5E97B9E-042F-4A66-8C5E-41073A601F5C}" destId="{ECB5C1E3-9550-4A2C-8F84-37AEFDC8A474}" srcOrd="1" destOrd="0" presId="urn:microsoft.com/office/officeart/2005/8/layout/vList2"/>
    <dgm:cxn modelId="{681C85A1-2FCD-4239-A8EF-C5332AAA2AB0}" type="presParOf" srcId="{B5E97B9E-042F-4A66-8C5E-41073A601F5C}" destId="{5D982728-40A0-4B22-9AD5-E30B94D4B074}" srcOrd="2" destOrd="0" presId="urn:microsoft.com/office/officeart/2005/8/layout/vList2"/>
    <dgm:cxn modelId="{86315896-8F4B-4456-8B7B-6D9FF6334677}" type="presParOf" srcId="{B5E97B9E-042F-4A66-8C5E-41073A601F5C}" destId="{3A6E6B4E-92F4-448F-BCAC-942F570C13D4}" srcOrd="3" destOrd="0" presId="urn:microsoft.com/office/officeart/2005/8/layout/vList2"/>
    <dgm:cxn modelId="{CAF9283B-B8F0-4AC1-A3BE-E0905C254151}" type="presParOf" srcId="{B5E97B9E-042F-4A66-8C5E-41073A601F5C}" destId="{CA82C023-5FC9-4E2A-AD1C-FFD7A535EC2A}" srcOrd="4" destOrd="0" presId="urn:microsoft.com/office/officeart/2005/8/layout/vList2"/>
    <dgm:cxn modelId="{9034DDE5-9D18-4F36-B845-78F0836AD511}" type="presParOf" srcId="{B5E97B9E-042F-4A66-8C5E-41073A601F5C}" destId="{3454245A-B632-4882-8E13-F7216683D093}" srcOrd="5" destOrd="0" presId="urn:microsoft.com/office/officeart/2005/8/layout/vList2"/>
    <dgm:cxn modelId="{0654CF8F-854A-4372-BC07-E10155E7AB81}" type="presParOf" srcId="{B5E97B9E-042F-4A66-8C5E-41073A601F5C}" destId="{7B49F1AE-BC12-402E-BFDF-CDC593CC366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BCA38-7462-4C74-87C2-E87877DF011C}">
      <dsp:nvSpPr>
        <dsp:cNvPr id="0" name=""/>
        <dsp:cNvSpPr/>
      </dsp:nvSpPr>
      <dsp:spPr>
        <a:xfrm>
          <a:off x="0" y="212514"/>
          <a:ext cx="5314543" cy="9509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Digital learning is a kind of education which revolutionises the present means of learning. </a:t>
          </a:r>
        </a:p>
      </dsp:txBody>
      <dsp:txXfrm>
        <a:off x="46424" y="258938"/>
        <a:ext cx="5221695" cy="858142"/>
      </dsp:txXfrm>
    </dsp:sp>
    <dsp:sp modelId="{8DE0BBAF-0E8A-4EC5-8101-94BA5F1C5AA2}">
      <dsp:nvSpPr>
        <dsp:cNvPr id="0" name=""/>
        <dsp:cNvSpPr/>
      </dsp:nvSpPr>
      <dsp:spPr>
        <a:xfrm>
          <a:off x="0" y="1212464"/>
          <a:ext cx="5314543" cy="9509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Teachers at UWTSD makes use of online resources in an environment of digital learning to reach convey things easily instead of to reach in a distinct class setting. </a:t>
          </a:r>
        </a:p>
      </dsp:txBody>
      <dsp:txXfrm>
        <a:off x="46424" y="1258888"/>
        <a:ext cx="5221695" cy="858142"/>
      </dsp:txXfrm>
    </dsp:sp>
    <dsp:sp modelId="{4E1F054E-EC82-41A5-91DB-ED97E2CC9292}">
      <dsp:nvSpPr>
        <dsp:cNvPr id="0" name=""/>
        <dsp:cNvSpPr/>
      </dsp:nvSpPr>
      <dsp:spPr>
        <a:xfrm>
          <a:off x="0" y="2212415"/>
          <a:ext cx="5314543" cy="9509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All thanks to present technology, students of UWTSD might learn from their homes in a normal classroom in similar setting. </a:t>
          </a:r>
        </a:p>
      </dsp:txBody>
      <dsp:txXfrm>
        <a:off x="46424" y="2258839"/>
        <a:ext cx="5221695" cy="8581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11C29-942B-4CBE-B63F-80AF0B6B5BEB}">
      <dsp:nvSpPr>
        <dsp:cNvPr id="0" name=""/>
        <dsp:cNvSpPr/>
      </dsp:nvSpPr>
      <dsp:spPr>
        <a:xfrm>
          <a:off x="0" y="59501"/>
          <a:ext cx="5314543" cy="10568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There is a progressing interest in environment of virtual learning supported by internet, specifically amidst teachers, students and educators (Serhan, 2020). </a:t>
          </a:r>
        </a:p>
      </dsp:txBody>
      <dsp:txXfrm>
        <a:off x="51591" y="111092"/>
        <a:ext cx="5211361" cy="953657"/>
      </dsp:txXfrm>
    </dsp:sp>
    <dsp:sp modelId="{3B19EE9E-3398-4E93-9828-36F6F525F03B}">
      <dsp:nvSpPr>
        <dsp:cNvPr id="0" name=""/>
        <dsp:cNvSpPr/>
      </dsp:nvSpPr>
      <dsp:spPr>
        <a:xfrm>
          <a:off x="0" y="1159540"/>
          <a:ext cx="5314543" cy="10568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Even though, computers have really been made use for learning at Open Universities in UK since 1980s, the business board was secured in 2000. </a:t>
          </a:r>
        </a:p>
      </dsp:txBody>
      <dsp:txXfrm>
        <a:off x="51591" y="1211131"/>
        <a:ext cx="5211361" cy="953657"/>
      </dsp:txXfrm>
    </dsp:sp>
    <dsp:sp modelId="{FDB7A343-8227-40ED-BAC3-3A88A92FE3A7}">
      <dsp:nvSpPr>
        <dsp:cNvPr id="0" name=""/>
        <dsp:cNvSpPr/>
      </dsp:nvSpPr>
      <dsp:spPr>
        <a:xfrm>
          <a:off x="0" y="2259579"/>
          <a:ext cx="5314543" cy="10568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As UWTSD is where every educational norm of the country as well as the curriculum is executed, environment of virtual learning have played a vital part in endorsing and supporting formal education. </a:t>
          </a:r>
        </a:p>
      </dsp:txBody>
      <dsp:txXfrm>
        <a:off x="51591" y="2311170"/>
        <a:ext cx="5211361" cy="9536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9E289-A23A-44CB-9391-3B31CF9C3B81}">
      <dsp:nvSpPr>
        <dsp:cNvPr id="0" name=""/>
        <dsp:cNvSpPr/>
      </dsp:nvSpPr>
      <dsp:spPr>
        <a:xfrm>
          <a:off x="0" y="436419"/>
          <a:ext cx="5074368" cy="80087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95E88-29A0-4508-9007-31490CE03A67}">
      <dsp:nvSpPr>
        <dsp:cNvPr id="0" name=""/>
        <dsp:cNvSpPr/>
      </dsp:nvSpPr>
      <dsp:spPr>
        <a:xfrm>
          <a:off x="242265" y="616617"/>
          <a:ext cx="440483" cy="4404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327A0A-C625-40FA-8DE1-10E1984FF408}">
      <dsp:nvSpPr>
        <dsp:cNvPr id="0" name=""/>
        <dsp:cNvSpPr/>
      </dsp:nvSpPr>
      <dsp:spPr>
        <a:xfrm>
          <a:off x="925014" y="436419"/>
          <a:ext cx="2283465" cy="800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760" tIns="84760" rIns="84760" bIns="84760" numCol="1" spcCol="1270" anchor="ctr" anchorCtr="0">
          <a:noAutofit/>
        </a:bodyPr>
        <a:lstStyle/>
        <a:p>
          <a:pPr marL="0" lvl="0" indent="0" algn="l" defTabSz="1111250">
            <a:lnSpc>
              <a:spcPct val="100000"/>
            </a:lnSpc>
            <a:spcBef>
              <a:spcPct val="0"/>
            </a:spcBef>
            <a:spcAft>
              <a:spcPct val="35000"/>
            </a:spcAft>
            <a:buNone/>
          </a:pPr>
          <a:r>
            <a:rPr lang="en-US" sz="2500" kern="1200"/>
            <a:t>Aims </a:t>
          </a:r>
        </a:p>
      </dsp:txBody>
      <dsp:txXfrm>
        <a:off x="925014" y="436419"/>
        <a:ext cx="2283465" cy="800878"/>
      </dsp:txXfrm>
    </dsp:sp>
    <dsp:sp modelId="{0C7C47F5-5F79-44C7-85A7-338911B7867C}">
      <dsp:nvSpPr>
        <dsp:cNvPr id="0" name=""/>
        <dsp:cNvSpPr/>
      </dsp:nvSpPr>
      <dsp:spPr>
        <a:xfrm>
          <a:off x="3208480" y="436419"/>
          <a:ext cx="1864983" cy="800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760" tIns="84760" rIns="84760" bIns="84760" numCol="1" spcCol="1270" anchor="ctr" anchorCtr="0">
          <a:noAutofit/>
        </a:bodyPr>
        <a:lstStyle/>
        <a:p>
          <a:pPr marL="0" lvl="0" indent="0" algn="l" defTabSz="488950">
            <a:lnSpc>
              <a:spcPct val="100000"/>
            </a:lnSpc>
            <a:spcBef>
              <a:spcPct val="0"/>
            </a:spcBef>
            <a:spcAft>
              <a:spcPct val="35000"/>
            </a:spcAft>
            <a:buNone/>
          </a:pPr>
          <a:r>
            <a:rPr lang="en-US" sz="1100" kern="1200" dirty="0"/>
            <a:t>The aim of this work is to discuss the impact of Microsoft Teams and collaborative tools on the learning experience of UWTSD students. </a:t>
          </a:r>
        </a:p>
      </dsp:txBody>
      <dsp:txXfrm>
        <a:off x="3208480" y="436419"/>
        <a:ext cx="1864983" cy="800878"/>
      </dsp:txXfrm>
    </dsp:sp>
    <dsp:sp modelId="{4B4E8E2B-AC97-4A62-9EF5-42FBC33234A8}">
      <dsp:nvSpPr>
        <dsp:cNvPr id="0" name=""/>
        <dsp:cNvSpPr/>
      </dsp:nvSpPr>
      <dsp:spPr>
        <a:xfrm>
          <a:off x="0" y="1437517"/>
          <a:ext cx="5074368" cy="80087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87C3C-9088-43F2-B91A-2522CC1B3AF6}">
      <dsp:nvSpPr>
        <dsp:cNvPr id="0" name=""/>
        <dsp:cNvSpPr/>
      </dsp:nvSpPr>
      <dsp:spPr>
        <a:xfrm>
          <a:off x="242265" y="1617715"/>
          <a:ext cx="440483" cy="4404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793DF-C41F-44B7-8A0B-C480874B5EB1}">
      <dsp:nvSpPr>
        <dsp:cNvPr id="0" name=""/>
        <dsp:cNvSpPr/>
      </dsp:nvSpPr>
      <dsp:spPr>
        <a:xfrm>
          <a:off x="925014" y="1437517"/>
          <a:ext cx="2283465" cy="800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760" tIns="84760" rIns="84760" bIns="84760" numCol="1" spcCol="1270" anchor="ctr" anchorCtr="0">
          <a:noAutofit/>
        </a:bodyPr>
        <a:lstStyle/>
        <a:p>
          <a:pPr marL="0" lvl="0" indent="0" algn="l" defTabSz="1111250">
            <a:lnSpc>
              <a:spcPct val="100000"/>
            </a:lnSpc>
            <a:spcBef>
              <a:spcPct val="0"/>
            </a:spcBef>
            <a:spcAft>
              <a:spcPct val="35000"/>
            </a:spcAft>
            <a:buNone/>
          </a:pPr>
          <a:r>
            <a:rPr lang="en-US" sz="2500" kern="1200"/>
            <a:t>Objectives </a:t>
          </a:r>
        </a:p>
      </dsp:txBody>
      <dsp:txXfrm>
        <a:off x="925014" y="1437517"/>
        <a:ext cx="2283465" cy="800878"/>
      </dsp:txXfrm>
    </dsp:sp>
    <dsp:sp modelId="{A23D0893-0AFC-4184-840D-030DE318B7E4}">
      <dsp:nvSpPr>
        <dsp:cNvPr id="0" name=""/>
        <dsp:cNvSpPr/>
      </dsp:nvSpPr>
      <dsp:spPr>
        <a:xfrm>
          <a:off x="3208480" y="1437517"/>
          <a:ext cx="1864983" cy="800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760" tIns="84760" rIns="84760" bIns="84760" numCol="1" spcCol="1270" anchor="ctr" anchorCtr="0">
          <a:noAutofit/>
        </a:bodyPr>
        <a:lstStyle/>
        <a:p>
          <a:pPr marL="0" lvl="0" indent="0" algn="l" defTabSz="488950">
            <a:lnSpc>
              <a:spcPct val="100000"/>
            </a:lnSpc>
            <a:spcBef>
              <a:spcPct val="0"/>
            </a:spcBef>
            <a:spcAft>
              <a:spcPct val="35000"/>
            </a:spcAft>
            <a:buNone/>
          </a:pPr>
          <a:r>
            <a:rPr lang="en-US" sz="1100" kern="1200" dirty="0"/>
            <a:t>To </a:t>
          </a:r>
          <a:r>
            <a:rPr lang="en-US" sz="1100" kern="1200" dirty="0" err="1"/>
            <a:t>recognise</a:t>
          </a:r>
          <a:r>
            <a:rPr lang="en-US" sz="1100" kern="1200" dirty="0"/>
            <a:t> how often the student avail Microsoft Teams at UWTSD</a:t>
          </a:r>
        </a:p>
        <a:p>
          <a:pPr marL="0" lvl="0" indent="0" algn="l" defTabSz="488950">
            <a:lnSpc>
              <a:spcPct val="100000"/>
            </a:lnSpc>
            <a:spcBef>
              <a:spcPct val="0"/>
            </a:spcBef>
            <a:spcAft>
              <a:spcPct val="35000"/>
            </a:spcAft>
            <a:buNone/>
          </a:pPr>
          <a:r>
            <a:rPr lang="en-US" sz="1100" kern="1200" dirty="0"/>
            <a:t>To explain how the Microsoft Teams access` frequency relates to the coursework performance of students</a:t>
          </a:r>
        </a:p>
      </dsp:txBody>
      <dsp:txXfrm>
        <a:off x="3208480" y="1437517"/>
        <a:ext cx="1864983" cy="8008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001D0-847A-46FC-8023-30BCEE720803}">
      <dsp:nvSpPr>
        <dsp:cNvPr id="0" name=""/>
        <dsp:cNvSpPr/>
      </dsp:nvSpPr>
      <dsp:spPr>
        <a:xfrm>
          <a:off x="0" y="0"/>
          <a:ext cx="5421103" cy="221861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How often do UWTSD students avail Microsoft Teams at their university?</a:t>
          </a:r>
        </a:p>
      </dsp:txBody>
      <dsp:txXfrm>
        <a:off x="64981" y="64981"/>
        <a:ext cx="3127996" cy="2088648"/>
      </dsp:txXfrm>
    </dsp:sp>
    <dsp:sp modelId="{C0421A58-767D-4950-91A7-4C44B1661DF5}">
      <dsp:nvSpPr>
        <dsp:cNvPr id="0" name=""/>
        <dsp:cNvSpPr/>
      </dsp:nvSpPr>
      <dsp:spPr>
        <a:xfrm>
          <a:off x="956665" y="2711635"/>
          <a:ext cx="5421103" cy="221861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How the Microsoft Teams access` frequency does relates to the coursework performance of students?</a:t>
          </a:r>
        </a:p>
      </dsp:txBody>
      <dsp:txXfrm>
        <a:off x="1021646" y="2776616"/>
        <a:ext cx="2892379" cy="2088648"/>
      </dsp:txXfrm>
    </dsp:sp>
    <dsp:sp modelId="{69B18206-E0A7-409A-B6B7-BEA8FDB5F4DA}">
      <dsp:nvSpPr>
        <dsp:cNvPr id="0" name=""/>
        <dsp:cNvSpPr/>
      </dsp:nvSpPr>
      <dsp:spPr>
        <a:xfrm>
          <a:off x="3979006" y="1744074"/>
          <a:ext cx="1442096" cy="1442096"/>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03478" y="1744074"/>
        <a:ext cx="793152" cy="10851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C6EF1-6695-4D74-9511-36E3612DA142}">
      <dsp:nvSpPr>
        <dsp:cNvPr id="0" name=""/>
        <dsp:cNvSpPr/>
      </dsp:nvSpPr>
      <dsp:spPr>
        <a:xfrm>
          <a:off x="12310" y="482433"/>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C64F61-0D4C-4B71-BBE0-E4AD021BA991}">
      <dsp:nvSpPr>
        <dsp:cNvPr id="0" name=""/>
        <dsp:cNvSpPr/>
      </dsp:nvSpPr>
      <dsp:spPr>
        <a:xfrm>
          <a:off x="139318" y="609441"/>
          <a:ext cx="350784" cy="35078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5769FC-BE36-4205-A14E-2EB5F18004A6}">
      <dsp:nvSpPr>
        <dsp:cNvPr id="0" name=""/>
        <dsp:cNvSpPr/>
      </dsp:nvSpPr>
      <dsp:spPr>
        <a:xfrm>
          <a:off x="746710" y="482433"/>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This work, like various other in the similar field of online learning, included a mix of qualitative as well as quantitative methods. </a:t>
          </a:r>
        </a:p>
      </dsp:txBody>
      <dsp:txXfrm>
        <a:off x="746710" y="482433"/>
        <a:ext cx="1425599" cy="604800"/>
      </dsp:txXfrm>
    </dsp:sp>
    <dsp:sp modelId="{14238058-B0F3-4D62-A38E-89482488ECFE}">
      <dsp:nvSpPr>
        <dsp:cNvPr id="0" name=""/>
        <dsp:cNvSpPr/>
      </dsp:nvSpPr>
      <dsp:spPr>
        <a:xfrm>
          <a:off x="2420710" y="482433"/>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47705-ED6B-4628-A3A2-F93AD764B9B1}">
      <dsp:nvSpPr>
        <dsp:cNvPr id="0" name=""/>
        <dsp:cNvSpPr/>
      </dsp:nvSpPr>
      <dsp:spPr>
        <a:xfrm>
          <a:off x="2547718" y="609441"/>
          <a:ext cx="350784" cy="35078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ABABC3-8158-4B0D-B488-860A39D3F4E5}">
      <dsp:nvSpPr>
        <dsp:cNvPr id="0" name=""/>
        <dsp:cNvSpPr/>
      </dsp:nvSpPr>
      <dsp:spPr>
        <a:xfrm>
          <a:off x="3155110" y="482433"/>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phenomenon type of survey was made used, which greatly concentrates on the participants, experiences, behaviors and views. </a:t>
          </a:r>
        </a:p>
      </dsp:txBody>
      <dsp:txXfrm>
        <a:off x="3155110" y="482433"/>
        <a:ext cx="1425599" cy="604800"/>
      </dsp:txXfrm>
    </dsp:sp>
    <dsp:sp modelId="{03B3DC54-4C5A-4DA6-A7A4-DA08ECF49741}">
      <dsp:nvSpPr>
        <dsp:cNvPr id="0" name=""/>
        <dsp:cNvSpPr/>
      </dsp:nvSpPr>
      <dsp:spPr>
        <a:xfrm>
          <a:off x="12310" y="1532605"/>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083E6-CBF0-4F24-ADE8-10B4B40BE22B}">
      <dsp:nvSpPr>
        <dsp:cNvPr id="0" name=""/>
        <dsp:cNvSpPr/>
      </dsp:nvSpPr>
      <dsp:spPr>
        <a:xfrm>
          <a:off x="139318" y="1659613"/>
          <a:ext cx="350784" cy="35078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679B29-5429-45CF-8DD4-9EB75AF89C4A}">
      <dsp:nvSpPr>
        <dsp:cNvPr id="0" name=""/>
        <dsp:cNvSpPr/>
      </dsp:nvSpPr>
      <dsp:spPr>
        <a:xfrm>
          <a:off x="746710" y="153260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During online surveys, both open and closed questions were used. </a:t>
          </a:r>
        </a:p>
      </dsp:txBody>
      <dsp:txXfrm>
        <a:off x="746710" y="1532605"/>
        <a:ext cx="1425599" cy="604800"/>
      </dsp:txXfrm>
    </dsp:sp>
    <dsp:sp modelId="{8473AB3D-1A9E-4769-AE36-653787C16BA7}">
      <dsp:nvSpPr>
        <dsp:cNvPr id="0" name=""/>
        <dsp:cNvSpPr/>
      </dsp:nvSpPr>
      <dsp:spPr>
        <a:xfrm>
          <a:off x="2420710" y="1532605"/>
          <a:ext cx="604800" cy="604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1C1F4B-5060-4D6A-9D15-4A1FC62B58BF}">
      <dsp:nvSpPr>
        <dsp:cNvPr id="0" name=""/>
        <dsp:cNvSpPr/>
      </dsp:nvSpPr>
      <dsp:spPr>
        <a:xfrm>
          <a:off x="2547718" y="1659613"/>
          <a:ext cx="350784" cy="35078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3C644A-5842-48FB-B82E-7F055E70CF45}">
      <dsp:nvSpPr>
        <dsp:cNvPr id="0" name=""/>
        <dsp:cNvSpPr/>
      </dsp:nvSpPr>
      <dsp:spPr>
        <a:xfrm>
          <a:off x="3155110" y="153260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quantitative study was carried out by making use of online questionnaires which could be examined in Excel. </a:t>
          </a:r>
        </a:p>
      </dsp:txBody>
      <dsp:txXfrm>
        <a:off x="3155110" y="1532605"/>
        <a:ext cx="1425599" cy="60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91ADA-96AF-4A16-86A2-D400B8417015}">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14AB2-ED4F-4B95-8A7A-D5DE1ABF3C16}">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For ethical </a:t>
          </a:r>
          <a:r>
            <a:rPr lang="en-US" sz="1900" kern="1200" dirty="0">
              <a:latin typeface="Calibri Light" panose="020F0302020204030204"/>
            </a:rPr>
            <a:t>considerations</a:t>
          </a:r>
          <a:r>
            <a:rPr lang="en-US" sz="1900" kern="1200" dirty="0"/>
            <a:t>, we have assured participants that the information which they will provide will be kept protected and hidden. </a:t>
          </a:r>
        </a:p>
      </dsp:txBody>
      <dsp:txXfrm>
        <a:off x="383617" y="1447754"/>
        <a:ext cx="2847502" cy="1768010"/>
      </dsp:txXfrm>
    </dsp:sp>
    <dsp:sp modelId="{25DBEF77-DC18-49CF-BFDA-1A29F99A95E0}">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DE6F7A-BA07-4AF6-9173-AAAFABD4E13E}">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Furthermore, we also told them that the name of their will not be closed and they would be given different names.</a:t>
          </a:r>
          <a:r>
            <a:rPr lang="en-US" sz="1900" kern="1200" dirty="0">
              <a:latin typeface="Calibri Light" panose="020F0302020204030204"/>
            </a:rPr>
            <a:t> </a:t>
          </a:r>
          <a:endParaRPr lang="en-US" sz="1900" kern="1200" dirty="0"/>
        </a:p>
      </dsp:txBody>
      <dsp:txXfrm>
        <a:off x="3998355" y="1447754"/>
        <a:ext cx="2847502" cy="1768010"/>
      </dsp:txXfrm>
    </dsp:sp>
    <dsp:sp modelId="{6CC438E0-62F9-40A1-9091-3807AD2C1ADC}">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5B3FB-BF61-42BD-BD48-FED120BE5F8D}">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Also, we have told them that we will not talk about their culture, caste or anything which might hurt their feelings. </a:t>
          </a:r>
        </a:p>
      </dsp:txBody>
      <dsp:txXfrm>
        <a:off x="7613092" y="1447754"/>
        <a:ext cx="2847502" cy="17680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40A0A-6EB3-47E0-9270-758AC61978B5}">
      <dsp:nvSpPr>
        <dsp:cNvPr id="0" name=""/>
        <dsp:cNvSpPr/>
      </dsp:nvSpPr>
      <dsp:spPr>
        <a:xfrm>
          <a:off x="0" y="2214"/>
          <a:ext cx="7485413" cy="471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48FF37-0713-4C0E-96C2-74ACD55EF1CA}">
      <dsp:nvSpPr>
        <dsp:cNvPr id="0" name=""/>
        <dsp:cNvSpPr/>
      </dsp:nvSpPr>
      <dsp:spPr>
        <a:xfrm>
          <a:off x="142551" y="108244"/>
          <a:ext cx="259437" cy="2591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D215ED-4566-4C92-8FBE-F0D54C2C46D3}">
      <dsp:nvSpPr>
        <dsp:cNvPr id="0" name=""/>
        <dsp:cNvSpPr/>
      </dsp:nvSpPr>
      <dsp:spPr>
        <a:xfrm>
          <a:off x="544539" y="2214"/>
          <a:ext cx="6916272" cy="515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49" tIns="54549" rIns="54549" bIns="54549" numCol="1" spcCol="1270" anchor="ctr" anchorCtr="0">
          <a:noAutofit/>
        </a:bodyPr>
        <a:lstStyle/>
        <a:p>
          <a:pPr marL="0" lvl="0" indent="0" algn="l" defTabSz="622300">
            <a:lnSpc>
              <a:spcPct val="100000"/>
            </a:lnSpc>
            <a:spcBef>
              <a:spcPct val="0"/>
            </a:spcBef>
            <a:spcAft>
              <a:spcPct val="35000"/>
            </a:spcAft>
            <a:buNone/>
          </a:pPr>
          <a:r>
            <a:rPr lang="en-US" sz="1400" kern="1200"/>
            <a:t>For interviews, we would take around 3 days because we will be carrying out joint as well as individual interviews. </a:t>
          </a:r>
        </a:p>
      </dsp:txBody>
      <dsp:txXfrm>
        <a:off x="544539" y="2214"/>
        <a:ext cx="6916272" cy="515422"/>
      </dsp:txXfrm>
    </dsp:sp>
    <dsp:sp modelId="{AE101FEA-30F1-4D71-9218-CB4D5986D2AE}">
      <dsp:nvSpPr>
        <dsp:cNvPr id="0" name=""/>
        <dsp:cNvSpPr/>
      </dsp:nvSpPr>
      <dsp:spPr>
        <a:xfrm>
          <a:off x="0" y="646492"/>
          <a:ext cx="7485413" cy="471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1C2C7B-07FC-4AF5-8EB6-B4D52B31C7C9}">
      <dsp:nvSpPr>
        <dsp:cNvPr id="0" name=""/>
        <dsp:cNvSpPr/>
      </dsp:nvSpPr>
      <dsp:spPr>
        <a:xfrm>
          <a:off x="142551" y="752522"/>
          <a:ext cx="259437" cy="2591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58FF75-A18F-4501-AD69-3F75E49BE16C}">
      <dsp:nvSpPr>
        <dsp:cNvPr id="0" name=""/>
        <dsp:cNvSpPr/>
      </dsp:nvSpPr>
      <dsp:spPr>
        <a:xfrm>
          <a:off x="544539" y="646492"/>
          <a:ext cx="6916272" cy="515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49" tIns="54549" rIns="54549" bIns="54549" numCol="1" spcCol="1270" anchor="ctr" anchorCtr="0">
          <a:noAutofit/>
        </a:bodyPr>
        <a:lstStyle/>
        <a:p>
          <a:pPr marL="0" lvl="0" indent="0" algn="l" defTabSz="622300">
            <a:lnSpc>
              <a:spcPct val="100000"/>
            </a:lnSpc>
            <a:spcBef>
              <a:spcPct val="0"/>
            </a:spcBef>
            <a:spcAft>
              <a:spcPct val="35000"/>
            </a:spcAft>
            <a:buNone/>
          </a:pPr>
          <a:r>
            <a:rPr lang="en-US" sz="1400" kern="1200"/>
            <a:t>We would take around 5 days to gather information from internet sources and articles.</a:t>
          </a:r>
        </a:p>
      </dsp:txBody>
      <dsp:txXfrm>
        <a:off x="544539" y="646492"/>
        <a:ext cx="6916272" cy="515422"/>
      </dsp:txXfrm>
    </dsp:sp>
    <dsp:sp modelId="{97865E70-5BFC-4EC5-844A-D92481C8CF40}">
      <dsp:nvSpPr>
        <dsp:cNvPr id="0" name=""/>
        <dsp:cNvSpPr/>
      </dsp:nvSpPr>
      <dsp:spPr>
        <a:xfrm>
          <a:off x="0" y="1290771"/>
          <a:ext cx="7485413" cy="471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B377D-28AF-4F04-A284-8F07024E2DB5}">
      <dsp:nvSpPr>
        <dsp:cNvPr id="0" name=""/>
        <dsp:cNvSpPr/>
      </dsp:nvSpPr>
      <dsp:spPr>
        <a:xfrm>
          <a:off x="142551" y="1396801"/>
          <a:ext cx="259437" cy="25918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1B8CDE-9CEB-47F3-884E-947C1CF699E6}">
      <dsp:nvSpPr>
        <dsp:cNvPr id="0" name=""/>
        <dsp:cNvSpPr/>
      </dsp:nvSpPr>
      <dsp:spPr>
        <a:xfrm>
          <a:off x="544539" y="1290771"/>
          <a:ext cx="6916272" cy="515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49" tIns="54549" rIns="54549" bIns="54549" numCol="1" spcCol="1270" anchor="ctr" anchorCtr="0">
          <a:noAutofit/>
        </a:bodyPr>
        <a:lstStyle/>
        <a:p>
          <a:pPr marL="0" lvl="0" indent="0" algn="l" defTabSz="622300">
            <a:lnSpc>
              <a:spcPct val="100000"/>
            </a:lnSpc>
            <a:spcBef>
              <a:spcPct val="0"/>
            </a:spcBef>
            <a:spcAft>
              <a:spcPct val="35000"/>
            </a:spcAft>
            <a:buNone/>
          </a:pPr>
          <a:r>
            <a:rPr lang="en-US" sz="1400" kern="1200"/>
            <a:t>It would take around 1 day for conducting questionnaires. </a:t>
          </a:r>
        </a:p>
      </dsp:txBody>
      <dsp:txXfrm>
        <a:off x="544539" y="1290771"/>
        <a:ext cx="6916272" cy="515422"/>
      </dsp:txXfrm>
    </dsp:sp>
    <dsp:sp modelId="{B3749EA2-3AD1-4124-A57A-770C279D0F69}">
      <dsp:nvSpPr>
        <dsp:cNvPr id="0" name=""/>
        <dsp:cNvSpPr/>
      </dsp:nvSpPr>
      <dsp:spPr>
        <a:xfrm>
          <a:off x="0" y="1935049"/>
          <a:ext cx="7485413" cy="471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C12F5-AC23-4DF5-8CB3-9DB1BBA9644F}">
      <dsp:nvSpPr>
        <dsp:cNvPr id="0" name=""/>
        <dsp:cNvSpPr/>
      </dsp:nvSpPr>
      <dsp:spPr>
        <a:xfrm>
          <a:off x="142551" y="2041079"/>
          <a:ext cx="259437" cy="25918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C0E0A7-3D5D-4C6B-9C6F-F8AB6DDA9DAF}">
      <dsp:nvSpPr>
        <dsp:cNvPr id="0" name=""/>
        <dsp:cNvSpPr/>
      </dsp:nvSpPr>
      <dsp:spPr>
        <a:xfrm>
          <a:off x="544539" y="1935049"/>
          <a:ext cx="6916272" cy="515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49" tIns="54549" rIns="54549" bIns="54549" numCol="1" spcCol="1270" anchor="ctr" anchorCtr="0">
          <a:noAutofit/>
        </a:bodyPr>
        <a:lstStyle/>
        <a:p>
          <a:pPr marL="0" lvl="0" indent="0" algn="l" defTabSz="622300">
            <a:lnSpc>
              <a:spcPct val="100000"/>
            </a:lnSpc>
            <a:spcBef>
              <a:spcPct val="0"/>
            </a:spcBef>
            <a:spcAft>
              <a:spcPct val="35000"/>
            </a:spcAft>
            <a:buNone/>
          </a:pPr>
          <a:r>
            <a:rPr lang="en-US" sz="1400" kern="1200"/>
            <a:t>And lastly, we would be providing result after 2 days of questionnaires</a:t>
          </a:r>
        </a:p>
      </dsp:txBody>
      <dsp:txXfrm>
        <a:off x="544539" y="1935049"/>
        <a:ext cx="6916272" cy="5154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48437-EE0F-4E81-BC69-609BA4ABF417}">
      <dsp:nvSpPr>
        <dsp:cNvPr id="0" name=""/>
        <dsp:cNvSpPr/>
      </dsp:nvSpPr>
      <dsp:spPr>
        <a:xfrm>
          <a:off x="0" y="601"/>
          <a:ext cx="6377769" cy="1408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C73AE-513A-48CD-A317-268A9C388186}">
      <dsp:nvSpPr>
        <dsp:cNvPr id="0" name=""/>
        <dsp:cNvSpPr/>
      </dsp:nvSpPr>
      <dsp:spPr>
        <a:xfrm>
          <a:off x="426010" y="317468"/>
          <a:ext cx="774563" cy="77456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9CD2B8-0533-4CA7-B9D5-06965AFDA610}">
      <dsp:nvSpPr>
        <dsp:cNvPr id="0" name=""/>
        <dsp:cNvSpPr/>
      </dsp:nvSpPr>
      <dsp:spPr>
        <a:xfrm>
          <a:off x="1626583" y="601"/>
          <a:ext cx="4751185" cy="140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045" tIns="149045" rIns="149045" bIns="149045" numCol="1" spcCol="1270" anchor="ctr" anchorCtr="0">
          <a:noAutofit/>
        </a:bodyPr>
        <a:lstStyle/>
        <a:p>
          <a:pPr marL="0" lvl="0" indent="0" algn="l" defTabSz="666750">
            <a:lnSpc>
              <a:spcPct val="100000"/>
            </a:lnSpc>
            <a:spcBef>
              <a:spcPct val="0"/>
            </a:spcBef>
            <a:spcAft>
              <a:spcPct val="35000"/>
            </a:spcAft>
            <a:buNone/>
          </a:pPr>
          <a:r>
            <a:rPr lang="en-US" sz="1500" kern="1200" dirty="0"/>
            <a:t>The results in this work displayed that majority of the students at UWTSD make use of Microsoft Teams normally when studying whilst on 9% use it less frequently. </a:t>
          </a:r>
        </a:p>
      </dsp:txBody>
      <dsp:txXfrm>
        <a:off x="1626583" y="601"/>
        <a:ext cx="4751185" cy="1408297"/>
      </dsp:txXfrm>
    </dsp:sp>
    <dsp:sp modelId="{A08DF0CD-E940-4E88-AB29-FAC09D06352A}">
      <dsp:nvSpPr>
        <dsp:cNvPr id="0" name=""/>
        <dsp:cNvSpPr/>
      </dsp:nvSpPr>
      <dsp:spPr>
        <a:xfrm>
          <a:off x="0" y="1760974"/>
          <a:ext cx="6377769" cy="1408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301A6-FE31-4A4A-9B5C-CE93C2FA5E65}">
      <dsp:nvSpPr>
        <dsp:cNvPr id="0" name=""/>
        <dsp:cNvSpPr/>
      </dsp:nvSpPr>
      <dsp:spPr>
        <a:xfrm>
          <a:off x="426010" y="2077841"/>
          <a:ext cx="774563" cy="77456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916D0-DA1E-4F64-8D6B-38CB1DBED8B9}">
      <dsp:nvSpPr>
        <dsp:cNvPr id="0" name=""/>
        <dsp:cNvSpPr/>
      </dsp:nvSpPr>
      <dsp:spPr>
        <a:xfrm>
          <a:off x="1626583" y="1760974"/>
          <a:ext cx="4751185" cy="140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045" tIns="149045" rIns="149045" bIns="149045" numCol="1" spcCol="1270" anchor="ctr" anchorCtr="0">
          <a:noAutofit/>
        </a:bodyPr>
        <a:lstStyle/>
        <a:p>
          <a:pPr marL="0" lvl="0" indent="0" algn="l" defTabSz="666750">
            <a:lnSpc>
              <a:spcPct val="100000"/>
            </a:lnSpc>
            <a:spcBef>
              <a:spcPct val="0"/>
            </a:spcBef>
            <a:spcAft>
              <a:spcPct val="35000"/>
            </a:spcAft>
            <a:buNone/>
          </a:pPr>
          <a:r>
            <a:rPr lang="en-US" sz="1500" kern="1200" dirty="0"/>
            <a:t>Though, as per to survey outcomes, it is evident that few students does not prefer virtual learning. 42% of the participants strongly agreed and 33% of them agreed that get data from every Microsoft Teams topic. </a:t>
          </a:r>
        </a:p>
      </dsp:txBody>
      <dsp:txXfrm>
        <a:off x="1626583" y="1760974"/>
        <a:ext cx="4751185" cy="1408297"/>
      </dsp:txXfrm>
    </dsp:sp>
    <dsp:sp modelId="{8E254C0C-47E5-41DC-AE69-ABD50335E052}">
      <dsp:nvSpPr>
        <dsp:cNvPr id="0" name=""/>
        <dsp:cNvSpPr/>
      </dsp:nvSpPr>
      <dsp:spPr>
        <a:xfrm>
          <a:off x="0" y="3521346"/>
          <a:ext cx="6377769" cy="1408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46628-67EB-4B50-908C-92A4934981A2}">
      <dsp:nvSpPr>
        <dsp:cNvPr id="0" name=""/>
        <dsp:cNvSpPr/>
      </dsp:nvSpPr>
      <dsp:spPr>
        <a:xfrm>
          <a:off x="426010" y="3838213"/>
          <a:ext cx="774563" cy="77456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899C55-2E8E-47D6-B48B-A302CFCD6D2E}">
      <dsp:nvSpPr>
        <dsp:cNvPr id="0" name=""/>
        <dsp:cNvSpPr/>
      </dsp:nvSpPr>
      <dsp:spPr>
        <a:xfrm>
          <a:off x="1626583" y="3521346"/>
          <a:ext cx="4751185" cy="140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045" tIns="149045" rIns="149045" bIns="149045" numCol="1" spcCol="1270" anchor="ctr" anchorCtr="0">
          <a:noAutofit/>
        </a:bodyPr>
        <a:lstStyle/>
        <a:p>
          <a:pPr marL="0" lvl="0" indent="0" algn="l" defTabSz="666750">
            <a:lnSpc>
              <a:spcPct val="100000"/>
            </a:lnSpc>
            <a:spcBef>
              <a:spcPct val="0"/>
            </a:spcBef>
            <a:spcAft>
              <a:spcPct val="35000"/>
            </a:spcAft>
            <a:buNone/>
          </a:pPr>
          <a:r>
            <a:rPr lang="en-US" sz="1500" kern="1200"/>
            <a:t>. The information on how students of UWTSD communicates with their institution and courses could be a finest forecaster of how keen they really are, and, consequently, how possibly they are to leave the college. </a:t>
          </a:r>
        </a:p>
      </dsp:txBody>
      <dsp:txXfrm>
        <a:off x="1626583" y="3521346"/>
        <a:ext cx="4751185" cy="14082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93B00-1148-431D-B59C-4F839BBEC1B7}">
      <dsp:nvSpPr>
        <dsp:cNvPr id="0" name=""/>
        <dsp:cNvSpPr/>
      </dsp:nvSpPr>
      <dsp:spPr>
        <a:xfrm>
          <a:off x="0" y="801164"/>
          <a:ext cx="6377769" cy="1479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A73A8D-1A12-4B35-99C1-B1ECC22D1FF2}">
      <dsp:nvSpPr>
        <dsp:cNvPr id="0" name=""/>
        <dsp:cNvSpPr/>
      </dsp:nvSpPr>
      <dsp:spPr>
        <a:xfrm>
          <a:off x="447419" y="1133956"/>
          <a:ext cx="813490" cy="81349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4795FB-0EF0-4352-B7B3-DD4BA12511EA}">
      <dsp:nvSpPr>
        <dsp:cNvPr id="0" name=""/>
        <dsp:cNvSpPr/>
      </dsp:nvSpPr>
      <dsp:spPr>
        <a:xfrm>
          <a:off x="1708330" y="801164"/>
          <a:ext cx="4669438" cy="147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35" tIns="156535" rIns="156535" bIns="156535" numCol="1" spcCol="1270" anchor="ctr" anchorCtr="0">
          <a:noAutofit/>
        </a:bodyPr>
        <a:lstStyle/>
        <a:p>
          <a:pPr marL="0" lvl="0" indent="0" algn="l" defTabSz="666750">
            <a:lnSpc>
              <a:spcPct val="100000"/>
            </a:lnSpc>
            <a:spcBef>
              <a:spcPct val="0"/>
            </a:spcBef>
            <a:spcAft>
              <a:spcPct val="35000"/>
            </a:spcAft>
            <a:buNone/>
          </a:pPr>
          <a:r>
            <a:rPr lang="en-US" sz="1500" kern="1200"/>
            <a:t>The above research questions are basically supported by literature study, which directs to the hypothesis` formulation. </a:t>
          </a:r>
        </a:p>
      </dsp:txBody>
      <dsp:txXfrm>
        <a:off x="1708330" y="801164"/>
        <a:ext cx="4669438" cy="1479073"/>
      </dsp:txXfrm>
    </dsp:sp>
    <dsp:sp modelId="{9BADB30C-69C9-4C2B-805D-EAEDCA9502F4}">
      <dsp:nvSpPr>
        <dsp:cNvPr id="0" name=""/>
        <dsp:cNvSpPr/>
      </dsp:nvSpPr>
      <dsp:spPr>
        <a:xfrm>
          <a:off x="0" y="2650007"/>
          <a:ext cx="6377769" cy="14790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6D7F0-E830-4C51-B17B-A83E58DB0CE4}">
      <dsp:nvSpPr>
        <dsp:cNvPr id="0" name=""/>
        <dsp:cNvSpPr/>
      </dsp:nvSpPr>
      <dsp:spPr>
        <a:xfrm>
          <a:off x="447419" y="2982798"/>
          <a:ext cx="813490" cy="81349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4B67E-9A3C-470E-AAFC-3C34E87868F8}">
      <dsp:nvSpPr>
        <dsp:cNvPr id="0" name=""/>
        <dsp:cNvSpPr/>
      </dsp:nvSpPr>
      <dsp:spPr>
        <a:xfrm>
          <a:off x="1708330" y="2650007"/>
          <a:ext cx="4669438" cy="1479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35" tIns="156535" rIns="156535" bIns="156535" numCol="1" spcCol="1270" anchor="ctr" anchorCtr="0">
          <a:noAutofit/>
        </a:bodyPr>
        <a:lstStyle/>
        <a:p>
          <a:pPr marL="0" lvl="0" indent="0" algn="l" defTabSz="666750">
            <a:lnSpc>
              <a:spcPct val="100000"/>
            </a:lnSpc>
            <a:spcBef>
              <a:spcPct val="0"/>
            </a:spcBef>
            <a:spcAft>
              <a:spcPct val="35000"/>
            </a:spcAft>
            <a:buNone/>
          </a:pPr>
          <a:r>
            <a:rPr lang="en-US" sz="1500" kern="1200" dirty="0"/>
            <a:t>This work displays that making use of Microsoft Teams upholds learning in a self-governing manner by allowing understudies to adapt in a casual way at their individual time, speed and area facilitating them to fit the course around their harsh timetables</a:t>
          </a:r>
        </a:p>
      </dsp:txBody>
      <dsp:txXfrm>
        <a:off x="1708330" y="2650007"/>
        <a:ext cx="4669438" cy="147907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B659F-117C-44A7-B935-B605B2C76B6B}">
      <dsp:nvSpPr>
        <dsp:cNvPr id="0" name=""/>
        <dsp:cNvSpPr/>
      </dsp:nvSpPr>
      <dsp:spPr>
        <a:xfrm>
          <a:off x="0" y="396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Al-Samarraie, H. and Saeed, N., 2018. A systematic review of cloud computing tools for collaborative learning: Opportunities and challenges to the blended-learning environment. </a:t>
          </a:r>
          <a:r>
            <a:rPr lang="en-US" sz="1900" i="1" kern="1200"/>
            <a:t>Computers &amp; Education</a:t>
          </a:r>
          <a:r>
            <a:rPr lang="en-US" sz="1900" kern="1200"/>
            <a:t>, </a:t>
          </a:r>
          <a:r>
            <a:rPr lang="en-US" sz="1900" i="1" kern="1200"/>
            <a:t>124</a:t>
          </a:r>
          <a:r>
            <a:rPr lang="en-US" sz="1900" kern="1200"/>
            <a:t>, pp.77-91. </a:t>
          </a:r>
        </a:p>
      </dsp:txBody>
      <dsp:txXfrm>
        <a:off x="51003" y="54972"/>
        <a:ext cx="10413594" cy="942803"/>
      </dsp:txXfrm>
    </dsp:sp>
    <dsp:sp modelId="{5D982728-40A0-4B22-9AD5-E30B94D4B074}">
      <dsp:nvSpPr>
        <dsp:cNvPr id="0" name=""/>
        <dsp:cNvSpPr/>
      </dsp:nvSpPr>
      <dsp:spPr>
        <a:xfrm>
          <a:off x="0" y="110349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Fitria, T.N., 2020. Teaching English through online learning system during Covid-19 pandemic. </a:t>
          </a:r>
          <a:r>
            <a:rPr lang="en-US" sz="1900" i="1" kern="1200"/>
            <a:t>Pedagogy: Journal of English Language Teaching</a:t>
          </a:r>
          <a:r>
            <a:rPr lang="en-US" sz="1900" kern="1200"/>
            <a:t>, </a:t>
          </a:r>
          <a:r>
            <a:rPr lang="en-US" sz="1900" i="1" kern="1200"/>
            <a:t>8</a:t>
          </a:r>
          <a:r>
            <a:rPr lang="en-US" sz="1900" kern="1200"/>
            <a:t>(2). </a:t>
          </a:r>
        </a:p>
      </dsp:txBody>
      <dsp:txXfrm>
        <a:off x="51003" y="1154502"/>
        <a:ext cx="10413594" cy="942803"/>
      </dsp:txXfrm>
    </dsp:sp>
    <dsp:sp modelId="{CA82C023-5FC9-4E2A-AD1C-FFD7A535EC2A}">
      <dsp:nvSpPr>
        <dsp:cNvPr id="0" name=""/>
        <dsp:cNvSpPr/>
      </dsp:nvSpPr>
      <dsp:spPr>
        <a:xfrm>
          <a:off x="0" y="220302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Li, J. and Mak, L., 2022. The effects of using an online collaboration tool on college students’ learning of academic writing skills. </a:t>
          </a:r>
          <a:r>
            <a:rPr lang="en-US" sz="1900" i="1" kern="1200"/>
            <a:t>System</a:t>
          </a:r>
          <a:r>
            <a:rPr lang="en-US" sz="1900" kern="1200"/>
            <a:t>, </a:t>
          </a:r>
          <a:r>
            <a:rPr lang="en-US" sz="1900" i="1" kern="1200"/>
            <a:t>105</a:t>
          </a:r>
          <a:r>
            <a:rPr lang="en-US" sz="1900" kern="1200"/>
            <a:t>, p.102712. </a:t>
          </a:r>
        </a:p>
      </dsp:txBody>
      <dsp:txXfrm>
        <a:off x="51003" y="2254032"/>
        <a:ext cx="10413594" cy="942803"/>
      </dsp:txXfrm>
    </dsp:sp>
    <dsp:sp modelId="{7B49F1AE-BC12-402E-BFDF-CDC593CC3666}">
      <dsp:nvSpPr>
        <dsp:cNvPr id="0" name=""/>
        <dsp:cNvSpPr/>
      </dsp:nvSpPr>
      <dsp:spPr>
        <a:xfrm>
          <a:off x="0" y="3302559"/>
          <a:ext cx="10515600"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Mohammed, Q.A., Naidu, V.R., Al Harthi, M.S.A., Babiker, S., Al Balushi, Q., Al Rawahi, M.Y. and Al Riyami, N.H.S., 2020. Role of online collaborative platform in higher education context. </a:t>
          </a:r>
          <a:r>
            <a:rPr lang="en-US" sz="1900" i="1" kern="1200"/>
            <a:t>IJAEDU-International E-Journal of Advances in Education</a:t>
          </a:r>
          <a:r>
            <a:rPr lang="en-US" sz="1900" kern="1200"/>
            <a:t>, </a:t>
          </a:r>
          <a:r>
            <a:rPr lang="en-US" sz="1900" i="1" kern="1200"/>
            <a:t>6</a:t>
          </a:r>
          <a:r>
            <a:rPr lang="en-US" sz="1900" kern="1200"/>
            <a:t>(17), pp.220-227. </a:t>
          </a:r>
        </a:p>
      </dsp:txBody>
      <dsp:txXfrm>
        <a:off x="51003" y="3353562"/>
        <a:ext cx="10413594" cy="9428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D26B63-E69D-42C6-B518-BFB6404A3C8B}" type="datetimeFigureOut">
              <a:t>01.12.2022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214CDD-2DEC-4ACC-A00A-ED1E2A1275DC}" type="slidenum">
              <a:t>‹#›</a:t>
            </a:fld>
            <a:endParaRPr lang="en-US"/>
          </a:p>
        </p:txBody>
      </p:sp>
    </p:spTree>
    <p:extLst>
      <p:ext uri="{BB962C8B-B14F-4D97-AF65-F5344CB8AC3E}">
        <p14:creationId xmlns:p14="http://schemas.microsoft.com/office/powerpoint/2010/main" val="3358870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214CDD-2DEC-4ACC-A00A-ED1E2A1275DC}" type="slidenum">
              <a:rPr lang="en-US" smtClean="0"/>
              <a:t>1</a:t>
            </a:fld>
            <a:endParaRPr lang="en-US"/>
          </a:p>
        </p:txBody>
      </p:sp>
    </p:spTree>
    <p:extLst>
      <p:ext uri="{BB962C8B-B14F-4D97-AF65-F5344CB8AC3E}">
        <p14:creationId xmlns:p14="http://schemas.microsoft.com/office/powerpoint/2010/main" val="3729718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r>
              <a:rPr lang="en-US" dirty="0"/>
              <a:t>Digital learning is a kind of education which </a:t>
            </a:r>
            <a:r>
              <a:rPr lang="en-US" dirty="0" err="1"/>
              <a:t>revolutionises</a:t>
            </a:r>
            <a:r>
              <a:rPr lang="en-US" dirty="0"/>
              <a:t> the present means of learning. Teachers at UWTSD makes use of online resources in an environment of digital learning to reach convey things easily instead of to reach in a distinct class setting. All thanks to present technology, students of UWTSD might learn from their homes in a normal classroom in similar setting. At UWTSD, Microsoft Teams is very much popular. As a result, questioning its acceptability does not really seem vital as per to the work of (Tian et al., 2021). This is an issue, though, to make Microsoft Teams a core contribution to the students` performance. Various variables impact students` performance, which surely makes it not possible for every students to be </a:t>
            </a:r>
            <a:r>
              <a:rPr lang="en-US" dirty="0" err="1"/>
              <a:t>recognised</a:t>
            </a:r>
            <a:r>
              <a:rPr lang="en-US" dirty="0"/>
              <a:t> and even more complex to examine their impact on learning`s possibility. At UWTSD London Campus students make use of an online platform known as Microsoft Teams to learn online because of the restrictions of covid-19 that does not facilitate physical learning. This work will surely look at the impact of Microsoft Teams on the learning experience of students. </a:t>
            </a:r>
          </a:p>
        </p:txBody>
      </p:sp>
      <p:sp>
        <p:nvSpPr>
          <p:cNvPr id="4" name="Slide Number Placeholder 3"/>
          <p:cNvSpPr>
            <a:spLocks noGrp="1"/>
          </p:cNvSpPr>
          <p:nvPr>
            <p:ph type="sldNum" sz="quarter" idx="5"/>
          </p:nvPr>
        </p:nvSpPr>
        <p:spPr/>
        <p:txBody>
          <a:bodyPr/>
          <a:lstStyle/>
          <a:p>
            <a:fld id="{39214CDD-2DEC-4ACC-A00A-ED1E2A1275DC}" type="slidenum">
              <a:t>2</a:t>
            </a:fld>
            <a:endParaRPr lang="en-US"/>
          </a:p>
        </p:txBody>
      </p:sp>
    </p:spTree>
    <p:extLst>
      <p:ext uri="{BB962C8B-B14F-4D97-AF65-F5344CB8AC3E}">
        <p14:creationId xmlns:p14="http://schemas.microsoft.com/office/powerpoint/2010/main" val="1655997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Rationale </a:t>
            </a:r>
          </a:p>
          <a:p>
            <a:r>
              <a:rPr lang="en-US" dirty="0"/>
              <a:t>The general interaction and teaching amid college, students and instructors have included environment of virtual learning. There is a progressing interest in environment of virtual learning supported by internet, specifically amidst teachers, students and educators (</a:t>
            </a:r>
            <a:r>
              <a:rPr lang="en-US" dirty="0" err="1"/>
              <a:t>Serhan</a:t>
            </a:r>
            <a:r>
              <a:rPr lang="en-US" dirty="0"/>
              <a:t>, 2020). Because of the constant development of digital technology, its potential and characteristics and value of this environment within the process of learning, the virtual collaboration could be viewed as a finest notion. A developing range of businesses, institutions and colleges include web-based systems of education not only for the inclusion of internet or online technologies but moreover to improve their predictable face-to-face classes. Such systems father great range of information that is helpful for the analysis of students of the courses of the contents and the use of environment of learning relied on digital and technological sources. This surely is because they facilitate interrelation and contact in a continual process of communication, hence increasing understanding and meaning reconstruction and building, and also behaviors and habits, in a particular context which is united to everybody who are taking part in a process of education. The virtual environment`s usage surely means the acknowledgment of their core characteristics as well as potentials in every setting (Mohammed et al., 2020). The multifaceted and dynamic concepts which develop from the fresh educational activities and conceptions within a digital environment are basically learning contexts and settings. </a:t>
            </a:r>
          </a:p>
          <a:p>
            <a:r>
              <a:rPr lang="en-US" dirty="0"/>
              <a:t>UWTSD`s virtual environment have really been there for several years, though only how long is complex to determine. Even though, computers have really been made use for learning at Open Universities in UK since 1980s, the business board was secured in 2000. In 2010, “board programming” was made use by around 3600 instructive establishments in around 60 different countries. In 2011, the 2nd most famous, “Microsoft Teams” was created. Microsoft Teams was made to aid instructors develop internet courses with an evaluation on cooperative substance and connection`s creation, and this surely had 210 countries and around 50,000 dynamic locations in around 77 dialects by 2020 as stated by (Li and </a:t>
            </a:r>
            <a:r>
              <a:rPr lang="en-US" dirty="0" err="1"/>
              <a:t>Mak</a:t>
            </a:r>
            <a:r>
              <a:rPr lang="en-US" dirty="0"/>
              <a:t>, 2022). As UWTSD is where every educational norm of the country as well as the curriculum is executed, environment of virtual learning have played a vital part in endorsing and supporting formal education. Whereas, virtual settings could play a vital part in allowing learning in informal and non-formal setting when viewed via the lens of modification and change. In preset culture, the term “innovation” means a demand for renovation or change, and also the need to attempt something fresh. The data`s relation about the actions of students in virtual learning setting with the performance of students is impact by teaching environment. Researchers made use of a regression model to link data from 9-degree courses at UWTSD. The findings of theirs displayed that just the variable log numbers, operational numbers carried out in forums, as well as the resources were vital makers of the success of students, which accounts for round 22% of the variance of achievement of students. As per to the researchers` survey, inspiration of understudies was upgraded due to diverse understudies viewing their submitted comments, and they sense extra keen on playing an operational job in the course due to various collaborative tools such as Microsoft Teams. Online modules or courses are furthermore viewed as more suitable by UWTSD students. </a:t>
            </a:r>
          </a:p>
          <a:p>
            <a:r>
              <a:rPr lang="en-US" dirty="0"/>
              <a:t>As per to researchers, the promotion and support of formal education has considerable significance in setting of virtual learning as the curriculum and norms for every country have been executed in institutions of formal education. Microsoft Teams could play a vital part in allowing learning in non-formal and informal environments from the standpoint of innovation and change (Li and </a:t>
            </a:r>
            <a:r>
              <a:rPr lang="en-US" dirty="0" err="1"/>
              <a:t>Mak</a:t>
            </a:r>
            <a:r>
              <a:rPr lang="en-US" dirty="0"/>
              <a:t>, 2022). The innovation concept executed in current society means that something new has to be altered, done or renovated. The data combination on the students` actions at UWTSD with student`s performance is assessed by instructional settings. The vital technical disparities, specifically  in terms of how UWTSD students makes use of Microsoft Teams, demand particular notice before the logs of data could be made use to develop models to predict the students` performance. Overlooking the settings of teaching, the effect of Microsoft </a:t>
            </a:r>
            <a:r>
              <a:rPr lang="en-US" dirty="0" err="1"/>
              <a:t>Teams`s</a:t>
            </a:r>
            <a:r>
              <a:rPr lang="en-US" dirty="0"/>
              <a:t> features on academic achievement of students could be underestimated to overestimated. This has wider outcomes for schools aiming for exclusive technique for </a:t>
            </a:r>
            <a:r>
              <a:rPr lang="en-US" dirty="0" err="1"/>
              <a:t>resoluting</a:t>
            </a:r>
            <a:r>
              <a:rPr lang="en-US" dirty="0"/>
              <a:t> students at hazard of failing in colleges. Online computers are made use to monitor the activities of </a:t>
            </a:r>
            <a:r>
              <a:rPr lang="en-US" dirty="0" err="1"/>
              <a:t>studetns</a:t>
            </a:r>
            <a:r>
              <a:rPr lang="en-US" dirty="0"/>
              <a:t>, and data-driven algorithms of machine learning are used to the profiles of students as well as log files from “Learning Management Systems” databases to </a:t>
            </a:r>
            <a:r>
              <a:rPr lang="en-US" dirty="0" err="1"/>
              <a:t>recognise</a:t>
            </a:r>
            <a:r>
              <a:rPr lang="en-US" dirty="0"/>
              <a:t> students who are at danger primarily. </a:t>
            </a:r>
          </a:p>
        </p:txBody>
      </p:sp>
      <p:sp>
        <p:nvSpPr>
          <p:cNvPr id="4" name="Slide Number Placeholder 3"/>
          <p:cNvSpPr>
            <a:spLocks noGrp="1"/>
          </p:cNvSpPr>
          <p:nvPr>
            <p:ph type="sldNum" sz="quarter" idx="5"/>
          </p:nvPr>
        </p:nvSpPr>
        <p:spPr/>
        <p:txBody>
          <a:bodyPr/>
          <a:lstStyle/>
          <a:p>
            <a:fld id="{39214CDD-2DEC-4ACC-A00A-ED1E2A1275DC}" type="slidenum">
              <a:t>3</a:t>
            </a:fld>
            <a:endParaRPr lang="en-US"/>
          </a:p>
        </p:txBody>
      </p:sp>
    </p:spTree>
    <p:extLst>
      <p:ext uri="{BB962C8B-B14F-4D97-AF65-F5344CB8AC3E}">
        <p14:creationId xmlns:p14="http://schemas.microsoft.com/office/powerpoint/2010/main" val="1235799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Aims </a:t>
            </a:r>
          </a:p>
          <a:p>
            <a:r>
              <a:rPr lang="en-US" dirty="0"/>
              <a:t>The aim of this work is to discuss the impact of Microsoft Teams and collaborative tools on the learning experience of UWTSD students. </a:t>
            </a:r>
            <a:endParaRPr lang="en-US" dirty="0">
              <a:cs typeface="Calibri"/>
            </a:endParaRPr>
          </a:p>
          <a:p>
            <a:r>
              <a:rPr lang="en-US" dirty="0"/>
              <a:t>  </a:t>
            </a:r>
            <a:endParaRPr lang="en-US" dirty="0">
              <a:cs typeface="Calibri"/>
            </a:endParaRPr>
          </a:p>
          <a:p>
            <a:r>
              <a:rPr lang="en-US" dirty="0"/>
              <a:t>Objectives </a:t>
            </a:r>
            <a:endParaRPr lang="en-US" dirty="0">
              <a:cs typeface="Calibri"/>
            </a:endParaRPr>
          </a:p>
          <a:p>
            <a:pPr marL="285750" indent="-285750">
              <a:buFont typeface="Arial"/>
              <a:buChar char="•"/>
            </a:pPr>
            <a:r>
              <a:rPr lang="en-US" dirty="0"/>
              <a:t>To </a:t>
            </a:r>
            <a:r>
              <a:rPr lang="en-US" dirty="0" err="1"/>
              <a:t>recognise</a:t>
            </a:r>
            <a:r>
              <a:rPr lang="en-US" dirty="0"/>
              <a:t> how often the student avail Microsoft Teams at UWTSD</a:t>
            </a:r>
            <a:endParaRPr lang="en-US" dirty="0">
              <a:cs typeface="Calibri"/>
            </a:endParaRPr>
          </a:p>
          <a:p>
            <a:pPr marL="285750" indent="-285750">
              <a:buFont typeface="Arial"/>
              <a:buChar char="•"/>
            </a:pPr>
            <a:r>
              <a:rPr lang="en-US" dirty="0"/>
              <a:t>To explain how the Microsoft Teams access` frequency relates to the coursework performance of students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9214CDD-2DEC-4ACC-A00A-ED1E2A1275DC}" type="slidenum">
              <a:t>4</a:t>
            </a:fld>
            <a:endParaRPr lang="en-US"/>
          </a:p>
        </p:txBody>
      </p:sp>
    </p:spTree>
    <p:extLst>
      <p:ext uri="{BB962C8B-B14F-4D97-AF65-F5344CB8AC3E}">
        <p14:creationId xmlns:p14="http://schemas.microsoft.com/office/powerpoint/2010/main" val="289287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Questions </a:t>
            </a:r>
          </a:p>
          <a:p>
            <a:pPr marL="285750" indent="-285750">
              <a:buFont typeface="Arial"/>
              <a:buChar char="•"/>
            </a:pPr>
            <a:r>
              <a:rPr lang="en-US" dirty="0"/>
              <a:t>How often do UWTSD students avail Microsoft Teams at their university?</a:t>
            </a:r>
            <a:endParaRPr lang="en-US" dirty="0">
              <a:cs typeface="Calibri"/>
            </a:endParaRPr>
          </a:p>
          <a:p>
            <a:pPr marL="285750" indent="-285750">
              <a:buFont typeface="Arial"/>
              <a:buChar char="•"/>
            </a:pPr>
            <a:r>
              <a:rPr lang="en-US" dirty="0"/>
              <a:t>How the Microsoft Teams access` frequency does relate to the coursework performance of students?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9214CDD-2DEC-4ACC-A00A-ED1E2A1275DC}" type="slidenum">
              <a:t>5</a:t>
            </a:fld>
            <a:endParaRPr lang="en-US"/>
          </a:p>
        </p:txBody>
      </p:sp>
    </p:spTree>
    <p:extLst>
      <p:ext uri="{BB962C8B-B14F-4D97-AF65-F5344CB8AC3E}">
        <p14:creationId xmlns:p14="http://schemas.microsoft.com/office/powerpoint/2010/main" val="3368397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Methodology </a:t>
            </a:r>
            <a:endParaRPr lang="en-US"/>
          </a:p>
          <a:p>
            <a:r>
              <a:rPr lang="en-US" dirty="0"/>
              <a:t>This work, like various other in the similar field of online learning, included a mix of qualitative as well as quantitative methods. The phenomenon type of survey was made used, which greatly concentrates on the participants, experiences, behaviors and views. During online surveys, both open and closed questions were used. The quantitative study was carried out by making use of online questionnaires which could be examined in Excel. The link to these questionnaires was shared trough </a:t>
            </a:r>
            <a:r>
              <a:rPr lang="en-US" dirty="0" err="1"/>
              <a:t>Whatsapp</a:t>
            </a:r>
            <a:r>
              <a:rPr lang="en-US" dirty="0"/>
              <a:t>. The survey was later distributed in such way as this was the most reliable manner. The questionnaire was offered to 12 UWTSD undergraduates. The analysis was pushed throughout exercises of branch institutions, and understudies were endorsed to complete it in an individual manner. To assess a test size of base delegate, an instance size computation was carried out. To attain the outcomes, the pace of reaction of 38% and a base instance size of 10 were demanded. Every review outcomes were kept secured, and understudies were really educated related to this preceding completing the overview. The completion of survey was deliberated as an informed consent for data study which is to be made use. Before the last collection of data in 1.5 weeks, some notifications regarding reminder were then distributed. Most of the analysis was of descriptive nature. As there are just several questions, descriptive stats are offered for the questions regarding issue, but the replies or the responses to the clear question are left in their authentic description form. </a:t>
            </a:r>
          </a:p>
        </p:txBody>
      </p:sp>
      <p:sp>
        <p:nvSpPr>
          <p:cNvPr id="4" name="Slide Number Placeholder 3"/>
          <p:cNvSpPr>
            <a:spLocks noGrp="1"/>
          </p:cNvSpPr>
          <p:nvPr>
            <p:ph type="sldNum" sz="quarter" idx="5"/>
          </p:nvPr>
        </p:nvSpPr>
        <p:spPr/>
        <p:txBody>
          <a:bodyPr/>
          <a:lstStyle/>
          <a:p>
            <a:fld id="{39214CDD-2DEC-4ACC-A00A-ED1E2A1275DC}" type="slidenum">
              <a:t>6</a:t>
            </a:fld>
            <a:endParaRPr lang="en-US"/>
          </a:p>
        </p:txBody>
      </p:sp>
    </p:spTree>
    <p:extLst>
      <p:ext uri="{BB962C8B-B14F-4D97-AF65-F5344CB8AC3E}">
        <p14:creationId xmlns:p14="http://schemas.microsoft.com/office/powerpoint/2010/main" val="1453568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ethical </a:t>
            </a:r>
            <a:r>
              <a:rPr lang="en-US" dirty="0" err="1"/>
              <a:t>consideraions</a:t>
            </a:r>
            <a:r>
              <a:rPr lang="en-US" dirty="0"/>
              <a:t>, we have assured participants that the information which they will provide will be kept protected and hidden. Furthermore, we also told them that the name of their will not be closed and they would be given different names. Also, we have told them that we will not talk about their culture, caste or anything which might hurt their feelings. </a:t>
            </a:r>
          </a:p>
        </p:txBody>
      </p:sp>
      <p:sp>
        <p:nvSpPr>
          <p:cNvPr id="4" name="Slide Number Placeholder 3"/>
          <p:cNvSpPr>
            <a:spLocks noGrp="1"/>
          </p:cNvSpPr>
          <p:nvPr>
            <p:ph type="sldNum" sz="quarter" idx="5"/>
          </p:nvPr>
        </p:nvSpPr>
        <p:spPr/>
        <p:txBody>
          <a:bodyPr/>
          <a:lstStyle/>
          <a:p>
            <a:fld id="{39214CDD-2DEC-4ACC-A00A-ED1E2A1275DC}" type="slidenum">
              <a:t>7</a:t>
            </a:fld>
            <a:endParaRPr lang="en-US"/>
          </a:p>
        </p:txBody>
      </p:sp>
    </p:spTree>
    <p:extLst>
      <p:ext uri="{BB962C8B-B14F-4D97-AF65-F5344CB8AC3E}">
        <p14:creationId xmlns:p14="http://schemas.microsoft.com/office/powerpoint/2010/main" val="2330261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Timeline </a:t>
            </a:r>
            <a:endParaRPr lang="en-US"/>
          </a:p>
          <a:p>
            <a:r>
              <a:rPr lang="en-US" dirty="0"/>
              <a:t>For interviews, we would take around 3 days because we will be carrying out joint as well as individual interviews. We would take around 5 days to gather information from internet sources and articles. It would take around 1 day for conducting questionnaires. And lastly, we would be providing result after 2 days of questionnaires. </a:t>
            </a:r>
          </a:p>
        </p:txBody>
      </p:sp>
      <p:sp>
        <p:nvSpPr>
          <p:cNvPr id="4" name="Slide Number Placeholder 3"/>
          <p:cNvSpPr>
            <a:spLocks noGrp="1"/>
          </p:cNvSpPr>
          <p:nvPr>
            <p:ph type="sldNum" sz="quarter" idx="5"/>
          </p:nvPr>
        </p:nvSpPr>
        <p:spPr/>
        <p:txBody>
          <a:bodyPr/>
          <a:lstStyle/>
          <a:p>
            <a:fld id="{39214CDD-2DEC-4ACC-A00A-ED1E2A1275DC}" type="slidenum">
              <a:t>8</a:t>
            </a:fld>
            <a:endParaRPr lang="en-US"/>
          </a:p>
        </p:txBody>
      </p:sp>
    </p:spTree>
    <p:extLst>
      <p:ext uri="{BB962C8B-B14F-4D97-AF65-F5344CB8AC3E}">
        <p14:creationId xmlns:p14="http://schemas.microsoft.com/office/powerpoint/2010/main" val="2594653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Hypothesis </a:t>
            </a:r>
          </a:p>
          <a:p>
            <a:r>
              <a:rPr lang="en-US" dirty="0"/>
              <a:t>The results in this work displayed that majority of the students at UWTSD make use of Microsoft Teams normally when studying whilst on 9% use it less frequently. This is because these students facilitate interrelation and contact in a continual process of communication, hence increasing meaning and knowledge reconstruction and building, and also behaviors and habits, in a setting which is united to everybody who are taking part in educational procedures. 51% of the participant’s agreed and 41% slightly agreed that Microsoft Teams is user friendly. 8% of the respondents were neutral. Microsoft Teams was made to aid teachers in developing one internet courses with a notice on association as well as synergistic material development. 33% of the participants strongly stated that they really attain a lot with Microsoft Teams in contrast to without it. 21% of the participants disagreed with this particular statement. On the other hand, virtual learning could play a decisive part in allowing learning in informal as well as non-formal setting when viewed via the lens of innovation and change. </a:t>
            </a:r>
          </a:p>
          <a:p>
            <a:r>
              <a:rPr lang="en-US" dirty="0"/>
              <a:t>Though, as per to survey outcomes, it is evident that few students does not prefer virtual learning. 42% of the participants strongly agreed and 33% of them agreed that get data from every Microsoft Teams topic. 21% of the participants disagreed with such statement whilst 11% were neutral. Increasing range of businesses, institutions and colleges uses educational systems based on web not only for the online technologies` inclusion but furthermore to improve their physical classes (</a:t>
            </a:r>
            <a:r>
              <a:rPr lang="en-US" dirty="0" err="1"/>
              <a:t>Fitria</a:t>
            </a:r>
            <a:r>
              <a:rPr lang="en-US" dirty="0"/>
              <a:t>, 2020). Such systems gather huge range of data which is helpful for the analysis of students of the courses` content and the learning environment`s usage relied on digital and technological sources. 55% of the participants were really neutral whereas 28% of agreed that Microsoft Teams has improved their experience of learning. 12% of the participants were neutral but 3% of them were not agreeing with this particular statement. The information on how students of UWTSD communicates with their institution and courses could be a finest forecaster of how keen they really are, and, consequently, how possibly they are to leave the college. The employing of collaborative tools means the acknowledgment of their core potentials and traits in every setting (Al-</a:t>
            </a:r>
            <a:r>
              <a:rPr lang="en-US" dirty="0" err="1"/>
              <a:t>Samarraie</a:t>
            </a:r>
            <a:r>
              <a:rPr lang="en-US" dirty="0"/>
              <a:t> and Saeed, 2018). The multifaceted and dynamic concepts that appears from the fresh educational activities as well as conceptions within the digital learning and societal setting as well as the contexts. </a:t>
            </a:r>
          </a:p>
        </p:txBody>
      </p:sp>
      <p:sp>
        <p:nvSpPr>
          <p:cNvPr id="4" name="Slide Number Placeholder 3"/>
          <p:cNvSpPr>
            <a:spLocks noGrp="1"/>
          </p:cNvSpPr>
          <p:nvPr>
            <p:ph type="sldNum" sz="quarter" idx="5"/>
          </p:nvPr>
        </p:nvSpPr>
        <p:spPr/>
        <p:txBody>
          <a:bodyPr/>
          <a:lstStyle/>
          <a:p>
            <a:fld id="{39214CDD-2DEC-4ACC-A00A-ED1E2A1275DC}" type="slidenum">
              <a:t>9</a:t>
            </a:fld>
            <a:endParaRPr lang="en-US"/>
          </a:p>
        </p:txBody>
      </p:sp>
    </p:spTree>
    <p:extLst>
      <p:ext uri="{BB962C8B-B14F-4D97-AF65-F5344CB8AC3E}">
        <p14:creationId xmlns:p14="http://schemas.microsoft.com/office/powerpoint/2010/main" val="451853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p>
          <a:p>
            <a:r>
              <a:rPr lang="en-US" dirty="0"/>
              <a:t>The above research questions are basically supported by literature study, which directs to the hypothesis` formulation. This work displays that making use of Microsoft Teams upholds learning in a self-governing manner by allowing understudies to adapt in a casual way at their individual time, speed and area facilitating them to fit the course around their harsh timetables. The writing focuses similarly displays that making using of Microsoft Teams on an ability to learn of understudies, cultivates synergistic and correspondence learning, and offers profoundly spurring rapid criticism. Whilst this analysis displays that using Microsoft Teams advantageously impacts learning, this is interesting to view whether different branches of studies impact learning. This would furthermore be really fascinating to examine, for example which resources or tools in Microsoft Teams have the most impact on the education of students, course handouts and online learning. Though, this particular analysis has generated substantial outcomes but cannot offer thorough owing to the period of time accessible and the constructive energy which is used. </a:t>
            </a:r>
            <a:endParaRPr lang="en-US" dirty="0">
              <a:cs typeface="Calibri"/>
            </a:endParaRPr>
          </a:p>
        </p:txBody>
      </p:sp>
      <p:sp>
        <p:nvSpPr>
          <p:cNvPr id="4" name="Slide Number Placeholder 3"/>
          <p:cNvSpPr>
            <a:spLocks noGrp="1"/>
          </p:cNvSpPr>
          <p:nvPr>
            <p:ph type="sldNum" sz="quarter" idx="5"/>
          </p:nvPr>
        </p:nvSpPr>
        <p:spPr/>
        <p:txBody>
          <a:bodyPr/>
          <a:lstStyle/>
          <a:p>
            <a:fld id="{39214CDD-2DEC-4ACC-A00A-ED1E2A1275DC}" type="slidenum">
              <a:t>10</a:t>
            </a:fld>
            <a:endParaRPr lang="en-US"/>
          </a:p>
        </p:txBody>
      </p:sp>
    </p:spTree>
    <p:extLst>
      <p:ext uri="{BB962C8B-B14F-4D97-AF65-F5344CB8AC3E}">
        <p14:creationId xmlns:p14="http://schemas.microsoft.com/office/powerpoint/2010/main" val="2647712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dirty="0"/>
              <a:t>References </a:t>
            </a:r>
          </a:p>
          <a:p>
            <a:pPr algn="ctr"/>
            <a:r>
              <a:rPr lang="en-US" dirty="0"/>
              <a:t>Al-</a:t>
            </a:r>
            <a:r>
              <a:rPr lang="en-US" dirty="0" err="1"/>
              <a:t>Samarraie</a:t>
            </a:r>
            <a:r>
              <a:rPr lang="en-US" dirty="0"/>
              <a:t>, H. and Saeed, N., 2018. A systematic review of cloud computing tools for collaborative learning: Opportunities and challenges to the blended-learning environment. </a:t>
            </a:r>
            <a:r>
              <a:rPr lang="en-US" i="1" dirty="0"/>
              <a:t>Computers &amp; Education</a:t>
            </a:r>
            <a:r>
              <a:rPr lang="en-US" dirty="0"/>
              <a:t>, </a:t>
            </a:r>
            <a:r>
              <a:rPr lang="en-US" i="1" dirty="0"/>
              <a:t>124</a:t>
            </a:r>
            <a:r>
              <a:rPr lang="en-US" dirty="0"/>
              <a:t>, pp.77-91. </a:t>
            </a:r>
            <a:endParaRPr lang="en-US" dirty="0">
              <a:cs typeface="Calibri"/>
            </a:endParaRPr>
          </a:p>
          <a:p>
            <a:pPr algn="ctr"/>
            <a:r>
              <a:rPr lang="en-US" dirty="0" err="1"/>
              <a:t>Fitria</a:t>
            </a:r>
            <a:r>
              <a:rPr lang="en-US" dirty="0"/>
              <a:t>, T.N., 2020. Teaching English through online learning system during Covid-19 pandemic. </a:t>
            </a:r>
            <a:r>
              <a:rPr lang="en-US" i="1" dirty="0"/>
              <a:t>Pedagogy: Journal of English Language Teaching</a:t>
            </a:r>
            <a:r>
              <a:rPr lang="en-US" dirty="0"/>
              <a:t>, </a:t>
            </a:r>
            <a:r>
              <a:rPr lang="en-US" i="1" dirty="0"/>
              <a:t>8</a:t>
            </a:r>
            <a:r>
              <a:rPr lang="en-US" dirty="0"/>
              <a:t>(2). </a:t>
            </a:r>
            <a:endParaRPr lang="en-US" dirty="0">
              <a:cs typeface="Calibri"/>
            </a:endParaRPr>
          </a:p>
          <a:p>
            <a:pPr algn="ctr"/>
            <a:r>
              <a:rPr lang="en-US" dirty="0"/>
              <a:t>Li, J. and Mak, L., 2022. The effects of using an online collaboration tool on college students’ learning of academic writing skills. </a:t>
            </a:r>
            <a:r>
              <a:rPr lang="en-US" i="1" dirty="0"/>
              <a:t>System</a:t>
            </a:r>
            <a:r>
              <a:rPr lang="en-US" dirty="0"/>
              <a:t>, </a:t>
            </a:r>
            <a:r>
              <a:rPr lang="en-US" i="1" dirty="0"/>
              <a:t>105</a:t>
            </a:r>
            <a:r>
              <a:rPr lang="en-US" dirty="0"/>
              <a:t>, p.102712. </a:t>
            </a:r>
            <a:endParaRPr lang="en-US" dirty="0">
              <a:cs typeface="Calibri"/>
            </a:endParaRPr>
          </a:p>
          <a:p>
            <a:pPr algn="ctr"/>
            <a:r>
              <a:rPr lang="en-US" dirty="0"/>
              <a:t>Mohammed, Q.A., Naidu, V.R., Al </a:t>
            </a:r>
            <a:r>
              <a:rPr lang="en-US" dirty="0" err="1"/>
              <a:t>Harthi</a:t>
            </a:r>
            <a:r>
              <a:rPr lang="en-US" dirty="0"/>
              <a:t>, M.S.A., Babiker, S., Al Balushi, Q., Al </a:t>
            </a:r>
            <a:r>
              <a:rPr lang="en-US" dirty="0" err="1"/>
              <a:t>Rawahi</a:t>
            </a:r>
            <a:r>
              <a:rPr lang="en-US" dirty="0"/>
              <a:t>, M.Y. and Al Riyami, N.H.S., 2020. Role of online collaborative platform in higher education context. </a:t>
            </a:r>
            <a:r>
              <a:rPr lang="en-US" i="1" dirty="0"/>
              <a:t>IJAEDU-International E-Journal of Advances in Education</a:t>
            </a:r>
            <a:r>
              <a:rPr lang="en-US" dirty="0"/>
              <a:t>, </a:t>
            </a:r>
            <a:r>
              <a:rPr lang="en-US" i="1" dirty="0"/>
              <a:t>6</a:t>
            </a:r>
            <a:r>
              <a:rPr lang="en-US" dirty="0"/>
              <a:t>(17), pp.220-227. </a:t>
            </a:r>
            <a:endParaRPr lang="en-US" dirty="0">
              <a:cs typeface="Calibri"/>
            </a:endParaRPr>
          </a:p>
          <a:p>
            <a:pPr algn="ctr"/>
            <a:r>
              <a:rPr lang="en-US" dirty="0"/>
              <a:t>Serhan, D., 2020. Transitioning from Face-to-Face to Remote Learning: Students' Attitudes and Perceptions of Using Microsoft Teams during COVID-19 Pandemic. </a:t>
            </a:r>
            <a:r>
              <a:rPr lang="en-US" i="1" dirty="0"/>
              <a:t>International Journal of Technology in Education and Science</a:t>
            </a:r>
            <a:r>
              <a:rPr lang="en-US" dirty="0"/>
              <a:t>, </a:t>
            </a:r>
            <a:r>
              <a:rPr lang="en-US" i="1" dirty="0"/>
              <a:t>4</a:t>
            </a:r>
            <a:r>
              <a:rPr lang="en-US" dirty="0"/>
              <a:t>(4), pp.335-342. </a:t>
            </a:r>
            <a:endParaRPr lang="en-US" dirty="0">
              <a:cs typeface="Calibri"/>
            </a:endParaRPr>
          </a:p>
          <a:p>
            <a:r>
              <a:rPr lang="en-US" dirty="0"/>
              <a:t>Tian, S., Zhang, A.X. and Karger, D., 2021. A system for interleaving discussion and summarization in online collaboration. </a:t>
            </a:r>
            <a:r>
              <a:rPr lang="en-US" i="1" dirty="0"/>
              <a:t>Proceedings of the ACM on Human-Computer Interaction</a:t>
            </a:r>
            <a:r>
              <a:rPr lang="en-US" dirty="0"/>
              <a:t>, </a:t>
            </a:r>
            <a:r>
              <a:rPr lang="en-US" i="1" dirty="0"/>
              <a:t>4</a:t>
            </a:r>
            <a:r>
              <a:rPr lang="en-US" dirty="0"/>
              <a:t>(CSCW3), pp.1-27. </a:t>
            </a:r>
          </a:p>
        </p:txBody>
      </p:sp>
      <p:sp>
        <p:nvSpPr>
          <p:cNvPr id="4" name="Slide Number Placeholder 3"/>
          <p:cNvSpPr>
            <a:spLocks noGrp="1"/>
          </p:cNvSpPr>
          <p:nvPr>
            <p:ph type="sldNum" sz="quarter" idx="5"/>
          </p:nvPr>
        </p:nvSpPr>
        <p:spPr/>
        <p:txBody>
          <a:bodyPr/>
          <a:lstStyle/>
          <a:p>
            <a:fld id="{39214CDD-2DEC-4ACC-A00A-ED1E2A1275DC}" type="slidenum">
              <a:t>11</a:t>
            </a:fld>
            <a:endParaRPr lang="en-US"/>
          </a:p>
        </p:txBody>
      </p:sp>
    </p:spTree>
    <p:extLst>
      <p:ext uri="{BB962C8B-B14F-4D97-AF65-F5344CB8AC3E}">
        <p14:creationId xmlns:p14="http://schemas.microsoft.com/office/powerpoint/2010/main" val="990640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image" Target="../media/image3.jpeg" /><Relationship Id="rId7" Type="http://schemas.openxmlformats.org/officeDocument/2006/relationships/diagramQuickStyle" Target="../diagrams/quickStyle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Layout" Target="../diagrams/layout1.xml" /><Relationship Id="rId5" Type="http://schemas.openxmlformats.org/officeDocument/2006/relationships/diagramData" Target="../diagrams/data1.xml" /><Relationship Id="rId4" Type="http://schemas.openxmlformats.org/officeDocument/2006/relationships/image" Target="../media/image2.png" /><Relationship Id="rId9" Type="http://schemas.microsoft.com/office/2007/relationships/diagramDrawing" Target="../diagrams/drawing1.xml" /></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image" Target="../media/image4.jpeg" /><Relationship Id="rId7" Type="http://schemas.openxmlformats.org/officeDocument/2006/relationships/diagramQuickStyle" Target="../diagrams/quickStyle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Layout" Target="../diagrams/layout2.xml" /><Relationship Id="rId5" Type="http://schemas.openxmlformats.org/officeDocument/2006/relationships/diagramData" Target="../diagrams/data2.xml" /><Relationship Id="rId4" Type="http://schemas.openxmlformats.org/officeDocument/2006/relationships/image" Target="../media/image5.png" /><Relationship Id="rId9" Type="http://schemas.microsoft.com/office/2007/relationships/diagramDrawing" Target="../diagrams/drawing2.xml" /></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 /><Relationship Id="rId3" Type="http://schemas.openxmlformats.org/officeDocument/2006/relationships/image" Target="../media/image6.jpeg" /><Relationship Id="rId7" Type="http://schemas.openxmlformats.org/officeDocument/2006/relationships/diagramQuickStyle" Target="../diagrams/quickStyle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Layout" Target="../diagrams/layout3.xml" /><Relationship Id="rId5" Type="http://schemas.openxmlformats.org/officeDocument/2006/relationships/diagramData" Target="../diagrams/data3.xml" /><Relationship Id="rId4" Type="http://schemas.openxmlformats.org/officeDocument/2006/relationships/image" Target="../media/image7.png" /><Relationship Id="rId9" Type="http://schemas.microsoft.com/office/2007/relationships/diagramDrawing" Target="../diagrams/drawing3.xml" /></Relationships>
</file>

<file path=ppt/slides/_rels/slide5.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12.png" /><Relationship Id="rId7" Type="http://schemas.openxmlformats.org/officeDocument/2006/relationships/diagramColors" Target="../diagrams/colors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6.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13.png" /><Relationship Id="rId7" Type="http://schemas.openxmlformats.org/officeDocument/2006/relationships/diagramColors" Target="../diagrams/colors5.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_rels/slide7.xml.rels><?xml version="1.0" encoding="UTF-8" standalone="yes"?>
<Relationships xmlns="http://schemas.openxmlformats.org/package/2006/relationships"><Relationship Id="rId8" Type="http://schemas.microsoft.com/office/2007/relationships/diagramDrawing" Target="../diagrams/drawing6.xml" /><Relationship Id="rId3" Type="http://schemas.openxmlformats.org/officeDocument/2006/relationships/image" Target="../media/image22.png" /><Relationship Id="rId7" Type="http://schemas.openxmlformats.org/officeDocument/2006/relationships/diagramColors" Target="../diagrams/colors6.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QuickStyle" Target="../diagrams/quickStyle6.xml" /><Relationship Id="rId5" Type="http://schemas.openxmlformats.org/officeDocument/2006/relationships/diagramLayout" Target="../diagrams/layout6.xml" /><Relationship Id="rId4" Type="http://schemas.openxmlformats.org/officeDocument/2006/relationships/diagramData" Target="../diagrams/data6.xml" /></Relationships>
</file>

<file path=ppt/slides/_rels/slide8.xml.rels><?xml version="1.0" encoding="UTF-8" standalone="yes"?>
<Relationships xmlns="http://schemas.openxmlformats.org/package/2006/relationships"><Relationship Id="rId8" Type="http://schemas.microsoft.com/office/2007/relationships/diagramDrawing" Target="../diagrams/drawing7.xml" /><Relationship Id="rId3" Type="http://schemas.openxmlformats.org/officeDocument/2006/relationships/image" Target="../media/image23.png" /><Relationship Id="rId7" Type="http://schemas.openxmlformats.org/officeDocument/2006/relationships/diagramColors" Target="../diagrams/colors7.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QuickStyle" Target="../diagrams/quickStyle7.xml" /><Relationship Id="rId5" Type="http://schemas.openxmlformats.org/officeDocument/2006/relationships/diagramLayout" Target="../diagrams/layout7.xml" /><Relationship Id="rId4" Type="http://schemas.openxmlformats.org/officeDocument/2006/relationships/diagramData" Target="../diagrams/data7.xml" /></Relationships>
</file>

<file path=ppt/slides/_rels/slide9.xml.rels><?xml version="1.0" encoding="UTF-8" standalone="yes"?>
<Relationships xmlns="http://schemas.openxmlformats.org/package/2006/relationships"><Relationship Id="rId8" Type="http://schemas.microsoft.com/office/2007/relationships/diagramDrawing" Target="../diagrams/drawing8.xml" /><Relationship Id="rId3" Type="http://schemas.openxmlformats.org/officeDocument/2006/relationships/image" Target="../media/image32.png" /><Relationship Id="rId7" Type="http://schemas.openxmlformats.org/officeDocument/2006/relationships/diagramColors" Target="../diagrams/colors8.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QuickStyle" Target="../diagrams/quickStyle8.xml" /><Relationship Id="rId5" Type="http://schemas.openxmlformats.org/officeDocument/2006/relationships/diagramLayout" Target="../diagrams/layout8.xml" /><Relationship Id="rId4" Type="http://schemas.openxmlformats.org/officeDocument/2006/relationships/diagramData" Target="../diagrams/data8.xml" /></Relationships>
</file>

<file path=ppt/slides/_rels/slide10.xml.rels><?xml version="1.0" encoding="UTF-8" standalone="yes"?>
<Relationships xmlns="http://schemas.openxmlformats.org/package/2006/relationships"><Relationship Id="rId8" Type="http://schemas.microsoft.com/office/2007/relationships/diagramDrawing" Target="../diagrams/drawing9.xml" /><Relationship Id="rId3" Type="http://schemas.openxmlformats.org/officeDocument/2006/relationships/image" Target="../media/image39.png" /><Relationship Id="rId7" Type="http://schemas.openxmlformats.org/officeDocument/2006/relationships/diagramColors" Target="../diagrams/colors9.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QuickStyle" Target="../diagrams/quickStyle9.xml" /><Relationship Id="rId5" Type="http://schemas.openxmlformats.org/officeDocument/2006/relationships/diagramLayout" Target="../diagrams/layout9.xml" /><Relationship Id="rId4" Type="http://schemas.openxmlformats.org/officeDocument/2006/relationships/diagramData" Target="../diagrams/data9.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02621" y="4665605"/>
            <a:ext cx="6638806" cy="1292433"/>
          </a:xfrm>
        </p:spPr>
        <p:txBody>
          <a:bodyPr anchor="ctr">
            <a:normAutofit/>
          </a:bodyPr>
          <a:lstStyle/>
          <a:p>
            <a:pPr algn="l"/>
            <a:r>
              <a:rPr lang="en-US" sz="4800" dirty="0"/>
              <a:t>BMSW4003</a:t>
            </a:r>
          </a:p>
        </p:txBody>
      </p:sp>
      <p:pic>
        <p:nvPicPr>
          <p:cNvPr id="5" name="Picture 5" descr="A picture containing icon&#10;&#10;Description automatically generated">
            <a:extLst>
              <a:ext uri="{FF2B5EF4-FFF2-40B4-BE49-F238E27FC236}">
                <a16:creationId xmlns:a16="http://schemas.microsoft.com/office/drawing/2014/main" id="{D50658F0-03F6-C545-107B-4CE59DE44232}"/>
              </a:ext>
            </a:extLst>
          </p:cNvPr>
          <p:cNvPicPr>
            <a:picLocks noChangeAspect="1"/>
          </p:cNvPicPr>
          <p:nvPr/>
        </p:nvPicPr>
        <p:blipFill rotWithShape="1">
          <a:blip r:embed="rId3"/>
          <a:srcRect r="-1" b="3349"/>
          <a:stretch/>
        </p:blipFill>
        <p:spPr>
          <a:xfrm>
            <a:off x="4972050" y="-1"/>
            <a:ext cx="7216902" cy="4359440"/>
          </a:xfrm>
          <a:prstGeom prst="rect">
            <a:avLst/>
          </a:prstGeom>
        </p:spPr>
      </p:pic>
      <p:pic>
        <p:nvPicPr>
          <p:cNvPr id="4" name="Picture 4">
            <a:extLst>
              <a:ext uri="{FF2B5EF4-FFF2-40B4-BE49-F238E27FC236}">
                <a16:creationId xmlns:a16="http://schemas.microsoft.com/office/drawing/2014/main" id="{DB652E1D-27B2-182A-BE67-4D045CAFAE3D}"/>
              </a:ext>
            </a:extLst>
          </p:cNvPr>
          <p:cNvPicPr>
            <a:picLocks noChangeAspect="1"/>
          </p:cNvPicPr>
          <p:nvPr/>
        </p:nvPicPr>
        <p:blipFill rotWithShape="1">
          <a:blip r:embed="rId4"/>
          <a:srcRect l="3934" r="5111" b="-2"/>
          <a:stretch/>
        </p:blipFill>
        <p:spPr>
          <a:xfrm>
            <a:off x="20" y="4472610"/>
            <a:ext cx="4848284" cy="2385390"/>
          </a:xfrm>
          <a:prstGeom prst="rect">
            <a:avLst/>
          </a:prstGeom>
        </p:spPr>
      </p:pic>
      <p:sp>
        <p:nvSpPr>
          <p:cNvPr id="3" name="TextBox 2">
            <a:extLst>
              <a:ext uri="{FF2B5EF4-FFF2-40B4-BE49-F238E27FC236}">
                <a16:creationId xmlns:a16="http://schemas.microsoft.com/office/drawing/2014/main" id="{DBB6B28D-5591-DA45-A6DE-662AA86B49B2}"/>
              </a:ext>
            </a:extLst>
          </p:cNvPr>
          <p:cNvSpPr txBox="1"/>
          <p:nvPr/>
        </p:nvSpPr>
        <p:spPr>
          <a:xfrm>
            <a:off x="424070" y="278296"/>
            <a:ext cx="2876557"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rtlCol="0">
            <a:spAutoFit/>
          </a:bodyPr>
          <a:lstStyle/>
          <a:p>
            <a:r>
              <a:rPr lang="en-US" b="1" dirty="0"/>
              <a:t>Name: Anamaria Nicolaescu</a:t>
            </a:r>
            <a:endParaRPr lang="en-PK" dirty="0"/>
          </a:p>
          <a:p>
            <a:r>
              <a:rPr lang="en-US" b="1" dirty="0"/>
              <a:t>Student ID: 2120243</a:t>
            </a:r>
            <a:endParaRPr lang="en-PK" dirty="0"/>
          </a:p>
          <a:p>
            <a:r>
              <a:rPr lang="en-US" b="1" dirty="0"/>
              <a:t>Module Code: BMSW 4003</a:t>
            </a:r>
            <a:r>
              <a:rPr lang="en-PK" dirty="0"/>
              <a:t> </a:t>
            </a:r>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E640C7AE-6C82-4444-DF10-F56B03A65292}"/>
              </a:ext>
            </a:extLst>
          </p:cNvPr>
          <p:cNvPicPr>
            <a:picLocks noChangeAspect="1"/>
          </p:cNvPicPr>
          <p:nvPr/>
        </p:nvPicPr>
        <p:blipFill rotWithShape="1">
          <a:blip r:embed="rId3">
            <a:duotone>
              <a:prstClr val="black"/>
              <a:schemeClr val="tx2">
                <a:tint val="45000"/>
                <a:satMod val="400000"/>
              </a:schemeClr>
            </a:duotone>
            <a:alphaModFix amt="35000"/>
          </a:blip>
          <a:srcRect r="25"/>
          <a:stretch/>
        </p:blipFill>
        <p:spPr>
          <a:xfrm>
            <a:off x="-19" y="10"/>
            <a:ext cx="12188952" cy="6857990"/>
          </a:xfrm>
          <a:prstGeom prst="rect">
            <a:avLst/>
          </a:prstGeom>
        </p:spPr>
      </p:pic>
      <p:sp>
        <p:nvSpPr>
          <p:cNvPr id="2" name="Title 1">
            <a:extLst>
              <a:ext uri="{FF2B5EF4-FFF2-40B4-BE49-F238E27FC236}">
                <a16:creationId xmlns:a16="http://schemas.microsoft.com/office/drawing/2014/main" id="{EA2C1F6E-0052-F9F2-12A0-C3755E79DB98}"/>
              </a:ext>
            </a:extLst>
          </p:cNvPr>
          <p:cNvSpPr>
            <a:spLocks noGrp="1"/>
          </p:cNvSpPr>
          <p:nvPr>
            <p:ph type="title"/>
          </p:nvPr>
        </p:nvSpPr>
        <p:spPr>
          <a:xfrm>
            <a:off x="6053668" y="803325"/>
            <a:ext cx="5314536" cy="1325563"/>
          </a:xfrm>
        </p:spPr>
        <p:txBody>
          <a:bodyPr>
            <a:normAutofit/>
          </a:bodyPr>
          <a:lstStyle/>
          <a:p>
            <a:r>
              <a:rPr lang="en-US">
                <a:cs typeface="Calibri Light"/>
              </a:rPr>
              <a:t>INTRODUCTION</a:t>
            </a:r>
            <a:endParaRPr lang="en-US"/>
          </a:p>
        </p:txBody>
      </p:sp>
      <p:sp>
        <p:nvSpPr>
          <p:cNvPr id="30" name="Freeform: Shape 2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Picture 21">
            <a:extLst>
              <a:ext uri="{FF2B5EF4-FFF2-40B4-BE49-F238E27FC236}">
                <a16:creationId xmlns:a16="http://schemas.microsoft.com/office/drawing/2014/main" id="{9FFE9F68-9678-BECC-742C-97287D138A8A}"/>
              </a:ext>
            </a:extLst>
          </p:cNvPr>
          <p:cNvPicPr>
            <a:picLocks noChangeAspect="1"/>
          </p:cNvPicPr>
          <p:nvPr/>
        </p:nvPicPr>
        <p:blipFill rotWithShape="1">
          <a:blip r:embed="rId4"/>
          <a:srcRect l="27878" r="29058"/>
          <a:stretch/>
        </p:blipFill>
        <p:spPr>
          <a:xfrm>
            <a:off x="-2315" y="-2"/>
            <a:ext cx="5441859" cy="565494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graphicFrame>
        <p:nvGraphicFramePr>
          <p:cNvPr id="5" name="Content Placeholder 2">
            <a:extLst>
              <a:ext uri="{FF2B5EF4-FFF2-40B4-BE49-F238E27FC236}">
                <a16:creationId xmlns:a16="http://schemas.microsoft.com/office/drawing/2014/main" id="{DB7DFD8E-FC83-8666-598C-52F0EF883A0F}"/>
              </a:ext>
            </a:extLst>
          </p:cNvPr>
          <p:cNvGraphicFramePr>
            <a:graphicFrameLocks noGrp="1"/>
          </p:cNvGraphicFramePr>
          <p:nvPr>
            <p:ph idx="1"/>
            <p:extLst>
              <p:ext uri="{D42A27DB-BD31-4B8C-83A1-F6EECF244321}">
                <p14:modId xmlns:p14="http://schemas.microsoft.com/office/powerpoint/2010/main" val="3950994996"/>
              </p:ext>
            </p:extLst>
          </p:nvPr>
        </p:nvGraphicFramePr>
        <p:xfrm>
          <a:off x="6053667" y="2279018"/>
          <a:ext cx="5314543"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30452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4B634D-C820-AAA5-D0E7-EA42E58591CC}"/>
              </a:ext>
            </a:extLst>
          </p:cNvPr>
          <p:cNvPicPr>
            <a:picLocks noChangeAspect="1"/>
          </p:cNvPicPr>
          <p:nvPr/>
        </p:nvPicPr>
        <p:blipFill rotWithShape="1">
          <a:blip r:embed="rId3">
            <a:duotone>
              <a:prstClr val="black"/>
              <a:schemeClr val="tx2">
                <a:tint val="45000"/>
                <a:satMod val="400000"/>
              </a:schemeClr>
            </a:duotone>
            <a:alphaModFix amt="35000"/>
          </a:blip>
          <a:srcRect t="4165" r="-1" b="14586"/>
          <a:stretch/>
        </p:blipFill>
        <p:spPr>
          <a:xfrm>
            <a:off x="20" y="10"/>
            <a:ext cx="12191980" cy="6857990"/>
          </a:xfrm>
          <a:prstGeom prst="rect">
            <a:avLst/>
          </a:prstGeom>
        </p:spPr>
      </p:pic>
      <p:sp>
        <p:nvSpPr>
          <p:cNvPr id="2" name="Title 1">
            <a:extLst>
              <a:ext uri="{FF2B5EF4-FFF2-40B4-BE49-F238E27FC236}">
                <a16:creationId xmlns:a16="http://schemas.microsoft.com/office/drawing/2014/main" id="{5AE86C55-D0EF-141E-01F0-35C5E1A3BD10}"/>
              </a:ext>
            </a:extLst>
          </p:cNvPr>
          <p:cNvSpPr>
            <a:spLocks noGrp="1"/>
          </p:cNvSpPr>
          <p:nvPr>
            <p:ph type="title"/>
          </p:nvPr>
        </p:nvSpPr>
        <p:spPr>
          <a:xfrm>
            <a:off x="6053668" y="803325"/>
            <a:ext cx="5314536" cy="1325563"/>
          </a:xfrm>
        </p:spPr>
        <p:txBody>
          <a:bodyPr>
            <a:normAutofit/>
          </a:bodyPr>
          <a:lstStyle/>
          <a:p>
            <a:r>
              <a:rPr lang="en-US" dirty="0">
                <a:cs typeface="Calibri Light"/>
              </a:rPr>
              <a:t>RATIONALE</a:t>
            </a:r>
            <a:endParaRPr lang="en-US" dirty="0"/>
          </a:p>
        </p:txBody>
      </p:sp>
      <p:sp>
        <p:nvSpPr>
          <p:cNvPr id="18" name="Freeform: Shape 1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3" descr="Diagram&#10;&#10;Description automatically generated">
            <a:extLst>
              <a:ext uri="{FF2B5EF4-FFF2-40B4-BE49-F238E27FC236}">
                <a16:creationId xmlns:a16="http://schemas.microsoft.com/office/drawing/2014/main" id="{242214A2-07C3-D9E4-5E22-4A0285259788}"/>
              </a:ext>
            </a:extLst>
          </p:cNvPr>
          <p:cNvPicPr>
            <a:picLocks noChangeAspect="1"/>
          </p:cNvPicPr>
          <p:nvPr/>
        </p:nvPicPr>
        <p:blipFill rotWithShape="1">
          <a:blip r:embed="rId4"/>
          <a:srcRect l="17588" r="17696"/>
          <a:stretch/>
        </p:blipFill>
        <p:spPr>
          <a:xfrm>
            <a:off x="-2315" y="-2"/>
            <a:ext cx="5441859" cy="565494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graphicFrame>
        <p:nvGraphicFramePr>
          <p:cNvPr id="5" name="Content Placeholder 2">
            <a:extLst>
              <a:ext uri="{FF2B5EF4-FFF2-40B4-BE49-F238E27FC236}">
                <a16:creationId xmlns:a16="http://schemas.microsoft.com/office/drawing/2014/main" id="{5BF2FE13-8040-B5D1-9679-AF1D869ED796}"/>
              </a:ext>
            </a:extLst>
          </p:cNvPr>
          <p:cNvGraphicFramePr>
            <a:graphicFrameLocks noGrp="1"/>
          </p:cNvGraphicFramePr>
          <p:nvPr>
            <p:ph idx="1"/>
            <p:extLst>
              <p:ext uri="{D42A27DB-BD31-4B8C-83A1-F6EECF244321}">
                <p14:modId xmlns:p14="http://schemas.microsoft.com/office/powerpoint/2010/main" val="3907768938"/>
              </p:ext>
            </p:extLst>
          </p:nvPr>
        </p:nvGraphicFramePr>
        <p:xfrm>
          <a:off x="6053667" y="2279018"/>
          <a:ext cx="5314543"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198112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65029CA8-B9AC-4FB9-ABD9-29D56968DF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1188720"/>
            <a:ext cx="6215108" cy="8046720"/>
            <a:chOff x="651279" y="-386403"/>
            <a:chExt cx="11160362" cy="6665404"/>
          </a:xfrm>
        </p:grpSpPr>
        <p:sp>
          <p:nvSpPr>
            <p:cNvPr id="22" name="Color">
              <a:extLst>
                <a:ext uri="{FF2B5EF4-FFF2-40B4-BE49-F238E27FC236}">
                  <a16:creationId xmlns:a16="http://schemas.microsoft.com/office/drawing/2014/main" id="{5AE17642-D811-47CD-8BA8-18FF5FE9B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lor">
              <a:extLst>
                <a:ext uri="{FF2B5EF4-FFF2-40B4-BE49-F238E27FC236}">
                  <a16:creationId xmlns:a16="http://schemas.microsoft.com/office/drawing/2014/main" id="{7A882BBB-2A6D-439B-B6A2-994C8A3CF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199" y="-386403"/>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a:extLst>
              <a:ext uri="{FF2B5EF4-FFF2-40B4-BE49-F238E27FC236}">
                <a16:creationId xmlns:a16="http://schemas.microsoft.com/office/drawing/2014/main" id="{D3D86A56-D7C2-5199-701C-20BDD0E8656D}"/>
              </a:ext>
            </a:extLst>
          </p:cNvPr>
          <p:cNvPicPr>
            <a:picLocks noChangeAspect="1"/>
          </p:cNvPicPr>
          <p:nvPr/>
        </p:nvPicPr>
        <p:blipFill rotWithShape="1">
          <a:blip r:embed="rId3"/>
          <a:srcRect t="18422" r="3" b="264"/>
          <a:stretch/>
        </p:blipFill>
        <p:spPr>
          <a:xfrm>
            <a:off x="6707168" y="806015"/>
            <a:ext cx="4855862" cy="2635689"/>
          </a:xfrm>
          <a:prstGeom prst="rect">
            <a:avLst/>
          </a:prstGeom>
        </p:spPr>
      </p:pic>
      <p:pic>
        <p:nvPicPr>
          <p:cNvPr id="12" name="Picture 12" descr="Graphical user interface, application&#10;&#10;Description automatically generated">
            <a:extLst>
              <a:ext uri="{FF2B5EF4-FFF2-40B4-BE49-F238E27FC236}">
                <a16:creationId xmlns:a16="http://schemas.microsoft.com/office/drawing/2014/main" id="{DDD65291-800D-EEAC-368F-2F589B33E2D8}"/>
              </a:ext>
            </a:extLst>
          </p:cNvPr>
          <p:cNvPicPr>
            <a:picLocks noChangeAspect="1"/>
          </p:cNvPicPr>
          <p:nvPr/>
        </p:nvPicPr>
        <p:blipFill rotWithShape="1">
          <a:blip r:embed="rId4"/>
          <a:srcRect t="7216" r="3" b="3"/>
          <a:stretch/>
        </p:blipFill>
        <p:spPr>
          <a:xfrm>
            <a:off x="6707168" y="3506528"/>
            <a:ext cx="4855862" cy="2635689"/>
          </a:xfrm>
          <a:prstGeom prst="rect">
            <a:avLst/>
          </a:prstGeom>
        </p:spPr>
      </p:pic>
      <p:grpSp>
        <p:nvGrpSpPr>
          <p:cNvPr id="25" name="Group 2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6" name="Freeform: Shape 2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7B345E0-AEAC-952A-9D23-D12E2589CB21}"/>
              </a:ext>
            </a:extLst>
          </p:cNvPr>
          <p:cNvSpPr>
            <a:spLocks noGrp="1"/>
          </p:cNvSpPr>
          <p:nvPr>
            <p:ph type="title"/>
          </p:nvPr>
        </p:nvSpPr>
        <p:spPr>
          <a:xfrm>
            <a:off x="786385" y="676656"/>
            <a:ext cx="5074368" cy="2752344"/>
          </a:xfrm>
        </p:spPr>
        <p:txBody>
          <a:bodyPr anchor="b">
            <a:normAutofit/>
          </a:bodyPr>
          <a:lstStyle/>
          <a:p>
            <a:r>
              <a:rPr lang="en-US" sz="4800">
                <a:solidFill>
                  <a:schemeClr val="bg1"/>
                </a:solidFill>
                <a:cs typeface="Calibri Light"/>
              </a:rPr>
              <a:t>AIMS AND OBJECTIVES</a:t>
            </a: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C55EFD35-8ACE-3846-768C-40E6A72AECE5}"/>
              </a:ext>
            </a:extLst>
          </p:cNvPr>
          <p:cNvGraphicFramePr>
            <a:graphicFrameLocks noGrp="1"/>
          </p:cNvGraphicFramePr>
          <p:nvPr>
            <p:ph idx="1"/>
            <p:extLst>
              <p:ext uri="{D42A27DB-BD31-4B8C-83A1-F6EECF244321}">
                <p14:modId xmlns:p14="http://schemas.microsoft.com/office/powerpoint/2010/main" val="2242770580"/>
              </p:ext>
            </p:extLst>
          </p:nvPr>
        </p:nvGraphicFramePr>
        <p:xfrm>
          <a:off x="786383" y="3506528"/>
          <a:ext cx="5074368" cy="26748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87371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5" name="Picture 25">
            <a:extLst>
              <a:ext uri="{FF2B5EF4-FFF2-40B4-BE49-F238E27FC236}">
                <a16:creationId xmlns:a16="http://schemas.microsoft.com/office/drawing/2014/main" id="{705E56AC-1A38-ACD4-C025-958D7A3E9867}"/>
              </a:ext>
            </a:extLst>
          </p:cNvPr>
          <p:cNvPicPr>
            <a:picLocks noChangeAspect="1"/>
          </p:cNvPicPr>
          <p:nvPr/>
        </p:nvPicPr>
        <p:blipFill rotWithShape="1">
          <a:blip r:embed="rId3">
            <a:alphaModFix amt="50000"/>
          </a:blip>
          <a:srcRect l="6636" r="30"/>
          <a:stretch/>
        </p:blipFill>
        <p:spPr>
          <a:xfrm>
            <a:off x="20" y="1"/>
            <a:ext cx="12191980" cy="6857999"/>
          </a:xfrm>
          <a:prstGeom prst="rect">
            <a:avLst/>
          </a:prstGeom>
        </p:spPr>
      </p:pic>
      <p:sp>
        <p:nvSpPr>
          <p:cNvPr id="2" name="Title 1">
            <a:extLst>
              <a:ext uri="{FF2B5EF4-FFF2-40B4-BE49-F238E27FC236}">
                <a16:creationId xmlns:a16="http://schemas.microsoft.com/office/drawing/2014/main" id="{E64CE7E0-5E1E-4D68-73B0-C61D4835F2BE}"/>
              </a:ext>
            </a:extLst>
          </p:cNvPr>
          <p:cNvSpPr>
            <a:spLocks noGrp="1"/>
          </p:cNvSpPr>
          <p:nvPr>
            <p:ph type="title"/>
          </p:nvPr>
        </p:nvSpPr>
        <p:spPr>
          <a:xfrm>
            <a:off x="838200" y="963877"/>
            <a:ext cx="3494362" cy="4930246"/>
          </a:xfrm>
        </p:spPr>
        <p:txBody>
          <a:bodyPr>
            <a:normAutofit/>
          </a:bodyPr>
          <a:lstStyle/>
          <a:p>
            <a:pPr algn="r"/>
            <a:r>
              <a:rPr lang="en-US">
                <a:solidFill>
                  <a:schemeClr val="bg1"/>
                </a:solidFill>
                <a:cs typeface="Calibri Light"/>
              </a:rPr>
              <a:t>RESEARCH QUESTIONS</a:t>
            </a:r>
            <a:endParaRPr lang="en-US">
              <a:solidFill>
                <a:schemeClr val="bg1"/>
              </a:solidFill>
            </a:endParaRPr>
          </a:p>
        </p:txBody>
      </p:sp>
      <p:sp>
        <p:nvSpPr>
          <p:cNvPr id="46"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F787E71-1E8E-3F1E-F0DB-49A3CAD39847}"/>
              </a:ext>
            </a:extLst>
          </p:cNvPr>
          <p:cNvGraphicFramePr>
            <a:graphicFrameLocks noGrp="1"/>
          </p:cNvGraphicFramePr>
          <p:nvPr>
            <p:ph idx="1"/>
            <p:extLst>
              <p:ext uri="{D42A27DB-BD31-4B8C-83A1-F6EECF244321}">
                <p14:modId xmlns:p14="http://schemas.microsoft.com/office/powerpoint/2010/main" val="81309141"/>
              </p:ext>
            </p:extLst>
          </p:nvPr>
        </p:nvGraphicFramePr>
        <p:xfrm>
          <a:off x="4976031" y="963877"/>
          <a:ext cx="6377769" cy="49302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02420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4" descr="A picture containing text, room, vector graphics, toy&#10;&#10;Description automatically generated">
            <a:extLst>
              <a:ext uri="{FF2B5EF4-FFF2-40B4-BE49-F238E27FC236}">
                <a16:creationId xmlns:a16="http://schemas.microsoft.com/office/drawing/2014/main" id="{B4489FA5-8C20-EC37-038D-89FD88F0B77F}"/>
              </a:ext>
            </a:extLst>
          </p:cNvPr>
          <p:cNvPicPr>
            <a:picLocks noChangeAspect="1"/>
          </p:cNvPicPr>
          <p:nvPr/>
        </p:nvPicPr>
        <p:blipFill rotWithShape="1">
          <a:blip r:embed="rId3"/>
          <a:srcRect t="2504" b="13226"/>
          <a:stretch/>
        </p:blipFill>
        <p:spPr>
          <a:xfrm>
            <a:off x="-1" y="10"/>
            <a:ext cx="12192000" cy="6857990"/>
          </a:xfrm>
          <a:prstGeom prst="rect">
            <a:avLst/>
          </a:prstGeom>
        </p:spPr>
      </p:pic>
      <p:sp>
        <p:nvSpPr>
          <p:cNvPr id="1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19EA627-ABB5-4F38-8921-3E8266F4E1E3}"/>
              </a:ext>
            </a:extLst>
          </p:cNvPr>
          <p:cNvSpPr>
            <a:spLocks noGrp="1"/>
          </p:cNvSpPr>
          <p:nvPr>
            <p:ph type="title"/>
          </p:nvPr>
        </p:nvSpPr>
        <p:spPr>
          <a:xfrm>
            <a:off x="709448" y="1913950"/>
            <a:ext cx="4204137" cy="1342754"/>
          </a:xfrm>
        </p:spPr>
        <p:txBody>
          <a:bodyPr>
            <a:normAutofit/>
          </a:bodyPr>
          <a:lstStyle/>
          <a:p>
            <a:pPr algn="ctr"/>
            <a:r>
              <a:rPr lang="en-US" sz="3600">
                <a:cs typeface="Calibri Light"/>
              </a:rPr>
              <a:t>METHODOLOGY</a:t>
            </a:r>
            <a:endParaRPr lang="en-US" sz="3600"/>
          </a:p>
        </p:txBody>
      </p:sp>
      <p:cxnSp>
        <p:nvCxnSpPr>
          <p:cNvPr id="21" name="Straight Connector 2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BD76A0F-F749-40BC-5815-D5DD7DBFADEC}"/>
              </a:ext>
            </a:extLst>
          </p:cNvPr>
          <p:cNvGraphicFramePr>
            <a:graphicFrameLocks noGrp="1"/>
          </p:cNvGraphicFramePr>
          <p:nvPr>
            <p:ph idx="1"/>
            <p:extLst>
              <p:ext uri="{D42A27DB-BD31-4B8C-83A1-F6EECF244321}">
                <p14:modId xmlns:p14="http://schemas.microsoft.com/office/powerpoint/2010/main" val="2168549031"/>
              </p:ext>
            </p:extLst>
          </p:nvPr>
        </p:nvGraphicFramePr>
        <p:xfrm>
          <a:off x="525516" y="3417573"/>
          <a:ext cx="4593021" cy="2619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23482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40" descr="Graphical user interface, website&#10;&#10;Description automatically generated">
            <a:extLst>
              <a:ext uri="{FF2B5EF4-FFF2-40B4-BE49-F238E27FC236}">
                <a16:creationId xmlns:a16="http://schemas.microsoft.com/office/drawing/2014/main" id="{B122692F-8C36-F892-B67C-F01CCB2B4D4E}"/>
              </a:ext>
            </a:extLst>
          </p:cNvPr>
          <p:cNvPicPr>
            <a:picLocks noChangeAspect="1"/>
          </p:cNvPicPr>
          <p:nvPr/>
        </p:nvPicPr>
        <p:blipFill rotWithShape="1">
          <a:blip r:embed="rId3">
            <a:alphaModFix amt="35000"/>
          </a:blip>
          <a:srcRect l="4847" r="6264"/>
          <a:stretch/>
        </p:blipFill>
        <p:spPr>
          <a:xfrm>
            <a:off x="20" y="10"/>
            <a:ext cx="12191980" cy="6857990"/>
          </a:xfrm>
          <a:prstGeom prst="rect">
            <a:avLst/>
          </a:prstGeom>
        </p:spPr>
      </p:pic>
      <p:sp>
        <p:nvSpPr>
          <p:cNvPr id="2" name="Title 1">
            <a:extLst>
              <a:ext uri="{FF2B5EF4-FFF2-40B4-BE49-F238E27FC236}">
                <a16:creationId xmlns:a16="http://schemas.microsoft.com/office/drawing/2014/main" id="{66E39ED1-5604-CB0E-4BAB-C90E61290473}"/>
              </a:ext>
            </a:extLst>
          </p:cNvPr>
          <p:cNvSpPr>
            <a:spLocks noGrp="1"/>
          </p:cNvSpPr>
          <p:nvPr>
            <p:ph type="title"/>
          </p:nvPr>
        </p:nvSpPr>
        <p:spPr>
          <a:xfrm>
            <a:off x="838200" y="365125"/>
            <a:ext cx="10515600" cy="1325563"/>
          </a:xfrm>
        </p:spPr>
        <p:txBody>
          <a:bodyPr>
            <a:normAutofit/>
          </a:bodyPr>
          <a:lstStyle/>
          <a:p>
            <a:r>
              <a:rPr lang="en-US">
                <a:solidFill>
                  <a:srgbClr val="FFFFFF"/>
                </a:solidFill>
                <a:cs typeface="Calibri Light"/>
              </a:rPr>
              <a:t>ETHICAL CONSIDERATIONS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340645D9-E6A9-6F64-7461-E6149AC83778}"/>
              </a:ext>
            </a:extLst>
          </p:cNvPr>
          <p:cNvGraphicFramePr>
            <a:graphicFrameLocks noGrp="1"/>
          </p:cNvGraphicFramePr>
          <p:nvPr>
            <p:ph idx="1"/>
            <p:extLst>
              <p:ext uri="{D42A27DB-BD31-4B8C-83A1-F6EECF244321}">
                <p14:modId xmlns:p14="http://schemas.microsoft.com/office/powerpoint/2010/main" val="6568483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497027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9D8F-01F5-8F62-45F4-BA52E2162D11}"/>
              </a:ext>
            </a:extLst>
          </p:cNvPr>
          <p:cNvSpPr>
            <a:spLocks noGrp="1"/>
          </p:cNvSpPr>
          <p:nvPr>
            <p:ph type="title"/>
          </p:nvPr>
        </p:nvSpPr>
        <p:spPr>
          <a:xfrm>
            <a:off x="481013" y="3752849"/>
            <a:ext cx="3290887" cy="2452687"/>
          </a:xfrm>
        </p:spPr>
        <p:txBody>
          <a:bodyPr anchor="ctr">
            <a:normAutofit/>
          </a:bodyPr>
          <a:lstStyle/>
          <a:p>
            <a:r>
              <a:rPr lang="en-US" sz="3600">
                <a:cs typeface="Calibri Light"/>
              </a:rPr>
              <a:t>RESEARCH TIMELINE</a:t>
            </a:r>
          </a:p>
        </p:txBody>
      </p:sp>
      <p:pic>
        <p:nvPicPr>
          <p:cNvPr id="18" name="Picture 18" descr="Graphical user interface&#10;&#10;Description automatically generated">
            <a:extLst>
              <a:ext uri="{FF2B5EF4-FFF2-40B4-BE49-F238E27FC236}">
                <a16:creationId xmlns:a16="http://schemas.microsoft.com/office/drawing/2014/main" id="{34EFF51A-593F-BF31-E4FE-BA94DBC5186B}"/>
              </a:ext>
            </a:extLst>
          </p:cNvPr>
          <p:cNvPicPr>
            <a:picLocks noChangeAspect="1"/>
          </p:cNvPicPr>
          <p:nvPr/>
        </p:nvPicPr>
        <p:blipFill rotWithShape="1">
          <a:blip r:embed="rId3"/>
          <a:srcRect l="12107" r="1" b="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5" name="Content Placeholder 2">
            <a:extLst>
              <a:ext uri="{FF2B5EF4-FFF2-40B4-BE49-F238E27FC236}">
                <a16:creationId xmlns:a16="http://schemas.microsoft.com/office/drawing/2014/main" id="{E847FFD6-84BF-69A0-2770-E6A612E50A7D}"/>
              </a:ext>
            </a:extLst>
          </p:cNvPr>
          <p:cNvGraphicFramePr>
            <a:graphicFrameLocks noGrp="1"/>
          </p:cNvGraphicFramePr>
          <p:nvPr>
            <p:ph idx="1"/>
            <p:extLst>
              <p:ext uri="{D42A27DB-BD31-4B8C-83A1-F6EECF244321}">
                <p14:modId xmlns:p14="http://schemas.microsoft.com/office/powerpoint/2010/main" val="178369559"/>
              </p:ext>
            </p:extLst>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9915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7" descr="Graphical user interface, application&#10;&#10;Description automatically generated">
            <a:extLst>
              <a:ext uri="{FF2B5EF4-FFF2-40B4-BE49-F238E27FC236}">
                <a16:creationId xmlns:a16="http://schemas.microsoft.com/office/drawing/2014/main" id="{D57D0E08-A0D1-D690-A9BF-56CC6E84D95D}"/>
              </a:ext>
            </a:extLst>
          </p:cNvPr>
          <p:cNvPicPr>
            <a:picLocks noChangeAspect="1"/>
          </p:cNvPicPr>
          <p:nvPr/>
        </p:nvPicPr>
        <p:blipFill rotWithShape="1">
          <a:blip r:embed="rId3">
            <a:alphaModFix amt="50000"/>
          </a:blip>
          <a:srcRect t="7025"/>
          <a:stretch/>
        </p:blipFill>
        <p:spPr>
          <a:xfrm>
            <a:off x="20" y="1"/>
            <a:ext cx="12191980" cy="6857999"/>
          </a:xfrm>
          <a:prstGeom prst="rect">
            <a:avLst/>
          </a:prstGeom>
        </p:spPr>
      </p:pic>
      <p:sp>
        <p:nvSpPr>
          <p:cNvPr id="2" name="Title 1">
            <a:extLst>
              <a:ext uri="{FF2B5EF4-FFF2-40B4-BE49-F238E27FC236}">
                <a16:creationId xmlns:a16="http://schemas.microsoft.com/office/drawing/2014/main" id="{E2708BCB-5E1E-E80B-412F-2D6CB8C73D67}"/>
              </a:ext>
            </a:extLst>
          </p:cNvPr>
          <p:cNvSpPr>
            <a:spLocks noGrp="1"/>
          </p:cNvSpPr>
          <p:nvPr>
            <p:ph type="title"/>
          </p:nvPr>
        </p:nvSpPr>
        <p:spPr>
          <a:xfrm>
            <a:off x="838200" y="963877"/>
            <a:ext cx="3494362" cy="4930246"/>
          </a:xfrm>
        </p:spPr>
        <p:txBody>
          <a:bodyPr>
            <a:normAutofit/>
          </a:bodyPr>
          <a:lstStyle/>
          <a:p>
            <a:pPr algn="r"/>
            <a:r>
              <a:rPr lang="en-US">
                <a:solidFill>
                  <a:schemeClr val="bg1"/>
                </a:solidFill>
                <a:cs typeface="Calibri Light"/>
              </a:rPr>
              <a:t>HYPOTHESIS</a:t>
            </a:r>
            <a:endParaRPr lang="en-US">
              <a:solidFill>
                <a:schemeClr val="bg1"/>
              </a:solidFill>
            </a:endParaRPr>
          </a:p>
        </p:txBody>
      </p:sp>
      <p:sp>
        <p:nvSpPr>
          <p:cNvPr id="26"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6AD7906-F141-B46E-9312-A6B0BF5A119B}"/>
              </a:ext>
            </a:extLst>
          </p:cNvPr>
          <p:cNvGraphicFramePr>
            <a:graphicFrameLocks noGrp="1"/>
          </p:cNvGraphicFramePr>
          <p:nvPr>
            <p:ph idx="1"/>
            <p:extLst>
              <p:ext uri="{D42A27DB-BD31-4B8C-83A1-F6EECF244321}">
                <p14:modId xmlns:p14="http://schemas.microsoft.com/office/powerpoint/2010/main" val="2965897347"/>
              </p:ext>
            </p:extLst>
          </p:nvPr>
        </p:nvGraphicFramePr>
        <p:xfrm>
          <a:off x="4976031" y="963877"/>
          <a:ext cx="6377769" cy="49302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425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5" descr="Icon&#10;&#10;Description automatically generated">
            <a:extLst>
              <a:ext uri="{FF2B5EF4-FFF2-40B4-BE49-F238E27FC236}">
                <a16:creationId xmlns:a16="http://schemas.microsoft.com/office/drawing/2014/main" id="{C8D5125A-EEEE-A74C-6073-5C6FB48E4CFE}"/>
              </a:ext>
            </a:extLst>
          </p:cNvPr>
          <p:cNvPicPr>
            <a:picLocks noChangeAspect="1"/>
          </p:cNvPicPr>
          <p:nvPr/>
        </p:nvPicPr>
        <p:blipFill rotWithShape="1">
          <a:blip r:embed="rId3">
            <a:alphaModFix amt="50000"/>
          </a:blip>
          <a:srcRect t="6019" b="4695"/>
          <a:stretch/>
        </p:blipFill>
        <p:spPr>
          <a:xfrm>
            <a:off x="20" y="1"/>
            <a:ext cx="12191980" cy="6857999"/>
          </a:xfrm>
          <a:prstGeom prst="rect">
            <a:avLst/>
          </a:prstGeom>
        </p:spPr>
      </p:pic>
      <p:sp>
        <p:nvSpPr>
          <p:cNvPr id="2" name="Title 1">
            <a:extLst>
              <a:ext uri="{FF2B5EF4-FFF2-40B4-BE49-F238E27FC236}">
                <a16:creationId xmlns:a16="http://schemas.microsoft.com/office/drawing/2014/main" id="{44395051-B074-4F47-A10D-41A15BBA22F3}"/>
              </a:ext>
            </a:extLst>
          </p:cNvPr>
          <p:cNvSpPr>
            <a:spLocks noGrp="1"/>
          </p:cNvSpPr>
          <p:nvPr>
            <p:ph type="title"/>
          </p:nvPr>
        </p:nvSpPr>
        <p:spPr>
          <a:xfrm>
            <a:off x="838200" y="963877"/>
            <a:ext cx="3494362" cy="4930246"/>
          </a:xfrm>
        </p:spPr>
        <p:txBody>
          <a:bodyPr>
            <a:normAutofit/>
          </a:bodyPr>
          <a:lstStyle/>
          <a:p>
            <a:pPr algn="r"/>
            <a:r>
              <a:rPr lang="en-US">
                <a:solidFill>
                  <a:schemeClr val="bg1"/>
                </a:solidFill>
                <a:cs typeface="Calibri Light"/>
              </a:rPr>
              <a:t>CONCLUSION</a:t>
            </a:r>
            <a:endParaRPr lang="en-US">
              <a:solidFill>
                <a:schemeClr val="bg1"/>
              </a:solidFill>
            </a:endParaRPr>
          </a:p>
        </p:txBody>
      </p:sp>
      <p:sp>
        <p:nvSpPr>
          <p:cNvPr id="26"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CD73AE4-4A51-DD04-C2CF-9CD69849E8C2}"/>
              </a:ext>
            </a:extLst>
          </p:cNvPr>
          <p:cNvGraphicFramePr>
            <a:graphicFrameLocks noGrp="1"/>
          </p:cNvGraphicFramePr>
          <p:nvPr>
            <p:ph idx="1"/>
            <p:extLst>
              <p:ext uri="{D42A27DB-BD31-4B8C-83A1-F6EECF244321}">
                <p14:modId xmlns:p14="http://schemas.microsoft.com/office/powerpoint/2010/main" val="1222665857"/>
              </p:ext>
            </p:extLst>
          </p:nvPr>
        </p:nvGraphicFramePr>
        <p:xfrm>
          <a:off x="4976031" y="963877"/>
          <a:ext cx="6377769" cy="49302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8932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F49F-551C-755C-AB16-C0AA2329E47D}"/>
              </a:ext>
            </a:extLst>
          </p:cNvPr>
          <p:cNvSpPr>
            <a:spLocks noGrp="1"/>
          </p:cNvSpPr>
          <p:nvPr>
            <p:ph type="title"/>
          </p:nvPr>
        </p:nvSpPr>
        <p:spPr/>
        <p:txBody>
          <a:bodyPr/>
          <a:lstStyle/>
          <a:p>
            <a:r>
              <a:rPr lang="en-US">
                <a:cs typeface="Calibri Light"/>
              </a:rPr>
              <a:t>REFERENCES</a:t>
            </a:r>
            <a:endParaRPr lang="en-US"/>
          </a:p>
        </p:txBody>
      </p:sp>
      <p:graphicFrame>
        <p:nvGraphicFramePr>
          <p:cNvPr id="5" name="Content Placeholder 2">
            <a:extLst>
              <a:ext uri="{FF2B5EF4-FFF2-40B4-BE49-F238E27FC236}">
                <a16:creationId xmlns:a16="http://schemas.microsoft.com/office/drawing/2014/main" id="{F342A98A-296B-6251-DDF6-5F63B96844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10712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3287</Words>
  <Application>Microsoft Office PowerPoint</Application>
  <PresentationFormat>Ecran lat</PresentationFormat>
  <Paragraphs>91</Paragraphs>
  <Slides>11</Slides>
  <Notes>11</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office theme</vt:lpstr>
      <vt:lpstr>BMSW4003</vt:lpstr>
      <vt:lpstr>INTRODUCTION</vt:lpstr>
      <vt:lpstr>RATIONALE</vt:lpstr>
      <vt:lpstr>AIMS AND OBJECTIVES</vt:lpstr>
      <vt:lpstr>RESEARCH QUESTIONS</vt:lpstr>
      <vt:lpstr>METHODOLOGY</vt:lpstr>
      <vt:lpstr>ETHICAL CONSIDERATIONS</vt:lpstr>
      <vt:lpstr>RESEARCH TIMELINE</vt:lpstr>
      <vt:lpstr>HYPOTHESIS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Anamaria Nicolaescu</cp:lastModifiedBy>
  <cp:revision>125</cp:revision>
  <dcterms:created xsi:type="dcterms:W3CDTF">2013-07-15T20:26:40Z</dcterms:created>
  <dcterms:modified xsi:type="dcterms:W3CDTF">2022-12-01T21:47:58Z</dcterms:modified>
</cp:coreProperties>
</file>