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ppt/notesSlides/notesSlide57.xml" ContentType="application/vnd.openxmlformats-officedocument.presentationml.notesSlide+xml"/>
  <Override PartName="/ppt/notesSlides/notesSlide58.xml" ContentType="application/vnd.openxmlformats-officedocument.presentationml.notesSlide+xml"/>
  <Override PartName="/ppt/notesSlides/notesSlide59.xml" ContentType="application/vnd.openxmlformats-officedocument.presentationml.notesSlide+xml"/>
  <Override PartName="/ppt/notesSlides/notesSlide60.xml" ContentType="application/vnd.openxmlformats-officedocument.presentationml.notesSlide+xml"/>
  <Override PartName="/ppt/notesSlides/notesSlide61.xml" ContentType="application/vnd.openxmlformats-officedocument.presentationml.notesSlide+xml"/>
  <Override PartName="/ppt/notesSlides/notesSlide62.xml" ContentType="application/vnd.openxmlformats-officedocument.presentationml.notesSlide+xml"/>
  <Override PartName="/ppt/notesSlides/notesSlide63.xml" ContentType="application/vnd.openxmlformats-officedocument.presentationml.notesSlide+xml"/>
  <Override PartName="/ppt/notesSlides/notesSlide64.xml" ContentType="application/vnd.openxmlformats-officedocument.presentationml.notesSlide+xml"/>
  <Override PartName="/ppt/notesSlides/notesSlide65.xml" ContentType="application/vnd.openxmlformats-officedocument.presentationml.notesSlide+xml"/>
  <Override PartName="/ppt/notesSlides/notesSlide66.xml" ContentType="application/vnd.openxmlformats-officedocument.presentationml.notesSlide+xml"/>
  <Override PartName="/ppt/notesSlides/notesSlide6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78"/>
  </p:notesMasterIdLst>
  <p:sldIdLst>
    <p:sldId id="256" r:id="rId5"/>
    <p:sldId id="270" r:id="rId6"/>
    <p:sldId id="367" r:id="rId7"/>
    <p:sldId id="368" r:id="rId8"/>
    <p:sldId id="369" r:id="rId9"/>
    <p:sldId id="370" r:id="rId10"/>
    <p:sldId id="371" r:id="rId11"/>
    <p:sldId id="372" r:id="rId12"/>
    <p:sldId id="373" r:id="rId13"/>
    <p:sldId id="374" r:id="rId14"/>
    <p:sldId id="375" r:id="rId15"/>
    <p:sldId id="376" r:id="rId16"/>
    <p:sldId id="377" r:id="rId17"/>
    <p:sldId id="379" r:id="rId18"/>
    <p:sldId id="380" r:id="rId19"/>
    <p:sldId id="381" r:id="rId20"/>
    <p:sldId id="383" r:id="rId21"/>
    <p:sldId id="382" r:id="rId22"/>
    <p:sldId id="384" r:id="rId23"/>
    <p:sldId id="385" r:id="rId24"/>
    <p:sldId id="386" r:id="rId25"/>
    <p:sldId id="391" r:id="rId26"/>
    <p:sldId id="392" r:id="rId27"/>
    <p:sldId id="393" r:id="rId28"/>
    <p:sldId id="397" r:id="rId29"/>
    <p:sldId id="398" r:id="rId30"/>
    <p:sldId id="399" r:id="rId31"/>
    <p:sldId id="400" r:id="rId32"/>
    <p:sldId id="401" r:id="rId33"/>
    <p:sldId id="402" r:id="rId34"/>
    <p:sldId id="444" r:id="rId35"/>
    <p:sldId id="404" r:id="rId36"/>
    <p:sldId id="445" r:id="rId37"/>
    <p:sldId id="446" r:id="rId38"/>
    <p:sldId id="447" r:id="rId39"/>
    <p:sldId id="448" r:id="rId40"/>
    <p:sldId id="449" r:id="rId41"/>
    <p:sldId id="450" r:id="rId42"/>
    <p:sldId id="451" r:id="rId43"/>
    <p:sldId id="452" r:id="rId44"/>
    <p:sldId id="405" r:id="rId45"/>
    <p:sldId id="406" r:id="rId46"/>
    <p:sldId id="407" r:id="rId47"/>
    <p:sldId id="408" r:id="rId48"/>
    <p:sldId id="409" r:id="rId49"/>
    <p:sldId id="410" r:id="rId50"/>
    <p:sldId id="411" r:id="rId51"/>
    <p:sldId id="412" r:id="rId52"/>
    <p:sldId id="413" r:id="rId53"/>
    <p:sldId id="414" r:id="rId54"/>
    <p:sldId id="415" r:id="rId55"/>
    <p:sldId id="416" r:id="rId56"/>
    <p:sldId id="419" r:id="rId57"/>
    <p:sldId id="420" r:id="rId58"/>
    <p:sldId id="421" r:id="rId59"/>
    <p:sldId id="422" r:id="rId60"/>
    <p:sldId id="424" r:id="rId61"/>
    <p:sldId id="425" r:id="rId62"/>
    <p:sldId id="426" r:id="rId63"/>
    <p:sldId id="427" r:id="rId64"/>
    <p:sldId id="417" r:id="rId65"/>
    <p:sldId id="418" r:id="rId66"/>
    <p:sldId id="403" r:id="rId67"/>
    <p:sldId id="395" r:id="rId68"/>
    <p:sldId id="396" r:id="rId69"/>
    <p:sldId id="389" r:id="rId70"/>
    <p:sldId id="428" r:id="rId71"/>
    <p:sldId id="429" r:id="rId72"/>
    <p:sldId id="430" r:id="rId73"/>
    <p:sldId id="431" r:id="rId74"/>
    <p:sldId id="432" r:id="rId75"/>
    <p:sldId id="433" r:id="rId76"/>
    <p:sldId id="366" r:id="rId7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70" autoAdjust="0"/>
    <p:restoredTop sz="56102"/>
  </p:normalViewPr>
  <p:slideViewPr>
    <p:cSldViewPr snapToGrid="0" snapToObjects="1">
      <p:cViewPr varScale="1">
        <p:scale>
          <a:sx n="49" d="100"/>
          <a:sy n="49" d="100"/>
        </p:scale>
        <p:origin x="2432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63" Type="http://schemas.openxmlformats.org/officeDocument/2006/relationships/slide" Target="slides/slide59.xml"/><Relationship Id="rId68" Type="http://schemas.openxmlformats.org/officeDocument/2006/relationships/slide" Target="slides/slide64.xml"/><Relationship Id="rId16" Type="http://schemas.openxmlformats.org/officeDocument/2006/relationships/slide" Target="slides/slide12.xml"/><Relationship Id="rId11" Type="http://schemas.openxmlformats.org/officeDocument/2006/relationships/slide" Target="slides/slide7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53" Type="http://schemas.openxmlformats.org/officeDocument/2006/relationships/slide" Target="slides/slide49.xml"/><Relationship Id="rId58" Type="http://schemas.openxmlformats.org/officeDocument/2006/relationships/slide" Target="slides/slide54.xml"/><Relationship Id="rId74" Type="http://schemas.openxmlformats.org/officeDocument/2006/relationships/slide" Target="slides/slide70.xml"/><Relationship Id="rId79" Type="http://schemas.openxmlformats.org/officeDocument/2006/relationships/presProps" Target="presProps.xml"/><Relationship Id="rId5" Type="http://schemas.openxmlformats.org/officeDocument/2006/relationships/slide" Target="slides/slide1.xml"/><Relationship Id="rId61" Type="http://schemas.openxmlformats.org/officeDocument/2006/relationships/slide" Target="slides/slide57.xml"/><Relationship Id="rId82" Type="http://schemas.openxmlformats.org/officeDocument/2006/relationships/tableStyles" Target="tableStyles.xml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slide" Target="slides/slide52.xml"/><Relationship Id="rId64" Type="http://schemas.openxmlformats.org/officeDocument/2006/relationships/slide" Target="slides/slide60.xml"/><Relationship Id="rId69" Type="http://schemas.openxmlformats.org/officeDocument/2006/relationships/slide" Target="slides/slide65.xml"/><Relationship Id="rId77" Type="http://schemas.openxmlformats.org/officeDocument/2006/relationships/slide" Target="slides/slide73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72" Type="http://schemas.openxmlformats.org/officeDocument/2006/relationships/slide" Target="slides/slide68.xml"/><Relationship Id="rId80" Type="http://schemas.openxmlformats.org/officeDocument/2006/relationships/viewProps" Target="viewProps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slide" Target="slides/slide55.xml"/><Relationship Id="rId67" Type="http://schemas.openxmlformats.org/officeDocument/2006/relationships/slide" Target="slides/slide63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openxmlformats.org/officeDocument/2006/relationships/slide" Target="slides/slide58.xml"/><Relationship Id="rId70" Type="http://schemas.openxmlformats.org/officeDocument/2006/relationships/slide" Target="slides/slide66.xml"/><Relationship Id="rId75" Type="http://schemas.openxmlformats.org/officeDocument/2006/relationships/slide" Target="slides/slide7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slide" Target="slides/slide53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slide" Target="slides/slide56.xml"/><Relationship Id="rId65" Type="http://schemas.openxmlformats.org/officeDocument/2006/relationships/slide" Target="slides/slide61.xml"/><Relationship Id="rId73" Type="http://schemas.openxmlformats.org/officeDocument/2006/relationships/slide" Target="slides/slide69.xml"/><Relationship Id="rId78" Type="http://schemas.openxmlformats.org/officeDocument/2006/relationships/notesMaster" Target="notesMasters/notesMaster1.xml"/><Relationship Id="rId8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9" Type="http://schemas.openxmlformats.org/officeDocument/2006/relationships/slide" Target="slides/slide35.xml"/><Relationship Id="rId34" Type="http://schemas.openxmlformats.org/officeDocument/2006/relationships/slide" Target="slides/slide30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76" Type="http://schemas.openxmlformats.org/officeDocument/2006/relationships/slide" Target="slides/slide72.xml"/><Relationship Id="rId7" Type="http://schemas.openxmlformats.org/officeDocument/2006/relationships/slide" Target="slides/slide3.xml"/><Relationship Id="rId71" Type="http://schemas.openxmlformats.org/officeDocument/2006/relationships/slide" Target="slides/slide67.xml"/><Relationship Id="rId2" Type="http://schemas.openxmlformats.org/officeDocument/2006/relationships/customXml" Target="../customXml/item2.xml"/><Relationship Id="rId29" Type="http://schemas.openxmlformats.org/officeDocument/2006/relationships/slide" Target="slides/slide25.xml"/><Relationship Id="rId24" Type="http://schemas.openxmlformats.org/officeDocument/2006/relationships/slide" Target="slides/slide20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66" Type="http://schemas.openxmlformats.org/officeDocument/2006/relationships/slide" Target="slides/slide6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E285A-1626-4BB0-A458-3E5589E2C09B}" type="datetimeFigureOut">
              <a:rPr lang="en-US" smtClean="0"/>
              <a:t>9/16/21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8C8073-CAD2-48BF-B8DB-FCAF7D6ED0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5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5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_rels/notesSlide6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.xml"/><Relationship Id="rId1" Type="http://schemas.openxmlformats.org/officeDocument/2006/relationships/notesMaster" Target="../notesMasters/notesMaster1.xml"/></Relationships>
</file>

<file path=ppt/notesSlides/_rels/notesSlide6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.xml"/><Relationship Id="rId1" Type="http://schemas.openxmlformats.org/officeDocument/2006/relationships/notesMaster" Target="../notesMasters/notesMaster1.xml"/></Relationships>
</file>

<file path=ppt/notesSlides/_rels/notesSlide6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.xml"/><Relationship Id="rId1" Type="http://schemas.openxmlformats.org/officeDocument/2006/relationships/notesMaster" Target="../notesMasters/notesMaster1.xml"/></Relationships>
</file>

<file path=ppt/notesSlides/_rels/notesSlide6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9.xml"/><Relationship Id="rId1" Type="http://schemas.openxmlformats.org/officeDocument/2006/relationships/notesMaster" Target="../notesMasters/notesMaster1.xml"/></Relationships>
</file>

<file path=ppt/notesSlides/_rels/notesSlide6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0.xml"/><Relationship Id="rId1" Type="http://schemas.openxmlformats.org/officeDocument/2006/relationships/notesMaster" Target="../notesMasters/notesMaster1.xml"/></Relationships>
</file>

<file path=ppt/notesSlides/_rels/notesSlide6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1.xml"/><Relationship Id="rId1" Type="http://schemas.openxmlformats.org/officeDocument/2006/relationships/notesMaster" Target="../notesMasters/notesMaster1.xml"/></Relationships>
</file>

<file path=ppt/notesSlides/_rels/notesSlide6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2.xml"/><Relationship Id="rId1" Type="http://schemas.openxmlformats.org/officeDocument/2006/relationships/notesMaster" Target="../notesMasters/notesMaster1.xml"/></Relationships>
</file>

<file path=ppt/notesSlides/_rels/notesSlide6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1261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007697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129600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1867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779283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042267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117812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980471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927939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517660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862447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845262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84203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410431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678683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919774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345225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(Quick flick through this slide)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21229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064704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329750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041820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576904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6905799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425247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5000968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8578084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8423080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1285914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1484704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3716400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2973054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5515370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889509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4457317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9031938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0087798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0047412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2313464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0003805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3266274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4328346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1914651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0463346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8228907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1732818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6792157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5195818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8032396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1774676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2169464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7022954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0467797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4037001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60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958693"/>
      </p:ext>
    </p:extLst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61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303090"/>
      </p:ext>
    </p:extLst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62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8250893"/>
      </p:ext>
    </p:extLst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63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5400211"/>
      </p:ext>
    </p:extLst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64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3284923"/>
      </p:ext>
    </p:extLst>
  </p:cSld>
  <p:clrMapOvr>
    <a:masterClrMapping/>
  </p:clrMapOvr>
</p:notes>
</file>

<file path=ppt/notesSlides/notesSlide5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65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0878851"/>
      </p:ext>
    </p:extLst>
  </p:cSld>
  <p:clrMapOvr>
    <a:masterClrMapping/>
  </p:clrMapOvr>
</p:notes>
</file>

<file path=ppt/notesSlides/notesSlide6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66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1018236"/>
      </p:ext>
    </p:extLst>
  </p:cSld>
  <p:clrMapOvr>
    <a:masterClrMapping/>
  </p:clrMapOvr>
</p:notes>
</file>

<file path=ppt/notesSlides/notesSlide6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67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6688862"/>
      </p:ext>
    </p:extLst>
  </p:cSld>
  <p:clrMapOvr>
    <a:masterClrMapping/>
  </p:clrMapOvr>
</p:notes>
</file>

<file path=ppt/notesSlides/notesSlide6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68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4361515"/>
      </p:ext>
    </p:extLst>
  </p:cSld>
  <p:clrMapOvr>
    <a:masterClrMapping/>
  </p:clrMapOvr>
</p:notes>
</file>

<file path=ppt/notesSlides/notesSlide6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69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893085"/>
      </p:ext>
    </p:extLst>
  </p:cSld>
  <p:clrMapOvr>
    <a:masterClrMapping/>
  </p:clrMapOvr>
</p:notes>
</file>

<file path=ppt/notesSlides/notesSlide6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70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9918906"/>
      </p:ext>
    </p:extLst>
  </p:cSld>
  <p:clrMapOvr>
    <a:masterClrMapping/>
  </p:clrMapOvr>
</p:notes>
</file>

<file path=ppt/notesSlides/notesSlide6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71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5941206"/>
      </p:ext>
    </p:extLst>
  </p:cSld>
  <p:clrMapOvr>
    <a:masterClrMapping/>
  </p:clrMapOvr>
</p:notes>
</file>

<file path=ppt/notesSlides/notesSlide6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72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5394755"/>
      </p:ext>
    </p:extLst>
  </p:cSld>
  <p:clrMapOvr>
    <a:masterClrMapping/>
  </p:clrMapOvr>
</p:notes>
</file>

<file path=ppt/notesSlides/notesSlide6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73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81584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98195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11E10363-227B-5C46-BC1B-916C9DDF8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9/16/21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0D81000-8647-4A48-921C-4541CD9CF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197E8E9-13FE-A340-9846-19E603C1B5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9/16/21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9/16/21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8233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9/16/21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0515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9/16/21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5990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9/16/21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4344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9/16/21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0313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9/16/21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7171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9/16/21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26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9/16/21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1172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47851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9/16/21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35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7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hyperlink" Target="https://www.youtube.com/watch?v=JA96Fba-WHk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9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LhI5h5JZi-U" TargetMode="External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9.png"/><Relationship Id="rId4" Type="http://schemas.openxmlformats.org/officeDocument/2006/relationships/image" Target="../media/image40.png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4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4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45.png"/><Relationship Id="rId4" Type="http://schemas.openxmlformats.org/officeDocument/2006/relationships/image" Target="../media/image44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4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4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4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4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4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4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4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4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4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4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4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4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4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4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4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4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4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4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4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notesSlide" Target="../notesSlides/notesSlide57.xml"/><Relationship Id="rId1" Type="http://schemas.openxmlformats.org/officeDocument/2006/relationships/slideLayout" Target="../slideLayouts/slideLayout4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notesSlide" Target="../notesSlides/notesSlide58.xml"/><Relationship Id="rId1" Type="http://schemas.openxmlformats.org/officeDocument/2006/relationships/slideLayout" Target="../slideLayouts/slideLayout4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notesSlide" Target="../notesSlides/notesSlide59.xml"/><Relationship Id="rId1" Type="http://schemas.openxmlformats.org/officeDocument/2006/relationships/slideLayout" Target="../slideLayouts/slideLayout4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notesSlide" Target="../notesSlides/notesSlide60.xml"/><Relationship Id="rId1" Type="http://schemas.openxmlformats.org/officeDocument/2006/relationships/slideLayout" Target="../slideLayouts/slideLayout4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notesSlide" Target="../notesSlides/notesSlide61.xml"/><Relationship Id="rId1" Type="http://schemas.openxmlformats.org/officeDocument/2006/relationships/slideLayout" Target="../slideLayouts/slideLayout4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notesSlide" Target="../notesSlides/notesSlide62.xml"/><Relationship Id="rId1" Type="http://schemas.openxmlformats.org/officeDocument/2006/relationships/slideLayout" Target="../slideLayouts/slideLayout4.xml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notesSlide" Target="../notesSlides/notesSlide63.xml"/><Relationship Id="rId1" Type="http://schemas.openxmlformats.org/officeDocument/2006/relationships/slideLayout" Target="../slideLayouts/slideLayout4.xml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2" Type="http://schemas.openxmlformats.org/officeDocument/2006/relationships/notesSlide" Target="../notesSlides/notesSlide64.xml"/><Relationship Id="rId1" Type="http://schemas.openxmlformats.org/officeDocument/2006/relationships/slideLayout" Target="../slideLayouts/slideLayout4.xml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2" Type="http://schemas.openxmlformats.org/officeDocument/2006/relationships/notesSlide" Target="../notesSlides/notesSlide65.xml"/><Relationship Id="rId1" Type="http://schemas.openxmlformats.org/officeDocument/2006/relationships/slideLayout" Target="../slideLayouts/slideLayout4.xml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png"/><Relationship Id="rId2" Type="http://schemas.openxmlformats.org/officeDocument/2006/relationships/notesSlide" Target="../notesSlides/notesSlide66.xml"/><Relationship Id="rId1" Type="http://schemas.openxmlformats.org/officeDocument/2006/relationships/slideLayout" Target="../slideLayouts/slideLayout4.xml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7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1B0D21B-F259-5743-85F6-6A4E69FBAEC4}"/>
              </a:ext>
            </a:extLst>
          </p:cNvPr>
          <p:cNvSpPr txBox="1"/>
          <p:nvPr/>
        </p:nvSpPr>
        <p:spPr>
          <a:xfrm>
            <a:off x="2726267" y="4216400"/>
            <a:ext cx="386714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5400" dirty="0">
                <a:solidFill>
                  <a:schemeClr val="bg1"/>
                </a:solidFill>
                <a:latin typeface="American Typewriter" panose="02090604020004020304" pitchFamily="18" charset="77"/>
              </a:rPr>
              <a:t>ECAD6007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08E53FF-BBCE-764F-9439-8D0A763B0D90}"/>
              </a:ext>
            </a:extLst>
          </p:cNvPr>
          <p:cNvSpPr txBox="1"/>
          <p:nvPr/>
        </p:nvSpPr>
        <p:spPr>
          <a:xfrm>
            <a:off x="534199" y="592665"/>
            <a:ext cx="825128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>
                <a:solidFill>
                  <a:schemeClr val="bg1"/>
                </a:solidFill>
                <a:latin typeface="American Typewriter" panose="02090604020004020304" pitchFamily="18" charset="77"/>
              </a:rPr>
              <a:t>Introduction to Learning Theory</a:t>
            </a:r>
          </a:p>
          <a:p>
            <a:pPr algn="ctr"/>
            <a:r>
              <a:rPr lang="en-US" sz="4000" dirty="0">
                <a:solidFill>
                  <a:schemeClr val="bg1"/>
                </a:solidFill>
                <a:latin typeface="American Typewriter" panose="02090604020004020304" pitchFamily="18" charset="77"/>
              </a:rPr>
              <a:t>(Part 2)</a:t>
            </a:r>
          </a:p>
        </p:txBody>
      </p:sp>
    </p:spTree>
    <p:extLst>
      <p:ext uri="{BB962C8B-B14F-4D97-AF65-F5344CB8AC3E}">
        <p14:creationId xmlns:p14="http://schemas.microsoft.com/office/powerpoint/2010/main" val="19117599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Content Placeholder 13">
            <a:extLst>
              <a:ext uri="{FF2B5EF4-FFF2-40B4-BE49-F238E27FC236}">
                <a16:creationId xmlns:a16="http://schemas.microsoft.com/office/drawing/2014/main" id="{DE5DFB94-3250-A349-B822-BB29A5DFE73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244929" y="99795"/>
            <a:ext cx="8686768" cy="5440126"/>
          </a:xfrm>
        </p:spPr>
      </p:pic>
    </p:spTree>
    <p:extLst>
      <p:ext uri="{BB962C8B-B14F-4D97-AF65-F5344CB8AC3E}">
        <p14:creationId xmlns:p14="http://schemas.microsoft.com/office/powerpoint/2010/main" val="6671356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8716ECE8-F7C6-0F4D-8788-00AAFB5804D7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924689" y="114303"/>
            <a:ext cx="7321239" cy="5461769"/>
          </a:xfrm>
        </p:spPr>
      </p:pic>
    </p:spTree>
    <p:extLst>
      <p:ext uri="{BB962C8B-B14F-4D97-AF65-F5344CB8AC3E}">
        <p14:creationId xmlns:p14="http://schemas.microsoft.com/office/powerpoint/2010/main" val="38520542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824309FE-BF5B-1740-8E48-D8D744DD8603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760920" y="372802"/>
            <a:ext cx="7697280" cy="5036492"/>
          </a:xfrm>
        </p:spPr>
      </p:pic>
    </p:spTree>
    <p:extLst>
      <p:ext uri="{BB962C8B-B14F-4D97-AF65-F5344CB8AC3E}">
        <p14:creationId xmlns:p14="http://schemas.microsoft.com/office/powerpoint/2010/main" val="15436067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40F46AC6-DA09-574D-9991-34481F6FBD5B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513897" y="639017"/>
            <a:ext cx="8156575" cy="1531615"/>
          </a:xfrm>
        </p:spPr>
      </p:pic>
    </p:spTree>
    <p:extLst>
      <p:ext uri="{BB962C8B-B14F-4D97-AF65-F5344CB8AC3E}">
        <p14:creationId xmlns:p14="http://schemas.microsoft.com/office/powerpoint/2010/main" val="11831318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89874CB2-92A0-A845-8206-052D7D53122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467523" y="134935"/>
            <a:ext cx="8284591" cy="5143730"/>
          </a:xfrm>
        </p:spPr>
      </p:pic>
    </p:spTree>
    <p:extLst>
      <p:ext uri="{BB962C8B-B14F-4D97-AF65-F5344CB8AC3E}">
        <p14:creationId xmlns:p14="http://schemas.microsoft.com/office/powerpoint/2010/main" val="21351360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543775A1-5385-1641-BEDB-BB4F03EC43C0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94957" y="150049"/>
            <a:ext cx="8589813" cy="5340887"/>
          </a:xfrm>
        </p:spPr>
      </p:pic>
    </p:spTree>
    <p:extLst>
      <p:ext uri="{BB962C8B-B14F-4D97-AF65-F5344CB8AC3E}">
        <p14:creationId xmlns:p14="http://schemas.microsoft.com/office/powerpoint/2010/main" val="39884922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AA4669B9-4B2D-6247-82BD-055B57CE4DF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906207" y="0"/>
            <a:ext cx="7356050" cy="5423009"/>
          </a:xfrm>
        </p:spPr>
      </p:pic>
    </p:spTree>
    <p:extLst>
      <p:ext uri="{BB962C8B-B14F-4D97-AF65-F5344CB8AC3E}">
        <p14:creationId xmlns:p14="http://schemas.microsoft.com/office/powerpoint/2010/main" val="41032446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B58891C2-8A07-0E43-B0A0-134B92572944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595991" y="273442"/>
            <a:ext cx="8041821" cy="5001697"/>
          </a:xfrm>
        </p:spPr>
      </p:pic>
    </p:spTree>
    <p:extLst>
      <p:ext uri="{BB962C8B-B14F-4D97-AF65-F5344CB8AC3E}">
        <p14:creationId xmlns:p14="http://schemas.microsoft.com/office/powerpoint/2010/main" val="731231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126D0ECA-C407-5F4B-9EC8-697281763AB0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823239" y="0"/>
            <a:ext cx="7618633" cy="5433760"/>
          </a:xfrm>
        </p:spPr>
      </p:pic>
    </p:spTree>
    <p:extLst>
      <p:ext uri="{BB962C8B-B14F-4D97-AF65-F5344CB8AC3E}">
        <p14:creationId xmlns:p14="http://schemas.microsoft.com/office/powerpoint/2010/main" val="30206777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9AAF838D-6AA4-E143-A1C8-B6733D40323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51272" y="751115"/>
            <a:ext cx="9092728" cy="4116643"/>
          </a:xfrm>
        </p:spPr>
      </p:pic>
    </p:spTree>
    <p:extLst>
      <p:ext uri="{BB962C8B-B14F-4D97-AF65-F5344CB8AC3E}">
        <p14:creationId xmlns:p14="http://schemas.microsoft.com/office/powerpoint/2010/main" val="21824965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DA185402-A4FB-D248-9B28-EC8F7D93BA43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22011" y="865416"/>
            <a:ext cx="8882918" cy="3835008"/>
          </a:xfrm>
        </p:spPr>
      </p:pic>
    </p:spTree>
    <p:extLst>
      <p:ext uri="{BB962C8B-B14F-4D97-AF65-F5344CB8AC3E}">
        <p14:creationId xmlns:p14="http://schemas.microsoft.com/office/powerpoint/2010/main" val="363134868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9913F47C-7882-A042-84FD-B462914262B6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203653" y="849085"/>
            <a:ext cx="8689482" cy="3785788"/>
          </a:xfrm>
        </p:spPr>
      </p:pic>
    </p:spTree>
    <p:extLst>
      <p:ext uri="{BB962C8B-B14F-4D97-AF65-F5344CB8AC3E}">
        <p14:creationId xmlns:p14="http://schemas.microsoft.com/office/powerpoint/2010/main" val="59662803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60735D2D-9284-1B44-A39A-996D090E9CC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407643" y="0"/>
            <a:ext cx="8409785" cy="5380227"/>
          </a:xfrm>
        </p:spPr>
      </p:pic>
    </p:spTree>
    <p:extLst>
      <p:ext uri="{BB962C8B-B14F-4D97-AF65-F5344CB8AC3E}">
        <p14:creationId xmlns:p14="http://schemas.microsoft.com/office/powerpoint/2010/main" val="285193755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E5EBEAE4-5F2A-0E4D-BD2D-C010A5B6CF1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2157091" y="152972"/>
            <a:ext cx="4749894" cy="5403280"/>
          </a:xfrm>
        </p:spPr>
      </p:pic>
    </p:spTree>
    <p:extLst>
      <p:ext uri="{BB962C8B-B14F-4D97-AF65-F5344CB8AC3E}">
        <p14:creationId xmlns:p14="http://schemas.microsoft.com/office/powerpoint/2010/main" val="181909415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B71330F7-4F7C-4641-B008-F28D0C626BB4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687190" y="142401"/>
            <a:ext cx="5905596" cy="5430177"/>
          </a:xfrm>
        </p:spPr>
      </p:pic>
    </p:spTree>
    <p:extLst>
      <p:ext uri="{BB962C8B-B14F-4D97-AF65-F5344CB8AC3E}">
        <p14:creationId xmlns:p14="http://schemas.microsoft.com/office/powerpoint/2010/main" val="102147100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1DF44679-25A9-994C-8CBB-7572F45D592B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551513" y="424544"/>
            <a:ext cx="8322933" cy="4854121"/>
          </a:xfrm>
        </p:spPr>
      </p:pic>
    </p:spTree>
    <p:extLst>
      <p:ext uri="{BB962C8B-B14F-4D97-AF65-F5344CB8AC3E}">
        <p14:creationId xmlns:p14="http://schemas.microsoft.com/office/powerpoint/2010/main" val="162208883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E0E86E40-AC27-7342-8E4C-80D4317AA553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998880" y="123762"/>
            <a:ext cx="6708206" cy="5481475"/>
          </a:xfrm>
        </p:spPr>
      </p:pic>
    </p:spTree>
    <p:extLst>
      <p:ext uri="{BB962C8B-B14F-4D97-AF65-F5344CB8AC3E}">
        <p14:creationId xmlns:p14="http://schemas.microsoft.com/office/powerpoint/2010/main" val="131537139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D9A6BB0F-A4F1-C14C-B0D7-DFF41DF1EA4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530225" y="2414044"/>
            <a:ext cx="8156575" cy="790074"/>
          </a:xfrm>
        </p:spPr>
      </p:pic>
    </p:spTree>
    <p:extLst>
      <p:ext uri="{BB962C8B-B14F-4D97-AF65-F5344CB8AC3E}">
        <p14:creationId xmlns:p14="http://schemas.microsoft.com/office/powerpoint/2010/main" val="56735258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E6049DEC-2B21-3949-A77F-BF43006E283B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552072" y="142236"/>
            <a:ext cx="6057043" cy="5234400"/>
          </a:xfrm>
        </p:spPr>
      </p:pic>
    </p:spTree>
    <p:extLst>
      <p:ext uri="{BB962C8B-B14F-4D97-AF65-F5344CB8AC3E}">
        <p14:creationId xmlns:p14="http://schemas.microsoft.com/office/powerpoint/2010/main" val="424911495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471AFACD-B775-E446-8927-45ADA7D73C3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105054" y="261099"/>
            <a:ext cx="6980168" cy="5277103"/>
          </a:xfrm>
        </p:spPr>
      </p:pic>
    </p:spTree>
    <p:extLst>
      <p:ext uri="{BB962C8B-B14F-4D97-AF65-F5344CB8AC3E}">
        <p14:creationId xmlns:p14="http://schemas.microsoft.com/office/powerpoint/2010/main" val="137755992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98C72B49-3C43-9143-897C-0C0841CED6B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776998" y="0"/>
            <a:ext cx="5595352" cy="5526275"/>
          </a:xfrm>
        </p:spPr>
      </p:pic>
    </p:spTree>
    <p:extLst>
      <p:ext uri="{BB962C8B-B14F-4D97-AF65-F5344CB8AC3E}">
        <p14:creationId xmlns:p14="http://schemas.microsoft.com/office/powerpoint/2010/main" val="145741766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100D7F46-2651-4641-9ABA-EE2E8428040C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2026115" y="0"/>
            <a:ext cx="5041435" cy="5506693"/>
          </a:xfr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8E06007-B957-D04D-B353-223A8AF28E24}"/>
              </a:ext>
            </a:extLst>
          </p:cNvPr>
          <p:cNvSpPr txBox="1"/>
          <p:nvPr/>
        </p:nvSpPr>
        <p:spPr>
          <a:xfrm>
            <a:off x="7067550" y="5137361"/>
            <a:ext cx="19806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J. B. Watson (1920)</a:t>
            </a:r>
          </a:p>
        </p:txBody>
      </p:sp>
    </p:spTree>
    <p:extLst>
      <p:ext uri="{BB962C8B-B14F-4D97-AF65-F5344CB8AC3E}">
        <p14:creationId xmlns:p14="http://schemas.microsoft.com/office/powerpoint/2010/main" val="60377119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8E05E241-4492-6640-B314-7950501E07E3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4609815" y="777710"/>
            <a:ext cx="4362735" cy="3692690"/>
          </a:xfr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6D54084-7F42-4C4E-BA63-BECD6FDE84B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88258"/>
            <a:ext cx="4706353" cy="52600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441912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AE09C270-8F54-B643-A79E-9FB979D2FA8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1015513"/>
            <a:ext cx="9144000" cy="3340688"/>
          </a:xfrm>
        </p:spPr>
      </p:pic>
    </p:spTree>
    <p:extLst>
      <p:ext uri="{BB962C8B-B14F-4D97-AF65-F5344CB8AC3E}">
        <p14:creationId xmlns:p14="http://schemas.microsoft.com/office/powerpoint/2010/main" val="2337118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6B5E6C60-EF98-0346-BE89-44BA170FBC2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362267" y="203434"/>
            <a:ext cx="8419783" cy="5257567"/>
          </a:xfrm>
        </p:spPr>
      </p:pic>
    </p:spTree>
    <p:extLst>
      <p:ext uri="{BB962C8B-B14F-4D97-AF65-F5344CB8AC3E}">
        <p14:creationId xmlns:p14="http://schemas.microsoft.com/office/powerpoint/2010/main" val="366979409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B5C1D5B6-81A9-2446-8F17-E6073EDF2D76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53444" y="106333"/>
            <a:ext cx="8838156" cy="5430868"/>
          </a:xfrm>
        </p:spPr>
      </p:pic>
    </p:spTree>
    <p:extLst>
      <p:ext uri="{BB962C8B-B14F-4D97-AF65-F5344CB8AC3E}">
        <p14:creationId xmlns:p14="http://schemas.microsoft.com/office/powerpoint/2010/main" val="335725516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2FE391CB-CBE9-6F4D-B166-FD47DC78DAA3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84464" y="114312"/>
            <a:ext cx="8730936" cy="5441939"/>
          </a:xfrm>
        </p:spPr>
      </p:pic>
    </p:spTree>
    <p:extLst>
      <p:ext uri="{BB962C8B-B14F-4D97-AF65-F5344CB8AC3E}">
        <p14:creationId xmlns:p14="http://schemas.microsoft.com/office/powerpoint/2010/main" val="139374765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1424C00E-9A2B-0249-B292-5E565B875ACC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60218" y="158085"/>
            <a:ext cx="8831382" cy="5379115"/>
          </a:xfrm>
        </p:spPr>
      </p:pic>
    </p:spTree>
    <p:extLst>
      <p:ext uri="{BB962C8B-B14F-4D97-AF65-F5344CB8AC3E}">
        <p14:creationId xmlns:p14="http://schemas.microsoft.com/office/powerpoint/2010/main" val="64949641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3736FA29-29A8-0047-96AE-36DBD0D9B518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69349" y="304800"/>
            <a:ext cx="8963553" cy="5137151"/>
          </a:xfrm>
        </p:spPr>
      </p:pic>
    </p:spTree>
    <p:extLst>
      <p:ext uri="{BB962C8B-B14F-4D97-AF65-F5344CB8AC3E}">
        <p14:creationId xmlns:p14="http://schemas.microsoft.com/office/powerpoint/2010/main" val="235153916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C04E4909-43D9-5246-9A6E-063798BFB1A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241467" y="615859"/>
            <a:ext cx="8613775" cy="4256762"/>
          </a:xfrm>
        </p:spPr>
      </p:pic>
    </p:spTree>
    <p:extLst>
      <p:ext uri="{BB962C8B-B14F-4D97-AF65-F5344CB8AC3E}">
        <p14:creationId xmlns:p14="http://schemas.microsoft.com/office/powerpoint/2010/main" val="409185691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2475B6CE-8D2B-E140-9060-0A93E981D708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78532" y="50519"/>
            <a:ext cx="8794018" cy="5562882"/>
          </a:xfrm>
        </p:spPr>
      </p:pic>
    </p:spTree>
    <p:extLst>
      <p:ext uri="{BB962C8B-B14F-4D97-AF65-F5344CB8AC3E}">
        <p14:creationId xmlns:p14="http://schemas.microsoft.com/office/powerpoint/2010/main" val="413378389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4D346CFB-1005-E242-8C9E-DBD3D3F979E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530225" y="762795"/>
            <a:ext cx="8156575" cy="4092572"/>
          </a:xfrm>
        </p:spPr>
      </p:pic>
    </p:spTree>
    <p:extLst>
      <p:ext uri="{BB962C8B-B14F-4D97-AF65-F5344CB8AC3E}">
        <p14:creationId xmlns:p14="http://schemas.microsoft.com/office/powerpoint/2010/main" val="407431767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2D25856-914F-7043-8A9C-AF65352ABDC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71336" b="2926"/>
          <a:stretch/>
        </p:blipFill>
        <p:spPr>
          <a:xfrm>
            <a:off x="553453" y="-236189"/>
            <a:ext cx="2304047" cy="59130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513858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2D25856-914F-7043-8A9C-AF65352ABDC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63911"/>
          <a:stretch/>
        </p:blipFill>
        <p:spPr>
          <a:xfrm>
            <a:off x="553453" y="-236189"/>
            <a:ext cx="8038097" cy="21983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02845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2D25856-914F-7043-8A9C-AF65352ABDC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901" t="35464" r="7821" b="6992"/>
          <a:stretch/>
        </p:blipFill>
        <p:spPr>
          <a:xfrm>
            <a:off x="1181100" y="519844"/>
            <a:ext cx="6819900" cy="46998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432181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2D25856-914F-7043-8A9C-AF65352ABD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3453" y="-236190"/>
            <a:ext cx="8038097" cy="60913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549568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hlinkClick r:id="rId2"/>
            <a:extLst>
              <a:ext uri="{FF2B5EF4-FFF2-40B4-BE49-F238E27FC236}">
                <a16:creationId xmlns:a16="http://schemas.microsoft.com/office/drawing/2014/main" id="{132F89C6-3254-D649-8F05-752072C7B34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3700" y="558800"/>
            <a:ext cx="8432800" cy="48641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AF5C8F6-C3F4-4C4C-B1FE-328EDAAF9E0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5566" y="209550"/>
            <a:ext cx="4040934" cy="2076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136436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hlinkClick r:id="rId3"/>
            <a:extLst>
              <a:ext uri="{FF2B5EF4-FFF2-40B4-BE49-F238E27FC236}">
                <a16:creationId xmlns:a16="http://schemas.microsoft.com/office/drawing/2014/main" id="{B445AAAC-AF2A-5C4F-96C8-1DF7C6E6FBF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6850" y="914400"/>
            <a:ext cx="8089900" cy="464963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AE9D458-9684-F74C-AC66-4FD0445ED9E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60950" y="174760"/>
            <a:ext cx="3886200" cy="199693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B393C0D-E1E7-5E47-B038-B41E3DFB1198}"/>
              </a:ext>
            </a:extLst>
          </p:cNvPr>
          <p:cNvSpPr txBox="1"/>
          <p:nvPr/>
        </p:nvSpPr>
        <p:spPr>
          <a:xfrm>
            <a:off x="196850" y="287024"/>
            <a:ext cx="46060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Positive Punishment vs Negative Reinforcement</a:t>
            </a:r>
          </a:p>
        </p:txBody>
      </p:sp>
    </p:spTree>
    <p:extLst>
      <p:ext uri="{BB962C8B-B14F-4D97-AF65-F5344CB8AC3E}">
        <p14:creationId xmlns:p14="http://schemas.microsoft.com/office/powerpoint/2010/main" val="113454560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2D25856-914F-7043-8A9C-AF65352ABD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3453" y="-236190"/>
            <a:ext cx="8038097" cy="6091371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10C0E55D-ACB4-4143-89F2-7417FF2190AC}"/>
              </a:ext>
            </a:extLst>
          </p:cNvPr>
          <p:cNvSpPr/>
          <p:nvPr/>
        </p:nvSpPr>
        <p:spPr>
          <a:xfrm>
            <a:off x="2838450" y="1924050"/>
            <a:ext cx="5753100" cy="36195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8FB9C287-F36B-DA42-B826-21DCFE214FEA}"/>
              </a:ext>
            </a:extLst>
          </p:cNvPr>
          <p:cNvCxnSpPr/>
          <p:nvPr/>
        </p:nvCxnSpPr>
        <p:spPr>
          <a:xfrm>
            <a:off x="5029200" y="1924050"/>
            <a:ext cx="0" cy="3352800"/>
          </a:xfrm>
          <a:prstGeom prst="line">
            <a:avLst/>
          </a:prstGeom>
          <a:ln w="952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6B1DA6AF-6211-0E43-863D-DB66C49C19A6}"/>
              </a:ext>
            </a:extLst>
          </p:cNvPr>
          <p:cNvCxnSpPr/>
          <p:nvPr/>
        </p:nvCxnSpPr>
        <p:spPr>
          <a:xfrm>
            <a:off x="2838450" y="3676650"/>
            <a:ext cx="501015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01821671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63D97BDF-086D-AD44-8924-BC22C1B197EB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265985" y="384263"/>
            <a:ext cx="6582615" cy="4867187"/>
          </a:xfrm>
        </p:spPr>
      </p:pic>
    </p:spTree>
    <p:extLst>
      <p:ext uri="{BB962C8B-B14F-4D97-AF65-F5344CB8AC3E}">
        <p14:creationId xmlns:p14="http://schemas.microsoft.com/office/powerpoint/2010/main" val="110340275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4B83F44F-F784-AD4A-AB41-946CE442D7B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848490" y="83763"/>
            <a:ext cx="7419210" cy="5453437"/>
          </a:xfrm>
        </p:spPr>
      </p:pic>
    </p:spTree>
    <p:extLst>
      <p:ext uri="{BB962C8B-B14F-4D97-AF65-F5344CB8AC3E}">
        <p14:creationId xmlns:p14="http://schemas.microsoft.com/office/powerpoint/2010/main" val="150075026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592A8DE9-2791-1E43-A31E-B6D6EBCE6608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8156575" cy="1422352"/>
          </a:xfr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F4D195D-C4CC-C74B-ADEC-AC247D74960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900" y="1422352"/>
            <a:ext cx="3341666" cy="410845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4DC2F51-180E-344F-8F25-790B0E99CA7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63903" y="1803400"/>
            <a:ext cx="5715000" cy="298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3305505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33F6F721-28FB-A444-9759-997B3114A78C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836112" y="0"/>
            <a:ext cx="7630544" cy="5480051"/>
          </a:xfrm>
        </p:spPr>
      </p:pic>
    </p:spTree>
    <p:extLst>
      <p:ext uri="{BB962C8B-B14F-4D97-AF65-F5344CB8AC3E}">
        <p14:creationId xmlns:p14="http://schemas.microsoft.com/office/powerpoint/2010/main" val="3536274288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BD5C89F6-260D-D740-BA12-3FA84595E242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166430" y="242783"/>
            <a:ext cx="7234619" cy="5142018"/>
          </a:xfrm>
        </p:spPr>
      </p:pic>
    </p:spTree>
    <p:extLst>
      <p:ext uri="{BB962C8B-B14F-4D97-AF65-F5344CB8AC3E}">
        <p14:creationId xmlns:p14="http://schemas.microsoft.com/office/powerpoint/2010/main" val="224620233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1A47A6E8-E834-AB4B-90CF-E79E0662051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2110102" y="163595"/>
            <a:ext cx="5090798" cy="5278355"/>
          </a:xfrm>
        </p:spPr>
      </p:pic>
    </p:spTree>
    <p:extLst>
      <p:ext uri="{BB962C8B-B14F-4D97-AF65-F5344CB8AC3E}">
        <p14:creationId xmlns:p14="http://schemas.microsoft.com/office/powerpoint/2010/main" val="3875682239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3CF0DA59-00FB-A747-A953-B68CF246EF5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425056" y="209356"/>
            <a:ext cx="8395094" cy="5308795"/>
          </a:xfrm>
        </p:spPr>
      </p:pic>
    </p:spTree>
    <p:extLst>
      <p:ext uri="{BB962C8B-B14F-4D97-AF65-F5344CB8AC3E}">
        <p14:creationId xmlns:p14="http://schemas.microsoft.com/office/powerpoint/2010/main" val="3735869952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05F68510-E757-7B4A-926D-D59EBE2E9274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338244" y="190501"/>
            <a:ext cx="8619084" cy="5403850"/>
          </a:xfrm>
        </p:spPr>
      </p:pic>
    </p:spTree>
    <p:extLst>
      <p:ext uri="{BB962C8B-B14F-4D97-AF65-F5344CB8AC3E}">
        <p14:creationId xmlns:p14="http://schemas.microsoft.com/office/powerpoint/2010/main" val="3800355051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3E7A3057-D8A1-E342-BF77-35D74706757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-1" y="0"/>
            <a:ext cx="9011921" cy="5632451"/>
          </a:xfrm>
        </p:spPr>
      </p:pic>
    </p:spTree>
    <p:extLst>
      <p:ext uri="{BB962C8B-B14F-4D97-AF65-F5344CB8AC3E}">
        <p14:creationId xmlns:p14="http://schemas.microsoft.com/office/powerpoint/2010/main" val="3949507980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384ED87F-EF3E-CD45-B599-7FB93AAA635C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29369"/>
            <a:ext cx="8934450" cy="5584032"/>
          </a:xfrm>
        </p:spPr>
      </p:pic>
    </p:spTree>
    <p:extLst>
      <p:ext uri="{BB962C8B-B14F-4D97-AF65-F5344CB8AC3E}">
        <p14:creationId xmlns:p14="http://schemas.microsoft.com/office/powerpoint/2010/main" val="666131112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1FDF411E-FEFB-7C4C-B82B-7156A6105C3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88899"/>
            <a:ext cx="8839200" cy="5524501"/>
          </a:xfrm>
        </p:spPr>
      </p:pic>
    </p:spTree>
    <p:extLst>
      <p:ext uri="{BB962C8B-B14F-4D97-AF65-F5344CB8AC3E}">
        <p14:creationId xmlns:p14="http://schemas.microsoft.com/office/powerpoint/2010/main" val="143620623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6C06B787-A38E-B347-B7F4-6DCBFA89ACFB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22543" y="50603"/>
            <a:ext cx="8930957" cy="5581848"/>
          </a:xfrm>
        </p:spPr>
      </p:pic>
    </p:spTree>
    <p:extLst>
      <p:ext uri="{BB962C8B-B14F-4D97-AF65-F5344CB8AC3E}">
        <p14:creationId xmlns:p14="http://schemas.microsoft.com/office/powerpoint/2010/main" val="2493136129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59D24966-CDE2-2344-9C25-39C3E62296A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71582"/>
            <a:ext cx="8839200" cy="5541819"/>
          </a:xfrm>
        </p:spPr>
      </p:pic>
    </p:spTree>
    <p:extLst>
      <p:ext uri="{BB962C8B-B14F-4D97-AF65-F5344CB8AC3E}">
        <p14:creationId xmlns:p14="http://schemas.microsoft.com/office/powerpoint/2010/main" val="4054689079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599914D3-FC5E-DF44-BB75-DF157DABAD77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81757"/>
            <a:ext cx="8820150" cy="5512594"/>
          </a:xfrm>
        </p:spPr>
      </p:pic>
    </p:spTree>
    <p:extLst>
      <p:ext uri="{BB962C8B-B14F-4D97-AF65-F5344CB8AC3E}">
        <p14:creationId xmlns:p14="http://schemas.microsoft.com/office/powerpoint/2010/main" val="269172372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BB55B7C9-F04E-534E-A4C9-69CDA5B41D38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112713"/>
            <a:ext cx="8801100" cy="5500688"/>
          </a:xfrm>
        </p:spPr>
      </p:pic>
    </p:spTree>
    <p:extLst>
      <p:ext uri="{BB962C8B-B14F-4D97-AF65-F5344CB8AC3E}">
        <p14:creationId xmlns:p14="http://schemas.microsoft.com/office/powerpoint/2010/main" val="1381993107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8C5C460A-684E-204C-BF63-90ACBD5ACF3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-1" y="54801"/>
            <a:ext cx="8896351" cy="5577650"/>
          </a:xfrm>
        </p:spPr>
      </p:pic>
    </p:spTree>
    <p:extLst>
      <p:ext uri="{BB962C8B-B14F-4D97-AF65-F5344CB8AC3E}">
        <p14:creationId xmlns:p14="http://schemas.microsoft.com/office/powerpoint/2010/main" val="979006451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6B8D31F1-9796-704E-9582-81481BBA7A6B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1"/>
            <a:ext cx="9011920" cy="5632450"/>
          </a:xfrm>
        </p:spPr>
      </p:pic>
    </p:spTree>
    <p:extLst>
      <p:ext uri="{BB962C8B-B14F-4D97-AF65-F5344CB8AC3E}">
        <p14:creationId xmlns:p14="http://schemas.microsoft.com/office/powerpoint/2010/main" val="1487073495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3753FE87-C029-F847-8225-B0B76BE16C04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-6349"/>
            <a:ext cx="8991600" cy="5619750"/>
          </a:xfrm>
        </p:spPr>
      </p:pic>
    </p:spTree>
    <p:extLst>
      <p:ext uri="{BB962C8B-B14F-4D97-AF65-F5344CB8AC3E}">
        <p14:creationId xmlns:p14="http://schemas.microsoft.com/office/powerpoint/2010/main" val="1376342715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1288D03C-9CF8-6248-A9E9-904E344D16E2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22226"/>
            <a:ext cx="8915400" cy="5572125"/>
          </a:xfrm>
        </p:spPr>
      </p:pic>
    </p:spTree>
    <p:extLst>
      <p:ext uri="{BB962C8B-B14F-4D97-AF65-F5344CB8AC3E}">
        <p14:creationId xmlns:p14="http://schemas.microsoft.com/office/powerpoint/2010/main" val="3934324768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5133C469-0440-4F44-B141-3420DCF53AA7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22225"/>
            <a:ext cx="8915400" cy="5572125"/>
          </a:xfrm>
        </p:spPr>
      </p:pic>
    </p:spTree>
    <p:extLst>
      <p:ext uri="{BB962C8B-B14F-4D97-AF65-F5344CB8AC3E}">
        <p14:creationId xmlns:p14="http://schemas.microsoft.com/office/powerpoint/2010/main" val="2942045662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4EC441FF-6F33-5B47-B8CE-4DAF104EF0E3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-121373"/>
            <a:ext cx="9144000" cy="5772874"/>
          </a:xfrm>
        </p:spPr>
      </p:pic>
    </p:spTree>
    <p:extLst>
      <p:ext uri="{BB962C8B-B14F-4D97-AF65-F5344CB8AC3E}">
        <p14:creationId xmlns:p14="http://schemas.microsoft.com/office/powerpoint/2010/main" val="4274777313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C908E968-2730-FC40-812E-CDAB0615DAFB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95250" y="0"/>
            <a:ext cx="8915400" cy="5619660"/>
          </a:xfrm>
        </p:spPr>
      </p:pic>
    </p:spTree>
    <p:extLst>
      <p:ext uri="{BB962C8B-B14F-4D97-AF65-F5344CB8AC3E}">
        <p14:creationId xmlns:p14="http://schemas.microsoft.com/office/powerpoint/2010/main" val="1259682242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A6905285-2F3B-C94D-B4D1-C87B20437192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14300" y="-1279"/>
            <a:ext cx="8896350" cy="5614679"/>
          </a:xfrm>
        </p:spPr>
      </p:pic>
    </p:spTree>
    <p:extLst>
      <p:ext uri="{BB962C8B-B14F-4D97-AF65-F5344CB8AC3E}">
        <p14:creationId xmlns:p14="http://schemas.microsoft.com/office/powerpoint/2010/main" val="1717060302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6A7FC3E5-C9F7-7240-B321-A62250CB16F6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127443" y="633413"/>
            <a:ext cx="6962139" cy="4351337"/>
          </a:xfrm>
        </p:spPr>
      </p:pic>
    </p:spTree>
    <p:extLst>
      <p:ext uri="{BB962C8B-B14F-4D97-AF65-F5344CB8AC3E}">
        <p14:creationId xmlns:p14="http://schemas.microsoft.com/office/powerpoint/2010/main" val="476130822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6A5BD78F-CAD8-D647-BD65-CC9BFE989FD6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-63500"/>
            <a:ext cx="9144000" cy="5715001"/>
          </a:xfrm>
        </p:spPr>
      </p:pic>
    </p:spTree>
    <p:extLst>
      <p:ext uri="{BB962C8B-B14F-4D97-AF65-F5344CB8AC3E}">
        <p14:creationId xmlns:p14="http://schemas.microsoft.com/office/powerpoint/2010/main" val="3469067776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D132CEE0-68DC-A440-8137-09DD94173530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-44449"/>
            <a:ext cx="9144000" cy="5715000"/>
          </a:xfrm>
        </p:spPr>
      </p:pic>
    </p:spTree>
    <p:extLst>
      <p:ext uri="{BB962C8B-B14F-4D97-AF65-F5344CB8AC3E}">
        <p14:creationId xmlns:p14="http://schemas.microsoft.com/office/powerpoint/2010/main" val="576272016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1A622588-9513-9949-8BE7-773A0DC545D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-82549"/>
            <a:ext cx="9144000" cy="5715000"/>
          </a:xfrm>
        </p:spPr>
      </p:pic>
    </p:spTree>
    <p:extLst>
      <p:ext uri="{BB962C8B-B14F-4D97-AF65-F5344CB8AC3E}">
        <p14:creationId xmlns:p14="http://schemas.microsoft.com/office/powerpoint/2010/main" val="3486167221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40F11B3A-1DB7-6844-83CE-41C6EF3975A0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-63499"/>
            <a:ext cx="9144000" cy="5715000"/>
          </a:xfrm>
        </p:spPr>
      </p:pic>
    </p:spTree>
    <p:extLst>
      <p:ext uri="{BB962C8B-B14F-4D97-AF65-F5344CB8AC3E}">
        <p14:creationId xmlns:p14="http://schemas.microsoft.com/office/powerpoint/2010/main" val="2403147161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575D3AF1-3243-F54E-A1D6-AEAB96FBB800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-82549"/>
            <a:ext cx="9144000" cy="5715000"/>
          </a:xfrm>
        </p:spPr>
      </p:pic>
    </p:spTree>
    <p:extLst>
      <p:ext uri="{BB962C8B-B14F-4D97-AF65-F5344CB8AC3E}">
        <p14:creationId xmlns:p14="http://schemas.microsoft.com/office/powerpoint/2010/main" val="2925585238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068C1E8E-6482-CA48-BEE3-C703A699701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-68263"/>
            <a:ext cx="9144000" cy="5700713"/>
          </a:xfrm>
        </p:spPr>
      </p:pic>
    </p:spTree>
    <p:extLst>
      <p:ext uri="{BB962C8B-B14F-4D97-AF65-F5344CB8AC3E}">
        <p14:creationId xmlns:p14="http://schemas.microsoft.com/office/powerpoint/2010/main" val="4262063977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5FDA21B6-8837-1844-A8A1-D2A0C46F30EC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914400" y="21673"/>
            <a:ext cx="7391400" cy="5610778"/>
          </a:xfrm>
        </p:spPr>
      </p:pic>
    </p:spTree>
    <p:extLst>
      <p:ext uri="{BB962C8B-B14F-4D97-AF65-F5344CB8AC3E}">
        <p14:creationId xmlns:p14="http://schemas.microsoft.com/office/powerpoint/2010/main" val="3264939846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ED8FEC52-39EF-B54B-8D45-05214F63864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729934" y="390301"/>
            <a:ext cx="7899716" cy="5108799"/>
          </a:xfrm>
        </p:spPr>
      </p:pic>
    </p:spTree>
    <p:extLst>
      <p:ext uri="{BB962C8B-B14F-4D97-AF65-F5344CB8AC3E}">
        <p14:creationId xmlns:p14="http://schemas.microsoft.com/office/powerpoint/2010/main" val="2021392605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1B0D21B-F259-5743-85F6-6A4E69FBAEC4}"/>
              </a:ext>
            </a:extLst>
          </p:cNvPr>
          <p:cNvSpPr txBox="1"/>
          <p:nvPr/>
        </p:nvSpPr>
        <p:spPr>
          <a:xfrm>
            <a:off x="2726267" y="4216400"/>
            <a:ext cx="386714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5400" dirty="0">
                <a:solidFill>
                  <a:schemeClr val="bg1"/>
                </a:solidFill>
                <a:latin typeface="American Typewriter" panose="02090604020004020304" pitchFamily="18" charset="77"/>
              </a:rPr>
              <a:t>ECAD6007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08E53FF-BBCE-764F-9439-8D0A763B0D90}"/>
              </a:ext>
            </a:extLst>
          </p:cNvPr>
          <p:cNvSpPr txBox="1"/>
          <p:nvPr/>
        </p:nvSpPr>
        <p:spPr>
          <a:xfrm>
            <a:off x="534199" y="592665"/>
            <a:ext cx="825128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>
                <a:solidFill>
                  <a:schemeClr val="bg1"/>
                </a:solidFill>
                <a:latin typeface="American Typewriter" panose="02090604020004020304" pitchFamily="18" charset="77"/>
              </a:rPr>
              <a:t>Introduction to Learning Theory</a:t>
            </a:r>
          </a:p>
          <a:p>
            <a:pPr algn="ctr"/>
            <a:r>
              <a:rPr lang="en-US" sz="4000" dirty="0">
                <a:solidFill>
                  <a:schemeClr val="bg1"/>
                </a:solidFill>
                <a:latin typeface="American Typewriter" panose="02090604020004020304" pitchFamily="18" charset="77"/>
              </a:rPr>
              <a:t>(Part 2)</a:t>
            </a:r>
          </a:p>
        </p:txBody>
      </p:sp>
    </p:spTree>
    <p:extLst>
      <p:ext uri="{BB962C8B-B14F-4D97-AF65-F5344CB8AC3E}">
        <p14:creationId xmlns:p14="http://schemas.microsoft.com/office/powerpoint/2010/main" val="68682113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13" ma:contentTypeDescription="Create a new document." ma:contentTypeScope="" ma:versionID="561745b6bcbf26d389a499b3bf080373">
  <xsd:schema xmlns:xsd="http://www.w3.org/2001/XMLSchema" xmlns:xs="http://www.w3.org/2001/XMLSchema" xmlns:p="http://schemas.microsoft.com/office/2006/metadata/properties" xmlns:ns2="92c24619-d6d5-42cf-b618-23d930ad9f20" xmlns:ns3="8ee9550b-f5f4-4dde-bce5-39f4ba45c2f1" targetNamespace="http://schemas.microsoft.com/office/2006/metadata/properties" ma:root="true" ma:fieldsID="b500d47f64793ceea573b2db8cb87922" ns2:_="" ns3:_="">
    <xsd:import namespace="92c24619-d6d5-42cf-b618-23d930ad9f20"/>
    <xsd:import namespace="8ee9550b-f5f4-4dde-bce5-39f4ba45c2f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AutoTags" minOccurs="0"/>
                <xsd:element ref="ns2:MediaServiceLocation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Location" ma:index="16" nillable="true" ma:displayName="Location" ma:internalName="MediaServiceLocatio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20" nillable="true" ma:displayName="Length (seconds)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e9550b-f5f4-4dde-bce5-39f4ba45c2f1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75A3812-31E9-4619-981E-BFCE2B0654EE}">
  <ds:schemaRefs>
    <ds:schemaRef ds:uri="19514574-b5d9-49eb-9678-28308461b4ba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microsoft.com/office/2006/documentManagement/types"/>
    <ds:schemaRef ds:uri="4f627824-a7cf-4e54-9661-934e5f85792b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C9B8D2FC-B767-4243-8EEE-39F477836B4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BEA7F70-1950-40F8-9CF3-06DA6C6E396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2c24619-d6d5-42cf-b618-23d930ad9f20"/>
    <ds:schemaRef ds:uri="8ee9550b-f5f4-4dde-bce5-39f4ba45c2f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8600</TotalTime>
  <Words>106</Words>
  <Application>Microsoft Macintosh PowerPoint</Application>
  <PresentationFormat>On-screen Show (4:3)</PresentationFormat>
  <Paragraphs>77</Paragraphs>
  <Slides>73</Slides>
  <Notes>67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73</vt:i4>
      </vt:variant>
    </vt:vector>
  </HeadingPairs>
  <TitlesOfParts>
    <vt:vector size="78" baseType="lpstr">
      <vt:lpstr>American Typewriter</vt:lpstr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Tom Cox</cp:lastModifiedBy>
  <cp:revision>117</cp:revision>
  <dcterms:created xsi:type="dcterms:W3CDTF">2017-02-08T11:33:06Z</dcterms:created>
  <dcterms:modified xsi:type="dcterms:W3CDTF">2021-09-16T18:16:03Z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0x010100E209B251219B0E4FA192FAB8C3136AE6</vt:lpwstr>
  </property>
</Properties>
</file>