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3" r:id="rId6"/>
    <p:sldId id="261" r:id="rId7"/>
    <p:sldId id="262" r:id="rId8"/>
    <p:sldId id="264" r:id="rId9"/>
    <p:sldId id="26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B7CC8C-DB21-4927-A658-5601B5351E96}" v="2" dt="2021-10-24T09:57:48.4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2" autoAdjust="0"/>
    <p:restoredTop sz="94660"/>
  </p:normalViewPr>
  <p:slideViewPr>
    <p:cSldViewPr snapToGrid="0">
      <p:cViewPr>
        <p:scale>
          <a:sx n="94" d="100"/>
          <a:sy n="94" d="100"/>
        </p:scale>
        <p:origin x="84" y="1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利君 吴" userId="5234b5f41403cf8b" providerId="LiveId" clId="{F9B7CC8C-DB21-4927-A658-5601B5351E96}"/>
    <pc:docChg chg="undo custSel addSld delSld modSld">
      <pc:chgData name="利君 吴" userId="5234b5f41403cf8b" providerId="LiveId" clId="{F9B7CC8C-DB21-4927-A658-5601B5351E96}" dt="2021-10-24T10:17:39.032" v="870" actId="20577"/>
      <pc:docMkLst>
        <pc:docMk/>
      </pc:docMkLst>
      <pc:sldChg chg="addSp modSp mod">
        <pc:chgData name="利君 吴" userId="5234b5f41403cf8b" providerId="LiveId" clId="{F9B7CC8C-DB21-4927-A658-5601B5351E96}" dt="2021-10-24T09:57:48.472" v="459"/>
        <pc:sldMkLst>
          <pc:docMk/>
          <pc:sldMk cId="1795630918" sldId="256"/>
        </pc:sldMkLst>
        <pc:spChg chg="mod">
          <ac:chgData name="利君 吴" userId="5234b5f41403cf8b" providerId="LiveId" clId="{F9B7CC8C-DB21-4927-A658-5601B5351E96}" dt="2021-10-24T09:57:48.472" v="459"/>
          <ac:spMkLst>
            <pc:docMk/>
            <pc:sldMk cId="1795630918" sldId="256"/>
            <ac:spMk id="2" creationId="{FECA4C1B-7273-4A09-B6CF-1600369290BA}"/>
          </ac:spMkLst>
        </pc:spChg>
        <pc:spChg chg="mod">
          <ac:chgData name="利君 吴" userId="5234b5f41403cf8b" providerId="LiveId" clId="{F9B7CC8C-DB21-4927-A658-5601B5351E96}" dt="2021-10-24T09:57:48.472" v="459"/>
          <ac:spMkLst>
            <pc:docMk/>
            <pc:sldMk cId="1795630918" sldId="256"/>
            <ac:spMk id="3" creationId="{6D453AAA-3F9E-4450-99B1-C0EBC91850BC}"/>
          </ac:spMkLst>
        </pc:spChg>
        <pc:graphicFrameChg chg="add mod modGraphic">
          <ac:chgData name="利君 吴" userId="5234b5f41403cf8b" providerId="LiveId" clId="{F9B7CC8C-DB21-4927-A658-5601B5351E96}" dt="2021-10-24T09:56:50.527" v="451" actId="14100"/>
          <ac:graphicFrameMkLst>
            <pc:docMk/>
            <pc:sldMk cId="1795630918" sldId="256"/>
            <ac:graphicFrameMk id="4" creationId="{F50760EC-C916-4FD0-A9D4-F117BE77C1F4}"/>
          </ac:graphicFrameMkLst>
        </pc:graphicFrameChg>
      </pc:sldChg>
      <pc:sldChg chg="addSp delSp modSp mod setBg addAnim delDesignElem">
        <pc:chgData name="利君 吴" userId="5234b5f41403cf8b" providerId="LiveId" clId="{F9B7CC8C-DB21-4927-A658-5601B5351E96}" dt="2021-10-24T09:57:48.472" v="459"/>
        <pc:sldMkLst>
          <pc:docMk/>
          <pc:sldMk cId="224790147" sldId="257"/>
        </pc:sldMkLst>
        <pc:spChg chg="mod">
          <ac:chgData name="利君 吴" userId="5234b5f41403cf8b" providerId="LiveId" clId="{F9B7CC8C-DB21-4927-A658-5601B5351E96}" dt="2021-10-24T09:26:32.128" v="77" actId="26606"/>
          <ac:spMkLst>
            <pc:docMk/>
            <pc:sldMk cId="224790147" sldId="257"/>
            <ac:spMk id="2" creationId="{6C631E14-846F-46D2-B0EE-9655682AE433}"/>
          </ac:spMkLst>
        </pc:spChg>
        <pc:spChg chg="mod">
          <ac:chgData name="利君 吴" userId="5234b5f41403cf8b" providerId="LiveId" clId="{F9B7CC8C-DB21-4927-A658-5601B5351E96}" dt="2021-10-24T09:35:23.260" v="314" actId="5793"/>
          <ac:spMkLst>
            <pc:docMk/>
            <pc:sldMk cId="224790147" sldId="257"/>
            <ac:spMk id="3" creationId="{D3FC1065-ADD1-4C11-9D91-DFB8B9240180}"/>
          </ac:spMkLst>
        </pc:spChg>
        <pc:spChg chg="add del">
          <ac:chgData name="利君 吴" userId="5234b5f41403cf8b" providerId="LiveId" clId="{F9B7CC8C-DB21-4927-A658-5601B5351E96}" dt="2021-10-24T09:57:48.472" v="459"/>
          <ac:spMkLst>
            <pc:docMk/>
            <pc:sldMk cId="224790147" sldId="257"/>
            <ac:spMk id="9" creationId="{04812C46-200A-4DEB-A05E-3ED6C68C2387}"/>
          </ac:spMkLst>
        </pc:spChg>
        <pc:spChg chg="add del">
          <ac:chgData name="利君 吴" userId="5234b5f41403cf8b" providerId="LiveId" clId="{F9B7CC8C-DB21-4927-A658-5601B5351E96}" dt="2021-10-24T09:57:48.472" v="459"/>
          <ac:spMkLst>
            <pc:docMk/>
            <pc:sldMk cId="224790147" sldId="257"/>
            <ac:spMk id="11" creationId="{D1EA859B-E555-4109-94F3-6700E046E008}"/>
          </ac:spMkLst>
        </pc:spChg>
        <pc:picChg chg="add mod">
          <ac:chgData name="利君 吴" userId="5234b5f41403cf8b" providerId="LiveId" clId="{F9B7CC8C-DB21-4927-A658-5601B5351E96}" dt="2021-10-24T09:33:16.477" v="198" actId="1076"/>
          <ac:picMkLst>
            <pc:docMk/>
            <pc:sldMk cId="224790147" sldId="257"/>
            <ac:picMk id="5" creationId="{D9826A2A-241C-4ECB-BD48-E28E0795FAC5}"/>
          </ac:picMkLst>
        </pc:picChg>
      </pc:sldChg>
      <pc:sldChg chg="delSp delDesignElem">
        <pc:chgData name="利君 吴" userId="5234b5f41403cf8b" providerId="LiveId" clId="{F9B7CC8C-DB21-4927-A658-5601B5351E96}" dt="2021-10-24T09:57:48.472" v="459"/>
        <pc:sldMkLst>
          <pc:docMk/>
          <pc:sldMk cId="4145343594" sldId="258"/>
        </pc:sldMkLst>
        <pc:spChg chg="del">
          <ac:chgData name="利君 吴" userId="5234b5f41403cf8b" providerId="LiveId" clId="{F9B7CC8C-DB21-4927-A658-5601B5351E96}" dt="2021-10-24T09:57:48.472" v="459"/>
          <ac:spMkLst>
            <pc:docMk/>
            <pc:sldMk cId="4145343594" sldId="258"/>
            <ac:spMk id="10" creationId="{D1D34770-47A8-402C-AF23-2B653F2D88C1}"/>
          </ac:spMkLst>
        </pc:spChg>
      </pc:sldChg>
      <pc:sldChg chg="delSp delDesignElem">
        <pc:chgData name="利君 吴" userId="5234b5f41403cf8b" providerId="LiveId" clId="{F9B7CC8C-DB21-4927-A658-5601B5351E96}" dt="2021-10-24T09:57:48.472" v="459"/>
        <pc:sldMkLst>
          <pc:docMk/>
          <pc:sldMk cId="1587112893" sldId="259"/>
        </pc:sldMkLst>
        <pc:spChg chg="del">
          <ac:chgData name="利君 吴" userId="5234b5f41403cf8b" providerId="LiveId" clId="{F9B7CC8C-DB21-4927-A658-5601B5351E96}" dt="2021-10-24T09:57:48.472" v="459"/>
          <ac:spMkLst>
            <pc:docMk/>
            <pc:sldMk cId="1587112893" sldId="259"/>
            <ac:spMk id="71" creationId="{DD38EE57-B708-47C9-A4A4-E25F09FAB029}"/>
          </ac:spMkLst>
        </pc:spChg>
        <pc:grpChg chg="del">
          <ac:chgData name="利君 吴" userId="5234b5f41403cf8b" providerId="LiveId" clId="{F9B7CC8C-DB21-4927-A658-5601B5351E96}" dt="2021-10-24T09:57:48.472" v="459"/>
          <ac:grpSpMkLst>
            <pc:docMk/>
            <pc:sldMk cId="1587112893" sldId="259"/>
            <ac:grpSpMk id="73" creationId="{57A28182-58A5-4DBB-8F64-BD944BCA8154}"/>
          </ac:grpSpMkLst>
        </pc:grpChg>
      </pc:sldChg>
      <pc:sldChg chg="modSp mod">
        <pc:chgData name="利君 吴" userId="5234b5f41403cf8b" providerId="LiveId" clId="{F9B7CC8C-DB21-4927-A658-5601B5351E96}" dt="2021-10-24T10:17:39.032" v="870" actId="20577"/>
        <pc:sldMkLst>
          <pc:docMk/>
          <pc:sldMk cId="3560587361" sldId="260"/>
        </pc:sldMkLst>
        <pc:spChg chg="mod">
          <ac:chgData name="利君 吴" userId="5234b5f41403cf8b" providerId="LiveId" clId="{F9B7CC8C-DB21-4927-A658-5601B5351E96}" dt="2021-10-24T09:57:48.472" v="459"/>
          <ac:spMkLst>
            <pc:docMk/>
            <pc:sldMk cId="3560587361" sldId="260"/>
            <ac:spMk id="2" creationId="{A6B0B1FE-5C68-4005-B1AD-E306CFF3652E}"/>
          </ac:spMkLst>
        </pc:spChg>
        <pc:spChg chg="mod">
          <ac:chgData name="利君 吴" userId="5234b5f41403cf8b" providerId="LiveId" clId="{F9B7CC8C-DB21-4927-A658-5601B5351E96}" dt="2021-10-24T10:17:39.032" v="870" actId="20577"/>
          <ac:spMkLst>
            <pc:docMk/>
            <pc:sldMk cId="3560587361" sldId="260"/>
            <ac:spMk id="3" creationId="{B2870B6B-25BB-455A-B832-E398343A0C65}"/>
          </ac:spMkLst>
        </pc:spChg>
      </pc:sldChg>
      <pc:sldChg chg="delSp modSp mod delDesignElem">
        <pc:chgData name="利君 吴" userId="5234b5f41403cf8b" providerId="LiveId" clId="{F9B7CC8C-DB21-4927-A658-5601B5351E96}" dt="2021-10-24T09:57:48.583" v="461" actId="27636"/>
        <pc:sldMkLst>
          <pc:docMk/>
          <pc:sldMk cId="4291267059" sldId="261"/>
        </pc:sldMkLst>
        <pc:spChg chg="mod">
          <ac:chgData name="利君 吴" userId="5234b5f41403cf8b" providerId="LiveId" clId="{F9B7CC8C-DB21-4927-A658-5601B5351E96}" dt="2021-10-24T09:57:48.583" v="461" actId="27636"/>
          <ac:spMkLst>
            <pc:docMk/>
            <pc:sldMk cId="4291267059" sldId="261"/>
            <ac:spMk id="3" creationId="{BD99ADCB-0695-436D-A19F-AC9B86D6B0B7}"/>
          </ac:spMkLst>
        </pc:spChg>
        <pc:spChg chg="del">
          <ac:chgData name="利君 吴" userId="5234b5f41403cf8b" providerId="LiveId" clId="{F9B7CC8C-DB21-4927-A658-5601B5351E96}" dt="2021-10-24T09:57:48.472" v="459"/>
          <ac:spMkLst>
            <pc:docMk/>
            <pc:sldMk cId="4291267059" sldId="261"/>
            <ac:spMk id="137" creationId="{DD38EE57-B708-47C9-A4A4-E25F09FAB029}"/>
          </ac:spMkLst>
        </pc:spChg>
        <pc:grpChg chg="del">
          <ac:chgData name="利君 吴" userId="5234b5f41403cf8b" providerId="LiveId" clId="{F9B7CC8C-DB21-4927-A658-5601B5351E96}" dt="2021-10-24T09:57:48.472" v="459"/>
          <ac:grpSpMkLst>
            <pc:docMk/>
            <pc:sldMk cId="4291267059" sldId="261"/>
            <ac:grpSpMk id="139" creationId="{57A28182-58A5-4DBB-8F64-BD944BCA8154}"/>
          </ac:grpSpMkLst>
        </pc:grpChg>
      </pc:sldChg>
      <pc:sldChg chg="addSp delSp modSp mod delDesignElem">
        <pc:chgData name="利君 吴" userId="5234b5f41403cf8b" providerId="LiveId" clId="{F9B7CC8C-DB21-4927-A658-5601B5351E96}" dt="2021-10-24T09:58:40.935" v="463" actId="26606"/>
        <pc:sldMkLst>
          <pc:docMk/>
          <pc:sldMk cId="3383258516" sldId="262"/>
        </pc:sldMkLst>
        <pc:spChg chg="mod">
          <ac:chgData name="利君 吴" userId="5234b5f41403cf8b" providerId="LiveId" clId="{F9B7CC8C-DB21-4927-A658-5601B5351E96}" dt="2021-10-24T09:58:40.935" v="463" actId="26606"/>
          <ac:spMkLst>
            <pc:docMk/>
            <pc:sldMk cId="3383258516" sldId="262"/>
            <ac:spMk id="2" creationId="{945F45A9-7C07-480A-95DE-C09D7638BE35}"/>
          </ac:spMkLst>
        </pc:spChg>
        <pc:spChg chg="del">
          <ac:chgData name="利君 吴" userId="5234b5f41403cf8b" providerId="LiveId" clId="{F9B7CC8C-DB21-4927-A658-5601B5351E96}" dt="2021-10-24T09:57:48.472" v="459"/>
          <ac:spMkLst>
            <pc:docMk/>
            <pc:sldMk cId="3383258516" sldId="262"/>
            <ac:spMk id="71" creationId="{D4771268-CB57-404A-9271-370EB28F6090}"/>
          </ac:spMkLst>
        </pc:spChg>
        <pc:spChg chg="add">
          <ac:chgData name="利君 吴" userId="5234b5f41403cf8b" providerId="LiveId" clId="{F9B7CC8C-DB21-4927-A658-5601B5351E96}" dt="2021-10-24T09:58:40.935" v="463" actId="26606"/>
          <ac:spMkLst>
            <pc:docMk/>
            <pc:sldMk cId="3383258516" sldId="262"/>
            <ac:spMk id="83" creationId="{AA330523-F25B-4007-B3E5-ABB5637D160A}"/>
          </ac:spMkLst>
        </pc:spChg>
        <pc:grpChg chg="add">
          <ac:chgData name="利君 吴" userId="5234b5f41403cf8b" providerId="LiveId" clId="{F9B7CC8C-DB21-4927-A658-5601B5351E96}" dt="2021-10-24T09:58:40.935" v="463" actId="26606"/>
          <ac:grpSpMkLst>
            <pc:docMk/>
            <pc:sldMk cId="3383258516" sldId="262"/>
            <ac:grpSpMk id="3076" creationId="{B4DE830A-B531-4A3B-96F6-0ECE88B08555}"/>
          </ac:grpSpMkLst>
        </pc:grpChg>
        <pc:picChg chg="mod">
          <ac:chgData name="利君 吴" userId="5234b5f41403cf8b" providerId="LiveId" clId="{F9B7CC8C-DB21-4927-A658-5601B5351E96}" dt="2021-10-24T09:58:40.935" v="463" actId="26606"/>
          <ac:picMkLst>
            <pc:docMk/>
            <pc:sldMk cId="3383258516" sldId="262"/>
            <ac:picMk id="3074" creationId="{74E7EAA4-46B5-4E5A-87D7-4A4BC4E23A24}"/>
          </ac:picMkLst>
        </pc:picChg>
      </pc:sldChg>
      <pc:sldChg chg="delSp modSp mod delDesignElem">
        <pc:chgData name="利君 吴" userId="5234b5f41403cf8b" providerId="LiveId" clId="{F9B7CC8C-DB21-4927-A658-5601B5351E96}" dt="2021-10-24T09:57:48.576" v="460" actId="27636"/>
        <pc:sldMkLst>
          <pc:docMk/>
          <pc:sldMk cId="3883621341" sldId="263"/>
        </pc:sldMkLst>
        <pc:spChg chg="mod">
          <ac:chgData name="利君 吴" userId="5234b5f41403cf8b" providerId="LiveId" clId="{F9B7CC8C-DB21-4927-A658-5601B5351E96}" dt="2021-10-24T09:57:48.576" v="460" actId="27636"/>
          <ac:spMkLst>
            <pc:docMk/>
            <pc:sldMk cId="3883621341" sldId="263"/>
            <ac:spMk id="3" creationId="{694A4C16-3ECF-425A-A756-32E8AA5D8363}"/>
          </ac:spMkLst>
        </pc:spChg>
        <pc:spChg chg="del">
          <ac:chgData name="利君 吴" userId="5234b5f41403cf8b" providerId="LiveId" clId="{F9B7CC8C-DB21-4927-A658-5601B5351E96}" dt="2021-10-24T09:57:48.472" v="459"/>
          <ac:spMkLst>
            <pc:docMk/>
            <pc:sldMk cId="3883621341" sldId="263"/>
            <ac:spMk id="71" creationId="{DD38EE57-B708-47C9-A4A4-E25F09FAB029}"/>
          </ac:spMkLst>
        </pc:spChg>
        <pc:grpChg chg="del">
          <ac:chgData name="利君 吴" userId="5234b5f41403cf8b" providerId="LiveId" clId="{F9B7CC8C-DB21-4927-A658-5601B5351E96}" dt="2021-10-24T09:57:48.472" v="459"/>
          <ac:grpSpMkLst>
            <pc:docMk/>
            <pc:sldMk cId="3883621341" sldId="263"/>
            <ac:grpSpMk id="73" creationId="{57A28182-58A5-4DBB-8F64-BD944BCA8154}"/>
          </ac:grpSpMkLst>
        </pc:grpChg>
      </pc:sldChg>
      <pc:sldChg chg="addSp delSp modSp mod setBg delDesignElem">
        <pc:chgData name="利君 吴" userId="5234b5f41403cf8b" providerId="LiveId" clId="{F9B7CC8C-DB21-4927-A658-5601B5351E96}" dt="2021-10-24T09:57:48.583" v="462" actId="27636"/>
        <pc:sldMkLst>
          <pc:docMk/>
          <pc:sldMk cId="206522737" sldId="264"/>
        </pc:sldMkLst>
        <pc:spChg chg="mod">
          <ac:chgData name="利君 吴" userId="5234b5f41403cf8b" providerId="LiveId" clId="{F9B7CC8C-DB21-4927-A658-5601B5351E96}" dt="2021-10-24T09:57:48.583" v="462" actId="27636"/>
          <ac:spMkLst>
            <pc:docMk/>
            <pc:sldMk cId="206522737" sldId="264"/>
            <ac:spMk id="2" creationId="{0A219E92-8400-4873-9039-F1EA52F3BCF2}"/>
          </ac:spMkLst>
        </pc:spChg>
        <pc:spChg chg="mod">
          <ac:chgData name="利君 吴" userId="5234b5f41403cf8b" providerId="LiveId" clId="{F9B7CC8C-DB21-4927-A658-5601B5351E96}" dt="2021-10-24T09:24:18.800" v="1" actId="26606"/>
          <ac:spMkLst>
            <pc:docMk/>
            <pc:sldMk cId="206522737" sldId="264"/>
            <ac:spMk id="3" creationId="{53BE58DF-A541-4598-AB45-64F83F2468BE}"/>
          </ac:spMkLst>
        </pc:spChg>
        <pc:spChg chg="add del">
          <ac:chgData name="利君 吴" userId="5234b5f41403cf8b" providerId="LiveId" clId="{F9B7CC8C-DB21-4927-A658-5601B5351E96}" dt="2021-10-24T09:57:48.472" v="459"/>
          <ac:spMkLst>
            <pc:docMk/>
            <pc:sldMk cId="206522737" sldId="264"/>
            <ac:spMk id="9" creationId="{F5897CCA-486C-491C-B4C1-5E5C95A82709}"/>
          </ac:spMkLst>
        </pc:spChg>
        <pc:picChg chg="add mod">
          <ac:chgData name="利君 吴" userId="5234b5f41403cf8b" providerId="LiveId" clId="{F9B7CC8C-DB21-4927-A658-5601B5351E96}" dt="2021-10-24T09:24:18.800" v="1" actId="26606"/>
          <ac:picMkLst>
            <pc:docMk/>
            <pc:sldMk cId="206522737" sldId="264"/>
            <ac:picMk id="4" creationId="{1276D398-9F11-4A6F-A0D0-227F8CB1413E}"/>
          </ac:picMkLst>
        </pc:picChg>
      </pc:sldChg>
      <pc:sldChg chg="new del">
        <pc:chgData name="利君 吴" userId="5234b5f41403cf8b" providerId="LiveId" clId="{F9B7CC8C-DB21-4927-A658-5601B5351E96}" dt="2021-10-24T09:55:19.647" v="376" actId="47"/>
        <pc:sldMkLst>
          <pc:docMk/>
          <pc:sldMk cId="752148865" sldId="26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411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480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287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516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241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942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718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890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58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831145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1528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6631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9607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3386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172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9D02-7643-4E61-AE1C-9AE98C2D55CD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F36E7B4-26A0-4853-840C-AF63B871E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646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upload.wikimedia.org/wikipedia/commons/c/cc/Albert_Bandura_Psychologist.jpg" TargetMode="External"/><Relationship Id="rId3" Type="http://schemas.openxmlformats.org/officeDocument/2006/relationships/hyperlink" Target="https://en.wikipedia.org/wiki/Zone_of_proximal_development" TargetMode="External"/><Relationship Id="rId7" Type="http://schemas.openxmlformats.org/officeDocument/2006/relationships/hyperlink" Target="https://www.nhsggc.org.uk/kids/life-skills/self-care/looking-after-my-body/" TargetMode="External"/><Relationship Id="rId2" Type="http://schemas.openxmlformats.org/officeDocument/2006/relationships/hyperlink" Target="http://www.ijhssnet.com/journals/Vol_4_No_8_June_2014/14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hs.uk/conditions/baby/babys-development/behaviour/dealing-with-child-behaviour-problems/" TargetMode="External"/><Relationship Id="rId5" Type="http://schemas.openxmlformats.org/officeDocument/2006/relationships/hyperlink" Target="https://i.pinimg.com/736x/a5/0b/8d/a50b8d16c5803cf6550009bc8d010723--social-learning-theory-scenery-photography.jpg" TargetMode="External"/><Relationship Id="rId4" Type="http://schemas.openxmlformats.org/officeDocument/2006/relationships/hyperlink" Target="https://www.simplypsychology.org/bandura.html" TargetMode="External"/><Relationship Id="rId9" Type="http://schemas.openxmlformats.org/officeDocument/2006/relationships/hyperlink" Target="https://i0.wp.com/forestschoolportfolio.com/wp-content/uploads/2015/08/Zone-of-Proximal-Development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A4C1B-7273-4A09-B6CF-1600369290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 child’s experience between the ages of 0-5 years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453AAA-3F9E-4450-99B1-C0EBC91850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F50760EC-C916-4FD0-A9D4-F117BE77C1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4506647"/>
              </p:ext>
            </p:extLst>
          </p:nvPr>
        </p:nvGraphicFramePr>
        <p:xfrm>
          <a:off x="6373706" y="4526279"/>
          <a:ext cx="4294294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7147">
                  <a:extLst>
                    <a:ext uri="{9D8B030D-6E8A-4147-A177-3AD203B41FA5}">
                      <a16:colId xmlns:a16="http://schemas.microsoft.com/office/drawing/2014/main" val="1967241970"/>
                    </a:ext>
                  </a:extLst>
                </a:gridCol>
                <a:gridCol w="2147147">
                  <a:extLst>
                    <a:ext uri="{9D8B030D-6E8A-4147-A177-3AD203B41FA5}">
                      <a16:colId xmlns:a16="http://schemas.microsoft.com/office/drawing/2014/main" val="863961319"/>
                    </a:ext>
                  </a:extLst>
                </a:gridCol>
              </a:tblGrid>
              <a:tr h="319194">
                <a:tc>
                  <a:txBody>
                    <a:bodyPr/>
                    <a:lstStyle/>
                    <a:p>
                      <a:r>
                        <a:rPr lang="en-GB" dirty="0"/>
                        <a:t>Student Name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Lijun Wu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5353862"/>
                  </a:ext>
                </a:extLst>
              </a:tr>
              <a:tr h="319194">
                <a:tc>
                  <a:txBody>
                    <a:bodyPr/>
                    <a:lstStyle/>
                    <a:p>
                      <a:r>
                        <a:rPr lang="en-GB" dirty="0"/>
                        <a:t>Student 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2014395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153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5630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ght bulb on yellow background with sketched light beams and cord">
            <a:extLst>
              <a:ext uri="{FF2B5EF4-FFF2-40B4-BE49-F238E27FC236}">
                <a16:creationId xmlns:a16="http://schemas.microsoft.com/office/drawing/2014/main" id="{D9826A2A-241C-4ECB-BD48-E28E0795FA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86"/>
          <a:stretch/>
        </p:blipFill>
        <p:spPr>
          <a:xfrm>
            <a:off x="2551065" y="-142230"/>
            <a:ext cx="966964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C631E14-846F-46D2-B0EE-9655682AE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FC1065-ADD1-4C11-9D91-DFB8B92401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 dirty="0"/>
              <a:t>Vygotsky’s theory of social construction</a:t>
            </a:r>
          </a:p>
          <a:p>
            <a:r>
              <a:rPr lang="en-GB" sz="2000" dirty="0"/>
              <a:t>Zone of Proximal Development</a:t>
            </a:r>
          </a:p>
          <a:p>
            <a:r>
              <a:rPr lang="en-GB" sz="2000" dirty="0"/>
              <a:t>Bandura’s Social learning theory</a:t>
            </a:r>
          </a:p>
          <a:p>
            <a:r>
              <a:rPr lang="en-GB" sz="2000" dirty="0"/>
              <a:t>Mediational process step</a:t>
            </a:r>
          </a:p>
          <a:p>
            <a:r>
              <a:rPr lang="en-GB" sz="2000" dirty="0"/>
              <a:t>Two examples relevant theory 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2479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68030-259F-4D4E-B9A9-2C6DB3D1C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GB" sz="4000" dirty="0"/>
              <a:t>Vygotsky’s theory of social construction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CBC5F8-AE97-465D-AD58-467D839AF3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680" y="2405067"/>
            <a:ext cx="6002110" cy="3729034"/>
          </a:xfrm>
        </p:spPr>
        <p:txBody>
          <a:bodyPr>
            <a:normAutofit/>
          </a:bodyPr>
          <a:lstStyle/>
          <a:p>
            <a:r>
              <a:rPr lang="en-GB" sz="2000" dirty="0"/>
              <a:t>Russian Psychologist </a:t>
            </a:r>
          </a:p>
          <a:p>
            <a:r>
              <a:rPr lang="en-GB" sz="2000" dirty="0"/>
              <a:t>Social interaction among children are critical to both cognitive and social development.</a:t>
            </a:r>
          </a:p>
          <a:p>
            <a:r>
              <a:rPr lang="en-GB" sz="2000" dirty="0"/>
              <a:t>Believed children’s development is the result of culture, think and language.</a:t>
            </a:r>
          </a:p>
          <a:p>
            <a:r>
              <a:rPr lang="en-GB" sz="2000" dirty="0"/>
              <a:t>Believed language is an most important psychological tool.</a:t>
            </a:r>
          </a:p>
          <a:p>
            <a:r>
              <a:rPr lang="en-GB" sz="2000" dirty="0"/>
              <a:t>Developed the Zone of Proximal Development.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5" name="Picture 4" descr="A person wearing a suit and tie looking at the camera&#10;&#10;Description automatically generated">
            <a:extLst>
              <a:ext uri="{FF2B5EF4-FFF2-40B4-BE49-F238E27FC236}">
                <a16:creationId xmlns:a16="http://schemas.microsoft.com/office/drawing/2014/main" id="{B1336325-2BAB-43E5-8469-CC7114BD87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193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145343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72FB0-30FE-4883-811C-DD68BBAD6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Zone of Proximal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803D06-5AD9-469E-87ED-D7CE9D3F4B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4904" y="2494450"/>
            <a:ext cx="4053545" cy="3563159"/>
          </a:xfrm>
        </p:spPr>
        <p:txBody>
          <a:bodyPr>
            <a:normAutofit/>
          </a:bodyPr>
          <a:lstStyle/>
          <a:p>
            <a:r>
              <a:rPr lang="en-GB" sz="2400" dirty="0"/>
              <a:t>The Zone of Proximal Development is an area of learning that happens when a person is assisted by a teacher or peer with a higher skill set.</a:t>
            </a:r>
          </a:p>
          <a:p>
            <a:r>
              <a:rPr lang="en-GB" sz="2400" dirty="0"/>
              <a:t>It is important for educational application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3F35F4C-270B-476C-859B-CD6AA98EA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8892" y="2494600"/>
            <a:ext cx="4802404" cy="3558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112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7E3C8-333B-44CA-907F-BE1E133B7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Examples of Vygotsky’s of social construction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A4C16-3ECF-425A-A756-32E8AA5D8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4904" y="2494450"/>
            <a:ext cx="4053545" cy="356315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 Teeth brushing </a:t>
            </a:r>
          </a:p>
          <a:p>
            <a:pPr marL="0" indent="0">
              <a:buNone/>
            </a:pPr>
            <a:r>
              <a:rPr lang="en-GB" sz="2400" dirty="0"/>
              <a:t>Children need assisting to help to brush teeth until they understand the routines.</a:t>
            </a:r>
          </a:p>
          <a:p>
            <a:pPr marL="0" indent="0">
              <a:buNone/>
            </a:pPr>
            <a:r>
              <a:rPr lang="en-GB" sz="2400" dirty="0"/>
              <a:t>As parent we need show the children how to brush, also can find some picture or songs show them.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2858B975-2DE6-4391-91D7-53E49B303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8892" y="2676568"/>
            <a:ext cx="4802404" cy="319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621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8BAEB-E92A-4756-B9FE-C319B0CBE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Bandura’s Social learning theory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99ADCB-0695-436D-A19F-AC9B86D6B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4904" y="2494450"/>
            <a:ext cx="4053545" cy="3563159"/>
          </a:xfrm>
        </p:spPr>
        <p:txBody>
          <a:bodyPr>
            <a:normAutofit fontScale="92500" lnSpcReduction="10000"/>
          </a:bodyPr>
          <a:lstStyle/>
          <a:p>
            <a:r>
              <a:rPr lang="en-GB" sz="2400"/>
              <a:t>Albert Bandura (1977) agrees with classical conditioning and operant conditioning </a:t>
            </a:r>
          </a:p>
          <a:p>
            <a:r>
              <a:rPr lang="en-GB" sz="2400"/>
              <a:t>Add two important ideas : </a:t>
            </a:r>
          </a:p>
          <a:p>
            <a:pPr marL="0" indent="0">
              <a:buNone/>
            </a:pPr>
            <a:r>
              <a:rPr lang="en-GB" sz="2400"/>
              <a:t>      1. Mediating processes happen between stimuli and responses</a:t>
            </a:r>
          </a:p>
          <a:p>
            <a:pPr marL="0" indent="0">
              <a:buNone/>
            </a:pPr>
            <a:r>
              <a:rPr lang="en-GB" sz="2400"/>
              <a:t>      2.Behavior is learned from the environment </a:t>
            </a:r>
          </a:p>
          <a:p>
            <a:pPr marL="0" indent="0">
              <a:buNone/>
            </a:pPr>
            <a:endParaRPr lang="en-GB" sz="2400"/>
          </a:p>
        </p:txBody>
      </p:sp>
      <p:pic>
        <p:nvPicPr>
          <p:cNvPr id="2052" name="Picture 4" descr="See the source image">
            <a:extLst>
              <a:ext uri="{FF2B5EF4-FFF2-40B4-BE49-F238E27FC236}">
                <a16:creationId xmlns:a16="http://schemas.microsoft.com/office/drawing/2014/main" id="{91630B1A-9DBD-4F02-BBF3-2892A6B5E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44005" y="2492376"/>
            <a:ext cx="2512177" cy="356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267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oup 70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45F45A9-7C07-480A-95DE-C09D7638B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855" y="1261331"/>
            <a:ext cx="3497565" cy="300266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Mediational process step</a:t>
            </a:r>
          </a:p>
        </p:txBody>
      </p:sp>
      <p:sp>
        <p:nvSpPr>
          <p:cNvPr id="83" name="Isosceles Triangle 82">
            <a:extLst>
              <a:ext uri="{FF2B5EF4-FFF2-40B4-BE49-F238E27FC236}">
                <a16:creationId xmlns:a16="http://schemas.microsoft.com/office/drawing/2014/main" id="{AA330523-F25B-4007-B3E5-ABB5637D16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4E7EAA4-46B5-4E5A-87D7-4A4BC4E23A2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38163" y="1261330"/>
            <a:ext cx="4237794" cy="433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258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19E92-8400-4873-9039-F1EA52F3B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988" y="385474"/>
            <a:ext cx="6356606" cy="1843283"/>
          </a:xfrm>
        </p:spPr>
        <p:txBody>
          <a:bodyPr>
            <a:normAutofit fontScale="90000"/>
          </a:bodyPr>
          <a:lstStyle/>
          <a:p>
            <a:r>
              <a:rPr lang="en-GB" sz="3700"/>
              <a:t>Example of Bandura’s Social learning theory</a:t>
            </a:r>
            <a:br>
              <a:rPr lang="en-GB" sz="3700"/>
            </a:br>
            <a:r>
              <a:rPr lang="en-GB" sz="3700"/>
              <a:t>Bandura’s Social learning theory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BE58DF-A541-4598-AB45-64F83F2468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1987" y="2400472"/>
            <a:ext cx="6358432" cy="37286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/>
              <a:t>When my older daughter was 4 years old.</a:t>
            </a:r>
          </a:p>
          <a:p>
            <a:pPr marL="0" indent="0">
              <a:buNone/>
            </a:pPr>
            <a:r>
              <a:rPr lang="en-GB" sz="2000"/>
              <a:t>She speak dirty words to her grandma. </a:t>
            </a:r>
          </a:p>
          <a:p>
            <a:pPr marL="0" indent="0">
              <a:buNone/>
            </a:pPr>
            <a:r>
              <a:rPr lang="en-GB" sz="2000"/>
              <a:t>We find out she learn form her Dad.</a:t>
            </a:r>
          </a:p>
          <a:p>
            <a:pPr marL="0" indent="0">
              <a:buNone/>
            </a:pPr>
            <a:r>
              <a:rPr lang="en-GB" sz="2000"/>
              <a:t>After that we always pay attention for our ways of speak. </a:t>
            </a:r>
          </a:p>
          <a:p>
            <a:pPr marL="0" indent="0">
              <a:buNone/>
            </a:pPr>
            <a:endParaRPr lang="en-GB" sz="2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76D398-9F11-4A6F-A0D0-227F8CB141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9" r="3192" b="2"/>
          <a:stretch/>
        </p:blipFill>
        <p:spPr>
          <a:xfrm>
            <a:off x="7556409" y="557190"/>
            <a:ext cx="3995928" cy="557189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06522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0B1FE-5C68-4005-B1AD-E306CFF36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870B6B-25BB-455A-B832-E398343A0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054" y="2018349"/>
            <a:ext cx="8596668" cy="3880773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20000"/>
              </a:lnSpc>
            </a:pPr>
            <a:r>
              <a:rPr lang="en-GB" sz="2300" dirty="0" err="1"/>
              <a:t>Sasso</a:t>
            </a:r>
            <a:r>
              <a:rPr lang="en-GB" sz="2300" dirty="0"/>
              <a:t>, B.  and de Marais, A.  (2014) Egocentric Speech in the Works of Vygotsky and Piaget: Educational Implications and Representations by Teachers, International Journal of Humanities and Social Science Vol. 4, (8) </a:t>
            </a:r>
            <a:r>
              <a:rPr lang="en-GB" sz="2300" dirty="0">
                <a:hlinkClick r:id="rId2"/>
              </a:rPr>
              <a:t>http://www.ijhssnet.com/journals/Vol_4_No_8_June_2014/14.pdf</a:t>
            </a:r>
            <a:r>
              <a:rPr lang="en-GB" sz="2300" dirty="0"/>
              <a:t> [Accessed 23/10/2021]</a:t>
            </a:r>
          </a:p>
          <a:p>
            <a:pPr>
              <a:lnSpc>
                <a:spcPct val="120000"/>
              </a:lnSpc>
            </a:pPr>
            <a:r>
              <a:rPr lang="en-GB" sz="2300" dirty="0"/>
              <a:t>Wikipedia, Zone of proximal development, online available at: </a:t>
            </a:r>
            <a:r>
              <a:rPr lang="en-GB" sz="2300" dirty="0">
                <a:hlinkClick r:id="rId3"/>
              </a:rPr>
              <a:t>Zone of proximal development – Wikipedia</a:t>
            </a:r>
            <a:r>
              <a:rPr lang="en-GB" sz="2300" dirty="0"/>
              <a:t> [Accessed 23/10/2021]</a:t>
            </a:r>
          </a:p>
          <a:p>
            <a:pPr>
              <a:lnSpc>
                <a:spcPct val="120000"/>
              </a:lnSpc>
            </a:pPr>
            <a:r>
              <a:rPr lang="en-GB" sz="2300" dirty="0" err="1"/>
              <a:t>Denise,Boyd</a:t>
            </a:r>
            <a:r>
              <a:rPr lang="en-GB" sz="2300" dirty="0"/>
              <a:t> &amp; Helen, Bee.(2012). Lifespan Development,(6</a:t>
            </a:r>
            <a:r>
              <a:rPr lang="en-GB" sz="2300" baseline="30000" dirty="0"/>
              <a:t>th</a:t>
            </a:r>
            <a:r>
              <a:rPr lang="en-GB" sz="2300" dirty="0"/>
              <a:t> E),pp 23-47, </a:t>
            </a:r>
            <a:r>
              <a:rPr lang="en-GB" sz="2300" dirty="0" err="1"/>
              <a:t>Pearson,Education,Inc</a:t>
            </a:r>
            <a:r>
              <a:rPr lang="en-GB" sz="2300" dirty="0"/>
              <a:t>(Original work published 2006)</a:t>
            </a:r>
          </a:p>
          <a:p>
            <a:pPr>
              <a:lnSpc>
                <a:spcPct val="120000"/>
              </a:lnSpc>
            </a:pPr>
            <a:r>
              <a:rPr lang="en-GB" sz="2300" dirty="0"/>
              <a:t>Saul </a:t>
            </a:r>
            <a:r>
              <a:rPr lang="en-GB" sz="2300" dirty="0" err="1"/>
              <a:t>Mcleod</a:t>
            </a:r>
            <a:r>
              <a:rPr lang="en-GB" sz="2300" dirty="0"/>
              <a:t>, (2016) Albert Bandura’s Social Learning Theory, (online) available </a:t>
            </a:r>
            <a:r>
              <a:rPr lang="en-GB" sz="2300" dirty="0" err="1"/>
              <a:t>at:</a:t>
            </a:r>
            <a:r>
              <a:rPr lang="en-GB" sz="2300" dirty="0" err="1">
                <a:hlinkClick r:id="rId4"/>
              </a:rPr>
              <a:t>Albert</a:t>
            </a:r>
            <a:r>
              <a:rPr lang="en-GB" sz="2300" dirty="0">
                <a:hlinkClick r:id="rId4"/>
              </a:rPr>
              <a:t> Bandura's Social Learning Theory | Simply Psychology</a:t>
            </a:r>
            <a:r>
              <a:rPr lang="en-GB" sz="2300" dirty="0"/>
              <a:t>  [Accessed 23/10/2021]</a:t>
            </a:r>
          </a:p>
          <a:p>
            <a:pPr>
              <a:lnSpc>
                <a:spcPct val="120000"/>
              </a:lnSpc>
            </a:pPr>
            <a:r>
              <a:rPr lang="en-GB" sz="2300" dirty="0"/>
              <a:t>Image of four important factors in social learning </a:t>
            </a:r>
            <a:r>
              <a:rPr lang="en-GB" sz="2300" dirty="0">
                <a:hlinkClick r:id="rId5"/>
              </a:rPr>
              <a:t>a50b8d16c5803cf6550009bc8d010723--social-learning-theory-scenery-photography.jpg (670×686) (pinimg.com)</a:t>
            </a:r>
            <a:r>
              <a:rPr lang="en-GB" sz="2300" dirty="0"/>
              <a:t> [Accessed 23/10/2021]</a:t>
            </a:r>
          </a:p>
          <a:p>
            <a:pPr>
              <a:lnSpc>
                <a:spcPct val="120000"/>
              </a:lnSpc>
            </a:pPr>
            <a:r>
              <a:rPr lang="en-GB" sz="2300" dirty="0"/>
              <a:t>Dealing with child behaviour problems, NHS, available at: </a:t>
            </a:r>
            <a:r>
              <a:rPr lang="en-GB" sz="2400" dirty="0">
                <a:hlinkClick r:id="rId6"/>
              </a:rPr>
              <a:t>Dealing with child behaviour problems - NHS (www.nhs.uk)</a:t>
            </a:r>
            <a:r>
              <a:rPr lang="en-GB" sz="2400" dirty="0"/>
              <a:t>, </a:t>
            </a:r>
            <a:r>
              <a:rPr lang="en-GB" sz="2300" dirty="0"/>
              <a:t>[Accessed 24/10/2021]</a:t>
            </a:r>
          </a:p>
          <a:p>
            <a:pPr>
              <a:lnSpc>
                <a:spcPct val="120000"/>
              </a:lnSpc>
            </a:pPr>
            <a:r>
              <a:rPr lang="en-GB" sz="2300" dirty="0"/>
              <a:t>Looking after my baby, NHS Greater Glasgow and Clyde, available at: </a:t>
            </a:r>
            <a:r>
              <a:rPr lang="en-GB" sz="2300" dirty="0">
                <a:hlinkClick r:id="rId7"/>
              </a:rPr>
              <a:t>Looking After My Body | NHS GGC</a:t>
            </a:r>
            <a:r>
              <a:rPr lang="en-GB" sz="2300" dirty="0"/>
              <a:t> [Accessed 23/10/2021]</a:t>
            </a:r>
          </a:p>
          <a:p>
            <a:pPr marL="0" indent="0">
              <a:lnSpc>
                <a:spcPct val="120000"/>
              </a:lnSpc>
              <a:buNone/>
            </a:pPr>
            <a:endParaRPr lang="en-GB" sz="2300" dirty="0"/>
          </a:p>
          <a:p>
            <a:pPr>
              <a:lnSpc>
                <a:spcPct val="120000"/>
              </a:lnSpc>
            </a:pPr>
            <a:r>
              <a:rPr lang="en-GB" sz="2300" dirty="0"/>
              <a:t>Image of Albert Bandura, </a:t>
            </a:r>
            <a:r>
              <a:rPr lang="en-GB" sz="2300" dirty="0">
                <a:hlinkClick r:id="rId8"/>
              </a:rPr>
              <a:t>Albert_Bandura_Psychologist.jpg (2982×4223) (wikimedia.org)</a:t>
            </a:r>
            <a:r>
              <a:rPr lang="en-GB" sz="2300" dirty="0"/>
              <a:t> [Accessed 23/10/2021]</a:t>
            </a:r>
          </a:p>
          <a:p>
            <a:pPr marL="0" indent="0">
              <a:lnSpc>
                <a:spcPct val="120000"/>
              </a:lnSpc>
              <a:buNone/>
            </a:pPr>
            <a:endParaRPr lang="en-GB" sz="2300" dirty="0"/>
          </a:p>
          <a:p>
            <a:pPr>
              <a:lnSpc>
                <a:spcPct val="120000"/>
              </a:lnSpc>
            </a:pPr>
            <a:r>
              <a:rPr lang="en-GB" sz="2300" dirty="0"/>
              <a:t>Image of the Zone of Proximal Development ,</a:t>
            </a:r>
            <a:r>
              <a:rPr lang="en-GB" sz="2300" dirty="0">
                <a:solidFill>
                  <a:srgbClr val="FFFFFF"/>
                </a:solidFill>
              </a:rPr>
              <a:t>Zone </a:t>
            </a:r>
            <a:r>
              <a:rPr lang="en-GB" sz="2300" dirty="0">
                <a:hlinkClick r:id="rId9"/>
              </a:rPr>
              <a:t>https://i0.wp.com/forestschoolportfolio.com/wp-content/uploads/2015/08/Zone-of-Proximal-Development.png</a:t>
            </a:r>
            <a:r>
              <a:rPr lang="en-GB" sz="2300" dirty="0"/>
              <a:t> [Accessed 23/10/2021]</a:t>
            </a:r>
          </a:p>
          <a:p>
            <a:pPr>
              <a:lnSpc>
                <a:spcPct val="120000"/>
              </a:lnSpc>
            </a:pPr>
            <a:r>
              <a:rPr lang="en-GB" sz="2300" dirty="0"/>
              <a:t>Image of Vygotsky, https://en.wikipedia.org/wiki/Lev_Vygotsky [Accessed 23/10/2021]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058736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225</TotalTime>
  <Words>571</Words>
  <Application>Microsoft Office PowerPoint</Application>
  <PresentationFormat>Widescreen</PresentationFormat>
  <Paragraphs>50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A child’s experience between the ages of 0-5 years </vt:lpstr>
      <vt:lpstr>Introduction </vt:lpstr>
      <vt:lpstr>Vygotsky’s theory of social construction</vt:lpstr>
      <vt:lpstr>Zone of Proximal Development</vt:lpstr>
      <vt:lpstr>Examples of Vygotsky’s of social construction</vt:lpstr>
      <vt:lpstr>Bandura’s Social learning theory </vt:lpstr>
      <vt:lpstr>Mediational process step</vt:lpstr>
      <vt:lpstr>Example of Bandura’s Social learning theory Bandura’s Social learning theory </vt:lpstr>
      <vt:lpstr>Reference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利君 吴</dc:creator>
  <cp:lastModifiedBy>利君 吴</cp:lastModifiedBy>
  <cp:revision>1</cp:revision>
  <dcterms:created xsi:type="dcterms:W3CDTF">2021-10-23T09:03:05Z</dcterms:created>
  <dcterms:modified xsi:type="dcterms:W3CDTF">2021-10-24T10:17:58Z</dcterms:modified>
</cp:coreProperties>
</file>