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4" r:id="rId8"/>
    <p:sldId id="262" r:id="rId9"/>
    <p:sldId id="263" r:id="rId10"/>
    <p:sldId id="265" r:id="rId11"/>
    <p:sldId id="266" r:id="rId12"/>
    <p:sldId id="267" r:id="rId13"/>
    <p:sldId id="269"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72"/>
      </p:cViewPr>
      <p:guideLst>
        <p:guide orient="horz" pos="2160"/>
        <p:guide pos="2880"/>
      </p:guideLst>
    </p:cSldViewPr>
  </p:slideViewPr>
  <p:notesTextViewPr>
    <p:cViewPr>
      <p:scale>
        <a:sx n="1" d="1"/>
        <a:sy n="1" d="1"/>
      </p:scale>
      <p:origin x="0" y="0"/>
    </p:cViewPr>
  </p:notesTextViewPr>
  <p:sorterViewPr>
    <p:cViewPr>
      <p:scale>
        <a:sx n="100" d="100"/>
        <a:sy n="100" d="100"/>
      </p:scale>
      <p:origin x="0" y="-1053"/>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B284227-3CBD-43FD-91AC-772D01407B18}" type="datetimeFigureOut">
              <a:rPr lang="en-GB" smtClean="0"/>
              <a:t>18/03/2020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0F9FC8-E35D-45D6-9314-6DDF692510C7}" type="slidenum">
              <a:rPr lang="en-GB" smtClean="0"/>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B284227-3CBD-43FD-91AC-772D01407B18}" type="datetimeFigureOut">
              <a:rPr lang="en-GB" smtClean="0"/>
              <a:t>18/03/2020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0F9FC8-E35D-45D6-9314-6DDF692510C7}"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284227-3CBD-43FD-91AC-772D01407B18}" type="datetimeFigureOut">
              <a:rPr lang="en-GB" smtClean="0"/>
              <a:t>18/03/2020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0F9FC8-E35D-45D6-9314-6DDF692510C7}" type="slidenum">
              <a:rPr lang="en-GB" smtClean="0"/>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B284227-3CBD-43FD-91AC-772D01407B18}" type="datetimeFigureOut">
              <a:rPr lang="en-GB" smtClean="0"/>
              <a:t>18/03/2020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0F9FC8-E35D-45D6-9314-6DDF692510C7}"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B284227-3CBD-43FD-91AC-772D01407B18}" type="datetimeFigureOut">
              <a:rPr lang="en-GB" smtClean="0"/>
              <a:t>18/03/2020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E0F9FC8-E35D-45D6-9314-6DDF692510C7}" type="slidenum">
              <a:rPr lang="en-GB" smtClean="0"/>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B284227-3CBD-43FD-91AC-772D01407B18}" type="datetimeFigureOut">
              <a:rPr lang="en-GB" smtClean="0"/>
              <a:t>18/03/2020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E0F9FC8-E35D-45D6-9314-6DDF692510C7}"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B284227-3CBD-43FD-91AC-772D01407B18}" type="datetimeFigureOut">
              <a:rPr lang="en-GB" smtClean="0"/>
              <a:t>18/03/2020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E0F9FC8-E35D-45D6-9314-6DDF692510C7}"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B284227-3CBD-43FD-91AC-772D01407B18}" type="datetimeFigureOut">
              <a:rPr lang="en-GB" smtClean="0"/>
              <a:t>18/03/2020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0F9FC8-E35D-45D6-9314-6DDF692510C7}" type="slidenum">
              <a:rPr lang="en-GB" smtClean="0"/>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B284227-3CBD-43FD-91AC-772D01407B18}" type="datetimeFigureOut">
              <a:rPr lang="en-GB" smtClean="0"/>
              <a:t>18/03/2020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0F9FC8-E35D-45D6-9314-6DDF692510C7}"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B284227-3CBD-43FD-91AC-772D01407B18}" type="datetimeFigureOut">
              <a:rPr lang="en-GB" smtClean="0"/>
              <a:t>18/03/2020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0F9FC8-E35D-45D6-9314-6DDF692510C7}"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B284227-3CBD-43FD-91AC-772D01407B18}" type="datetimeFigureOut">
              <a:rPr lang="en-GB" smtClean="0"/>
              <a:t>18/03/2020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0F9FC8-E35D-45D6-9314-6DDF692510C7}"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2B284227-3CBD-43FD-91AC-772D01407B18}" type="datetimeFigureOut">
              <a:rPr lang="en-GB" smtClean="0"/>
              <a:t>18/03/2020</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6E0F9FC8-E35D-45D6-9314-6DDF692510C7}"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188641"/>
            <a:ext cx="7772400" cy="1080120"/>
          </a:xfrm>
        </p:spPr>
        <p:txBody>
          <a:bodyPr/>
          <a:lstStyle/>
          <a:p>
            <a:r>
              <a:rPr lang="en-GB" dirty="0"/>
              <a:t>Digital Workshop</a:t>
            </a:r>
          </a:p>
        </p:txBody>
      </p:sp>
      <p:sp>
        <p:nvSpPr>
          <p:cNvPr id="3" name="Subtitle 2"/>
          <p:cNvSpPr>
            <a:spLocks noGrp="1"/>
          </p:cNvSpPr>
          <p:nvPr>
            <p:ph type="subTitle" idx="1"/>
          </p:nvPr>
        </p:nvSpPr>
        <p:spPr>
          <a:xfrm>
            <a:off x="683568" y="1412776"/>
            <a:ext cx="7776864" cy="4226024"/>
          </a:xfrm>
        </p:spPr>
        <p:txBody>
          <a:bodyPr/>
          <a:lstStyle/>
          <a:p>
            <a:pPr algn="l"/>
            <a:endParaRPr lang="en-GB" dirty="0"/>
          </a:p>
          <a:p>
            <a:pPr algn="l"/>
            <a:endParaRPr lang="en-GB" dirty="0"/>
          </a:p>
          <a:p>
            <a:pPr algn="l"/>
            <a:endParaRPr lang="en-GB" dirty="0"/>
          </a:p>
          <a:p>
            <a:pPr algn="l"/>
            <a:r>
              <a:rPr lang="en-GB" dirty="0"/>
              <a:t>Dr Muhammad Tahir </a:t>
            </a:r>
            <a:r>
              <a:rPr lang="en-GB" dirty="0" err="1"/>
              <a:t>Mushtaq</a:t>
            </a:r>
            <a:endParaRPr lang="en-GB" dirty="0"/>
          </a:p>
        </p:txBody>
      </p:sp>
    </p:spTree>
    <p:extLst>
      <p:ext uri="{BB962C8B-B14F-4D97-AF65-F5344CB8AC3E}">
        <p14:creationId xmlns:p14="http://schemas.microsoft.com/office/powerpoint/2010/main" val="20111900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and Objectives</a:t>
            </a:r>
          </a:p>
        </p:txBody>
      </p:sp>
      <p:sp>
        <p:nvSpPr>
          <p:cNvPr id="3" name="Content Placeholder 2"/>
          <p:cNvSpPr>
            <a:spLocks noGrp="1"/>
          </p:cNvSpPr>
          <p:nvPr>
            <p:ph idx="1"/>
          </p:nvPr>
        </p:nvSpPr>
        <p:spPr/>
        <p:txBody>
          <a:bodyPr/>
          <a:lstStyle/>
          <a:p>
            <a:r>
              <a:rPr lang="en-GB" dirty="0"/>
              <a:t>Recording voice over Narration in power point</a:t>
            </a:r>
          </a:p>
          <a:p>
            <a:endParaRPr lang="en-GB" dirty="0"/>
          </a:p>
          <a:p>
            <a:r>
              <a:rPr lang="en-GB" dirty="0"/>
              <a:t>Using power point to Embed Videos</a:t>
            </a:r>
          </a:p>
          <a:p>
            <a:endParaRPr lang="en-GB" dirty="0"/>
          </a:p>
          <a:p>
            <a:r>
              <a:rPr lang="en-GB" dirty="0"/>
              <a:t>Creating professional videos using power point for assignment</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18486032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Recording Voice Over Narration in Power Point</a:t>
            </a:r>
          </a:p>
        </p:txBody>
      </p:sp>
      <p:sp>
        <p:nvSpPr>
          <p:cNvPr id="3" name="Content Placeholder 2"/>
          <p:cNvSpPr>
            <a:spLocks noGrp="1"/>
          </p:cNvSpPr>
          <p:nvPr>
            <p:ph idx="1"/>
          </p:nvPr>
        </p:nvSpPr>
        <p:spPr/>
        <p:txBody>
          <a:bodyPr/>
          <a:lstStyle/>
          <a:p>
            <a:r>
              <a:rPr lang="en-US" dirty="0"/>
              <a:t>For best results, your PPT should be entirely completed before inserting narration. </a:t>
            </a:r>
          </a:p>
          <a:p>
            <a:r>
              <a:rPr lang="en-US" dirty="0"/>
              <a:t>Make sure your computer is recognizing your voice and/or working before you begin</a:t>
            </a:r>
          </a:p>
          <a:p>
            <a:r>
              <a:rPr lang="en-US" dirty="0"/>
              <a:t>A quality microphone is recommended for best results. Make sure volume is not muted by double clicking on the volume icon on your taskbar</a:t>
            </a:r>
            <a:endParaRPr lang="en-GB" dirty="0"/>
          </a:p>
        </p:txBody>
      </p:sp>
    </p:spTree>
    <p:extLst>
      <p:ext uri="{BB962C8B-B14F-4D97-AF65-F5344CB8AC3E}">
        <p14:creationId xmlns:p14="http://schemas.microsoft.com/office/powerpoint/2010/main" val="11598370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Creating a separate copy for PPT and narrated project</a:t>
            </a:r>
          </a:p>
        </p:txBody>
      </p:sp>
      <p:sp>
        <p:nvSpPr>
          <p:cNvPr id="3" name="Content Placeholder 2"/>
          <p:cNvSpPr>
            <a:spLocks noGrp="1"/>
          </p:cNvSpPr>
          <p:nvPr>
            <p:ph idx="1"/>
          </p:nvPr>
        </p:nvSpPr>
        <p:spPr/>
        <p:txBody>
          <a:bodyPr/>
          <a:lstStyle/>
          <a:p>
            <a:r>
              <a:rPr lang="en-US" dirty="0"/>
              <a:t>Create a brand new folder somewhere on your PC.  Give this file a new name. (Note: this new file will have audio narrations attached to it so it should be only be used for this narrated project. You will want to keep a clean “un‐narrated” copy of your PPT slideshow elsewhere on your PC)</a:t>
            </a:r>
          </a:p>
          <a:p>
            <a:endParaRPr lang="en-US" dirty="0"/>
          </a:p>
          <a:p>
            <a:pPr marL="0" indent="0">
              <a:buNone/>
            </a:pPr>
            <a:endParaRPr lang="en-US" dirty="0"/>
          </a:p>
          <a:p>
            <a:endParaRPr lang="en-US" dirty="0"/>
          </a:p>
          <a:p>
            <a:endParaRPr lang="en-GB" dirty="0"/>
          </a:p>
        </p:txBody>
      </p:sp>
    </p:spTree>
    <p:extLst>
      <p:ext uri="{BB962C8B-B14F-4D97-AF65-F5344CB8AC3E}">
        <p14:creationId xmlns:p14="http://schemas.microsoft.com/office/powerpoint/2010/main" val="870673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Starting To Record </a:t>
            </a:r>
          </a:p>
        </p:txBody>
      </p:sp>
      <p:sp>
        <p:nvSpPr>
          <p:cNvPr id="3" name="Content Placeholder 2"/>
          <p:cNvSpPr>
            <a:spLocks noGrp="1"/>
          </p:cNvSpPr>
          <p:nvPr>
            <p:ph idx="1"/>
          </p:nvPr>
        </p:nvSpPr>
        <p:spPr/>
        <p:txBody>
          <a:bodyPr/>
          <a:lstStyle/>
          <a:p>
            <a:r>
              <a:rPr lang="en-US" dirty="0"/>
              <a:t>Set up Narration recording in PPT.  Under “Slideshow” in the menu, choose “Record Slide Show”</a:t>
            </a:r>
          </a:p>
          <a:p>
            <a:endParaRPr lang="en-US" dirty="0"/>
          </a:p>
          <a:p>
            <a:endParaRPr lang="en-US" dirty="0"/>
          </a:p>
          <a:p>
            <a:endParaRPr lang="en-US" dirty="0"/>
          </a:p>
          <a:p>
            <a:endParaRPr lang="en-US" dirty="0"/>
          </a:p>
          <a:p>
            <a:endParaRPr lang="en-US" dirty="0"/>
          </a:p>
          <a:p>
            <a:r>
              <a:rPr lang="en-GB" dirty="0"/>
              <a:t>The option allows you to start recording from the beginning or from the chosen slide.</a:t>
            </a:r>
          </a:p>
          <a:p>
            <a:r>
              <a:rPr lang="en-GB" dirty="0"/>
              <a:t>Please make sure to tick the “Play Narration” “Use Timings” and “Show Media Controls” tabs</a:t>
            </a:r>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9313" y="2757488"/>
            <a:ext cx="7445375" cy="1341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829001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Choosing the Slides to Narrate</a:t>
            </a:r>
          </a:p>
        </p:txBody>
      </p:sp>
      <p:sp>
        <p:nvSpPr>
          <p:cNvPr id="3" name="Content Placeholder 2"/>
          <p:cNvSpPr>
            <a:spLocks noGrp="1"/>
          </p:cNvSpPr>
          <p:nvPr>
            <p:ph idx="1"/>
          </p:nvPr>
        </p:nvSpPr>
        <p:spPr/>
        <p:txBody>
          <a:bodyPr>
            <a:normAutofit/>
          </a:bodyPr>
          <a:lstStyle/>
          <a:p>
            <a:r>
              <a:rPr lang="en-US" dirty="0"/>
              <a:t>To start recording, the PPT slideshow will begin and you can start narrating your slides.  If you weren’t on your 1st slide, it will ask you if you want to start with the current slide or the First Slide</a:t>
            </a:r>
          </a:p>
          <a:p>
            <a:endParaRPr lang="en-US"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59832" y="3943350"/>
            <a:ext cx="4087096" cy="13578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004209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Power Point records audio based on the Selected Slide</a:t>
            </a:r>
          </a:p>
        </p:txBody>
      </p:sp>
      <p:pic>
        <p:nvPicPr>
          <p:cNvPr id="2051" name="Picture 3" descr="C:\Users\T\Desktop\digital workshop\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86105" y="3861048"/>
            <a:ext cx="3760169" cy="194421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Users\T\Desktop\digital workshop\1.JPG"/>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4716016" y="3717032"/>
            <a:ext cx="3960440" cy="204938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467544" y="1859340"/>
            <a:ext cx="7992888" cy="1754326"/>
          </a:xfrm>
          <a:prstGeom prst="rect">
            <a:avLst/>
          </a:prstGeom>
        </p:spPr>
        <p:txBody>
          <a:bodyPr wrap="square">
            <a:spAutoFit/>
          </a:bodyPr>
          <a:lstStyle/>
          <a:p>
            <a:r>
              <a:rPr lang="en-US" dirty="0"/>
              <a:t>When recording audio, make sure you stop talking between slide changes. For example, end your sentence…pause for about 5 seconds…advance your slide....pause for about 1‐2‐3‐4‐ 5 seconds….then begin talking, this will make sure your audio is included with each slide and not cut off.  If you need to continue a thought between slides, just remember to pause and not talk when the slide is changing.</a:t>
            </a:r>
            <a:endParaRPr lang="en-GB" dirty="0"/>
          </a:p>
        </p:txBody>
      </p:sp>
    </p:spTree>
    <p:extLst>
      <p:ext uri="{BB962C8B-B14F-4D97-AF65-F5344CB8AC3E}">
        <p14:creationId xmlns:p14="http://schemas.microsoft.com/office/powerpoint/2010/main" val="24021375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Saving and Re-recording particular slides</a:t>
            </a:r>
          </a:p>
        </p:txBody>
      </p:sp>
      <p:sp>
        <p:nvSpPr>
          <p:cNvPr id="3" name="Content Placeholder 2"/>
          <p:cNvSpPr>
            <a:spLocks noGrp="1"/>
          </p:cNvSpPr>
          <p:nvPr>
            <p:ph idx="1"/>
          </p:nvPr>
        </p:nvSpPr>
        <p:spPr/>
        <p:txBody>
          <a:bodyPr/>
          <a:lstStyle/>
          <a:p>
            <a:r>
              <a:rPr lang="en-US" dirty="0"/>
              <a:t>If you need to save your work in the middle of recording, please press escape. You will be prompted to save at this time.    </a:t>
            </a:r>
          </a:p>
          <a:p>
            <a:r>
              <a:rPr lang="en-US" dirty="0"/>
              <a:t>The ability to start recording at a specific slide is useful if you make a mistake and want to restart at an earlier slide but don’t want to redo your entire presentation. If this is the case, just make sure you are on the slide you want to start from when you launch the “Record Slide Show” tool again and select “Start Recording from the Current Slide”</a:t>
            </a:r>
          </a:p>
          <a:p>
            <a:endParaRPr lang="en-GB" dirty="0"/>
          </a:p>
        </p:txBody>
      </p:sp>
    </p:spTree>
    <p:extLst>
      <p:ext uri="{BB962C8B-B14F-4D97-AF65-F5344CB8AC3E}">
        <p14:creationId xmlns:p14="http://schemas.microsoft.com/office/powerpoint/2010/main" val="33107775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Rectifying Mistakes and re-recording</a:t>
            </a:r>
          </a:p>
        </p:txBody>
      </p:sp>
      <p:sp>
        <p:nvSpPr>
          <p:cNvPr id="5" name="Content Placeholder 4"/>
          <p:cNvSpPr>
            <a:spLocks noGrp="1"/>
          </p:cNvSpPr>
          <p:nvPr>
            <p:ph idx="1"/>
          </p:nvPr>
        </p:nvSpPr>
        <p:spPr/>
        <p:txBody>
          <a:bodyPr/>
          <a:lstStyle/>
          <a:p>
            <a:r>
              <a:rPr lang="en-GB" dirty="0"/>
              <a:t>You can also re-record a particular slide if you feel you have made a mistake during the recording by pressing the looping button to re-record the current slide. So if you are not happy with your delivery or timing you can press that looping button and re-record.</a:t>
            </a:r>
          </a:p>
          <a:p>
            <a:endParaRPr lang="en-GB" dirty="0"/>
          </a:p>
        </p:txBody>
      </p:sp>
      <p:pic>
        <p:nvPicPr>
          <p:cNvPr id="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67744" y="4077072"/>
            <a:ext cx="2790825" cy="11239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087733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Annotation Tools</a:t>
            </a:r>
          </a:p>
        </p:txBody>
      </p:sp>
      <p:sp>
        <p:nvSpPr>
          <p:cNvPr id="3" name="Content Placeholder 2"/>
          <p:cNvSpPr>
            <a:spLocks noGrp="1"/>
          </p:cNvSpPr>
          <p:nvPr>
            <p:ph idx="1"/>
          </p:nvPr>
        </p:nvSpPr>
        <p:spPr/>
        <p:txBody>
          <a:bodyPr/>
          <a:lstStyle/>
          <a:p>
            <a:r>
              <a:rPr lang="en-GB" dirty="0"/>
              <a:t>You can also use power points annotation tools to highlight, edit, and mark areas, theoretical models, video and animated graphic contents on your presentation</a:t>
            </a:r>
          </a:p>
          <a:p>
            <a:endParaRPr lang="en-GB" dirty="0"/>
          </a:p>
          <a:p>
            <a:r>
              <a:rPr lang="en-GB" dirty="0"/>
              <a:t>You can also add blank screen and write content as you narrate in the background. In order to do this while in the recording right click and select “Pointer Options” or “Screen”</a:t>
            </a:r>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8068271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Editing the Video </a:t>
            </a:r>
          </a:p>
        </p:txBody>
      </p:sp>
      <p:sp>
        <p:nvSpPr>
          <p:cNvPr id="3" name="Content Placeholder 2"/>
          <p:cNvSpPr>
            <a:spLocks noGrp="1"/>
          </p:cNvSpPr>
          <p:nvPr>
            <p:ph idx="1"/>
          </p:nvPr>
        </p:nvSpPr>
        <p:spPr/>
        <p:txBody>
          <a:bodyPr/>
          <a:lstStyle/>
          <a:p>
            <a:r>
              <a:rPr lang="en-GB" dirty="0"/>
              <a:t>You can also go to individual slide and listen to the narration by clicking on this logo on each individual slide</a:t>
            </a:r>
          </a:p>
          <a:p>
            <a:endParaRPr lang="en-GB" dirty="0"/>
          </a:p>
          <a:p>
            <a:endParaRPr lang="en-GB" dirty="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600" y="3212976"/>
            <a:ext cx="3324225" cy="1247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078649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Saving the Video</a:t>
            </a:r>
          </a:p>
        </p:txBody>
      </p:sp>
      <p:sp>
        <p:nvSpPr>
          <p:cNvPr id="3" name="Content Placeholder 2"/>
          <p:cNvSpPr>
            <a:spLocks noGrp="1"/>
          </p:cNvSpPr>
          <p:nvPr>
            <p:ph idx="1"/>
          </p:nvPr>
        </p:nvSpPr>
        <p:spPr/>
        <p:txBody>
          <a:bodyPr/>
          <a:lstStyle/>
          <a:p>
            <a:r>
              <a:rPr lang="en-GB" dirty="0"/>
              <a:t>After you are done with editing and re-recording everything you have to save the presentation as a video.</a:t>
            </a:r>
          </a:p>
          <a:p>
            <a:r>
              <a:rPr lang="en-GB" dirty="0"/>
              <a:t>Go to File&gt;Export&gt;Create a Video&gt; Select the Quality&gt;1080p HD&gt;Select Recorded Timings and Narrations&gt;Give times for the slides to show without narration</a:t>
            </a:r>
          </a:p>
          <a:p>
            <a:endParaRPr lang="en-GB" dirty="0"/>
          </a:p>
          <a:p>
            <a:r>
              <a:rPr lang="en-GB" dirty="0"/>
              <a:t>Press Create Video in the destination Folder.</a:t>
            </a:r>
          </a:p>
          <a:p>
            <a:endParaRPr lang="en-GB" dirty="0"/>
          </a:p>
        </p:txBody>
      </p:sp>
    </p:spTree>
    <p:extLst>
      <p:ext uri="{BB962C8B-B14F-4D97-AF65-F5344CB8AC3E}">
        <p14:creationId xmlns:p14="http://schemas.microsoft.com/office/powerpoint/2010/main" val="39117097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6C01F-FA08-4CFC-9E81-09D5C0E7989F}"/>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B7F3EB66-CC01-4D7F-B883-7839656C36E1}"/>
              </a:ext>
            </a:extLst>
          </p:cNvPr>
          <p:cNvSpPr>
            <a:spLocks noGrp="1"/>
          </p:cNvSpPr>
          <p:nvPr>
            <p:ph idx="1"/>
          </p:nvPr>
        </p:nvSpPr>
        <p:spPr/>
        <p:txBody>
          <a:bodyPr/>
          <a:lstStyle/>
          <a:p>
            <a:r>
              <a:rPr lang="en-GB" dirty="0"/>
              <a:t>Create a 1-3 minutes video using power point on any external drivers of change which is disrupting the healthy drinks industry (Innocent for example)</a:t>
            </a:r>
          </a:p>
          <a:p>
            <a:r>
              <a:rPr lang="en-GB" dirty="0"/>
              <a:t>Structure your presentation in three sections;</a:t>
            </a:r>
          </a:p>
          <a:p>
            <a:r>
              <a:rPr lang="en-GB" dirty="0"/>
              <a:t>1) Introduction: Organization details</a:t>
            </a:r>
          </a:p>
          <a:p>
            <a:r>
              <a:rPr lang="en-GB" dirty="0"/>
              <a:t>2) Analysis: Marketing Environment of the organization </a:t>
            </a:r>
          </a:p>
          <a:p>
            <a:r>
              <a:rPr lang="en-GB" dirty="0"/>
              <a:t>3) Recommendation: What can you recommend to this organization in terms of enhancing its customer experience?</a:t>
            </a:r>
          </a:p>
          <a:p>
            <a:endParaRPr lang="en-GB" dirty="0"/>
          </a:p>
        </p:txBody>
      </p:sp>
    </p:spTree>
    <p:extLst>
      <p:ext uri="{BB962C8B-B14F-4D97-AF65-F5344CB8AC3E}">
        <p14:creationId xmlns:p14="http://schemas.microsoft.com/office/powerpoint/2010/main" val="39823800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547</TotalTime>
  <Words>741</Words>
  <Application>Microsoft Office PowerPoint</Application>
  <PresentationFormat>On-screen Show (4:3)</PresentationFormat>
  <Paragraphs>68</Paragraphs>
  <Slides>13</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13</vt:i4>
      </vt:variant>
    </vt:vector>
  </HeadingPairs>
  <TitlesOfParts>
    <vt:vector size="15" baseType="lpstr">
      <vt:lpstr>Arial</vt:lpstr>
      <vt:lpstr>Clarity</vt:lpstr>
      <vt:lpstr>Digital Workshop</vt:lpstr>
      <vt:lpstr>Aims and Objectives</vt:lpstr>
      <vt:lpstr>Recording Voice Over Narration in Power Point</vt:lpstr>
      <vt:lpstr>Creating a separate copy for PPT and narrated project</vt:lpstr>
      <vt:lpstr>Starting To Record </vt:lpstr>
      <vt:lpstr>Choosing the Slides to Narrate</vt:lpstr>
      <vt:lpstr>Power Point records audio based on the Selected Slide</vt:lpstr>
      <vt:lpstr>Saving and Re-recording particular slides</vt:lpstr>
      <vt:lpstr>Rectifying Mistakes and re-recording</vt:lpstr>
      <vt:lpstr>Annotation Tools</vt:lpstr>
      <vt:lpstr>Editing the Video </vt:lpstr>
      <vt:lpstr>Saving the Video</vt:lpstr>
      <vt:lpstr>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Workshop</dc:title>
  <dc:creator>T</dc:creator>
  <cp:lastModifiedBy>jayne williams</cp:lastModifiedBy>
  <cp:revision>17</cp:revision>
  <dcterms:created xsi:type="dcterms:W3CDTF">2019-10-08T21:37:46Z</dcterms:created>
  <dcterms:modified xsi:type="dcterms:W3CDTF">2020-03-18T11:48:00Z</dcterms:modified>
</cp:coreProperties>
</file>