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ags/tag1.xml" ContentType="application/vnd.openxmlformats-officedocument.presentationml.tags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tags/tag2.xml" ContentType="application/vnd.openxmlformats-officedocument.presentationml.tag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tags/tag3.xml" ContentType="application/vnd.openxmlformats-officedocument.presentationml.tags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9"/>
  </p:notesMasterIdLst>
  <p:sldIdLst>
    <p:sldId id="599" r:id="rId2"/>
    <p:sldId id="619" r:id="rId3"/>
    <p:sldId id="435" r:id="rId4"/>
    <p:sldId id="437" r:id="rId5"/>
    <p:sldId id="436" r:id="rId6"/>
    <p:sldId id="468" r:id="rId7"/>
    <p:sldId id="600" r:id="rId8"/>
    <p:sldId id="601" r:id="rId9"/>
    <p:sldId id="438" r:id="rId10"/>
    <p:sldId id="439" r:id="rId11"/>
    <p:sldId id="440" r:id="rId12"/>
    <p:sldId id="441" r:id="rId13"/>
    <p:sldId id="442" r:id="rId14"/>
    <p:sldId id="444" r:id="rId15"/>
    <p:sldId id="445" r:id="rId16"/>
    <p:sldId id="446" r:id="rId17"/>
    <p:sldId id="447" r:id="rId18"/>
    <p:sldId id="448" r:id="rId19"/>
    <p:sldId id="450" r:id="rId20"/>
    <p:sldId id="622" r:id="rId21"/>
    <p:sldId id="620" r:id="rId22"/>
    <p:sldId id="621" r:id="rId23"/>
    <p:sldId id="623" r:id="rId24"/>
    <p:sldId id="624" r:id="rId25"/>
    <p:sldId id="625" r:id="rId26"/>
    <p:sldId id="626" r:id="rId27"/>
    <p:sldId id="300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284E427A-3D55-4303-BF80-6455036E1DE7}" styleName="Themed Style 1 -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306799F8-075E-4A3A-A7F6-7FBC6576F1A4}" styleName="Themed Style 2 - Accent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254"/>
    <p:restoredTop sz="84045" autoAdjust="0"/>
  </p:normalViewPr>
  <p:slideViewPr>
    <p:cSldViewPr snapToGrid="0" snapToObjects="1">
      <p:cViewPr varScale="1">
        <p:scale>
          <a:sx n="72" d="100"/>
          <a:sy n="72" d="100"/>
        </p:scale>
        <p:origin x="523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674F754-9443-4E00-BE9E-7CF1812099AF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9CF97F3-7F93-4E75-AEE5-56152B893D04}">
      <dgm:prSet/>
      <dgm:spPr/>
      <dgm:t>
        <a:bodyPr/>
        <a:lstStyle/>
        <a:p>
          <a:r>
            <a:rPr lang="en-US"/>
            <a:t>SMELL</a:t>
          </a:r>
        </a:p>
      </dgm:t>
    </dgm:pt>
    <dgm:pt modelId="{34091C46-09FC-4A15-B0DB-B780E3281434}" type="parTrans" cxnId="{7F5A667D-0F47-4A0B-BF48-D00F16C01AEF}">
      <dgm:prSet/>
      <dgm:spPr/>
      <dgm:t>
        <a:bodyPr/>
        <a:lstStyle/>
        <a:p>
          <a:endParaRPr lang="en-US"/>
        </a:p>
      </dgm:t>
    </dgm:pt>
    <dgm:pt modelId="{2D8092D2-07D6-4B64-817B-D6F1B519622B}" type="sibTrans" cxnId="{7F5A667D-0F47-4A0B-BF48-D00F16C01AEF}">
      <dgm:prSet/>
      <dgm:spPr/>
      <dgm:t>
        <a:bodyPr/>
        <a:lstStyle/>
        <a:p>
          <a:endParaRPr lang="en-US"/>
        </a:p>
      </dgm:t>
    </dgm:pt>
    <dgm:pt modelId="{D6F4AC17-7647-41C2-BD17-987E41A37AD6}">
      <dgm:prSet/>
      <dgm:spPr/>
      <dgm:t>
        <a:bodyPr/>
        <a:lstStyle/>
        <a:p>
          <a:r>
            <a:rPr lang="en-US"/>
            <a:t>HEARD </a:t>
          </a:r>
        </a:p>
      </dgm:t>
    </dgm:pt>
    <dgm:pt modelId="{D6439E09-678B-4918-B160-1114D0BA87BA}" type="parTrans" cxnId="{4B5A985F-930B-42D8-A8E9-54C98EA03421}">
      <dgm:prSet/>
      <dgm:spPr/>
      <dgm:t>
        <a:bodyPr/>
        <a:lstStyle/>
        <a:p>
          <a:endParaRPr lang="en-US"/>
        </a:p>
      </dgm:t>
    </dgm:pt>
    <dgm:pt modelId="{5BD26D3A-FC18-48C4-8231-35E3B0C914B0}" type="sibTrans" cxnId="{4B5A985F-930B-42D8-A8E9-54C98EA03421}">
      <dgm:prSet/>
      <dgm:spPr/>
      <dgm:t>
        <a:bodyPr/>
        <a:lstStyle/>
        <a:p>
          <a:endParaRPr lang="en-US"/>
        </a:p>
      </dgm:t>
    </dgm:pt>
    <dgm:pt modelId="{A9AA2F18-0432-4655-AD12-CFCCBCB380D0}">
      <dgm:prSet/>
      <dgm:spPr/>
      <dgm:t>
        <a:bodyPr/>
        <a:lstStyle/>
        <a:p>
          <a:r>
            <a:rPr lang="en-US"/>
            <a:t>ACTION </a:t>
          </a:r>
        </a:p>
      </dgm:t>
    </dgm:pt>
    <dgm:pt modelId="{D3B1BE74-670F-4C37-AB73-C3403DD18FAA}" type="parTrans" cxnId="{906814BE-1C21-44B1-A5FB-7ED30D25AF90}">
      <dgm:prSet/>
      <dgm:spPr/>
      <dgm:t>
        <a:bodyPr/>
        <a:lstStyle/>
        <a:p>
          <a:endParaRPr lang="en-US"/>
        </a:p>
      </dgm:t>
    </dgm:pt>
    <dgm:pt modelId="{2D0E1971-C78B-4D11-B446-6EEA5AC30A9A}" type="sibTrans" cxnId="{906814BE-1C21-44B1-A5FB-7ED30D25AF90}">
      <dgm:prSet/>
      <dgm:spPr/>
      <dgm:t>
        <a:bodyPr/>
        <a:lstStyle/>
        <a:p>
          <a:endParaRPr lang="en-US"/>
        </a:p>
      </dgm:t>
    </dgm:pt>
    <dgm:pt modelId="{B8C1BEA8-06AB-4558-B14D-5C118A20A766}">
      <dgm:prSet/>
      <dgm:spPr/>
      <dgm:t>
        <a:bodyPr/>
        <a:lstStyle/>
        <a:p>
          <a:r>
            <a:rPr lang="en-US"/>
            <a:t>CONVERSATION </a:t>
          </a:r>
        </a:p>
      </dgm:t>
    </dgm:pt>
    <dgm:pt modelId="{18BDEFB0-6DC7-454F-AC83-E7C7D08A697E}" type="parTrans" cxnId="{88F3290A-334E-44E6-91C7-D7D705F50573}">
      <dgm:prSet/>
      <dgm:spPr/>
      <dgm:t>
        <a:bodyPr/>
        <a:lstStyle/>
        <a:p>
          <a:endParaRPr lang="en-US"/>
        </a:p>
      </dgm:t>
    </dgm:pt>
    <dgm:pt modelId="{9615C01C-0C25-4299-A351-09282702A440}" type="sibTrans" cxnId="{88F3290A-334E-44E6-91C7-D7D705F50573}">
      <dgm:prSet/>
      <dgm:spPr/>
      <dgm:t>
        <a:bodyPr/>
        <a:lstStyle/>
        <a:p>
          <a:endParaRPr lang="en-US"/>
        </a:p>
      </dgm:t>
    </dgm:pt>
    <dgm:pt modelId="{69A4EF2F-0808-4DF7-8FE3-EBE542E2C416}">
      <dgm:prSet/>
      <dgm:spPr/>
      <dgm:t>
        <a:bodyPr/>
        <a:lstStyle/>
        <a:p>
          <a:r>
            <a:rPr lang="en-US"/>
            <a:t>KNOWELDGE </a:t>
          </a:r>
        </a:p>
      </dgm:t>
    </dgm:pt>
    <dgm:pt modelId="{E435C1C1-0024-4C30-ABEA-AB332E9C9862}" type="parTrans" cxnId="{930300B0-B75A-4293-BE45-FCECFCA84EEA}">
      <dgm:prSet/>
      <dgm:spPr/>
      <dgm:t>
        <a:bodyPr/>
        <a:lstStyle/>
        <a:p>
          <a:endParaRPr lang="en-US"/>
        </a:p>
      </dgm:t>
    </dgm:pt>
    <dgm:pt modelId="{80FDA74F-0A7A-467F-96DC-5FAA4E4F828E}" type="sibTrans" cxnId="{930300B0-B75A-4293-BE45-FCECFCA84EEA}">
      <dgm:prSet/>
      <dgm:spPr/>
      <dgm:t>
        <a:bodyPr/>
        <a:lstStyle/>
        <a:p>
          <a:endParaRPr lang="en-US"/>
        </a:p>
      </dgm:t>
    </dgm:pt>
    <dgm:pt modelId="{F9244AF2-1BA9-44AB-BD7C-94B93728D13B}">
      <dgm:prSet/>
      <dgm:spPr/>
      <dgm:t>
        <a:bodyPr/>
        <a:lstStyle/>
        <a:p>
          <a:r>
            <a:rPr lang="en-US"/>
            <a:t>SEEN </a:t>
          </a:r>
        </a:p>
      </dgm:t>
    </dgm:pt>
    <dgm:pt modelId="{D66C05A8-049A-4ABE-954B-A38F946D145B}" type="parTrans" cxnId="{3DE07C0F-9122-4BCE-9533-F86FEA191EB7}">
      <dgm:prSet/>
      <dgm:spPr/>
      <dgm:t>
        <a:bodyPr/>
        <a:lstStyle/>
        <a:p>
          <a:endParaRPr lang="en-US"/>
        </a:p>
      </dgm:t>
    </dgm:pt>
    <dgm:pt modelId="{661F03AF-8379-4D77-9EC4-9EC7E7CF8938}" type="sibTrans" cxnId="{3DE07C0F-9122-4BCE-9533-F86FEA191EB7}">
      <dgm:prSet/>
      <dgm:spPr/>
      <dgm:t>
        <a:bodyPr/>
        <a:lstStyle/>
        <a:p>
          <a:endParaRPr lang="en-US"/>
        </a:p>
      </dgm:t>
    </dgm:pt>
    <dgm:pt modelId="{8AC78D9A-989C-E74F-AE59-FADE534DEF9C}" type="pres">
      <dgm:prSet presAssocID="{8674F754-9443-4E00-BE9E-7CF1812099AF}" presName="diagram" presStyleCnt="0">
        <dgm:presLayoutVars>
          <dgm:dir/>
          <dgm:resizeHandles val="exact"/>
        </dgm:presLayoutVars>
      </dgm:prSet>
      <dgm:spPr/>
    </dgm:pt>
    <dgm:pt modelId="{C2179549-F7F2-C74B-B430-33D233E286E1}" type="pres">
      <dgm:prSet presAssocID="{49CF97F3-7F93-4E75-AEE5-56152B893D04}" presName="node" presStyleLbl="node1" presStyleIdx="0" presStyleCnt="6">
        <dgm:presLayoutVars>
          <dgm:bulletEnabled val="1"/>
        </dgm:presLayoutVars>
      </dgm:prSet>
      <dgm:spPr/>
    </dgm:pt>
    <dgm:pt modelId="{C2FE9D8D-5D02-014F-96B8-32614D839F4C}" type="pres">
      <dgm:prSet presAssocID="{2D8092D2-07D6-4B64-817B-D6F1B519622B}" presName="sibTrans" presStyleCnt="0"/>
      <dgm:spPr/>
    </dgm:pt>
    <dgm:pt modelId="{5A895E4A-D2CF-0147-ABF9-DB0F5D5595E7}" type="pres">
      <dgm:prSet presAssocID="{D6F4AC17-7647-41C2-BD17-987E41A37AD6}" presName="node" presStyleLbl="node1" presStyleIdx="1" presStyleCnt="6">
        <dgm:presLayoutVars>
          <dgm:bulletEnabled val="1"/>
        </dgm:presLayoutVars>
      </dgm:prSet>
      <dgm:spPr/>
    </dgm:pt>
    <dgm:pt modelId="{C902551C-5C5E-1F48-B100-B9C00B6E18F3}" type="pres">
      <dgm:prSet presAssocID="{5BD26D3A-FC18-48C4-8231-35E3B0C914B0}" presName="sibTrans" presStyleCnt="0"/>
      <dgm:spPr/>
    </dgm:pt>
    <dgm:pt modelId="{A8DD8265-F138-A744-97DC-17E37455AE5B}" type="pres">
      <dgm:prSet presAssocID="{A9AA2F18-0432-4655-AD12-CFCCBCB380D0}" presName="node" presStyleLbl="node1" presStyleIdx="2" presStyleCnt="6">
        <dgm:presLayoutVars>
          <dgm:bulletEnabled val="1"/>
        </dgm:presLayoutVars>
      </dgm:prSet>
      <dgm:spPr/>
    </dgm:pt>
    <dgm:pt modelId="{1321AE57-97B8-474D-96DC-E5B4C63BF040}" type="pres">
      <dgm:prSet presAssocID="{2D0E1971-C78B-4D11-B446-6EEA5AC30A9A}" presName="sibTrans" presStyleCnt="0"/>
      <dgm:spPr/>
    </dgm:pt>
    <dgm:pt modelId="{7B45FA05-E59C-7E42-B336-44EDE9430CE7}" type="pres">
      <dgm:prSet presAssocID="{B8C1BEA8-06AB-4558-B14D-5C118A20A766}" presName="node" presStyleLbl="node1" presStyleIdx="3" presStyleCnt="6">
        <dgm:presLayoutVars>
          <dgm:bulletEnabled val="1"/>
        </dgm:presLayoutVars>
      </dgm:prSet>
      <dgm:spPr/>
    </dgm:pt>
    <dgm:pt modelId="{BF657F45-8B93-C449-99C1-DB91048D3F98}" type="pres">
      <dgm:prSet presAssocID="{9615C01C-0C25-4299-A351-09282702A440}" presName="sibTrans" presStyleCnt="0"/>
      <dgm:spPr/>
    </dgm:pt>
    <dgm:pt modelId="{36E87D3C-D71C-E94A-9EA3-BE9A6E82A712}" type="pres">
      <dgm:prSet presAssocID="{69A4EF2F-0808-4DF7-8FE3-EBE542E2C416}" presName="node" presStyleLbl="node1" presStyleIdx="4" presStyleCnt="6">
        <dgm:presLayoutVars>
          <dgm:bulletEnabled val="1"/>
        </dgm:presLayoutVars>
      </dgm:prSet>
      <dgm:spPr/>
    </dgm:pt>
    <dgm:pt modelId="{4DDA3936-031E-974C-978F-4105F59ACAF5}" type="pres">
      <dgm:prSet presAssocID="{80FDA74F-0A7A-467F-96DC-5FAA4E4F828E}" presName="sibTrans" presStyleCnt="0"/>
      <dgm:spPr/>
    </dgm:pt>
    <dgm:pt modelId="{594443EF-A4E7-9E40-9551-FF891AE396C5}" type="pres">
      <dgm:prSet presAssocID="{F9244AF2-1BA9-44AB-BD7C-94B93728D13B}" presName="node" presStyleLbl="node1" presStyleIdx="5" presStyleCnt="6">
        <dgm:presLayoutVars>
          <dgm:bulletEnabled val="1"/>
        </dgm:presLayoutVars>
      </dgm:prSet>
      <dgm:spPr/>
    </dgm:pt>
  </dgm:ptLst>
  <dgm:cxnLst>
    <dgm:cxn modelId="{261B0407-780B-6047-AC89-30ABC10BF037}" type="presOf" srcId="{D6F4AC17-7647-41C2-BD17-987E41A37AD6}" destId="{5A895E4A-D2CF-0147-ABF9-DB0F5D5595E7}" srcOrd="0" destOrd="0" presId="urn:microsoft.com/office/officeart/2005/8/layout/default"/>
    <dgm:cxn modelId="{5DB6DD07-3979-914B-8ECC-63488453D7D8}" type="presOf" srcId="{49CF97F3-7F93-4E75-AEE5-56152B893D04}" destId="{C2179549-F7F2-C74B-B430-33D233E286E1}" srcOrd="0" destOrd="0" presId="urn:microsoft.com/office/officeart/2005/8/layout/default"/>
    <dgm:cxn modelId="{88F3290A-334E-44E6-91C7-D7D705F50573}" srcId="{8674F754-9443-4E00-BE9E-7CF1812099AF}" destId="{B8C1BEA8-06AB-4558-B14D-5C118A20A766}" srcOrd="3" destOrd="0" parTransId="{18BDEFB0-6DC7-454F-AC83-E7C7D08A697E}" sibTransId="{9615C01C-0C25-4299-A351-09282702A440}"/>
    <dgm:cxn modelId="{3DE07C0F-9122-4BCE-9533-F86FEA191EB7}" srcId="{8674F754-9443-4E00-BE9E-7CF1812099AF}" destId="{F9244AF2-1BA9-44AB-BD7C-94B93728D13B}" srcOrd="5" destOrd="0" parTransId="{D66C05A8-049A-4ABE-954B-A38F946D145B}" sibTransId="{661F03AF-8379-4D77-9EC4-9EC7E7CF8938}"/>
    <dgm:cxn modelId="{4B5A985F-930B-42D8-A8E9-54C98EA03421}" srcId="{8674F754-9443-4E00-BE9E-7CF1812099AF}" destId="{D6F4AC17-7647-41C2-BD17-987E41A37AD6}" srcOrd="1" destOrd="0" parTransId="{D6439E09-678B-4918-B160-1114D0BA87BA}" sibTransId="{5BD26D3A-FC18-48C4-8231-35E3B0C914B0}"/>
    <dgm:cxn modelId="{0841DE58-EF30-3D4A-9E8C-3A1CA868EF2A}" type="presOf" srcId="{8674F754-9443-4E00-BE9E-7CF1812099AF}" destId="{8AC78D9A-989C-E74F-AE59-FADE534DEF9C}" srcOrd="0" destOrd="0" presId="urn:microsoft.com/office/officeart/2005/8/layout/default"/>
    <dgm:cxn modelId="{26812E59-10ED-DD4F-B642-77C5B89B9271}" type="presOf" srcId="{F9244AF2-1BA9-44AB-BD7C-94B93728D13B}" destId="{594443EF-A4E7-9E40-9551-FF891AE396C5}" srcOrd="0" destOrd="0" presId="urn:microsoft.com/office/officeart/2005/8/layout/default"/>
    <dgm:cxn modelId="{7F5A667D-0F47-4A0B-BF48-D00F16C01AEF}" srcId="{8674F754-9443-4E00-BE9E-7CF1812099AF}" destId="{49CF97F3-7F93-4E75-AEE5-56152B893D04}" srcOrd="0" destOrd="0" parTransId="{34091C46-09FC-4A15-B0DB-B780E3281434}" sibTransId="{2D8092D2-07D6-4B64-817B-D6F1B519622B}"/>
    <dgm:cxn modelId="{1692A49A-3EE6-4A48-9D47-CA49C6145DFB}" type="presOf" srcId="{69A4EF2F-0808-4DF7-8FE3-EBE542E2C416}" destId="{36E87D3C-D71C-E94A-9EA3-BE9A6E82A712}" srcOrd="0" destOrd="0" presId="urn:microsoft.com/office/officeart/2005/8/layout/default"/>
    <dgm:cxn modelId="{930300B0-B75A-4293-BE45-FCECFCA84EEA}" srcId="{8674F754-9443-4E00-BE9E-7CF1812099AF}" destId="{69A4EF2F-0808-4DF7-8FE3-EBE542E2C416}" srcOrd="4" destOrd="0" parTransId="{E435C1C1-0024-4C30-ABEA-AB332E9C9862}" sibTransId="{80FDA74F-0A7A-467F-96DC-5FAA4E4F828E}"/>
    <dgm:cxn modelId="{906814BE-1C21-44B1-A5FB-7ED30D25AF90}" srcId="{8674F754-9443-4E00-BE9E-7CF1812099AF}" destId="{A9AA2F18-0432-4655-AD12-CFCCBCB380D0}" srcOrd="2" destOrd="0" parTransId="{D3B1BE74-670F-4C37-AB73-C3403DD18FAA}" sibTransId="{2D0E1971-C78B-4D11-B446-6EEA5AC30A9A}"/>
    <dgm:cxn modelId="{663AC0E0-FA01-004C-AC38-AA356B4E1AF0}" type="presOf" srcId="{B8C1BEA8-06AB-4558-B14D-5C118A20A766}" destId="{7B45FA05-E59C-7E42-B336-44EDE9430CE7}" srcOrd="0" destOrd="0" presId="urn:microsoft.com/office/officeart/2005/8/layout/default"/>
    <dgm:cxn modelId="{AB23ADFB-F306-5B4B-9EFF-FEC23849B8AD}" type="presOf" srcId="{A9AA2F18-0432-4655-AD12-CFCCBCB380D0}" destId="{A8DD8265-F138-A744-97DC-17E37455AE5B}" srcOrd="0" destOrd="0" presId="urn:microsoft.com/office/officeart/2005/8/layout/default"/>
    <dgm:cxn modelId="{E62529AC-4FD6-9C43-803C-783E7EFDF53B}" type="presParOf" srcId="{8AC78D9A-989C-E74F-AE59-FADE534DEF9C}" destId="{C2179549-F7F2-C74B-B430-33D233E286E1}" srcOrd="0" destOrd="0" presId="urn:microsoft.com/office/officeart/2005/8/layout/default"/>
    <dgm:cxn modelId="{951B4C8E-5A2A-744B-867A-DE99EE91B2CC}" type="presParOf" srcId="{8AC78D9A-989C-E74F-AE59-FADE534DEF9C}" destId="{C2FE9D8D-5D02-014F-96B8-32614D839F4C}" srcOrd="1" destOrd="0" presId="urn:microsoft.com/office/officeart/2005/8/layout/default"/>
    <dgm:cxn modelId="{2EE2EB0F-D07A-1A4D-B292-CED2EFC4A848}" type="presParOf" srcId="{8AC78D9A-989C-E74F-AE59-FADE534DEF9C}" destId="{5A895E4A-D2CF-0147-ABF9-DB0F5D5595E7}" srcOrd="2" destOrd="0" presId="urn:microsoft.com/office/officeart/2005/8/layout/default"/>
    <dgm:cxn modelId="{8DF9D4B2-EF96-3A4E-9516-EB5DE86DB29E}" type="presParOf" srcId="{8AC78D9A-989C-E74F-AE59-FADE534DEF9C}" destId="{C902551C-5C5E-1F48-B100-B9C00B6E18F3}" srcOrd="3" destOrd="0" presId="urn:microsoft.com/office/officeart/2005/8/layout/default"/>
    <dgm:cxn modelId="{77AD56A0-68E0-0440-A897-18FE6423BC07}" type="presParOf" srcId="{8AC78D9A-989C-E74F-AE59-FADE534DEF9C}" destId="{A8DD8265-F138-A744-97DC-17E37455AE5B}" srcOrd="4" destOrd="0" presId="urn:microsoft.com/office/officeart/2005/8/layout/default"/>
    <dgm:cxn modelId="{7C2E3C6A-5639-0847-8D53-E226EE67C858}" type="presParOf" srcId="{8AC78D9A-989C-E74F-AE59-FADE534DEF9C}" destId="{1321AE57-97B8-474D-96DC-E5B4C63BF040}" srcOrd="5" destOrd="0" presId="urn:microsoft.com/office/officeart/2005/8/layout/default"/>
    <dgm:cxn modelId="{C7979D93-0800-C046-BEB1-6F5EAD64DE6B}" type="presParOf" srcId="{8AC78D9A-989C-E74F-AE59-FADE534DEF9C}" destId="{7B45FA05-E59C-7E42-B336-44EDE9430CE7}" srcOrd="6" destOrd="0" presId="urn:microsoft.com/office/officeart/2005/8/layout/default"/>
    <dgm:cxn modelId="{A0186C9B-06F0-B548-BC36-BDC26C6D774F}" type="presParOf" srcId="{8AC78D9A-989C-E74F-AE59-FADE534DEF9C}" destId="{BF657F45-8B93-C449-99C1-DB91048D3F98}" srcOrd="7" destOrd="0" presId="urn:microsoft.com/office/officeart/2005/8/layout/default"/>
    <dgm:cxn modelId="{F83DFA7A-DD38-524D-83CF-E679E6AD9DC6}" type="presParOf" srcId="{8AC78D9A-989C-E74F-AE59-FADE534DEF9C}" destId="{36E87D3C-D71C-E94A-9EA3-BE9A6E82A712}" srcOrd="8" destOrd="0" presId="urn:microsoft.com/office/officeart/2005/8/layout/default"/>
    <dgm:cxn modelId="{0D88E159-067B-0A43-A8EA-1E1C36A299C6}" type="presParOf" srcId="{8AC78D9A-989C-E74F-AE59-FADE534DEF9C}" destId="{4DDA3936-031E-974C-978F-4105F59ACAF5}" srcOrd="9" destOrd="0" presId="urn:microsoft.com/office/officeart/2005/8/layout/default"/>
    <dgm:cxn modelId="{123A01F3-12BB-6848-83BA-8342C51FA8B5}" type="presParOf" srcId="{8AC78D9A-989C-E74F-AE59-FADE534DEF9C}" destId="{594443EF-A4E7-9E40-9551-FF891AE396C5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D1115E2-CC73-46DF-A4CE-39E1436E9EEE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151B3C2-7809-4B54-88CA-F2F651B36F58}">
      <dgm:prSet/>
      <dgm:spPr/>
      <dgm:t>
        <a:bodyPr/>
        <a:lstStyle/>
        <a:p>
          <a:r>
            <a:rPr lang="en-US"/>
            <a:t>WHO? </a:t>
          </a:r>
        </a:p>
      </dgm:t>
    </dgm:pt>
    <dgm:pt modelId="{96D954E7-24E5-46EF-9968-AD847BD84D42}" type="parTrans" cxnId="{0C993A92-0B8C-4D3C-A93B-9DC687257B32}">
      <dgm:prSet/>
      <dgm:spPr/>
      <dgm:t>
        <a:bodyPr/>
        <a:lstStyle/>
        <a:p>
          <a:endParaRPr lang="en-US"/>
        </a:p>
      </dgm:t>
    </dgm:pt>
    <dgm:pt modelId="{01734C45-9948-4B6E-AC68-4D2DEC041B4B}" type="sibTrans" cxnId="{0C993A92-0B8C-4D3C-A93B-9DC687257B32}">
      <dgm:prSet/>
      <dgm:spPr/>
      <dgm:t>
        <a:bodyPr/>
        <a:lstStyle/>
        <a:p>
          <a:endParaRPr lang="en-US"/>
        </a:p>
      </dgm:t>
    </dgm:pt>
    <dgm:pt modelId="{DBC9D21D-5211-4882-B608-148D0B9F02B4}">
      <dgm:prSet/>
      <dgm:spPr/>
      <dgm:t>
        <a:bodyPr/>
        <a:lstStyle/>
        <a:p>
          <a:r>
            <a:rPr lang="en-US"/>
            <a:t>WHAT? </a:t>
          </a:r>
        </a:p>
      </dgm:t>
    </dgm:pt>
    <dgm:pt modelId="{BC262F34-30E2-4151-A139-4341C2463F23}" type="parTrans" cxnId="{96709381-6E26-43DB-9E16-FA81D85B1D40}">
      <dgm:prSet/>
      <dgm:spPr/>
      <dgm:t>
        <a:bodyPr/>
        <a:lstStyle/>
        <a:p>
          <a:endParaRPr lang="en-US"/>
        </a:p>
      </dgm:t>
    </dgm:pt>
    <dgm:pt modelId="{A7DCD5DE-8F08-404E-857E-5143DF800741}" type="sibTrans" cxnId="{96709381-6E26-43DB-9E16-FA81D85B1D40}">
      <dgm:prSet/>
      <dgm:spPr/>
      <dgm:t>
        <a:bodyPr/>
        <a:lstStyle/>
        <a:p>
          <a:endParaRPr lang="en-US"/>
        </a:p>
      </dgm:t>
    </dgm:pt>
    <dgm:pt modelId="{8183F6B2-4899-43D3-80B9-56B22DF6367A}">
      <dgm:prSet/>
      <dgm:spPr/>
      <dgm:t>
        <a:bodyPr/>
        <a:lstStyle/>
        <a:p>
          <a:r>
            <a:rPr lang="en-US"/>
            <a:t>WHEN? </a:t>
          </a:r>
        </a:p>
      </dgm:t>
    </dgm:pt>
    <dgm:pt modelId="{56434CA0-E16E-46B1-B3C6-8ED956F953D7}" type="parTrans" cxnId="{B52A8B0E-B6C7-4A77-A952-B0CCE928F989}">
      <dgm:prSet/>
      <dgm:spPr/>
      <dgm:t>
        <a:bodyPr/>
        <a:lstStyle/>
        <a:p>
          <a:endParaRPr lang="en-US"/>
        </a:p>
      </dgm:t>
    </dgm:pt>
    <dgm:pt modelId="{5C609C9D-8E39-43B3-813C-6E66219C46EB}" type="sibTrans" cxnId="{B52A8B0E-B6C7-4A77-A952-B0CCE928F989}">
      <dgm:prSet/>
      <dgm:spPr/>
      <dgm:t>
        <a:bodyPr/>
        <a:lstStyle/>
        <a:p>
          <a:endParaRPr lang="en-US"/>
        </a:p>
      </dgm:t>
    </dgm:pt>
    <dgm:pt modelId="{AAD184DB-7C54-4C5C-A27D-8EC00910619B}">
      <dgm:prSet/>
      <dgm:spPr/>
      <dgm:t>
        <a:bodyPr/>
        <a:lstStyle/>
        <a:p>
          <a:r>
            <a:rPr lang="en-US"/>
            <a:t>WHY? </a:t>
          </a:r>
        </a:p>
      </dgm:t>
    </dgm:pt>
    <dgm:pt modelId="{9E9500F4-E46D-47E5-95FA-AEAE158618C7}" type="parTrans" cxnId="{C4C6E49F-B780-4D81-9D5C-2A6029972FBC}">
      <dgm:prSet/>
      <dgm:spPr/>
      <dgm:t>
        <a:bodyPr/>
        <a:lstStyle/>
        <a:p>
          <a:endParaRPr lang="en-US"/>
        </a:p>
      </dgm:t>
    </dgm:pt>
    <dgm:pt modelId="{9F4CDF88-5C18-4345-AABB-0EDC314DFD7F}" type="sibTrans" cxnId="{C4C6E49F-B780-4D81-9D5C-2A6029972FBC}">
      <dgm:prSet/>
      <dgm:spPr/>
      <dgm:t>
        <a:bodyPr/>
        <a:lstStyle/>
        <a:p>
          <a:endParaRPr lang="en-US"/>
        </a:p>
      </dgm:t>
    </dgm:pt>
    <dgm:pt modelId="{D70E2572-FB6A-40C6-A212-D00CF069A10A}">
      <dgm:prSet/>
      <dgm:spPr/>
      <dgm:t>
        <a:bodyPr/>
        <a:lstStyle/>
        <a:p>
          <a:r>
            <a:rPr lang="en-US"/>
            <a:t>WHERE? </a:t>
          </a:r>
        </a:p>
      </dgm:t>
    </dgm:pt>
    <dgm:pt modelId="{6E004133-51E7-4C1E-AA01-E9A0E8614DE7}" type="parTrans" cxnId="{24161EA9-ED26-44CA-A40E-5C893DF7C486}">
      <dgm:prSet/>
      <dgm:spPr/>
      <dgm:t>
        <a:bodyPr/>
        <a:lstStyle/>
        <a:p>
          <a:endParaRPr lang="en-US"/>
        </a:p>
      </dgm:t>
    </dgm:pt>
    <dgm:pt modelId="{36C5556D-FDA3-4BE4-9B9F-8F993C28D226}" type="sibTrans" cxnId="{24161EA9-ED26-44CA-A40E-5C893DF7C486}">
      <dgm:prSet/>
      <dgm:spPr/>
      <dgm:t>
        <a:bodyPr/>
        <a:lstStyle/>
        <a:p>
          <a:endParaRPr lang="en-US"/>
        </a:p>
      </dgm:t>
    </dgm:pt>
    <dgm:pt modelId="{E6B4FBA5-35A4-42BB-A369-F634864D6378}">
      <dgm:prSet/>
      <dgm:spPr/>
      <dgm:t>
        <a:bodyPr/>
        <a:lstStyle/>
        <a:p>
          <a:r>
            <a:rPr lang="en-US"/>
            <a:t>HOW? </a:t>
          </a:r>
        </a:p>
      </dgm:t>
    </dgm:pt>
    <dgm:pt modelId="{38D808B2-183D-4DE6-A5B1-95D045EBD64D}" type="parTrans" cxnId="{F1AE2558-B44F-4DEB-AD9C-D07AC64E684B}">
      <dgm:prSet/>
      <dgm:spPr/>
      <dgm:t>
        <a:bodyPr/>
        <a:lstStyle/>
        <a:p>
          <a:endParaRPr lang="en-US"/>
        </a:p>
      </dgm:t>
    </dgm:pt>
    <dgm:pt modelId="{0672C7A1-29CF-4318-8E91-CF4FB8F29A03}" type="sibTrans" cxnId="{F1AE2558-B44F-4DEB-AD9C-D07AC64E684B}">
      <dgm:prSet/>
      <dgm:spPr/>
      <dgm:t>
        <a:bodyPr/>
        <a:lstStyle/>
        <a:p>
          <a:endParaRPr lang="en-US"/>
        </a:p>
      </dgm:t>
    </dgm:pt>
    <dgm:pt modelId="{A021A20A-FEAA-B44F-8419-C987B9EB4714}" type="pres">
      <dgm:prSet presAssocID="{9D1115E2-CC73-46DF-A4CE-39E1436E9EEE}" presName="diagram" presStyleCnt="0">
        <dgm:presLayoutVars>
          <dgm:dir/>
          <dgm:resizeHandles val="exact"/>
        </dgm:presLayoutVars>
      </dgm:prSet>
      <dgm:spPr/>
    </dgm:pt>
    <dgm:pt modelId="{561DC06A-0A25-CF46-A219-E38520257EF9}" type="pres">
      <dgm:prSet presAssocID="{B151B3C2-7809-4B54-88CA-F2F651B36F58}" presName="node" presStyleLbl="node1" presStyleIdx="0" presStyleCnt="6">
        <dgm:presLayoutVars>
          <dgm:bulletEnabled val="1"/>
        </dgm:presLayoutVars>
      </dgm:prSet>
      <dgm:spPr/>
    </dgm:pt>
    <dgm:pt modelId="{5468B1D5-9535-544D-9575-5806B7C12E6C}" type="pres">
      <dgm:prSet presAssocID="{01734C45-9948-4B6E-AC68-4D2DEC041B4B}" presName="sibTrans" presStyleCnt="0"/>
      <dgm:spPr/>
    </dgm:pt>
    <dgm:pt modelId="{CE589149-82CD-2544-B931-1F292DD20432}" type="pres">
      <dgm:prSet presAssocID="{DBC9D21D-5211-4882-B608-148D0B9F02B4}" presName="node" presStyleLbl="node1" presStyleIdx="1" presStyleCnt="6">
        <dgm:presLayoutVars>
          <dgm:bulletEnabled val="1"/>
        </dgm:presLayoutVars>
      </dgm:prSet>
      <dgm:spPr/>
    </dgm:pt>
    <dgm:pt modelId="{1DD2D9CE-1778-434C-B41F-F7271B8078A8}" type="pres">
      <dgm:prSet presAssocID="{A7DCD5DE-8F08-404E-857E-5143DF800741}" presName="sibTrans" presStyleCnt="0"/>
      <dgm:spPr/>
    </dgm:pt>
    <dgm:pt modelId="{032368F4-936C-B34D-B2CE-FD66DFF00088}" type="pres">
      <dgm:prSet presAssocID="{8183F6B2-4899-43D3-80B9-56B22DF6367A}" presName="node" presStyleLbl="node1" presStyleIdx="2" presStyleCnt="6">
        <dgm:presLayoutVars>
          <dgm:bulletEnabled val="1"/>
        </dgm:presLayoutVars>
      </dgm:prSet>
      <dgm:spPr/>
    </dgm:pt>
    <dgm:pt modelId="{99937416-E102-714C-89D4-FD7D4E1BA7C6}" type="pres">
      <dgm:prSet presAssocID="{5C609C9D-8E39-43B3-813C-6E66219C46EB}" presName="sibTrans" presStyleCnt="0"/>
      <dgm:spPr/>
    </dgm:pt>
    <dgm:pt modelId="{812E07E4-6B4D-8D4F-9165-621081347D3D}" type="pres">
      <dgm:prSet presAssocID="{AAD184DB-7C54-4C5C-A27D-8EC00910619B}" presName="node" presStyleLbl="node1" presStyleIdx="3" presStyleCnt="6">
        <dgm:presLayoutVars>
          <dgm:bulletEnabled val="1"/>
        </dgm:presLayoutVars>
      </dgm:prSet>
      <dgm:spPr/>
    </dgm:pt>
    <dgm:pt modelId="{FB1E786C-F47F-9B4D-9FA4-98DA70058C62}" type="pres">
      <dgm:prSet presAssocID="{9F4CDF88-5C18-4345-AABB-0EDC314DFD7F}" presName="sibTrans" presStyleCnt="0"/>
      <dgm:spPr/>
    </dgm:pt>
    <dgm:pt modelId="{F749494F-0A2C-8A4A-B1FE-63836A58E04C}" type="pres">
      <dgm:prSet presAssocID="{D70E2572-FB6A-40C6-A212-D00CF069A10A}" presName="node" presStyleLbl="node1" presStyleIdx="4" presStyleCnt="6">
        <dgm:presLayoutVars>
          <dgm:bulletEnabled val="1"/>
        </dgm:presLayoutVars>
      </dgm:prSet>
      <dgm:spPr/>
    </dgm:pt>
    <dgm:pt modelId="{D06AE29A-EF2B-F746-81EE-6EE0CFC0DAFC}" type="pres">
      <dgm:prSet presAssocID="{36C5556D-FDA3-4BE4-9B9F-8F993C28D226}" presName="sibTrans" presStyleCnt="0"/>
      <dgm:spPr/>
    </dgm:pt>
    <dgm:pt modelId="{0E833434-AD08-6046-88D9-591F1A12728E}" type="pres">
      <dgm:prSet presAssocID="{E6B4FBA5-35A4-42BB-A369-F634864D6378}" presName="node" presStyleLbl="node1" presStyleIdx="5" presStyleCnt="6">
        <dgm:presLayoutVars>
          <dgm:bulletEnabled val="1"/>
        </dgm:presLayoutVars>
      </dgm:prSet>
      <dgm:spPr/>
    </dgm:pt>
  </dgm:ptLst>
  <dgm:cxnLst>
    <dgm:cxn modelId="{A4395E0D-0366-E44C-918A-0B33067CD0F6}" type="presOf" srcId="{AAD184DB-7C54-4C5C-A27D-8EC00910619B}" destId="{812E07E4-6B4D-8D4F-9165-621081347D3D}" srcOrd="0" destOrd="0" presId="urn:microsoft.com/office/officeart/2005/8/layout/default"/>
    <dgm:cxn modelId="{B52A8B0E-B6C7-4A77-A952-B0CCE928F989}" srcId="{9D1115E2-CC73-46DF-A4CE-39E1436E9EEE}" destId="{8183F6B2-4899-43D3-80B9-56B22DF6367A}" srcOrd="2" destOrd="0" parTransId="{56434CA0-E16E-46B1-B3C6-8ED956F953D7}" sibTransId="{5C609C9D-8E39-43B3-813C-6E66219C46EB}"/>
    <dgm:cxn modelId="{F6DBA917-6D35-3E42-8FBD-8EB1065DEB18}" type="presOf" srcId="{B151B3C2-7809-4B54-88CA-F2F651B36F58}" destId="{561DC06A-0A25-CF46-A219-E38520257EF9}" srcOrd="0" destOrd="0" presId="urn:microsoft.com/office/officeart/2005/8/layout/default"/>
    <dgm:cxn modelId="{F1AE2558-B44F-4DEB-AD9C-D07AC64E684B}" srcId="{9D1115E2-CC73-46DF-A4CE-39E1436E9EEE}" destId="{E6B4FBA5-35A4-42BB-A369-F634864D6378}" srcOrd="5" destOrd="0" parTransId="{38D808B2-183D-4DE6-A5B1-95D045EBD64D}" sibTransId="{0672C7A1-29CF-4318-8E91-CF4FB8F29A03}"/>
    <dgm:cxn modelId="{96709381-6E26-43DB-9E16-FA81D85B1D40}" srcId="{9D1115E2-CC73-46DF-A4CE-39E1436E9EEE}" destId="{DBC9D21D-5211-4882-B608-148D0B9F02B4}" srcOrd="1" destOrd="0" parTransId="{BC262F34-30E2-4151-A139-4341C2463F23}" sibTransId="{A7DCD5DE-8F08-404E-857E-5143DF800741}"/>
    <dgm:cxn modelId="{11CECB8D-C3A9-D542-93EA-4FE22062E3E5}" type="presOf" srcId="{DBC9D21D-5211-4882-B608-148D0B9F02B4}" destId="{CE589149-82CD-2544-B931-1F292DD20432}" srcOrd="0" destOrd="0" presId="urn:microsoft.com/office/officeart/2005/8/layout/default"/>
    <dgm:cxn modelId="{0C993A92-0B8C-4D3C-A93B-9DC687257B32}" srcId="{9D1115E2-CC73-46DF-A4CE-39E1436E9EEE}" destId="{B151B3C2-7809-4B54-88CA-F2F651B36F58}" srcOrd="0" destOrd="0" parTransId="{96D954E7-24E5-46EF-9968-AD847BD84D42}" sibTransId="{01734C45-9948-4B6E-AC68-4D2DEC041B4B}"/>
    <dgm:cxn modelId="{D3071798-884C-064C-B45D-EB7B3AB7F358}" type="presOf" srcId="{8183F6B2-4899-43D3-80B9-56B22DF6367A}" destId="{032368F4-936C-B34D-B2CE-FD66DFF00088}" srcOrd="0" destOrd="0" presId="urn:microsoft.com/office/officeart/2005/8/layout/default"/>
    <dgm:cxn modelId="{C4C6E49F-B780-4D81-9D5C-2A6029972FBC}" srcId="{9D1115E2-CC73-46DF-A4CE-39E1436E9EEE}" destId="{AAD184DB-7C54-4C5C-A27D-8EC00910619B}" srcOrd="3" destOrd="0" parTransId="{9E9500F4-E46D-47E5-95FA-AEAE158618C7}" sibTransId="{9F4CDF88-5C18-4345-AABB-0EDC314DFD7F}"/>
    <dgm:cxn modelId="{24161EA9-ED26-44CA-A40E-5C893DF7C486}" srcId="{9D1115E2-CC73-46DF-A4CE-39E1436E9EEE}" destId="{D70E2572-FB6A-40C6-A212-D00CF069A10A}" srcOrd="4" destOrd="0" parTransId="{6E004133-51E7-4C1E-AA01-E9A0E8614DE7}" sibTransId="{36C5556D-FDA3-4BE4-9B9F-8F993C28D226}"/>
    <dgm:cxn modelId="{3BCAAAB3-9716-FA4A-8EDA-0A398D46A1F8}" type="presOf" srcId="{D70E2572-FB6A-40C6-A212-D00CF069A10A}" destId="{F749494F-0A2C-8A4A-B1FE-63836A58E04C}" srcOrd="0" destOrd="0" presId="urn:microsoft.com/office/officeart/2005/8/layout/default"/>
    <dgm:cxn modelId="{4C0382C8-81A1-624A-B594-4AC753F0A7AB}" type="presOf" srcId="{9D1115E2-CC73-46DF-A4CE-39E1436E9EEE}" destId="{A021A20A-FEAA-B44F-8419-C987B9EB4714}" srcOrd="0" destOrd="0" presId="urn:microsoft.com/office/officeart/2005/8/layout/default"/>
    <dgm:cxn modelId="{FC0B2BCD-8AC8-3D48-BE57-00D0C185B6AC}" type="presOf" srcId="{E6B4FBA5-35A4-42BB-A369-F634864D6378}" destId="{0E833434-AD08-6046-88D9-591F1A12728E}" srcOrd="0" destOrd="0" presId="urn:microsoft.com/office/officeart/2005/8/layout/default"/>
    <dgm:cxn modelId="{64977119-3105-9B40-9A15-3AC653C24BA3}" type="presParOf" srcId="{A021A20A-FEAA-B44F-8419-C987B9EB4714}" destId="{561DC06A-0A25-CF46-A219-E38520257EF9}" srcOrd="0" destOrd="0" presId="urn:microsoft.com/office/officeart/2005/8/layout/default"/>
    <dgm:cxn modelId="{FDCBE3AC-43FC-5F4E-B662-473D1B909255}" type="presParOf" srcId="{A021A20A-FEAA-B44F-8419-C987B9EB4714}" destId="{5468B1D5-9535-544D-9575-5806B7C12E6C}" srcOrd="1" destOrd="0" presId="urn:microsoft.com/office/officeart/2005/8/layout/default"/>
    <dgm:cxn modelId="{BC99FC3B-FA5F-2B46-85C7-A9B635239E0B}" type="presParOf" srcId="{A021A20A-FEAA-B44F-8419-C987B9EB4714}" destId="{CE589149-82CD-2544-B931-1F292DD20432}" srcOrd="2" destOrd="0" presId="urn:microsoft.com/office/officeart/2005/8/layout/default"/>
    <dgm:cxn modelId="{E0AEA436-8422-7441-9115-BCF265A34EDC}" type="presParOf" srcId="{A021A20A-FEAA-B44F-8419-C987B9EB4714}" destId="{1DD2D9CE-1778-434C-B41F-F7271B8078A8}" srcOrd="3" destOrd="0" presId="urn:microsoft.com/office/officeart/2005/8/layout/default"/>
    <dgm:cxn modelId="{C7175611-C67F-CD44-B932-E8B610B6AC48}" type="presParOf" srcId="{A021A20A-FEAA-B44F-8419-C987B9EB4714}" destId="{032368F4-936C-B34D-B2CE-FD66DFF00088}" srcOrd="4" destOrd="0" presId="urn:microsoft.com/office/officeart/2005/8/layout/default"/>
    <dgm:cxn modelId="{12AD5E21-16CC-B14A-BEA3-7522056502BE}" type="presParOf" srcId="{A021A20A-FEAA-B44F-8419-C987B9EB4714}" destId="{99937416-E102-714C-89D4-FD7D4E1BA7C6}" srcOrd="5" destOrd="0" presId="urn:microsoft.com/office/officeart/2005/8/layout/default"/>
    <dgm:cxn modelId="{641FB4F4-0170-FD41-80B1-85CD88ED7C9B}" type="presParOf" srcId="{A021A20A-FEAA-B44F-8419-C987B9EB4714}" destId="{812E07E4-6B4D-8D4F-9165-621081347D3D}" srcOrd="6" destOrd="0" presId="urn:microsoft.com/office/officeart/2005/8/layout/default"/>
    <dgm:cxn modelId="{C0F4FDFE-C0AD-3F48-A12E-292122566DD7}" type="presParOf" srcId="{A021A20A-FEAA-B44F-8419-C987B9EB4714}" destId="{FB1E786C-F47F-9B4D-9FA4-98DA70058C62}" srcOrd="7" destOrd="0" presId="urn:microsoft.com/office/officeart/2005/8/layout/default"/>
    <dgm:cxn modelId="{403C3C40-F2F2-5C4A-9012-2CF0B2564B94}" type="presParOf" srcId="{A021A20A-FEAA-B44F-8419-C987B9EB4714}" destId="{F749494F-0A2C-8A4A-B1FE-63836A58E04C}" srcOrd="8" destOrd="0" presId="urn:microsoft.com/office/officeart/2005/8/layout/default"/>
    <dgm:cxn modelId="{07CDCFDB-F9C9-4E4F-AD0D-856F1A7CD7F0}" type="presParOf" srcId="{A021A20A-FEAA-B44F-8419-C987B9EB4714}" destId="{D06AE29A-EF2B-F746-81EE-6EE0CFC0DAFC}" srcOrd="9" destOrd="0" presId="urn:microsoft.com/office/officeart/2005/8/layout/default"/>
    <dgm:cxn modelId="{6EBAC721-A928-C749-B93A-BED46134983C}" type="presParOf" srcId="{A021A20A-FEAA-B44F-8419-C987B9EB4714}" destId="{0E833434-AD08-6046-88D9-591F1A12728E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0605249-9B3C-488C-BD1B-C984D19D3325}" type="doc">
      <dgm:prSet loTypeId="urn:microsoft.com/office/officeart/2005/8/layout/pyramid3" loCatId="pyramid" qsTypeId="urn:microsoft.com/office/officeart/2005/8/quickstyle/simple5" qsCatId="simple" csTypeId="urn:microsoft.com/office/officeart/2005/8/colors/colorful5" csCatId="colorful" phldr="1"/>
      <dgm:spPr/>
    </dgm:pt>
    <dgm:pt modelId="{C4F9A7E8-741C-4B8E-90D7-5ED934D0448D}">
      <dgm:prSet phldrT="[Text]" custT="1"/>
      <dgm:spPr>
        <a:xfrm rot="10800000">
          <a:off x="0" y="0"/>
          <a:ext cx="10058399" cy="1201208"/>
        </a:xfrm>
        <a:prstGeom prst="trapezoid">
          <a:avLst>
            <a:gd name="adj" fmla="val 139559"/>
          </a:avLst>
        </a:prstGeom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gm:spPr>
      <dgm:t>
        <a:bodyPr/>
        <a:lstStyle/>
        <a:p>
          <a:r>
            <a:rPr lang="en-US" sz="2400" b="1" dirty="0">
              <a:latin typeface="Arial" panose="020B0604020202020204" pitchFamily="34" charset="0"/>
              <a:ea typeface="+mn-ea"/>
              <a:cs typeface="Arial" panose="020B0604020202020204" pitchFamily="34" charset="0"/>
            </a:rPr>
            <a:t>Knowing</a:t>
          </a:r>
        </a:p>
      </dgm:t>
    </dgm:pt>
    <dgm:pt modelId="{BF7AC08B-2149-43DC-AD51-64B42E6ACC8D}" type="parTrans" cxnId="{D094E98A-933C-464C-AABF-8FFBF00D5F77}">
      <dgm:prSet/>
      <dgm:spPr/>
      <dgm:t>
        <a:bodyPr/>
        <a:lstStyle/>
        <a:p>
          <a:endParaRPr lang="en-US"/>
        </a:p>
      </dgm:t>
    </dgm:pt>
    <dgm:pt modelId="{5D8281C8-245C-4490-A9B8-568F4BEDA971}" type="sibTrans" cxnId="{D094E98A-933C-464C-AABF-8FFBF00D5F77}">
      <dgm:prSet/>
      <dgm:spPr/>
      <dgm:t>
        <a:bodyPr/>
        <a:lstStyle/>
        <a:p>
          <a:endParaRPr lang="en-US"/>
        </a:p>
      </dgm:t>
    </dgm:pt>
    <dgm:pt modelId="{E78B6570-31A8-4218-8427-CE634C69F9A7}">
      <dgm:prSet phldrT="[Text]" custT="1"/>
      <dgm:spPr>
        <a:xfrm rot="10800000">
          <a:off x="1676400" y="1201208"/>
          <a:ext cx="6705599" cy="1201208"/>
        </a:xfrm>
        <a:prstGeom prst="trapezoid">
          <a:avLst>
            <a:gd name="adj" fmla="val 139559"/>
          </a:avLst>
        </a:prstGeom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gm:spPr>
      <dgm:t>
        <a:bodyPr/>
        <a:lstStyle/>
        <a:p>
          <a:r>
            <a:rPr lang="en-US" sz="2400" b="1">
              <a:latin typeface="Arial" panose="020B0604020202020204" pitchFamily="34" charset="0"/>
              <a:ea typeface="+mn-ea"/>
              <a:cs typeface="Arial" panose="020B0604020202020204" pitchFamily="34" charset="0"/>
            </a:rPr>
            <a:t>Believing</a:t>
          </a:r>
          <a:endParaRPr lang="en-US" sz="2400" b="1" dirty="0"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17BA083D-6BDB-4935-B2FF-E0FB68A3461E}" type="parTrans" cxnId="{322446DF-AD20-48C1-AF94-2D083009C9A4}">
      <dgm:prSet/>
      <dgm:spPr/>
      <dgm:t>
        <a:bodyPr/>
        <a:lstStyle/>
        <a:p>
          <a:endParaRPr lang="en-US"/>
        </a:p>
      </dgm:t>
    </dgm:pt>
    <dgm:pt modelId="{0BA2FFBD-C193-4968-AA15-051452CD19AB}" type="sibTrans" cxnId="{322446DF-AD20-48C1-AF94-2D083009C9A4}">
      <dgm:prSet/>
      <dgm:spPr/>
      <dgm:t>
        <a:bodyPr/>
        <a:lstStyle/>
        <a:p>
          <a:endParaRPr lang="en-US"/>
        </a:p>
      </dgm:t>
    </dgm:pt>
    <dgm:pt modelId="{139918BB-9DE8-47B5-BEC6-4D5A43E4E2EE}">
      <dgm:prSet phldrT="[Text]" custT="1"/>
      <dgm:spPr>
        <a:xfrm rot="10800000">
          <a:off x="3352799" y="2402416"/>
          <a:ext cx="3352799" cy="1201208"/>
        </a:xfrm>
        <a:prstGeom prst="trapezoid">
          <a:avLst>
            <a:gd name="adj" fmla="val 139559"/>
          </a:avLst>
        </a:prstGeom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gm:spPr>
      <dgm:t>
        <a:bodyPr/>
        <a:lstStyle/>
        <a:p>
          <a:r>
            <a:rPr lang="en-US" sz="2400" b="1" dirty="0">
              <a:latin typeface="Arial" panose="020B0604020202020204" pitchFamily="34" charset="0"/>
              <a:ea typeface="+mn-ea"/>
              <a:cs typeface="Arial" panose="020B0604020202020204" pitchFamily="34" charset="0"/>
            </a:rPr>
            <a:t>Suspecting</a:t>
          </a:r>
        </a:p>
      </dgm:t>
    </dgm:pt>
    <dgm:pt modelId="{DCBD3410-6211-407D-80EB-D2F1DC493188}" type="parTrans" cxnId="{43DDF188-7044-451C-81C1-F2AA9F1F3104}">
      <dgm:prSet/>
      <dgm:spPr/>
      <dgm:t>
        <a:bodyPr/>
        <a:lstStyle/>
        <a:p>
          <a:endParaRPr lang="en-US"/>
        </a:p>
      </dgm:t>
    </dgm:pt>
    <dgm:pt modelId="{CBD1114B-39B8-4252-8F36-3D99E226D3F0}" type="sibTrans" cxnId="{43DDF188-7044-451C-81C1-F2AA9F1F3104}">
      <dgm:prSet/>
      <dgm:spPr/>
      <dgm:t>
        <a:bodyPr/>
        <a:lstStyle/>
        <a:p>
          <a:endParaRPr lang="en-US"/>
        </a:p>
      </dgm:t>
    </dgm:pt>
    <dgm:pt modelId="{1CB5EA9B-FA24-4A05-910D-2AEBDE6F0F5B}" type="pres">
      <dgm:prSet presAssocID="{70605249-9B3C-488C-BD1B-C984D19D3325}" presName="Name0" presStyleCnt="0">
        <dgm:presLayoutVars>
          <dgm:dir/>
          <dgm:animLvl val="lvl"/>
          <dgm:resizeHandles val="exact"/>
        </dgm:presLayoutVars>
      </dgm:prSet>
      <dgm:spPr/>
    </dgm:pt>
    <dgm:pt modelId="{899BF5D1-4573-4397-94E8-FFE8D64E7F77}" type="pres">
      <dgm:prSet presAssocID="{C4F9A7E8-741C-4B8E-90D7-5ED934D0448D}" presName="Name8" presStyleCnt="0"/>
      <dgm:spPr/>
    </dgm:pt>
    <dgm:pt modelId="{9AF7140A-1B63-4AF0-AC14-000DD44253A7}" type="pres">
      <dgm:prSet presAssocID="{C4F9A7E8-741C-4B8E-90D7-5ED934D0448D}" presName="level" presStyleLbl="node1" presStyleIdx="0" presStyleCnt="3">
        <dgm:presLayoutVars>
          <dgm:chMax val="1"/>
          <dgm:bulletEnabled val="1"/>
        </dgm:presLayoutVars>
      </dgm:prSet>
      <dgm:spPr/>
    </dgm:pt>
    <dgm:pt modelId="{DD7CCD27-9E92-4386-9912-081D94CDC647}" type="pres">
      <dgm:prSet presAssocID="{C4F9A7E8-741C-4B8E-90D7-5ED934D0448D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EED2144-DE0B-4C56-8FEF-F7001BE063DF}" type="pres">
      <dgm:prSet presAssocID="{E78B6570-31A8-4218-8427-CE634C69F9A7}" presName="Name8" presStyleCnt="0"/>
      <dgm:spPr/>
    </dgm:pt>
    <dgm:pt modelId="{E39C8E5E-ADAF-411E-B5AC-9A53AFCEB9FA}" type="pres">
      <dgm:prSet presAssocID="{E78B6570-31A8-4218-8427-CE634C69F9A7}" presName="level" presStyleLbl="node1" presStyleIdx="1" presStyleCnt="3" custScaleX="113767">
        <dgm:presLayoutVars>
          <dgm:chMax val="1"/>
          <dgm:bulletEnabled val="1"/>
        </dgm:presLayoutVars>
      </dgm:prSet>
      <dgm:spPr/>
    </dgm:pt>
    <dgm:pt modelId="{B6B5E9B3-D27E-4E7B-9245-27023A88BA19}" type="pres">
      <dgm:prSet presAssocID="{E78B6570-31A8-4218-8427-CE634C69F9A7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1FFF9A8E-B7BE-4119-A7F0-ED353F0D4BD2}" type="pres">
      <dgm:prSet presAssocID="{139918BB-9DE8-47B5-BEC6-4D5A43E4E2EE}" presName="Name8" presStyleCnt="0"/>
      <dgm:spPr/>
    </dgm:pt>
    <dgm:pt modelId="{2AF2D461-9AA2-4F5C-9EED-7B89FEBDAB57}" type="pres">
      <dgm:prSet presAssocID="{139918BB-9DE8-47B5-BEC6-4D5A43E4E2EE}" presName="level" presStyleLbl="node1" presStyleIdx="2" presStyleCnt="3" custScaleX="160714">
        <dgm:presLayoutVars>
          <dgm:chMax val="1"/>
          <dgm:bulletEnabled val="1"/>
        </dgm:presLayoutVars>
      </dgm:prSet>
      <dgm:spPr/>
    </dgm:pt>
    <dgm:pt modelId="{BB96676E-EB88-4FC0-958D-97F77450821C}" type="pres">
      <dgm:prSet presAssocID="{139918BB-9DE8-47B5-BEC6-4D5A43E4E2EE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A1FFF92D-C732-4170-9F5C-F5780358DED8}" type="presOf" srcId="{E78B6570-31A8-4218-8427-CE634C69F9A7}" destId="{B6B5E9B3-D27E-4E7B-9245-27023A88BA19}" srcOrd="1" destOrd="0" presId="urn:microsoft.com/office/officeart/2005/8/layout/pyramid3"/>
    <dgm:cxn modelId="{D9B9C463-BFDB-415B-926B-28E3FBC9F771}" type="presOf" srcId="{70605249-9B3C-488C-BD1B-C984D19D3325}" destId="{1CB5EA9B-FA24-4A05-910D-2AEBDE6F0F5B}" srcOrd="0" destOrd="0" presId="urn:microsoft.com/office/officeart/2005/8/layout/pyramid3"/>
    <dgm:cxn modelId="{7A7AFD49-73FF-450E-A547-4E5754477223}" type="presOf" srcId="{C4F9A7E8-741C-4B8E-90D7-5ED934D0448D}" destId="{9AF7140A-1B63-4AF0-AC14-000DD44253A7}" srcOrd="0" destOrd="0" presId="urn:microsoft.com/office/officeart/2005/8/layout/pyramid3"/>
    <dgm:cxn modelId="{69F06E4F-D135-4227-81A7-FDBF188A5EA2}" type="presOf" srcId="{139918BB-9DE8-47B5-BEC6-4D5A43E4E2EE}" destId="{BB96676E-EB88-4FC0-958D-97F77450821C}" srcOrd="1" destOrd="0" presId="urn:microsoft.com/office/officeart/2005/8/layout/pyramid3"/>
    <dgm:cxn modelId="{43DDF188-7044-451C-81C1-F2AA9F1F3104}" srcId="{70605249-9B3C-488C-BD1B-C984D19D3325}" destId="{139918BB-9DE8-47B5-BEC6-4D5A43E4E2EE}" srcOrd="2" destOrd="0" parTransId="{DCBD3410-6211-407D-80EB-D2F1DC493188}" sibTransId="{CBD1114B-39B8-4252-8F36-3D99E226D3F0}"/>
    <dgm:cxn modelId="{D094E98A-933C-464C-AABF-8FFBF00D5F77}" srcId="{70605249-9B3C-488C-BD1B-C984D19D3325}" destId="{C4F9A7E8-741C-4B8E-90D7-5ED934D0448D}" srcOrd="0" destOrd="0" parTransId="{BF7AC08B-2149-43DC-AD51-64B42E6ACC8D}" sibTransId="{5D8281C8-245C-4490-A9B8-568F4BEDA971}"/>
    <dgm:cxn modelId="{073C4EB8-A59A-4464-ACC4-4470C10BE9C2}" type="presOf" srcId="{E78B6570-31A8-4218-8427-CE634C69F9A7}" destId="{E39C8E5E-ADAF-411E-B5AC-9A53AFCEB9FA}" srcOrd="0" destOrd="0" presId="urn:microsoft.com/office/officeart/2005/8/layout/pyramid3"/>
    <dgm:cxn modelId="{322446DF-AD20-48C1-AF94-2D083009C9A4}" srcId="{70605249-9B3C-488C-BD1B-C984D19D3325}" destId="{E78B6570-31A8-4218-8427-CE634C69F9A7}" srcOrd="1" destOrd="0" parTransId="{17BA083D-6BDB-4935-B2FF-E0FB68A3461E}" sibTransId="{0BA2FFBD-C193-4968-AA15-051452CD19AB}"/>
    <dgm:cxn modelId="{9CA50CE1-5A8D-460B-B3B9-6CFBD0DF7F42}" type="presOf" srcId="{139918BB-9DE8-47B5-BEC6-4D5A43E4E2EE}" destId="{2AF2D461-9AA2-4F5C-9EED-7B89FEBDAB57}" srcOrd="0" destOrd="0" presId="urn:microsoft.com/office/officeart/2005/8/layout/pyramid3"/>
    <dgm:cxn modelId="{E64D7BF0-8393-438C-9F12-06D2E0248703}" type="presOf" srcId="{C4F9A7E8-741C-4B8E-90D7-5ED934D0448D}" destId="{DD7CCD27-9E92-4386-9912-081D94CDC647}" srcOrd="1" destOrd="0" presId="urn:microsoft.com/office/officeart/2005/8/layout/pyramid3"/>
    <dgm:cxn modelId="{708E6386-2B22-47E6-87C5-C916205A653A}" type="presParOf" srcId="{1CB5EA9B-FA24-4A05-910D-2AEBDE6F0F5B}" destId="{899BF5D1-4573-4397-94E8-FFE8D64E7F77}" srcOrd="0" destOrd="0" presId="urn:microsoft.com/office/officeart/2005/8/layout/pyramid3"/>
    <dgm:cxn modelId="{169E76A8-650D-4688-B769-C2BE0E3CC033}" type="presParOf" srcId="{899BF5D1-4573-4397-94E8-FFE8D64E7F77}" destId="{9AF7140A-1B63-4AF0-AC14-000DD44253A7}" srcOrd="0" destOrd="0" presId="urn:microsoft.com/office/officeart/2005/8/layout/pyramid3"/>
    <dgm:cxn modelId="{15C6E205-DF48-4895-AF28-B0EC4D5EADB6}" type="presParOf" srcId="{899BF5D1-4573-4397-94E8-FFE8D64E7F77}" destId="{DD7CCD27-9E92-4386-9912-081D94CDC647}" srcOrd="1" destOrd="0" presId="urn:microsoft.com/office/officeart/2005/8/layout/pyramid3"/>
    <dgm:cxn modelId="{6B2EB677-FA64-4E72-ADC9-38248F6BC7E9}" type="presParOf" srcId="{1CB5EA9B-FA24-4A05-910D-2AEBDE6F0F5B}" destId="{3EED2144-DE0B-4C56-8FEF-F7001BE063DF}" srcOrd="1" destOrd="0" presId="urn:microsoft.com/office/officeart/2005/8/layout/pyramid3"/>
    <dgm:cxn modelId="{CDB691EC-6BE3-43A4-9EAD-06FED565B98B}" type="presParOf" srcId="{3EED2144-DE0B-4C56-8FEF-F7001BE063DF}" destId="{E39C8E5E-ADAF-411E-B5AC-9A53AFCEB9FA}" srcOrd="0" destOrd="0" presId="urn:microsoft.com/office/officeart/2005/8/layout/pyramid3"/>
    <dgm:cxn modelId="{3F076D11-3405-4183-8C6F-97F1E6F8AA00}" type="presParOf" srcId="{3EED2144-DE0B-4C56-8FEF-F7001BE063DF}" destId="{B6B5E9B3-D27E-4E7B-9245-27023A88BA19}" srcOrd="1" destOrd="0" presId="urn:microsoft.com/office/officeart/2005/8/layout/pyramid3"/>
    <dgm:cxn modelId="{08EEB19D-09B4-4EFA-AB7A-E1158D946195}" type="presParOf" srcId="{1CB5EA9B-FA24-4A05-910D-2AEBDE6F0F5B}" destId="{1FFF9A8E-B7BE-4119-A7F0-ED353F0D4BD2}" srcOrd="2" destOrd="0" presId="urn:microsoft.com/office/officeart/2005/8/layout/pyramid3"/>
    <dgm:cxn modelId="{558DDCDC-DCA0-46DF-97DC-71FE2F79BE02}" type="presParOf" srcId="{1FFF9A8E-B7BE-4119-A7F0-ED353F0D4BD2}" destId="{2AF2D461-9AA2-4F5C-9EED-7B89FEBDAB57}" srcOrd="0" destOrd="0" presId="urn:microsoft.com/office/officeart/2005/8/layout/pyramid3"/>
    <dgm:cxn modelId="{83914CC8-F8C8-4198-94CA-0460C475243A}" type="presParOf" srcId="{1FFF9A8E-B7BE-4119-A7F0-ED353F0D4BD2}" destId="{BB96676E-EB88-4FC0-958D-97F77450821C}" srcOrd="1" destOrd="0" presId="urn:microsoft.com/office/officeart/2005/8/layout/pyramid3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2179549-F7F2-C74B-B430-33D233E286E1}">
      <dsp:nvSpPr>
        <dsp:cNvPr id="0" name=""/>
        <dsp:cNvSpPr/>
      </dsp:nvSpPr>
      <dsp:spPr>
        <a:xfrm>
          <a:off x="402550" y="1992"/>
          <a:ext cx="3034531" cy="18207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SMELL</a:t>
          </a:r>
        </a:p>
      </dsp:txBody>
      <dsp:txXfrm>
        <a:off x="402550" y="1992"/>
        <a:ext cx="3034531" cy="1820718"/>
      </dsp:txXfrm>
    </dsp:sp>
    <dsp:sp modelId="{5A895E4A-D2CF-0147-ABF9-DB0F5D5595E7}">
      <dsp:nvSpPr>
        <dsp:cNvPr id="0" name=""/>
        <dsp:cNvSpPr/>
      </dsp:nvSpPr>
      <dsp:spPr>
        <a:xfrm>
          <a:off x="3740534" y="1992"/>
          <a:ext cx="3034531" cy="1820718"/>
        </a:xfrm>
        <a:prstGeom prst="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HEARD </a:t>
          </a:r>
        </a:p>
      </dsp:txBody>
      <dsp:txXfrm>
        <a:off x="3740534" y="1992"/>
        <a:ext cx="3034531" cy="1820718"/>
      </dsp:txXfrm>
    </dsp:sp>
    <dsp:sp modelId="{A8DD8265-F138-A744-97DC-17E37455AE5B}">
      <dsp:nvSpPr>
        <dsp:cNvPr id="0" name=""/>
        <dsp:cNvSpPr/>
      </dsp:nvSpPr>
      <dsp:spPr>
        <a:xfrm>
          <a:off x="7078518" y="1992"/>
          <a:ext cx="3034531" cy="1820718"/>
        </a:xfrm>
        <a:prstGeom prst="rect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ACTION </a:t>
          </a:r>
        </a:p>
      </dsp:txBody>
      <dsp:txXfrm>
        <a:off x="7078518" y="1992"/>
        <a:ext cx="3034531" cy="1820718"/>
      </dsp:txXfrm>
    </dsp:sp>
    <dsp:sp modelId="{7B45FA05-E59C-7E42-B336-44EDE9430CE7}">
      <dsp:nvSpPr>
        <dsp:cNvPr id="0" name=""/>
        <dsp:cNvSpPr/>
      </dsp:nvSpPr>
      <dsp:spPr>
        <a:xfrm>
          <a:off x="402550" y="2126164"/>
          <a:ext cx="3034531" cy="1820718"/>
        </a:xfrm>
        <a:prstGeom prst="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CONVERSATION </a:t>
          </a:r>
        </a:p>
      </dsp:txBody>
      <dsp:txXfrm>
        <a:off x="402550" y="2126164"/>
        <a:ext cx="3034531" cy="1820718"/>
      </dsp:txXfrm>
    </dsp:sp>
    <dsp:sp modelId="{36E87D3C-D71C-E94A-9EA3-BE9A6E82A712}">
      <dsp:nvSpPr>
        <dsp:cNvPr id="0" name=""/>
        <dsp:cNvSpPr/>
      </dsp:nvSpPr>
      <dsp:spPr>
        <a:xfrm>
          <a:off x="3740534" y="2126164"/>
          <a:ext cx="3034531" cy="1820718"/>
        </a:xfrm>
        <a:prstGeom prst="rect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KNOWELDGE </a:t>
          </a:r>
        </a:p>
      </dsp:txBody>
      <dsp:txXfrm>
        <a:off x="3740534" y="2126164"/>
        <a:ext cx="3034531" cy="1820718"/>
      </dsp:txXfrm>
    </dsp:sp>
    <dsp:sp modelId="{594443EF-A4E7-9E40-9551-FF891AE396C5}">
      <dsp:nvSpPr>
        <dsp:cNvPr id="0" name=""/>
        <dsp:cNvSpPr/>
      </dsp:nvSpPr>
      <dsp:spPr>
        <a:xfrm>
          <a:off x="7078518" y="2126164"/>
          <a:ext cx="3034531" cy="1820718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SEEN </a:t>
          </a:r>
        </a:p>
      </dsp:txBody>
      <dsp:txXfrm>
        <a:off x="7078518" y="2126164"/>
        <a:ext cx="3034531" cy="18207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1DC06A-0A25-CF46-A219-E38520257EF9}">
      <dsp:nvSpPr>
        <dsp:cNvPr id="0" name=""/>
        <dsp:cNvSpPr/>
      </dsp:nvSpPr>
      <dsp:spPr>
        <a:xfrm>
          <a:off x="402550" y="1992"/>
          <a:ext cx="3034531" cy="18207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marL="0" lvl="0" indent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800" kern="1200"/>
            <a:t>WHO? </a:t>
          </a:r>
        </a:p>
      </dsp:txBody>
      <dsp:txXfrm>
        <a:off x="402550" y="1992"/>
        <a:ext cx="3034531" cy="1820718"/>
      </dsp:txXfrm>
    </dsp:sp>
    <dsp:sp modelId="{CE589149-82CD-2544-B931-1F292DD20432}">
      <dsp:nvSpPr>
        <dsp:cNvPr id="0" name=""/>
        <dsp:cNvSpPr/>
      </dsp:nvSpPr>
      <dsp:spPr>
        <a:xfrm>
          <a:off x="3740534" y="1992"/>
          <a:ext cx="3034531" cy="1820718"/>
        </a:xfrm>
        <a:prstGeom prst="rect">
          <a:avLst/>
        </a:prstGeom>
        <a:solidFill>
          <a:schemeClr val="accent2">
            <a:hueOff val="-291073"/>
            <a:satOff val="-16786"/>
            <a:lumOff val="172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marL="0" lvl="0" indent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800" kern="1200"/>
            <a:t>WHAT? </a:t>
          </a:r>
        </a:p>
      </dsp:txBody>
      <dsp:txXfrm>
        <a:off x="3740534" y="1992"/>
        <a:ext cx="3034531" cy="1820718"/>
      </dsp:txXfrm>
    </dsp:sp>
    <dsp:sp modelId="{032368F4-936C-B34D-B2CE-FD66DFF00088}">
      <dsp:nvSpPr>
        <dsp:cNvPr id="0" name=""/>
        <dsp:cNvSpPr/>
      </dsp:nvSpPr>
      <dsp:spPr>
        <a:xfrm>
          <a:off x="7078518" y="1992"/>
          <a:ext cx="3034531" cy="1820718"/>
        </a:xfrm>
        <a:prstGeom prst="rect">
          <a:avLst/>
        </a:prstGeom>
        <a:solidFill>
          <a:schemeClr val="accent2">
            <a:hueOff val="-582145"/>
            <a:satOff val="-33571"/>
            <a:lumOff val="345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marL="0" lvl="0" indent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800" kern="1200"/>
            <a:t>WHEN? </a:t>
          </a:r>
        </a:p>
      </dsp:txBody>
      <dsp:txXfrm>
        <a:off x="7078518" y="1992"/>
        <a:ext cx="3034531" cy="1820718"/>
      </dsp:txXfrm>
    </dsp:sp>
    <dsp:sp modelId="{812E07E4-6B4D-8D4F-9165-621081347D3D}">
      <dsp:nvSpPr>
        <dsp:cNvPr id="0" name=""/>
        <dsp:cNvSpPr/>
      </dsp:nvSpPr>
      <dsp:spPr>
        <a:xfrm>
          <a:off x="402550" y="2126164"/>
          <a:ext cx="3034531" cy="1820718"/>
        </a:xfrm>
        <a:prstGeom prst="rect">
          <a:avLst/>
        </a:prstGeom>
        <a:solidFill>
          <a:schemeClr val="accent2">
            <a:hueOff val="-873218"/>
            <a:satOff val="-50357"/>
            <a:lumOff val="517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marL="0" lvl="0" indent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800" kern="1200"/>
            <a:t>WHY? </a:t>
          </a:r>
        </a:p>
      </dsp:txBody>
      <dsp:txXfrm>
        <a:off x="402550" y="2126164"/>
        <a:ext cx="3034531" cy="1820718"/>
      </dsp:txXfrm>
    </dsp:sp>
    <dsp:sp modelId="{F749494F-0A2C-8A4A-B1FE-63836A58E04C}">
      <dsp:nvSpPr>
        <dsp:cNvPr id="0" name=""/>
        <dsp:cNvSpPr/>
      </dsp:nvSpPr>
      <dsp:spPr>
        <a:xfrm>
          <a:off x="3740534" y="2126164"/>
          <a:ext cx="3034531" cy="1820718"/>
        </a:xfrm>
        <a:prstGeom prst="rect">
          <a:avLst/>
        </a:prstGeom>
        <a:solidFill>
          <a:schemeClr val="accent2">
            <a:hueOff val="-1164290"/>
            <a:satOff val="-67142"/>
            <a:lumOff val="6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marL="0" lvl="0" indent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800" kern="1200"/>
            <a:t>WHERE? </a:t>
          </a:r>
        </a:p>
      </dsp:txBody>
      <dsp:txXfrm>
        <a:off x="3740534" y="2126164"/>
        <a:ext cx="3034531" cy="1820718"/>
      </dsp:txXfrm>
    </dsp:sp>
    <dsp:sp modelId="{0E833434-AD08-6046-88D9-591F1A12728E}">
      <dsp:nvSpPr>
        <dsp:cNvPr id="0" name=""/>
        <dsp:cNvSpPr/>
      </dsp:nvSpPr>
      <dsp:spPr>
        <a:xfrm>
          <a:off x="7078518" y="2126164"/>
          <a:ext cx="3034531" cy="1820718"/>
        </a:xfrm>
        <a:prstGeom prst="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marL="0" lvl="0" indent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800" kern="1200"/>
            <a:t>HOW? </a:t>
          </a:r>
        </a:p>
      </dsp:txBody>
      <dsp:txXfrm>
        <a:off x="7078518" y="2126164"/>
        <a:ext cx="3034531" cy="18207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F7140A-1B63-4AF0-AC14-000DD44253A7}">
      <dsp:nvSpPr>
        <dsp:cNvPr id="0" name=""/>
        <dsp:cNvSpPr/>
      </dsp:nvSpPr>
      <dsp:spPr>
        <a:xfrm rot="10800000">
          <a:off x="0" y="0"/>
          <a:ext cx="8064896" cy="1369923"/>
        </a:xfrm>
        <a:prstGeom prst="trapezoid">
          <a:avLst>
            <a:gd name="adj" fmla="val 139559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Arial" panose="020B0604020202020204" pitchFamily="34" charset="0"/>
              <a:ea typeface="+mn-ea"/>
              <a:cs typeface="Arial" panose="020B0604020202020204" pitchFamily="34" charset="0"/>
            </a:rPr>
            <a:t>Knowing</a:t>
          </a:r>
        </a:p>
      </dsp:txBody>
      <dsp:txXfrm rot="-10800000">
        <a:off x="2685923" y="333079"/>
        <a:ext cx="2693048" cy="1036844"/>
      </dsp:txXfrm>
    </dsp:sp>
    <dsp:sp modelId="{E39C8E5E-ADAF-411E-B5AC-9A53AFCEB9FA}">
      <dsp:nvSpPr>
        <dsp:cNvPr id="0" name=""/>
        <dsp:cNvSpPr/>
      </dsp:nvSpPr>
      <dsp:spPr>
        <a:xfrm rot="10800000">
          <a:off x="974051" y="1369923"/>
          <a:ext cx="6116793" cy="1369923"/>
        </a:xfrm>
        <a:prstGeom prst="trapezoid">
          <a:avLst>
            <a:gd name="adj" fmla="val 139559"/>
          </a:avLst>
        </a:prstGeom>
        <a:gradFill rotWithShape="0">
          <a:gsLst>
            <a:gs pos="0">
              <a:schemeClr val="accent5">
                <a:hueOff val="-3379271"/>
                <a:satOff val="-8710"/>
                <a:lumOff val="-588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379271"/>
                <a:satOff val="-8710"/>
                <a:lumOff val="-588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379271"/>
                <a:satOff val="-8710"/>
                <a:lumOff val="-588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>
              <a:latin typeface="Arial" panose="020B0604020202020204" pitchFamily="34" charset="0"/>
              <a:ea typeface="+mn-ea"/>
              <a:cs typeface="Arial" panose="020B0604020202020204" pitchFamily="34" charset="0"/>
            </a:rPr>
            <a:t>Believing</a:t>
          </a:r>
          <a:endParaRPr lang="en-US" sz="2400" b="1" kern="1200" dirty="0"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 rot="-10800000">
        <a:off x="3319057" y="1809082"/>
        <a:ext cx="1426781" cy="930764"/>
      </dsp:txXfrm>
    </dsp:sp>
    <dsp:sp modelId="{2AF2D461-9AA2-4F5C-9EED-7B89FEBDAB57}">
      <dsp:nvSpPr>
        <dsp:cNvPr id="0" name=""/>
        <dsp:cNvSpPr/>
      </dsp:nvSpPr>
      <dsp:spPr>
        <a:xfrm rot="10800000">
          <a:off x="1872211" y="2739846"/>
          <a:ext cx="4320472" cy="1369923"/>
        </a:xfrm>
        <a:prstGeom prst="trapezoid">
          <a:avLst>
            <a:gd name="adj" fmla="val 139559"/>
          </a:avLst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9800000"/>
          </a:lightRig>
        </a:scene3d>
        <a:sp3d prstMaterial="flat">
          <a:bevelT w="254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Arial" panose="020B0604020202020204" pitchFamily="34" charset="0"/>
              <a:ea typeface="+mn-ea"/>
              <a:cs typeface="Arial" panose="020B0604020202020204" pitchFamily="34" charset="0"/>
            </a:rPr>
            <a:t>Suspecting</a:t>
          </a:r>
        </a:p>
      </dsp:txBody>
      <dsp:txXfrm rot="-10800000">
        <a:off x="3146778" y="3143982"/>
        <a:ext cx="1771338" cy="9657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yramid3">
  <dgm:title val=""/>
  <dgm:desc val=""/>
  <dgm:catLst>
    <dgm:cat type="pyramid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T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T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rev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t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4370A5D-D722-F644-B95C-F5653BC18A36}" type="datetimeFigureOut">
              <a:rPr lang="en-US" smtClean="0"/>
              <a:t>9/13/2022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6C13C87-6BFE-2A43-998D-094C8C44436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24474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279F223-0E9A-4A97-B623-3E882A234C75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6980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279F223-0E9A-4A97-B623-3E882A234C75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48054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279F223-0E9A-4A97-B623-3E882A234C75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6169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279F223-0E9A-4A97-B623-3E882A234C75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1722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C13C87-6BFE-2A43-998D-094C8C444360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7390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279F223-0E9A-4A97-B623-3E882A234C75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5518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279F223-0E9A-4A97-B623-3E882A234C75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5162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279F223-0E9A-4A97-B623-3E882A234C75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87610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279F223-0E9A-4A97-B623-3E882A234C75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1503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279F223-0E9A-4A97-B623-3E882A234C75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5036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279F223-0E9A-4A97-B623-3E882A234C75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24300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279F223-0E9A-4A97-B623-3E882A234C75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120681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279F223-0E9A-4A97-B623-3E882A234C75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8122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279F223-0E9A-4A97-B623-3E882A234C75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097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279F223-0E9A-4A97-B623-3E882A234C75}" type="slidenum">
              <a:rPr lang="en-GB" smtClean="0"/>
              <a:pPr>
                <a:defRPr/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36953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R="0" algn="l" defTabSz="914400" rtl="0" eaLnBrk="1" fontAlgn="base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279F223-0E9A-4A97-B623-3E882A234C75}" type="slidenum">
              <a:rPr lang="en-GB" smtClean="0"/>
              <a:pPr>
                <a:defRPr/>
              </a:pPr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491838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C13C87-6BFE-2A43-998D-094C8C444360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965934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C13C87-6BFE-2A43-998D-094C8C444360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503568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C13C87-6BFE-2A43-998D-094C8C444360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448570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6C13C87-6BFE-2A43-998D-094C8C444360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45638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latin typeface="Arial" panose="020B0604020202020204" pitchFamily="34" charset="0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9C4259C-1F1B-4F6E-9040-03150A467918}" type="slidenum">
              <a:rPr lang="en-GB" altLang="en-US" smtClean="0"/>
              <a:pPr/>
              <a:t>27</a:t>
            </a:fld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EDEF8-DC0B-3345-BA7F-D60333F95EAC}" type="datetimeFigureOut">
              <a:rPr lang="en-US" smtClean="0"/>
              <a:t>9/13/2022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AFC6E-E50B-6049-B718-2F3674685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30990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EDEF8-DC0B-3345-BA7F-D60333F95EAC}" type="datetimeFigureOut">
              <a:rPr lang="en-US" smtClean="0"/>
              <a:t>9/13/2022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AFC6E-E50B-6049-B718-2F3674685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85103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EDEF8-DC0B-3345-BA7F-D60333F95EAC}" type="datetimeFigureOut">
              <a:rPr lang="en-US" smtClean="0"/>
              <a:t>9/13/2022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AFC6E-E50B-6049-B718-2F3674685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9700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EDEF8-DC0B-3345-BA7F-D60333F95EAC}" type="datetimeFigureOut">
              <a:rPr lang="en-US" smtClean="0"/>
              <a:t>9/13/2022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AFC6E-E50B-6049-B718-2F3674685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6919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EDEF8-DC0B-3345-BA7F-D60333F95EAC}" type="datetimeFigureOut">
              <a:rPr lang="en-US" smtClean="0"/>
              <a:t>9/13/2022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AFC6E-E50B-6049-B718-2F3674685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878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EDEF8-DC0B-3345-BA7F-D60333F95EAC}" type="datetimeFigureOut">
              <a:rPr lang="en-US" smtClean="0"/>
              <a:t>9/13/2022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AFC6E-E50B-6049-B718-2F3674685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63680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EDEF8-DC0B-3345-BA7F-D60333F95EAC}" type="datetimeFigureOut">
              <a:rPr lang="en-US" smtClean="0"/>
              <a:t>9/13/2022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AFC6E-E50B-6049-B718-2F3674685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47986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EDEF8-DC0B-3345-BA7F-D60333F95EAC}" type="datetimeFigureOut">
              <a:rPr lang="en-US" smtClean="0"/>
              <a:t>9/13/2022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AFC6E-E50B-6049-B718-2F3674685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8708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EDEF8-DC0B-3345-BA7F-D60333F95EAC}" type="datetimeFigureOut">
              <a:rPr lang="en-US" smtClean="0"/>
              <a:t>9/13/2022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AFC6E-E50B-6049-B718-2F3674685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9666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EDEF8-DC0B-3345-BA7F-D60333F95EAC}" type="datetimeFigureOut">
              <a:rPr lang="en-US" smtClean="0"/>
              <a:t>9/13/2022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AFC6E-E50B-6049-B718-2F3674685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75853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EDEF8-DC0B-3345-BA7F-D60333F95EAC}" type="datetimeFigureOut">
              <a:rPr lang="en-US" smtClean="0"/>
              <a:t>9/13/2022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AFC6E-E50B-6049-B718-2F3674685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356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2EDEF8-DC0B-3345-BA7F-D60333F95EAC}" type="datetimeFigureOut">
              <a:rPr lang="en-US" smtClean="0"/>
              <a:t>9/13/2022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0AFC6E-E50B-6049-B718-2F3674685C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8016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1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.png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media6.m4a"/><Relationship Id="rId2" Type="http://schemas.microsoft.com/office/2007/relationships/media" Target="../media/media6.m4a"/><Relationship Id="rId1" Type="http://schemas.openxmlformats.org/officeDocument/2006/relationships/tags" Target="../tags/tag1.xml"/><Relationship Id="rId6" Type="http://schemas.openxmlformats.org/officeDocument/2006/relationships/image" Target="../media/image1.png"/><Relationship Id="rId5" Type="http://schemas.openxmlformats.org/officeDocument/2006/relationships/notesSlide" Target="../notesSlides/notesSlide4.xml"/><Relationship Id="rId4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slideLayout" Target="../slideLayouts/slideLayout7.xml"/><Relationship Id="rId7" Type="http://schemas.openxmlformats.org/officeDocument/2006/relationships/diagramColors" Target="../diagrams/colors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5.xml"/><Relationship Id="rId9" Type="http://schemas.microsoft.com/office/2007/relationships/diagramDrawing" Target="../diagrams/drawing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media9.m4a"/><Relationship Id="rId7" Type="http://schemas.openxmlformats.org/officeDocument/2006/relationships/image" Target="../media/image1.png"/><Relationship Id="rId2" Type="http://schemas.microsoft.com/office/2007/relationships/media" Target="../media/media9.m4a"/><Relationship Id="rId1" Type="http://schemas.openxmlformats.org/officeDocument/2006/relationships/tags" Target="../tags/tag2.xml"/><Relationship Id="rId6" Type="http://schemas.openxmlformats.org/officeDocument/2006/relationships/image" Target="../media/image8.jpeg"/><Relationship Id="rId5" Type="http://schemas.openxmlformats.org/officeDocument/2006/relationships/notesSlide" Target="../notesSlides/notesSlide6.xml"/><Relationship Id="rId4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7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diagramLayout" Target="../diagrams/layout3.xml"/><Relationship Id="rId11" Type="http://schemas.openxmlformats.org/officeDocument/2006/relationships/image" Target="../media/image1.png"/><Relationship Id="rId5" Type="http://schemas.openxmlformats.org/officeDocument/2006/relationships/diagramData" Target="../diagrams/data3.xml"/><Relationship Id="rId10" Type="http://schemas.openxmlformats.org/officeDocument/2006/relationships/image" Target="../media/image9.jpeg"/><Relationship Id="rId4" Type="http://schemas.openxmlformats.org/officeDocument/2006/relationships/notesSlide" Target="../notesSlides/notesSlide7.xml"/><Relationship Id="rId9" Type="http://schemas.microsoft.com/office/2007/relationships/diagramDrawing" Target="../diagrams/drawing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.pn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6" Type="http://schemas.openxmlformats.org/officeDocument/2006/relationships/image" Target="../media/image1.png"/><Relationship Id="rId5" Type="http://schemas.openxmlformats.org/officeDocument/2006/relationships/image" Target="../media/image11.jpeg"/><Relationship Id="rId4" Type="http://schemas.openxmlformats.org/officeDocument/2006/relationships/notesSlide" Target="../notesSlides/notesSlide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image" Target="../media/image1.pn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1.png"/><Relationship Id="rId5" Type="http://schemas.openxmlformats.org/officeDocument/2006/relationships/image" Target="../media/image13.jpeg"/><Relationship Id="rId4" Type="http://schemas.openxmlformats.org/officeDocument/2006/relationships/notesSlide" Target="../notesSlides/notesSlide14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audio" Target="../media/media18.m4a"/><Relationship Id="rId7" Type="http://schemas.openxmlformats.org/officeDocument/2006/relationships/notesSlide" Target="../notesSlides/notesSlide15.xml"/><Relationship Id="rId2" Type="http://schemas.microsoft.com/office/2007/relationships/media" Target="../media/media18.m4a"/><Relationship Id="rId1" Type="http://schemas.openxmlformats.org/officeDocument/2006/relationships/tags" Target="../tags/tag3.xml"/><Relationship Id="rId6" Type="http://schemas.openxmlformats.org/officeDocument/2006/relationships/slideLayout" Target="../slideLayouts/slideLayout7.xml"/><Relationship Id="rId5" Type="http://schemas.openxmlformats.org/officeDocument/2006/relationships/audio" Target="../media/media19.m4a"/><Relationship Id="rId4" Type="http://schemas.microsoft.com/office/2007/relationships/media" Target="../media/media19.m4a"/><Relationship Id="rId9" Type="http://schemas.openxmlformats.org/officeDocument/2006/relationships/image" Target="../media/image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0.m4a"/><Relationship Id="rId1" Type="http://schemas.microsoft.com/office/2007/relationships/media" Target="../media/media2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1.m4a"/><Relationship Id="rId1" Type="http://schemas.microsoft.com/office/2007/relationships/media" Target="../media/media21.m4a"/><Relationship Id="rId6" Type="http://schemas.openxmlformats.org/officeDocument/2006/relationships/image" Target="../media/image1.png"/><Relationship Id="rId5" Type="http://schemas.openxmlformats.org/officeDocument/2006/relationships/image" Target="../media/image15.jpeg"/><Relationship Id="rId4" Type="http://schemas.openxmlformats.org/officeDocument/2006/relationships/notesSlide" Target="../notesSlides/notesSlide1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2.m4a"/><Relationship Id="rId1" Type="http://schemas.microsoft.com/office/2007/relationships/media" Target="../media/media22.m4a"/><Relationship Id="rId4" Type="http://schemas.openxmlformats.org/officeDocument/2006/relationships/image" Target="../media/image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3.m4a"/><Relationship Id="rId1" Type="http://schemas.microsoft.com/office/2007/relationships/media" Target="../media/media23.m4a"/><Relationship Id="rId6" Type="http://schemas.openxmlformats.org/officeDocument/2006/relationships/image" Target="../media/image1.png"/><Relationship Id="rId5" Type="http://schemas.openxmlformats.org/officeDocument/2006/relationships/image" Target="../media/image16.jpeg"/><Relationship Id="rId4" Type="http://schemas.openxmlformats.org/officeDocument/2006/relationships/notesSlide" Target="../notesSlides/notesSlide1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4.m4a"/><Relationship Id="rId1" Type="http://schemas.microsoft.com/office/2007/relationships/media" Target="../media/media24.m4a"/><Relationship Id="rId5" Type="http://schemas.openxmlformats.org/officeDocument/2006/relationships/image" Target="../media/image1.png"/><Relationship Id="rId4" Type="http://schemas.openxmlformats.org/officeDocument/2006/relationships/image" Target="../media/image17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5.m4a"/><Relationship Id="rId1" Type="http://schemas.microsoft.com/office/2007/relationships/media" Target="../media/media25.m4a"/><Relationship Id="rId6" Type="http://schemas.openxmlformats.org/officeDocument/2006/relationships/image" Target="../media/image1.png"/><Relationship Id="rId5" Type="http://schemas.openxmlformats.org/officeDocument/2006/relationships/image" Target="../media/image18.png"/><Relationship Id="rId4" Type="http://schemas.openxmlformats.org/officeDocument/2006/relationships/notesSlide" Target="../notesSlides/notesSlide1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6.m4a"/><Relationship Id="rId1" Type="http://schemas.microsoft.com/office/2007/relationships/media" Target="../media/media26.m4a"/><Relationship Id="rId4" Type="http://schemas.openxmlformats.org/officeDocument/2006/relationships/image" Target="../media/image1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1.png"/><Relationship Id="rId2" Type="http://schemas.openxmlformats.org/officeDocument/2006/relationships/audio" Target="../media/media27.m4a"/><Relationship Id="rId1" Type="http://schemas.microsoft.com/office/2007/relationships/media" Target="../media/media27.m4a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notesSlide" Target="../notesSlides/notesSlide2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28.m4a"/><Relationship Id="rId1" Type="http://schemas.microsoft.com/office/2007/relationships/media" Target="../media/media28.m4a"/><Relationship Id="rId6" Type="http://schemas.openxmlformats.org/officeDocument/2006/relationships/image" Target="../media/image1.png"/><Relationship Id="rId5" Type="http://schemas.openxmlformats.org/officeDocument/2006/relationships/image" Target="../media/image21.jpeg"/><Relationship Id="rId4" Type="http://schemas.openxmlformats.org/officeDocument/2006/relationships/notesSlide" Target="../notesSlides/notesSlide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9E1E21A-A5B0-9641-AC98-5F210ADB3582}"/>
              </a:ext>
            </a:extLst>
          </p:cNvPr>
          <p:cNvSpPr txBox="1"/>
          <p:nvPr/>
        </p:nvSpPr>
        <p:spPr>
          <a:xfrm>
            <a:off x="838199" y="1174819"/>
            <a:ext cx="5562601" cy="28583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7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es it mean? 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F01252B-9B74-D8F2-0398-7F64A6C5C58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pic>
        <p:nvPicPr>
          <p:cNvPr id="10" name="Picture 2" descr="How to make a Citizen's Arrest | UK Law | Citizen's Arrest UK Law">
            <a:extLst>
              <a:ext uri="{FF2B5EF4-FFF2-40B4-BE49-F238E27FC236}">
                <a16:creationId xmlns:a16="http://schemas.microsoft.com/office/drawing/2014/main" id="{B7BACF6B-D57F-6D62-AA2F-AD4905AA27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459" b="-1"/>
          <a:stretch/>
        </p:blipFill>
        <p:spPr bwMode="auto">
          <a:xfrm>
            <a:off x="5558540" y="1075203"/>
            <a:ext cx="5260975" cy="4707593"/>
          </a:xfrm>
          <a:custGeom>
            <a:avLst/>
            <a:gdLst/>
            <a:ahLst/>
            <a:cxnLst/>
            <a:rect l="l" t="t" r="r" b="b"/>
            <a:pathLst>
              <a:path w="5260975" h="4707593">
                <a:moveTo>
                  <a:pt x="0" y="0"/>
                </a:moveTo>
                <a:lnTo>
                  <a:pt x="5260975" y="0"/>
                </a:lnTo>
                <a:lnTo>
                  <a:pt x="5260975" y="3296937"/>
                </a:lnTo>
                <a:lnTo>
                  <a:pt x="5260975" y="3518571"/>
                </a:lnTo>
                <a:lnTo>
                  <a:pt x="5226503" y="3534000"/>
                </a:lnTo>
                <a:cubicBezTo>
                  <a:pt x="5219783" y="3536785"/>
                  <a:pt x="5212389" y="3538321"/>
                  <a:pt x="5206341" y="3542065"/>
                </a:cubicBezTo>
                <a:cubicBezTo>
                  <a:pt x="5178495" y="3559156"/>
                  <a:pt x="5151515" y="3577591"/>
                  <a:pt x="5123287" y="3594010"/>
                </a:cubicBezTo>
                <a:cubicBezTo>
                  <a:pt x="5094195" y="3611004"/>
                  <a:pt x="5068175" y="3631071"/>
                  <a:pt x="5048107" y="3658244"/>
                </a:cubicBezTo>
                <a:cubicBezTo>
                  <a:pt x="5029480" y="3683496"/>
                  <a:pt x="5011429" y="3709131"/>
                  <a:pt x="4992899" y="3734479"/>
                </a:cubicBezTo>
                <a:cubicBezTo>
                  <a:pt x="4988194" y="3740912"/>
                  <a:pt x="4983873" y="3748498"/>
                  <a:pt x="4977440" y="3752627"/>
                </a:cubicBezTo>
                <a:cubicBezTo>
                  <a:pt x="4964094" y="3761268"/>
                  <a:pt x="4949499" y="3768277"/>
                  <a:pt x="4935193" y="3775382"/>
                </a:cubicBezTo>
                <a:cubicBezTo>
                  <a:pt x="4922903" y="3781431"/>
                  <a:pt x="4909845" y="3785943"/>
                  <a:pt x="4897844" y="3792472"/>
                </a:cubicBezTo>
                <a:cubicBezTo>
                  <a:pt x="4888243" y="3797658"/>
                  <a:pt x="4879697" y="3804859"/>
                  <a:pt x="4870767" y="3811388"/>
                </a:cubicBezTo>
                <a:cubicBezTo>
                  <a:pt x="4862990" y="3817052"/>
                  <a:pt x="4854445" y="3821949"/>
                  <a:pt x="4847916" y="3828767"/>
                </a:cubicBezTo>
                <a:cubicBezTo>
                  <a:pt x="4831977" y="3845281"/>
                  <a:pt x="4815942" y="3861508"/>
                  <a:pt x="4796163" y="3873702"/>
                </a:cubicBezTo>
                <a:cubicBezTo>
                  <a:pt x="4776672" y="3885799"/>
                  <a:pt x="4758237" y="3899338"/>
                  <a:pt x="4738843" y="3911628"/>
                </a:cubicBezTo>
                <a:cubicBezTo>
                  <a:pt x="4719831" y="3923630"/>
                  <a:pt x="4702645" y="3936783"/>
                  <a:pt x="4692755" y="3958099"/>
                </a:cubicBezTo>
                <a:cubicBezTo>
                  <a:pt x="4688339" y="3967508"/>
                  <a:pt x="4682097" y="3977782"/>
                  <a:pt x="4673744" y="3983255"/>
                </a:cubicBezTo>
                <a:cubicBezTo>
                  <a:pt x="4661838" y="3991032"/>
                  <a:pt x="4646764" y="3993817"/>
                  <a:pt x="4633801" y="4000442"/>
                </a:cubicBezTo>
                <a:cubicBezTo>
                  <a:pt x="4618535" y="4008219"/>
                  <a:pt x="4600869" y="4014940"/>
                  <a:pt x="4590499" y="4027326"/>
                </a:cubicBezTo>
                <a:cubicBezTo>
                  <a:pt x="4581281" y="4038368"/>
                  <a:pt x="4571968" y="4047009"/>
                  <a:pt x="4559773" y="4054018"/>
                </a:cubicBezTo>
                <a:cubicBezTo>
                  <a:pt x="4551229" y="4058915"/>
                  <a:pt x="4544892" y="4067844"/>
                  <a:pt x="4536059" y="4071877"/>
                </a:cubicBezTo>
                <a:cubicBezTo>
                  <a:pt x="4524441" y="4077254"/>
                  <a:pt x="4512727" y="4081479"/>
                  <a:pt x="4502549" y="4089832"/>
                </a:cubicBezTo>
                <a:cubicBezTo>
                  <a:pt x="4491987" y="4098473"/>
                  <a:pt x="4479986" y="4105290"/>
                  <a:pt x="4468944" y="4113356"/>
                </a:cubicBezTo>
                <a:cubicBezTo>
                  <a:pt x="4463087" y="4117676"/>
                  <a:pt x="4458286" y="4123341"/>
                  <a:pt x="4452622" y="4127854"/>
                </a:cubicBezTo>
                <a:cubicBezTo>
                  <a:pt x="4442252" y="4136111"/>
                  <a:pt x="4431690" y="4144176"/>
                  <a:pt x="4421032" y="4151953"/>
                </a:cubicBezTo>
                <a:cubicBezTo>
                  <a:pt x="4410375" y="4159731"/>
                  <a:pt x="4400197" y="4168756"/>
                  <a:pt x="4388483" y="4174421"/>
                </a:cubicBezTo>
                <a:cubicBezTo>
                  <a:pt x="4368513" y="4184023"/>
                  <a:pt x="4346717" y="4189784"/>
                  <a:pt x="4327321" y="4200153"/>
                </a:cubicBezTo>
                <a:cubicBezTo>
                  <a:pt x="4307639" y="4210714"/>
                  <a:pt x="4289107" y="4223965"/>
                  <a:pt x="4271633" y="4237983"/>
                </a:cubicBezTo>
                <a:cubicBezTo>
                  <a:pt x="4257807" y="4249025"/>
                  <a:pt x="4244845" y="4259971"/>
                  <a:pt x="4227465" y="4265635"/>
                </a:cubicBezTo>
                <a:cubicBezTo>
                  <a:pt x="4217768" y="4268804"/>
                  <a:pt x="4207591" y="4275717"/>
                  <a:pt x="4201733" y="4283783"/>
                </a:cubicBezTo>
                <a:cubicBezTo>
                  <a:pt x="4189059" y="4301353"/>
                  <a:pt x="4172833" y="4313739"/>
                  <a:pt x="4154494" y="4324301"/>
                </a:cubicBezTo>
                <a:cubicBezTo>
                  <a:pt x="4130010" y="4338511"/>
                  <a:pt x="4105814" y="4353009"/>
                  <a:pt x="4081234" y="4366931"/>
                </a:cubicBezTo>
                <a:cubicBezTo>
                  <a:pt x="4066737" y="4375189"/>
                  <a:pt x="4052335" y="4383926"/>
                  <a:pt x="4036971" y="4389975"/>
                </a:cubicBezTo>
                <a:cubicBezTo>
                  <a:pt x="4005575" y="4402457"/>
                  <a:pt x="3973410" y="4413114"/>
                  <a:pt x="3941725" y="4424733"/>
                </a:cubicBezTo>
                <a:cubicBezTo>
                  <a:pt x="3931355" y="4428477"/>
                  <a:pt x="3921561" y="4433854"/>
                  <a:pt x="3910999" y="4437119"/>
                </a:cubicBezTo>
                <a:cubicBezTo>
                  <a:pt x="3899573" y="4440671"/>
                  <a:pt x="3887285" y="4441727"/>
                  <a:pt x="3875859" y="4445280"/>
                </a:cubicBezTo>
                <a:cubicBezTo>
                  <a:pt x="3856847" y="4451136"/>
                  <a:pt x="3838412" y="4458626"/>
                  <a:pt x="3819401" y="4464579"/>
                </a:cubicBezTo>
                <a:cubicBezTo>
                  <a:pt x="3782723" y="4476005"/>
                  <a:pt x="3745949" y="4486951"/>
                  <a:pt x="3709176" y="4497800"/>
                </a:cubicBezTo>
                <a:cubicBezTo>
                  <a:pt x="3701303" y="4500105"/>
                  <a:pt x="3692757" y="4500393"/>
                  <a:pt x="3684981" y="4502889"/>
                </a:cubicBezTo>
                <a:cubicBezTo>
                  <a:pt x="3664337" y="4509610"/>
                  <a:pt x="3643789" y="4516907"/>
                  <a:pt x="3623338" y="4524300"/>
                </a:cubicBezTo>
                <a:cubicBezTo>
                  <a:pt x="3610953" y="4528813"/>
                  <a:pt x="3598854" y="4534382"/>
                  <a:pt x="3586373" y="4538702"/>
                </a:cubicBezTo>
                <a:cubicBezTo>
                  <a:pt x="3576387" y="4542159"/>
                  <a:pt x="3566113" y="4544847"/>
                  <a:pt x="3555743" y="4546960"/>
                </a:cubicBezTo>
                <a:cubicBezTo>
                  <a:pt x="3546814" y="4548785"/>
                  <a:pt x="3537501" y="4548592"/>
                  <a:pt x="3528667" y="4550801"/>
                </a:cubicBezTo>
                <a:cubicBezTo>
                  <a:pt x="3504759" y="4556753"/>
                  <a:pt x="3481140" y="4563475"/>
                  <a:pt x="3457424" y="4569811"/>
                </a:cubicBezTo>
                <a:cubicBezTo>
                  <a:pt x="3447919" y="4572308"/>
                  <a:pt x="3438221" y="4574133"/>
                  <a:pt x="3429003" y="4577301"/>
                </a:cubicBezTo>
                <a:cubicBezTo>
                  <a:pt x="3404327" y="4585654"/>
                  <a:pt x="3380036" y="4595159"/>
                  <a:pt x="3355264" y="4603033"/>
                </a:cubicBezTo>
                <a:cubicBezTo>
                  <a:pt x="3334717" y="4609562"/>
                  <a:pt x="3313593" y="4614266"/>
                  <a:pt x="3292757" y="4620027"/>
                </a:cubicBezTo>
                <a:cubicBezTo>
                  <a:pt x="3283924" y="4622524"/>
                  <a:pt x="3275475" y="4626077"/>
                  <a:pt x="3266643" y="4628188"/>
                </a:cubicBezTo>
                <a:cubicBezTo>
                  <a:pt x="3246863" y="4632990"/>
                  <a:pt x="3226796" y="4637022"/>
                  <a:pt x="3206921" y="4641823"/>
                </a:cubicBezTo>
                <a:cubicBezTo>
                  <a:pt x="3195590" y="4644607"/>
                  <a:pt x="3184645" y="4649600"/>
                  <a:pt x="3173123" y="4651425"/>
                </a:cubicBezTo>
                <a:cubicBezTo>
                  <a:pt x="3145759" y="4655745"/>
                  <a:pt x="3118203" y="4658817"/>
                  <a:pt x="3090646" y="4662274"/>
                </a:cubicBezTo>
                <a:cubicBezTo>
                  <a:pt x="3062227" y="4665826"/>
                  <a:pt x="3033902" y="4669571"/>
                  <a:pt x="3005480" y="4672739"/>
                </a:cubicBezTo>
                <a:cubicBezTo>
                  <a:pt x="2989926" y="4674372"/>
                  <a:pt x="2974275" y="4674660"/>
                  <a:pt x="2958721" y="4676196"/>
                </a:cubicBezTo>
                <a:cubicBezTo>
                  <a:pt x="2945087" y="4677541"/>
                  <a:pt x="2931549" y="4680037"/>
                  <a:pt x="2917915" y="4681670"/>
                </a:cubicBezTo>
                <a:cubicBezTo>
                  <a:pt x="2906105" y="4683013"/>
                  <a:pt x="2894199" y="4683781"/>
                  <a:pt x="2882389" y="4685126"/>
                </a:cubicBezTo>
                <a:cubicBezTo>
                  <a:pt x="2863475" y="4687334"/>
                  <a:pt x="2844655" y="4689831"/>
                  <a:pt x="2825837" y="4692135"/>
                </a:cubicBezTo>
                <a:cubicBezTo>
                  <a:pt x="2817964" y="4692999"/>
                  <a:pt x="2809706" y="4695399"/>
                  <a:pt x="2802313" y="4693960"/>
                </a:cubicBezTo>
                <a:cubicBezTo>
                  <a:pt x="2783686" y="4690310"/>
                  <a:pt x="2765347" y="4691367"/>
                  <a:pt x="2746816" y="4693863"/>
                </a:cubicBezTo>
                <a:cubicBezTo>
                  <a:pt x="2740479" y="4694728"/>
                  <a:pt x="2733662" y="4694535"/>
                  <a:pt x="2727517" y="4692903"/>
                </a:cubicBezTo>
                <a:cubicBezTo>
                  <a:pt x="2714939" y="4689638"/>
                  <a:pt x="2702745" y="4685029"/>
                  <a:pt x="2690359" y="4680997"/>
                </a:cubicBezTo>
                <a:cubicBezTo>
                  <a:pt x="2689014" y="4680517"/>
                  <a:pt x="2687382" y="4680421"/>
                  <a:pt x="2685943" y="4680133"/>
                </a:cubicBezTo>
                <a:cubicBezTo>
                  <a:pt x="2677781" y="4678500"/>
                  <a:pt x="2669717" y="4676868"/>
                  <a:pt x="2661554" y="4675428"/>
                </a:cubicBezTo>
                <a:cubicBezTo>
                  <a:pt x="2657138" y="4674660"/>
                  <a:pt x="2652625" y="4674564"/>
                  <a:pt x="2648208" y="4673892"/>
                </a:cubicBezTo>
                <a:cubicBezTo>
                  <a:pt x="2631118" y="4671203"/>
                  <a:pt x="2612299" y="4675716"/>
                  <a:pt x="2597512" y="4664099"/>
                </a:cubicBezTo>
                <a:cubicBezTo>
                  <a:pt x="2587911" y="4656609"/>
                  <a:pt x="2578597" y="4658338"/>
                  <a:pt x="2568324" y="4659490"/>
                </a:cubicBezTo>
                <a:cubicBezTo>
                  <a:pt x="2560547" y="4660354"/>
                  <a:pt x="2552577" y="4660065"/>
                  <a:pt x="2544704" y="4660162"/>
                </a:cubicBezTo>
                <a:cubicBezTo>
                  <a:pt x="2530878" y="4660449"/>
                  <a:pt x="2517052" y="4660546"/>
                  <a:pt x="2503225" y="4661026"/>
                </a:cubicBezTo>
                <a:cubicBezTo>
                  <a:pt x="2498808" y="4661218"/>
                  <a:pt x="2494297" y="4663619"/>
                  <a:pt x="2489975" y="4663235"/>
                </a:cubicBezTo>
                <a:cubicBezTo>
                  <a:pt x="2470004" y="4661410"/>
                  <a:pt x="2450033" y="4658529"/>
                  <a:pt x="2430061" y="4656897"/>
                </a:cubicBezTo>
                <a:cubicBezTo>
                  <a:pt x="2418732" y="4655938"/>
                  <a:pt x="2407114" y="4657761"/>
                  <a:pt x="2395880" y="4656417"/>
                </a:cubicBezTo>
                <a:cubicBezTo>
                  <a:pt x="2382919" y="4654881"/>
                  <a:pt x="2370245" y="4650945"/>
                  <a:pt x="2357378" y="4648544"/>
                </a:cubicBezTo>
                <a:cubicBezTo>
                  <a:pt x="2353826" y="4647872"/>
                  <a:pt x="2349889" y="4648736"/>
                  <a:pt x="2346145" y="4648928"/>
                </a:cubicBezTo>
                <a:cubicBezTo>
                  <a:pt x="2341920" y="4649120"/>
                  <a:pt x="2337791" y="4649504"/>
                  <a:pt x="2333567" y="4649600"/>
                </a:cubicBezTo>
                <a:cubicBezTo>
                  <a:pt x="2320700" y="4649793"/>
                  <a:pt x="2307835" y="4649504"/>
                  <a:pt x="2294968" y="4650177"/>
                </a:cubicBezTo>
                <a:cubicBezTo>
                  <a:pt x="2287095" y="4650561"/>
                  <a:pt x="2278839" y="4654497"/>
                  <a:pt x="2271540" y="4653057"/>
                </a:cubicBezTo>
                <a:cubicBezTo>
                  <a:pt x="2256659" y="4650272"/>
                  <a:pt x="2241776" y="4656513"/>
                  <a:pt x="2226895" y="4651329"/>
                </a:cubicBezTo>
                <a:cubicBezTo>
                  <a:pt x="2222285" y="4649793"/>
                  <a:pt x="2215948" y="4653633"/>
                  <a:pt x="2210379" y="4653825"/>
                </a:cubicBezTo>
                <a:cubicBezTo>
                  <a:pt x="2196457" y="4654305"/>
                  <a:pt x="2182535" y="4654209"/>
                  <a:pt x="2168613" y="4654113"/>
                </a:cubicBezTo>
                <a:cubicBezTo>
                  <a:pt x="2156131" y="4654017"/>
                  <a:pt x="2143168" y="4655361"/>
                  <a:pt x="2131167" y="4652673"/>
                </a:cubicBezTo>
                <a:cubicBezTo>
                  <a:pt x="2118588" y="4649793"/>
                  <a:pt x="2107259" y="4650177"/>
                  <a:pt x="2095065" y="4653441"/>
                </a:cubicBezTo>
                <a:cubicBezTo>
                  <a:pt x="2086711" y="4655649"/>
                  <a:pt x="2077878" y="4655938"/>
                  <a:pt x="2069237" y="4656609"/>
                </a:cubicBezTo>
                <a:cubicBezTo>
                  <a:pt x="2059924" y="4657377"/>
                  <a:pt x="2049650" y="4655361"/>
                  <a:pt x="2041201" y="4658529"/>
                </a:cubicBezTo>
                <a:cubicBezTo>
                  <a:pt x="2016044" y="4667939"/>
                  <a:pt x="1990216" y="4669955"/>
                  <a:pt x="1963909" y="4669955"/>
                </a:cubicBezTo>
                <a:cubicBezTo>
                  <a:pt x="1959107" y="4669955"/>
                  <a:pt x="1954210" y="4668612"/>
                  <a:pt x="1949603" y="4667171"/>
                </a:cubicBezTo>
                <a:cubicBezTo>
                  <a:pt x="1922717" y="4658529"/>
                  <a:pt x="1895737" y="4659297"/>
                  <a:pt x="1868373" y="4664578"/>
                </a:cubicBezTo>
                <a:cubicBezTo>
                  <a:pt x="1862708" y="4665731"/>
                  <a:pt x="1856372" y="4665923"/>
                  <a:pt x="1850707" y="4664771"/>
                </a:cubicBezTo>
                <a:cubicBezTo>
                  <a:pt x="1834768" y="4661410"/>
                  <a:pt x="1819309" y="4655841"/>
                  <a:pt x="1803275" y="4653441"/>
                </a:cubicBezTo>
                <a:cubicBezTo>
                  <a:pt x="1776775" y="4649504"/>
                  <a:pt x="1753828" y="4662754"/>
                  <a:pt x="1730112" y="4671396"/>
                </a:cubicBezTo>
                <a:cubicBezTo>
                  <a:pt x="1707548" y="4679557"/>
                  <a:pt x="1688345" y="4697992"/>
                  <a:pt x="1661652" y="4693863"/>
                </a:cubicBezTo>
                <a:cubicBezTo>
                  <a:pt x="1658965" y="4693479"/>
                  <a:pt x="1655988" y="4696071"/>
                  <a:pt x="1653011" y="4696744"/>
                </a:cubicBezTo>
                <a:cubicBezTo>
                  <a:pt x="1644850" y="4698568"/>
                  <a:pt x="1636689" y="4700776"/>
                  <a:pt x="1628431" y="4701641"/>
                </a:cubicBezTo>
                <a:cubicBezTo>
                  <a:pt x="1618350" y="4702793"/>
                  <a:pt x="1608076" y="4702409"/>
                  <a:pt x="1597995" y="4703369"/>
                </a:cubicBezTo>
                <a:cubicBezTo>
                  <a:pt x="1585032" y="4704521"/>
                  <a:pt x="1572263" y="4707593"/>
                  <a:pt x="1559396" y="4707593"/>
                </a:cubicBezTo>
                <a:cubicBezTo>
                  <a:pt x="1549026" y="4707593"/>
                  <a:pt x="1538753" y="4704041"/>
                  <a:pt x="1528480" y="4702312"/>
                </a:cubicBezTo>
                <a:cubicBezTo>
                  <a:pt x="1513981" y="4699912"/>
                  <a:pt x="1498042" y="4700584"/>
                  <a:pt x="1485272" y="4694439"/>
                </a:cubicBezTo>
                <a:cubicBezTo>
                  <a:pt x="1471639" y="4687910"/>
                  <a:pt x="1458676" y="4684934"/>
                  <a:pt x="1444562" y="4686950"/>
                </a:cubicBezTo>
                <a:cubicBezTo>
                  <a:pt x="1439857" y="4687622"/>
                  <a:pt x="1433808" y="4691655"/>
                  <a:pt x="1431696" y="4695783"/>
                </a:cubicBezTo>
                <a:cubicBezTo>
                  <a:pt x="1426991" y="4705001"/>
                  <a:pt x="1420559" y="4706634"/>
                  <a:pt x="1411821" y="4703464"/>
                </a:cubicBezTo>
                <a:cubicBezTo>
                  <a:pt x="1404236" y="4700776"/>
                  <a:pt x="1394922" y="4699432"/>
                  <a:pt x="1389738" y="4694247"/>
                </a:cubicBezTo>
                <a:cubicBezTo>
                  <a:pt x="1375047" y="4679557"/>
                  <a:pt x="1356324" y="4679077"/>
                  <a:pt x="1338081" y="4675141"/>
                </a:cubicBezTo>
                <a:cubicBezTo>
                  <a:pt x="1326945" y="4672739"/>
                  <a:pt x="1316574" y="4672644"/>
                  <a:pt x="1305436" y="4674276"/>
                </a:cubicBezTo>
                <a:cubicBezTo>
                  <a:pt x="1281241" y="4677925"/>
                  <a:pt x="1257717" y="4672739"/>
                  <a:pt x="1234481" y="4666115"/>
                </a:cubicBezTo>
                <a:cubicBezTo>
                  <a:pt x="1219118" y="4661698"/>
                  <a:pt x="1203372" y="4659010"/>
                  <a:pt x="1188106" y="4654497"/>
                </a:cubicBezTo>
                <a:cubicBezTo>
                  <a:pt x="1176680" y="4651041"/>
                  <a:pt x="1165255" y="4646912"/>
                  <a:pt x="1154790" y="4641343"/>
                </a:cubicBezTo>
                <a:cubicBezTo>
                  <a:pt x="1139618" y="4633181"/>
                  <a:pt x="1126369" y="4620891"/>
                  <a:pt x="1107069" y="4624156"/>
                </a:cubicBezTo>
                <a:cubicBezTo>
                  <a:pt x="1090074" y="4627036"/>
                  <a:pt x="1074713" y="4620988"/>
                  <a:pt x="1059158" y="4615227"/>
                </a:cubicBezTo>
                <a:cubicBezTo>
                  <a:pt x="1047732" y="4611002"/>
                  <a:pt x="1036308" y="4606681"/>
                  <a:pt x="1024496" y="4603993"/>
                </a:cubicBezTo>
                <a:cubicBezTo>
                  <a:pt x="1010478" y="4600824"/>
                  <a:pt x="994635" y="4602169"/>
                  <a:pt x="982153" y="4596311"/>
                </a:cubicBezTo>
                <a:cubicBezTo>
                  <a:pt x="969095" y="4590166"/>
                  <a:pt x="958246" y="4594295"/>
                  <a:pt x="946628" y="4596024"/>
                </a:cubicBezTo>
                <a:cubicBezTo>
                  <a:pt x="928097" y="4598712"/>
                  <a:pt x="909661" y="4603705"/>
                  <a:pt x="890939" y="4597368"/>
                </a:cubicBezTo>
                <a:cubicBezTo>
                  <a:pt x="868184" y="4589687"/>
                  <a:pt x="845620" y="4581430"/>
                  <a:pt x="822769" y="4574133"/>
                </a:cubicBezTo>
                <a:cubicBezTo>
                  <a:pt x="813934" y="4571347"/>
                  <a:pt x="804431" y="4570195"/>
                  <a:pt x="795212" y="4568947"/>
                </a:cubicBezTo>
                <a:cubicBezTo>
                  <a:pt x="786476" y="4567891"/>
                  <a:pt x="776010" y="4570579"/>
                  <a:pt x="769288" y="4566547"/>
                </a:cubicBezTo>
                <a:cubicBezTo>
                  <a:pt x="752005" y="4556178"/>
                  <a:pt x="734243" y="4551089"/>
                  <a:pt x="714271" y="4551089"/>
                </a:cubicBezTo>
                <a:cubicBezTo>
                  <a:pt x="706781" y="4551089"/>
                  <a:pt x="699484" y="4546768"/>
                  <a:pt x="691900" y="4545999"/>
                </a:cubicBezTo>
                <a:cubicBezTo>
                  <a:pt x="681529" y="4545040"/>
                  <a:pt x="669623" y="4542447"/>
                  <a:pt x="660598" y="4546096"/>
                </a:cubicBezTo>
                <a:cubicBezTo>
                  <a:pt x="639379" y="4554737"/>
                  <a:pt x="622193" y="4547536"/>
                  <a:pt x="603662" y="4538991"/>
                </a:cubicBezTo>
                <a:cubicBezTo>
                  <a:pt x="585418" y="4530541"/>
                  <a:pt x="566215" y="4523821"/>
                  <a:pt x="546821" y="4518251"/>
                </a:cubicBezTo>
                <a:cubicBezTo>
                  <a:pt x="539524" y="4516235"/>
                  <a:pt x="530787" y="4519596"/>
                  <a:pt x="522721" y="4520267"/>
                </a:cubicBezTo>
                <a:cubicBezTo>
                  <a:pt x="519840" y="4520460"/>
                  <a:pt x="516671" y="4520748"/>
                  <a:pt x="514080" y="4519788"/>
                </a:cubicBezTo>
                <a:cubicBezTo>
                  <a:pt x="489020" y="4510570"/>
                  <a:pt x="463575" y="4503561"/>
                  <a:pt x="436404" y="4508361"/>
                </a:cubicBezTo>
                <a:cubicBezTo>
                  <a:pt x="433908" y="4508842"/>
                  <a:pt x="431123" y="4507786"/>
                  <a:pt x="428626" y="4507114"/>
                </a:cubicBezTo>
                <a:cubicBezTo>
                  <a:pt x="416432" y="4503657"/>
                  <a:pt x="404526" y="4498184"/>
                  <a:pt x="392141" y="4496936"/>
                </a:cubicBezTo>
                <a:cubicBezTo>
                  <a:pt x="361608" y="4493864"/>
                  <a:pt x="330884" y="4492615"/>
                  <a:pt x="300157" y="4490599"/>
                </a:cubicBezTo>
                <a:cubicBezTo>
                  <a:pt x="298237" y="4490503"/>
                  <a:pt x="296221" y="4490503"/>
                  <a:pt x="294493" y="4489831"/>
                </a:cubicBezTo>
                <a:cubicBezTo>
                  <a:pt x="283163" y="4485702"/>
                  <a:pt x="273274" y="4487047"/>
                  <a:pt x="263671" y="4494919"/>
                </a:cubicBezTo>
                <a:cubicBezTo>
                  <a:pt x="259447" y="4498376"/>
                  <a:pt x="253686" y="4500200"/>
                  <a:pt x="248406" y="4502121"/>
                </a:cubicBezTo>
                <a:cubicBezTo>
                  <a:pt x="240628" y="4505002"/>
                  <a:pt x="232659" y="4507786"/>
                  <a:pt x="224594" y="4509610"/>
                </a:cubicBezTo>
                <a:cubicBezTo>
                  <a:pt x="216624" y="4511338"/>
                  <a:pt x="208079" y="4513738"/>
                  <a:pt x="200398" y="4512395"/>
                </a:cubicBezTo>
                <a:cubicBezTo>
                  <a:pt x="186572" y="4509994"/>
                  <a:pt x="173417" y="4504618"/>
                  <a:pt x="159783" y="4501064"/>
                </a:cubicBezTo>
                <a:cubicBezTo>
                  <a:pt x="155079" y="4499816"/>
                  <a:pt x="149893" y="4500009"/>
                  <a:pt x="144997" y="4499912"/>
                </a:cubicBezTo>
                <a:cubicBezTo>
                  <a:pt x="133763" y="4499625"/>
                  <a:pt x="122241" y="4502409"/>
                  <a:pt x="112064" y="4494440"/>
                </a:cubicBezTo>
                <a:cubicBezTo>
                  <a:pt x="102655" y="4486951"/>
                  <a:pt x="93148" y="4489158"/>
                  <a:pt x="83259" y="4494824"/>
                </a:cubicBezTo>
                <a:cubicBezTo>
                  <a:pt x="76154" y="4498857"/>
                  <a:pt x="68090" y="4502025"/>
                  <a:pt x="60120" y="4503561"/>
                </a:cubicBezTo>
                <a:cubicBezTo>
                  <a:pt x="49174" y="4505673"/>
                  <a:pt x="38324" y="4506538"/>
                  <a:pt x="26514" y="4505289"/>
                </a:cubicBezTo>
                <a:cubicBezTo>
                  <a:pt x="18161" y="4504425"/>
                  <a:pt x="11343" y="4504041"/>
                  <a:pt x="4814" y="4498952"/>
                </a:cubicBezTo>
                <a:cubicBezTo>
                  <a:pt x="3759" y="4498184"/>
                  <a:pt x="1839" y="4497992"/>
                  <a:pt x="398" y="4498089"/>
                </a:cubicBezTo>
                <a:lnTo>
                  <a:pt x="0" y="4498087"/>
                </a:lnTo>
                <a:close/>
              </a:path>
            </a:pathLst>
          </a:custGeom>
          <a:noFill/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08EA689-DB30-53A5-2B46-84D4C55BF37D}"/>
              </a:ext>
            </a:extLst>
          </p:cNvPr>
          <p:cNvSpPr txBox="1"/>
          <p:nvPr/>
        </p:nvSpPr>
        <p:spPr>
          <a:xfrm>
            <a:off x="1372485" y="1594884"/>
            <a:ext cx="41112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Arrest: </a:t>
            </a:r>
          </a:p>
          <a:p>
            <a:endParaRPr lang="en-GB" sz="4800" dirty="0"/>
          </a:p>
          <a:p>
            <a:r>
              <a:rPr lang="en-GB" sz="4800" dirty="0"/>
              <a:t>What does it mean?</a:t>
            </a:r>
          </a:p>
        </p:txBody>
      </p:sp>
    </p:spTree>
    <p:extLst>
      <p:ext uri="{BB962C8B-B14F-4D97-AF65-F5344CB8AC3E}">
        <p14:creationId xmlns:p14="http://schemas.microsoft.com/office/powerpoint/2010/main" val="813759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9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F58D060-3760-CDA6-2A4F-D8EF9F0239A5}"/>
              </a:ext>
            </a:extLst>
          </p:cNvPr>
          <p:cNvSpPr txBox="1"/>
          <p:nvPr/>
        </p:nvSpPr>
        <p:spPr>
          <a:xfrm>
            <a:off x="630936" y="2807208"/>
            <a:ext cx="4023360" cy="34107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Understand what an arrest is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How to use Police Powers of arrest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DE0D2F4E-9718-6956-00F2-2133AB223A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54296" y="2056886"/>
            <a:ext cx="6903720" cy="274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72C4E48-1D71-11FD-C84F-765D30BF4C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033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22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 txBox="1">
            <a:spLocks noChangeArrowheads="1"/>
          </p:cNvSpPr>
          <p:nvPr/>
        </p:nvSpPr>
        <p:spPr bwMode="auto">
          <a:xfrm>
            <a:off x="1586680" y="4752713"/>
            <a:ext cx="9254613" cy="56188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l" rtl="0" eaLnBrk="0" fontAlgn="base" hangingPunct="0">
              <a:spcBef>
                <a:spcPts val="0"/>
              </a:spcBef>
              <a:spcAft>
                <a:spcPts val="1800"/>
              </a:spcAft>
              <a:buNone/>
              <a:defRPr sz="2400">
                <a:solidFill>
                  <a:schemeClr val="accent2"/>
                </a:solidFill>
                <a:latin typeface="Verdana" pitchFamily="34" charset="0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ts val="0"/>
              </a:spcBef>
              <a:spcAft>
                <a:spcPts val="1800"/>
              </a:spcAft>
              <a:buNone/>
              <a:defRPr sz="2400">
                <a:solidFill>
                  <a:schemeClr val="accent2"/>
                </a:solidFill>
                <a:latin typeface="Verdana" pitchFamily="34" charset="0"/>
              </a:defRPr>
            </a:lvl2pPr>
            <a:lvl3pPr marL="914400" indent="0" algn="l" rtl="0" eaLnBrk="0" fontAlgn="base" hangingPunct="0">
              <a:spcBef>
                <a:spcPts val="0"/>
              </a:spcBef>
              <a:spcAft>
                <a:spcPts val="1800"/>
              </a:spcAft>
              <a:buNone/>
              <a:defRPr sz="2400">
                <a:solidFill>
                  <a:schemeClr val="accent2"/>
                </a:solidFill>
                <a:latin typeface="Verdana" pitchFamily="34" charset="0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spcBef>
                <a:spcPct val="0"/>
              </a:spcBef>
              <a:defRPr/>
            </a:pPr>
            <a:endParaRPr lang="en-GB" altLang="en-US" b="1" kern="0" dirty="0">
              <a:solidFill>
                <a:srgbClr val="3333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spcBef>
                <a:spcPct val="0"/>
              </a:spcBef>
              <a:defRPr/>
            </a:pPr>
            <a:r>
              <a:rPr lang="en-GB" altLang="en-US" sz="3600" b="1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***Arrests </a:t>
            </a:r>
            <a:r>
              <a:rPr lang="en-GB" altLang="en-US" sz="3600" b="1" kern="0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MUST</a:t>
            </a:r>
            <a:r>
              <a:rPr lang="en-GB" altLang="en-US" sz="3600" b="1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be </a:t>
            </a:r>
            <a:r>
              <a:rPr lang="en-GB" altLang="en-US" sz="3600" b="1" kern="0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NECESSARY</a:t>
            </a:r>
            <a:r>
              <a:rPr lang="en-GB" altLang="en-US" sz="3600" b="1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!***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0" y="182817"/>
            <a:ext cx="7848872" cy="646331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What does it mean? Arrest</a:t>
            </a:r>
          </a:p>
        </p:txBody>
      </p:sp>
      <p:pic>
        <p:nvPicPr>
          <p:cNvPr id="2050" name="Picture 2" descr="Nine arrests at unauthorised gathering | Essex Police">
            <a:extLst>
              <a:ext uri="{FF2B5EF4-FFF2-40B4-BE49-F238E27FC236}">
                <a16:creationId xmlns:a16="http://schemas.microsoft.com/office/drawing/2014/main" id="{DF448129-B197-1D49-B076-184D1BEF14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8571" y="2503988"/>
            <a:ext cx="3175447" cy="1954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E0981B7-8C80-444F-8C4F-F20D3670B93B}"/>
              </a:ext>
            </a:extLst>
          </p:cNvPr>
          <p:cNvSpPr txBox="1"/>
          <p:nvPr/>
        </p:nvSpPr>
        <p:spPr>
          <a:xfrm>
            <a:off x="322006" y="1343403"/>
            <a:ext cx="618940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eaLnBrk="1" hangingPunct="1">
              <a:spcBef>
                <a:spcPct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arrest is the taking of a person’s liberty and preventing them from going about their lawful business 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3B7B14D-6A80-E642-952C-43F03BFCB50D}"/>
              </a:ext>
            </a:extLst>
          </p:cNvPr>
          <p:cNvSpPr txBox="1"/>
          <p:nvPr/>
        </p:nvSpPr>
        <p:spPr>
          <a:xfrm>
            <a:off x="322006" y="2503989"/>
            <a:ext cx="618940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eaLnBrk="1" hangingPunct="1">
              <a:spcBef>
                <a:spcPct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sz="1800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Occurs when a police officer states to an individual that they are arresting them, or when they use force to restrain the individual concerned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82AEC43-B415-A344-B0D0-ED185075225C}"/>
              </a:ext>
            </a:extLst>
          </p:cNvPr>
          <p:cNvSpPr txBox="1"/>
          <p:nvPr/>
        </p:nvSpPr>
        <p:spPr>
          <a:xfrm>
            <a:off x="10747099" y="829148"/>
            <a:ext cx="988156" cy="6475840"/>
          </a:xfrm>
          <a:prstGeom prst="rect">
            <a:avLst/>
          </a:prstGeom>
          <a:noFill/>
        </p:spPr>
        <p:txBody>
          <a:bodyPr vert="wordArtVert" wrap="square" rtlCol="0">
            <a:spAutoFit/>
          </a:bodyPr>
          <a:lstStyle/>
          <a:p>
            <a:r>
              <a:rPr lang="en-US" sz="4400" b="1" dirty="0">
                <a:solidFill>
                  <a:schemeClr val="accent6"/>
                </a:solidFill>
              </a:rPr>
              <a:t>JPLANE</a:t>
            </a:r>
            <a:r>
              <a:rPr lang="en-US" dirty="0"/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D8640E1-CDCD-0F4E-A5A3-E48555B2A8C4}"/>
              </a:ext>
            </a:extLst>
          </p:cNvPr>
          <p:cNvSpPr txBox="1"/>
          <p:nvPr/>
        </p:nvSpPr>
        <p:spPr>
          <a:xfrm>
            <a:off x="322006" y="3785870"/>
            <a:ext cx="623856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eaLnBrk="1" hangingPunct="1">
              <a:spcBef>
                <a:spcPct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sz="1800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Also occurs when, by words or conduct, they make it clear that they will, </a:t>
            </a:r>
            <a:r>
              <a:rPr lang="en-GB" altLang="en-US" sz="1800" b="1" kern="0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necessary</a:t>
            </a:r>
            <a:r>
              <a:rPr lang="en-GB" altLang="en-US" sz="1800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use force to prevent the individual from going where they may want to go.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3ECA8A0-855A-C316-2624-05551551886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281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3352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65664">
            <a:off x="7750430" y="1628800"/>
            <a:ext cx="2883008" cy="424847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Content Placeholder 2"/>
          <p:cNvSpPr txBox="1">
            <a:spLocks/>
          </p:cNvSpPr>
          <p:nvPr/>
        </p:nvSpPr>
        <p:spPr bwMode="auto">
          <a:xfrm>
            <a:off x="292771" y="1248810"/>
            <a:ext cx="6501900" cy="3888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400">
                <a:solidFill>
                  <a:schemeClr val="accent2"/>
                </a:solidFill>
                <a:latin typeface="Verdana" pitchFamily="34" charset="0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400">
                <a:solidFill>
                  <a:schemeClr val="accent2"/>
                </a:solidFill>
                <a:latin typeface="Verdana" pitchFamily="34" charset="0"/>
              </a:defRPr>
            </a:lvl2pPr>
            <a:lvl3pPr marL="914400" indent="0"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400">
                <a:solidFill>
                  <a:schemeClr val="accent2"/>
                </a:solidFill>
                <a:latin typeface="Verdana" pitchFamily="34" charset="0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400">
                <a:solidFill>
                  <a:schemeClr val="tx1"/>
                </a:solidFill>
                <a:latin typeface="+mn-lt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4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800">
                <a:solidFill>
                  <a:schemeClr val="tx1"/>
                </a:solidFill>
                <a:latin typeface="+mn-lt"/>
              </a:defRPr>
            </a:lvl9pPr>
          </a:lstStyle>
          <a:p>
            <a:pPr marL="514350" indent="-514350" eaLnBrk="1" hangingPunct="1">
              <a:spcBef>
                <a:spcPct val="0"/>
              </a:spcBef>
              <a:buFont typeface="+mj-lt"/>
              <a:buAutoNum type="arabicPeriod"/>
              <a:defRPr/>
            </a:pPr>
            <a:r>
              <a:rPr lang="en-GB" altLang="en-US" sz="2800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there a </a:t>
            </a:r>
            <a:r>
              <a:rPr lang="en-GB" altLang="en-US" sz="2800" kern="0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</a:t>
            </a:r>
            <a:r>
              <a:rPr lang="en-GB" altLang="en-US" sz="2800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arrest?</a:t>
            </a:r>
          </a:p>
          <a:p>
            <a:pPr marL="514350" indent="-514350" eaLnBrk="1" hangingPunct="1">
              <a:spcBef>
                <a:spcPct val="0"/>
              </a:spcBef>
              <a:buFont typeface="+mj-lt"/>
              <a:buAutoNum type="arabicPeriod"/>
              <a:defRPr/>
            </a:pPr>
            <a:endParaRPr lang="en-GB" altLang="en-US" sz="2800" kern="0" dirty="0">
              <a:solidFill>
                <a:srgbClr val="3333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 eaLnBrk="1" hangingPunct="1">
              <a:spcBef>
                <a:spcPct val="0"/>
              </a:spcBef>
              <a:buFont typeface="+mj-lt"/>
              <a:buAutoNum type="arabicPeriod"/>
              <a:defRPr/>
            </a:pPr>
            <a:r>
              <a:rPr lang="en-GB" altLang="en-US" sz="2800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there </a:t>
            </a:r>
            <a:r>
              <a:rPr lang="en-GB" altLang="en-US" sz="2800" kern="0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grounds</a:t>
            </a:r>
            <a:r>
              <a:rPr lang="en-GB" altLang="en-US" sz="2800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arrest?</a:t>
            </a:r>
          </a:p>
          <a:p>
            <a:pPr marL="514350" indent="-514350" eaLnBrk="1" hangingPunct="1">
              <a:spcBef>
                <a:spcPct val="0"/>
              </a:spcBef>
              <a:buFont typeface="+mj-lt"/>
              <a:buAutoNum type="arabicPeriod"/>
              <a:defRPr/>
            </a:pPr>
            <a:endParaRPr lang="en-GB" altLang="en-US" sz="2800" kern="0" dirty="0">
              <a:solidFill>
                <a:srgbClr val="3333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 eaLnBrk="1" hangingPunct="1">
              <a:spcBef>
                <a:spcPct val="0"/>
              </a:spcBef>
              <a:buFont typeface="+mj-lt"/>
              <a:buAutoNum type="arabicPeriod"/>
              <a:defRPr/>
            </a:pPr>
            <a:r>
              <a:rPr lang="en-GB" altLang="en-US" sz="2800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there a </a:t>
            </a:r>
            <a:r>
              <a:rPr lang="en-GB" altLang="en-US" sz="2800" kern="0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necessity</a:t>
            </a:r>
            <a:r>
              <a:rPr lang="en-GB" altLang="en-US" sz="2800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arrest?</a:t>
            </a:r>
          </a:p>
          <a:p>
            <a:pPr>
              <a:defRPr/>
            </a:pPr>
            <a:endParaRPr lang="en-GB" altLang="en-US" kern="0" dirty="0">
              <a:solidFill>
                <a:srgbClr val="333399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172985"/>
            <a:ext cx="7848872" cy="646331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Always ask yourself…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8D6D960-F20E-F646-BB04-A6495F06191E}"/>
              </a:ext>
            </a:extLst>
          </p:cNvPr>
          <p:cNvSpPr txBox="1"/>
          <p:nvPr/>
        </p:nvSpPr>
        <p:spPr>
          <a:xfrm>
            <a:off x="292771" y="5309419"/>
            <a:ext cx="664880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What happens first then?</a:t>
            </a:r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2EE4767-F60F-F0C9-A49F-8DBBC7B80D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8648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2" dur="17186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>
            <a:spLocks noChangeArrowheads="1"/>
          </p:cNvSpPr>
          <p:nvPr/>
        </p:nvSpPr>
        <p:spPr bwMode="auto">
          <a:xfrm>
            <a:off x="78659" y="1206624"/>
            <a:ext cx="6474824" cy="5493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Aft>
                <a:spcPts val="600"/>
              </a:spcAft>
              <a:buClr>
                <a:srgbClr val="000066"/>
              </a:buClr>
              <a:defRPr/>
            </a:pPr>
            <a:r>
              <a:rPr lang="en-US" altLang="en-US" sz="2400" kern="0" dirty="0">
                <a:solidFill>
                  <a:srgbClr val="000099"/>
                </a:solidFill>
                <a:latin typeface="Arial" panose="020B0604020202020204" pitchFamily="34" charset="0"/>
                <a:ea typeface="Verdana" pitchFamily="34" charset="0"/>
                <a:cs typeface="Arial" panose="020B0604020202020204" pitchFamily="34" charset="0"/>
              </a:rPr>
              <a:t>A person’s involvement </a:t>
            </a:r>
          </a:p>
          <a:p>
            <a:pPr algn="ctr" eaLnBrk="1" hangingPunct="1">
              <a:spcAft>
                <a:spcPts val="600"/>
              </a:spcAft>
              <a:buClr>
                <a:srgbClr val="000066"/>
              </a:buClr>
              <a:defRPr/>
            </a:pPr>
            <a:r>
              <a:rPr lang="en-US" altLang="en-US" sz="2400" b="1" kern="0" dirty="0">
                <a:solidFill>
                  <a:srgbClr val="FF0000"/>
                </a:solidFill>
                <a:latin typeface="Arial" panose="020B0604020202020204" pitchFamily="34" charset="0"/>
                <a:ea typeface="Verdana" pitchFamily="34" charset="0"/>
                <a:cs typeface="Arial" panose="020B0604020202020204" pitchFamily="34" charset="0"/>
              </a:rPr>
              <a:t>or</a:t>
            </a:r>
            <a:r>
              <a:rPr lang="en-US" altLang="en-US" sz="2400" kern="0" dirty="0">
                <a:solidFill>
                  <a:srgbClr val="000099"/>
                </a:solidFill>
                <a:latin typeface="Arial" panose="020B0604020202020204" pitchFamily="34" charset="0"/>
                <a:ea typeface="Verdana" pitchFamily="34" charset="0"/>
                <a:cs typeface="Arial" panose="020B0604020202020204" pitchFamily="34" charset="0"/>
              </a:rPr>
              <a:t> </a:t>
            </a:r>
          </a:p>
          <a:p>
            <a:pPr algn="ctr" eaLnBrk="1" hangingPunct="1">
              <a:spcAft>
                <a:spcPts val="600"/>
              </a:spcAft>
              <a:buClr>
                <a:srgbClr val="000066"/>
              </a:buClr>
              <a:defRPr/>
            </a:pPr>
            <a:r>
              <a:rPr lang="en-US" altLang="en-US" sz="2400" kern="0" dirty="0">
                <a:solidFill>
                  <a:srgbClr val="000099"/>
                </a:solidFill>
                <a:latin typeface="Arial" panose="020B0604020202020204" pitchFamily="34" charset="0"/>
                <a:ea typeface="Verdana" pitchFamily="34" charset="0"/>
                <a:cs typeface="Arial" panose="020B0604020202020204" pitchFamily="34" charset="0"/>
              </a:rPr>
              <a:t>suspected involvement </a:t>
            </a:r>
          </a:p>
          <a:p>
            <a:pPr algn="ctr" eaLnBrk="1" hangingPunct="1">
              <a:spcAft>
                <a:spcPts val="600"/>
              </a:spcAft>
              <a:buClr>
                <a:srgbClr val="000066"/>
              </a:buClr>
              <a:defRPr/>
            </a:pPr>
            <a:r>
              <a:rPr lang="en-US" altLang="en-US" sz="2400" b="1" kern="0" dirty="0">
                <a:solidFill>
                  <a:srgbClr val="FF0000"/>
                </a:solidFill>
                <a:latin typeface="Arial" panose="020B0604020202020204" pitchFamily="34" charset="0"/>
                <a:ea typeface="Verdana" pitchFamily="34" charset="0"/>
                <a:cs typeface="Arial" panose="020B0604020202020204" pitchFamily="34" charset="0"/>
              </a:rPr>
              <a:t>or</a:t>
            </a:r>
            <a:r>
              <a:rPr lang="en-US" altLang="en-US" sz="2400" kern="0" dirty="0">
                <a:solidFill>
                  <a:srgbClr val="FF0000"/>
                </a:solidFill>
                <a:latin typeface="Arial" panose="020B0604020202020204" pitchFamily="34" charset="0"/>
                <a:ea typeface="Verdana" pitchFamily="34" charset="0"/>
                <a:cs typeface="Arial" panose="020B0604020202020204" pitchFamily="34" charset="0"/>
              </a:rPr>
              <a:t> </a:t>
            </a:r>
          </a:p>
          <a:p>
            <a:pPr algn="ctr" eaLnBrk="1" hangingPunct="1">
              <a:spcAft>
                <a:spcPts val="600"/>
              </a:spcAft>
              <a:buClr>
                <a:srgbClr val="000066"/>
              </a:buClr>
              <a:defRPr/>
            </a:pPr>
            <a:r>
              <a:rPr lang="en-US" altLang="en-US" sz="2400" kern="0" dirty="0">
                <a:solidFill>
                  <a:srgbClr val="000099"/>
                </a:solidFill>
                <a:latin typeface="Arial" panose="020B0604020202020204" pitchFamily="34" charset="0"/>
                <a:ea typeface="Verdana" pitchFamily="34" charset="0"/>
                <a:cs typeface="Arial" panose="020B0604020202020204" pitchFamily="34" charset="0"/>
              </a:rPr>
              <a:t>attempted involvement</a:t>
            </a:r>
            <a:br>
              <a:rPr lang="en-US" altLang="en-US" sz="2400" kern="0" dirty="0">
                <a:solidFill>
                  <a:srgbClr val="000099"/>
                </a:solidFill>
                <a:latin typeface="Arial" panose="020B0604020202020204" pitchFamily="34" charset="0"/>
                <a:ea typeface="Verdana" pitchFamily="34" charset="0"/>
                <a:cs typeface="Arial" panose="020B0604020202020204" pitchFamily="34" charset="0"/>
              </a:rPr>
            </a:br>
            <a:endParaRPr lang="en-US" altLang="en-US" sz="2400" kern="0" dirty="0">
              <a:solidFill>
                <a:srgbClr val="000099"/>
              </a:solidFill>
              <a:latin typeface="Arial" panose="020B0604020202020204" pitchFamily="34" charset="0"/>
              <a:ea typeface="Verdana" pitchFamily="34" charset="0"/>
              <a:cs typeface="Arial" panose="020B0604020202020204" pitchFamily="34" charset="0"/>
            </a:endParaRPr>
          </a:p>
          <a:p>
            <a:pPr algn="ctr" eaLnBrk="1" hangingPunct="1">
              <a:spcAft>
                <a:spcPts val="600"/>
              </a:spcAft>
              <a:buClr>
                <a:srgbClr val="000066"/>
              </a:buClr>
              <a:defRPr/>
            </a:pPr>
            <a:r>
              <a:rPr lang="en-US" altLang="en-US" sz="2400" kern="0" dirty="0">
                <a:solidFill>
                  <a:srgbClr val="000099"/>
                </a:solidFill>
                <a:latin typeface="Arial" panose="020B0604020202020204" pitchFamily="34" charset="0"/>
                <a:ea typeface="Verdana" pitchFamily="34" charset="0"/>
                <a:cs typeface="Arial" panose="020B0604020202020204" pitchFamily="34" charset="0"/>
              </a:rPr>
              <a:t>in the commission of a criminal offence</a:t>
            </a:r>
            <a:br>
              <a:rPr lang="en-US" altLang="en-US" sz="2400" kern="0" dirty="0">
                <a:solidFill>
                  <a:srgbClr val="000099"/>
                </a:solidFill>
                <a:latin typeface="Arial" panose="020B0604020202020204" pitchFamily="34" charset="0"/>
                <a:ea typeface="Verdana" pitchFamily="34" charset="0"/>
                <a:cs typeface="Arial" panose="020B0604020202020204" pitchFamily="34" charset="0"/>
              </a:rPr>
            </a:br>
            <a:endParaRPr lang="en-US" altLang="en-US" sz="2400" kern="0" dirty="0">
              <a:solidFill>
                <a:srgbClr val="000099"/>
              </a:solidFill>
              <a:latin typeface="Arial" panose="020B0604020202020204" pitchFamily="34" charset="0"/>
              <a:ea typeface="Verdana" pitchFamily="34" charset="0"/>
              <a:cs typeface="Arial" panose="020B0604020202020204" pitchFamily="34" charset="0"/>
            </a:endParaRPr>
          </a:p>
          <a:p>
            <a:pPr algn="ctr" eaLnBrk="1" hangingPunct="1">
              <a:spcAft>
                <a:spcPts val="1800"/>
              </a:spcAft>
              <a:buClr>
                <a:srgbClr val="FFFF00"/>
              </a:buClr>
              <a:defRPr/>
            </a:pPr>
            <a:r>
              <a:rPr lang="en-US" altLang="en-US" sz="2400" b="1" kern="0" dirty="0">
                <a:solidFill>
                  <a:srgbClr val="FF0000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AND</a:t>
            </a:r>
            <a:br>
              <a:rPr lang="en-US" altLang="en-US" sz="2400" b="1" kern="0" dirty="0">
                <a:solidFill>
                  <a:srgbClr val="FF0000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</a:br>
            <a:br>
              <a:rPr lang="en-US" altLang="en-US" sz="2400" b="1" kern="0" dirty="0">
                <a:solidFill>
                  <a:srgbClr val="000099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</a:br>
            <a:r>
              <a:rPr lang="en-US" altLang="en-US" sz="2400" kern="0" dirty="0">
                <a:solidFill>
                  <a:srgbClr val="000099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reasonable grounds for believing that the person’s arrest is ‘</a:t>
            </a:r>
            <a:r>
              <a:rPr lang="en-US" altLang="en-US" sz="2400" b="1" kern="0" dirty="0">
                <a:solidFill>
                  <a:srgbClr val="000099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necessary</a:t>
            </a:r>
            <a:r>
              <a:rPr lang="en-US" altLang="en-US" sz="2400" kern="0" dirty="0">
                <a:solidFill>
                  <a:srgbClr val="000099"/>
                </a:solidFill>
                <a:latin typeface="Arial" panose="020B0604020202020204" pitchFamily="34" charset="0"/>
                <a:ea typeface="Verdana" panose="020B0604030504040204" pitchFamily="34" charset="0"/>
                <a:cs typeface="Arial" panose="020B0604020202020204" pitchFamily="34" charset="0"/>
              </a:rPr>
              <a:t>’</a:t>
            </a:r>
            <a:endParaRPr lang="en-US" altLang="en-US" sz="2400" kern="0" dirty="0">
              <a:solidFill>
                <a:srgbClr val="0000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>
              <a:defRPr/>
            </a:pPr>
            <a:endParaRPr lang="en-GB" altLang="en-US" kern="0" dirty="0">
              <a:solidFill>
                <a:srgbClr val="000000"/>
              </a:solidFill>
            </a:endParaRPr>
          </a:p>
        </p:txBody>
      </p:sp>
      <p:pic>
        <p:nvPicPr>
          <p:cNvPr id="5" name="Picture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6080" y="1058009"/>
            <a:ext cx="3188957" cy="222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0" y="157564"/>
            <a:ext cx="7848872" cy="58477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What is a ‘</a:t>
            </a:r>
            <a:r>
              <a:rPr lang="en-GB" sz="3200" b="1" i="1" dirty="0">
                <a:solidFill>
                  <a:schemeClr val="bg1"/>
                </a:solidFill>
              </a:rPr>
              <a:t>Lawful Arrest</a:t>
            </a:r>
            <a:r>
              <a:rPr lang="en-GB" sz="3200" b="1" dirty="0">
                <a:solidFill>
                  <a:schemeClr val="bg1"/>
                </a:solidFill>
              </a:rPr>
              <a:t>’?</a:t>
            </a:r>
          </a:p>
        </p:txBody>
      </p:sp>
      <p:pic>
        <p:nvPicPr>
          <p:cNvPr id="3074" name="Picture 2" descr="Police arrest man carrying machete on Barry Island - Wales Online">
            <a:extLst>
              <a:ext uri="{FF2B5EF4-FFF2-40B4-BE49-F238E27FC236}">
                <a16:creationId xmlns:a16="http://schemas.microsoft.com/office/drawing/2014/main" id="{18DF5C2C-1E15-7542-AC6B-680761C17D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872" y="3953530"/>
            <a:ext cx="3289300" cy="246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A868E16-84D5-02A7-62DC-F2AF7E4B903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6450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0" dur="5362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1336815" y="3606982"/>
            <a:ext cx="8507288" cy="56368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l" rtl="0" eaLnBrk="0" fontAlgn="base" hangingPunct="0">
              <a:spcBef>
                <a:spcPts val="0"/>
              </a:spcBef>
              <a:spcAft>
                <a:spcPts val="1800"/>
              </a:spcAft>
              <a:buNone/>
              <a:defRPr sz="2400">
                <a:solidFill>
                  <a:schemeClr val="accent2"/>
                </a:solidFill>
                <a:latin typeface="Verdana" pitchFamily="34" charset="0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ts val="0"/>
              </a:spcBef>
              <a:spcAft>
                <a:spcPts val="1800"/>
              </a:spcAft>
              <a:buNone/>
              <a:defRPr sz="2400">
                <a:solidFill>
                  <a:schemeClr val="accent2"/>
                </a:solidFill>
                <a:latin typeface="Verdana" pitchFamily="34" charset="0"/>
              </a:defRPr>
            </a:lvl2pPr>
            <a:lvl3pPr marL="914400" indent="0" algn="l" rtl="0" eaLnBrk="0" fontAlgn="base" hangingPunct="0">
              <a:spcBef>
                <a:spcPts val="0"/>
              </a:spcBef>
              <a:spcAft>
                <a:spcPts val="1800"/>
              </a:spcAft>
              <a:buNone/>
              <a:defRPr sz="2400">
                <a:solidFill>
                  <a:schemeClr val="accent2"/>
                </a:solidFill>
                <a:latin typeface="Verdana" pitchFamily="34" charset="0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spcBef>
                <a:spcPct val="0"/>
              </a:spcBef>
              <a:spcAft>
                <a:spcPct val="0"/>
              </a:spcAft>
            </a:pPr>
            <a:endParaRPr lang="en-GB" dirty="0">
              <a:solidFill>
                <a:srgbClr val="000099"/>
              </a:solidFill>
              <a:latin typeface="Arial" charset="0"/>
            </a:endParaRPr>
          </a:p>
          <a:p>
            <a:pPr marL="457200" indent="-457200" eaLnBrk="1" hangingPunct="1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dirty="0">
              <a:solidFill>
                <a:srgbClr val="000099"/>
              </a:solidFill>
              <a:latin typeface="Arial" charset="0"/>
            </a:endParaRPr>
          </a:p>
          <a:p>
            <a:pPr marL="457200" indent="-457200" eaLnBrk="1" hangingPunct="1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dirty="0">
              <a:solidFill>
                <a:srgbClr val="000099"/>
              </a:solidFill>
              <a:latin typeface="Arial" charset="0"/>
            </a:endParaRPr>
          </a:p>
          <a:p>
            <a:pPr marL="457200" indent="-457200" eaLnBrk="1" hangingPunct="1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endParaRPr lang="en-GB" dirty="0">
              <a:solidFill>
                <a:srgbClr val="000099"/>
              </a:solidFill>
              <a:latin typeface="Arial" charset="0"/>
            </a:endParaRPr>
          </a:p>
          <a:p>
            <a:pPr eaLnBrk="1" hangingPunct="1">
              <a:spcBef>
                <a:spcPct val="0"/>
              </a:spcBef>
              <a:spcAft>
                <a:spcPct val="0"/>
              </a:spcAft>
            </a:pPr>
            <a:endParaRPr lang="en-GB" dirty="0">
              <a:solidFill>
                <a:srgbClr val="000099"/>
              </a:solidFill>
              <a:latin typeface="Arial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0" y="168422"/>
            <a:ext cx="7848872" cy="646331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en-GB" sz="3600" b="1" u="sng" dirty="0">
                <a:solidFill>
                  <a:schemeClr val="bg1"/>
                </a:solidFill>
              </a:rPr>
              <a:t>Prior</a:t>
            </a:r>
            <a:r>
              <a:rPr lang="en-GB" sz="3600" b="1" dirty="0">
                <a:solidFill>
                  <a:schemeClr val="bg1"/>
                </a:solidFill>
              </a:rPr>
              <a:t> to Making an Arrest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B29703-9CD0-194A-BE06-52ACAA301A0E}"/>
              </a:ext>
            </a:extLst>
          </p:cNvPr>
          <p:cNvSpPr txBox="1"/>
          <p:nvPr/>
        </p:nvSpPr>
        <p:spPr>
          <a:xfrm>
            <a:off x="0" y="1019442"/>
            <a:ext cx="619843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rgbClr val="000099"/>
                </a:solidFill>
                <a:latin typeface="Arial" charset="0"/>
              </a:rPr>
              <a:t>Officers should consider information about:</a:t>
            </a:r>
          </a:p>
        </p:txBody>
      </p:sp>
      <p:sp>
        <p:nvSpPr>
          <p:cNvPr id="16" name="Rounded Rectangle 15">
            <a:extLst>
              <a:ext uri="{FF2B5EF4-FFF2-40B4-BE49-F238E27FC236}">
                <a16:creationId xmlns:a16="http://schemas.microsoft.com/office/drawing/2014/main" id="{5C34C30A-D130-7A45-A623-D3F5BA494710}"/>
              </a:ext>
            </a:extLst>
          </p:cNvPr>
          <p:cNvSpPr/>
          <p:nvPr/>
        </p:nvSpPr>
        <p:spPr>
          <a:xfrm>
            <a:off x="1642156" y="1815455"/>
            <a:ext cx="2292654" cy="21302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ounded Rectangle 16">
            <a:extLst>
              <a:ext uri="{FF2B5EF4-FFF2-40B4-BE49-F238E27FC236}">
                <a16:creationId xmlns:a16="http://schemas.microsoft.com/office/drawing/2014/main" id="{AD8DC2A7-3284-4F4F-83C8-285D356DE6DC}"/>
              </a:ext>
            </a:extLst>
          </p:cNvPr>
          <p:cNvSpPr/>
          <p:nvPr/>
        </p:nvSpPr>
        <p:spPr>
          <a:xfrm>
            <a:off x="5097850" y="1815455"/>
            <a:ext cx="2292654" cy="21302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BBACCD27-5B18-4D4C-A461-C0E234E5E46C}"/>
              </a:ext>
            </a:extLst>
          </p:cNvPr>
          <p:cNvSpPr/>
          <p:nvPr/>
        </p:nvSpPr>
        <p:spPr>
          <a:xfrm>
            <a:off x="8599179" y="1847222"/>
            <a:ext cx="2292654" cy="21302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>
            <a:extLst>
              <a:ext uri="{FF2B5EF4-FFF2-40B4-BE49-F238E27FC236}">
                <a16:creationId xmlns:a16="http://schemas.microsoft.com/office/drawing/2014/main" id="{F44865AF-4416-7940-9B9E-E7751BC7F657}"/>
              </a:ext>
            </a:extLst>
          </p:cNvPr>
          <p:cNvSpPr/>
          <p:nvPr/>
        </p:nvSpPr>
        <p:spPr>
          <a:xfrm>
            <a:off x="6677822" y="4485539"/>
            <a:ext cx="2292654" cy="21302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>
            <a:extLst>
              <a:ext uri="{FF2B5EF4-FFF2-40B4-BE49-F238E27FC236}">
                <a16:creationId xmlns:a16="http://schemas.microsoft.com/office/drawing/2014/main" id="{3048BF13-9483-B14C-81A6-C9FD98689518}"/>
              </a:ext>
            </a:extLst>
          </p:cNvPr>
          <p:cNvSpPr/>
          <p:nvPr/>
        </p:nvSpPr>
        <p:spPr>
          <a:xfrm>
            <a:off x="3351284" y="4429702"/>
            <a:ext cx="2292654" cy="21302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F47FE9A-6FB5-3F44-9053-11D7CC6A2691}"/>
              </a:ext>
            </a:extLst>
          </p:cNvPr>
          <p:cNvSpPr txBox="1"/>
          <p:nvPr/>
        </p:nvSpPr>
        <p:spPr>
          <a:xfrm>
            <a:off x="1885863" y="2326564"/>
            <a:ext cx="1730892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spcBef>
                <a:spcPct val="0"/>
              </a:spcBef>
              <a:spcAft>
                <a:spcPct val="0"/>
              </a:spcAft>
            </a:pPr>
            <a:r>
              <a:rPr lang="en-GB" sz="2000" dirty="0">
                <a:solidFill>
                  <a:schemeClr val="bg1"/>
                </a:solidFill>
                <a:latin typeface="Arial" charset="0"/>
              </a:rPr>
              <a:t>The event: What has happened?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807AC7-ED15-C547-BE5A-DABC383AEB84}"/>
              </a:ext>
            </a:extLst>
          </p:cNvPr>
          <p:cNvSpPr txBox="1"/>
          <p:nvPr/>
        </p:nvSpPr>
        <p:spPr>
          <a:xfrm>
            <a:off x="4946111" y="2574513"/>
            <a:ext cx="259613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bg1"/>
                </a:solidFill>
                <a:latin typeface="Arial" charset="0"/>
              </a:rPr>
              <a:t>The individual’s involved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5F7B31D-56C4-4440-968C-4442E79A1D96}"/>
              </a:ext>
            </a:extLst>
          </p:cNvPr>
          <p:cNvSpPr txBox="1"/>
          <p:nvPr/>
        </p:nvSpPr>
        <p:spPr>
          <a:xfrm>
            <a:off x="8999083" y="2695897"/>
            <a:ext cx="619298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eaLnBrk="1" hangingPunct="1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bg1"/>
                </a:solidFill>
                <a:latin typeface="Arial" charset="0"/>
              </a:rPr>
              <a:t>Any offence?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D3379EB-FB89-8546-807B-0066EAE95FC1}"/>
              </a:ext>
            </a:extLst>
          </p:cNvPr>
          <p:cNvSpPr txBox="1"/>
          <p:nvPr/>
        </p:nvSpPr>
        <p:spPr>
          <a:xfrm>
            <a:off x="3436779" y="4753789"/>
            <a:ext cx="215368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bg1"/>
                </a:solidFill>
                <a:latin typeface="Arial" charset="0"/>
              </a:rPr>
              <a:t>Any physical or mental ill health which requires medical attention?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A93DEFC-D7AB-CC4E-BC34-887890E201BD}"/>
              </a:ext>
            </a:extLst>
          </p:cNvPr>
          <p:cNvSpPr txBox="1"/>
          <p:nvPr/>
        </p:nvSpPr>
        <p:spPr>
          <a:xfrm>
            <a:off x="6980714" y="4946373"/>
            <a:ext cx="168687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hangingPunct="1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schemeClr val="bg1"/>
                </a:solidFill>
                <a:latin typeface="Arial" charset="0"/>
              </a:rPr>
              <a:t>Any needs of the investigative process?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D405A07-18D5-D647-A831-5A29633DBDD5}"/>
              </a:ext>
            </a:extLst>
          </p:cNvPr>
          <p:cNvSpPr txBox="1"/>
          <p:nvPr/>
        </p:nvSpPr>
        <p:spPr>
          <a:xfrm rot="20178859">
            <a:off x="222237" y="4768391"/>
            <a:ext cx="24423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>
                <a:solidFill>
                  <a:schemeClr val="accent6"/>
                </a:solidFill>
              </a:rPr>
              <a:t>SHACKS</a:t>
            </a:r>
            <a:r>
              <a:rPr lang="en-US" dirty="0"/>
              <a:t>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D22FDB2B-D37F-AF43-A15C-4AA7FA9399BB}"/>
              </a:ext>
            </a:extLst>
          </p:cNvPr>
          <p:cNvSpPr txBox="1"/>
          <p:nvPr/>
        </p:nvSpPr>
        <p:spPr>
          <a:xfrm>
            <a:off x="9844103" y="4753789"/>
            <a:ext cx="182678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>
                <a:solidFill>
                  <a:schemeClr val="accent6"/>
                </a:solidFill>
              </a:rPr>
              <a:t>NDM</a:t>
            </a:r>
            <a:r>
              <a:rPr lang="en-US" dirty="0"/>
              <a:t>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F0B811B-B232-9A4C-8385-215C726DB5DE}"/>
              </a:ext>
            </a:extLst>
          </p:cNvPr>
          <p:cNvSpPr txBox="1"/>
          <p:nvPr/>
        </p:nvSpPr>
        <p:spPr>
          <a:xfrm rot="824765">
            <a:off x="9032617" y="900990"/>
            <a:ext cx="353118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chemeClr val="accent6"/>
                </a:solidFill>
              </a:rPr>
              <a:t>5 W’S &amp; H 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017452E-154F-6060-937B-C5E9E2F5C483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498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209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extBox 1">
            <a:extLst>
              <a:ext uri="{FF2B5EF4-FFF2-40B4-BE49-F238E27FC236}">
                <a16:creationId xmlns:a16="http://schemas.microsoft.com/office/drawing/2014/main" id="{6477E9A9-F274-6647-EB6C-6824C8F0960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47595615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209CDD2-FD32-B3CA-FBEA-B34292B60251}"/>
              </a:ext>
            </a:extLst>
          </p:cNvPr>
          <p:cNvSpPr txBox="1"/>
          <p:nvPr/>
        </p:nvSpPr>
        <p:spPr>
          <a:xfrm>
            <a:off x="2275609" y="384464"/>
            <a:ext cx="733598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/>
              <a:t>SHACKS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CACFEDA-E3BB-4A6A-9711-61D0B93C24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8365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5652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40DB462D-507D-5235-F244-07FEEAD320C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86904474"/>
              </p:ext>
            </p:extLst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C12693A-9FBA-66F6-57A8-E76D9111C951}"/>
              </a:ext>
            </a:extLst>
          </p:cNvPr>
          <p:cNvSpPr txBox="1"/>
          <p:nvPr/>
        </p:nvSpPr>
        <p:spPr>
          <a:xfrm>
            <a:off x="4600939" y="722611"/>
            <a:ext cx="73879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/>
              <a:t>5 W’S &amp; H 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E95432E-5C6A-F46C-1311-B2EC9A8414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672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407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2081980" y="312403"/>
            <a:ext cx="6768752" cy="41070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l" rtl="0" eaLnBrk="0" fontAlgn="base" hangingPunct="0">
              <a:spcBef>
                <a:spcPts val="0"/>
              </a:spcBef>
              <a:spcAft>
                <a:spcPts val="1800"/>
              </a:spcAft>
              <a:buNone/>
              <a:defRPr sz="2400">
                <a:solidFill>
                  <a:schemeClr val="accent2"/>
                </a:solidFill>
                <a:latin typeface="Verdana" pitchFamily="34" charset="0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ts val="0"/>
              </a:spcBef>
              <a:spcAft>
                <a:spcPts val="1800"/>
              </a:spcAft>
              <a:buNone/>
              <a:defRPr sz="2400">
                <a:solidFill>
                  <a:schemeClr val="accent2"/>
                </a:solidFill>
                <a:latin typeface="Verdana" pitchFamily="34" charset="0"/>
              </a:defRPr>
            </a:lvl2pPr>
            <a:lvl3pPr marL="914400" indent="0" algn="l" rtl="0" eaLnBrk="0" fontAlgn="base" hangingPunct="0">
              <a:spcBef>
                <a:spcPts val="0"/>
              </a:spcBef>
              <a:spcAft>
                <a:spcPts val="1800"/>
              </a:spcAft>
              <a:buNone/>
              <a:defRPr sz="2400">
                <a:solidFill>
                  <a:schemeClr val="accent2"/>
                </a:solidFill>
                <a:latin typeface="Verdana" pitchFamily="34" charset="0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spcBef>
                <a:spcPct val="0"/>
              </a:spcBef>
              <a:defRPr/>
            </a:pPr>
            <a:endParaRPr lang="en-GB" altLang="en-US" i="1" kern="0" dirty="0">
              <a:solidFill>
                <a:srgbClr val="3333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0" y="131726"/>
            <a:ext cx="7848872" cy="1200329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What makes a </a:t>
            </a:r>
            <a:r>
              <a:rPr lang="en-GB" sz="3600" b="1" i="1" dirty="0">
                <a:solidFill>
                  <a:schemeClr val="bg1"/>
                </a:solidFill>
              </a:rPr>
              <a:t>‘Lawful Arrest’? </a:t>
            </a:r>
            <a:br>
              <a:rPr lang="en-GB" sz="3600" b="1" i="1" dirty="0">
                <a:solidFill>
                  <a:schemeClr val="bg1"/>
                </a:solidFill>
              </a:rPr>
            </a:br>
            <a:r>
              <a:rPr lang="en-GB" sz="3600" b="1" i="1" dirty="0">
                <a:solidFill>
                  <a:schemeClr val="bg1"/>
                </a:solidFill>
              </a:rPr>
              <a:t>(Best Practice)</a:t>
            </a:r>
          </a:p>
        </p:txBody>
      </p:sp>
      <p:sp>
        <p:nvSpPr>
          <p:cNvPr id="5" name="Rectangle 4"/>
          <p:cNvSpPr/>
          <p:nvPr/>
        </p:nvSpPr>
        <p:spPr>
          <a:xfrm>
            <a:off x="236981" y="1266132"/>
            <a:ext cx="7208848" cy="55399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800"/>
              </a:spcAft>
              <a:defRPr/>
            </a:pPr>
            <a:r>
              <a:rPr lang="en-GB" altLang="en-US" sz="2400" b="1" kern="0" dirty="0">
                <a:latin typeface="Arial" panose="020B0604020202020204" pitchFamily="34" charset="0"/>
                <a:cs typeface="Arial" panose="020B0604020202020204" pitchFamily="34" charset="0"/>
              </a:rPr>
              <a:t>Information to be given:</a:t>
            </a:r>
            <a:br>
              <a:rPr lang="en-GB" altLang="en-US" sz="2400" b="1" kern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400" b="1" kern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180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400" kern="0" dirty="0">
                <a:latin typeface="Arial" panose="020B0604020202020204" pitchFamily="34" charset="0"/>
                <a:cs typeface="Arial" panose="020B0604020202020204" pitchFamily="34" charset="0"/>
              </a:rPr>
              <a:t>That they </a:t>
            </a:r>
            <a:r>
              <a:rPr lang="en-GB" altLang="en-US" sz="2400" u="sng" kern="0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are under arrest </a:t>
            </a:r>
            <a:r>
              <a:rPr lang="en-GB" altLang="en-US" sz="2400" kern="0" dirty="0">
                <a:latin typeface="Arial" panose="020B0604020202020204" pitchFamily="34" charset="0"/>
                <a:cs typeface="Arial" panose="020B0604020202020204" pitchFamily="34" charset="0"/>
              </a:rPr>
              <a:t>(even if it is obvious)   </a:t>
            </a:r>
          </a:p>
          <a:p>
            <a:pPr marL="285750" indent="-285750">
              <a:spcAft>
                <a:spcPts val="180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400" kern="0" dirty="0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GB" altLang="en-US" sz="2400" u="sng" kern="0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grounds </a:t>
            </a:r>
            <a:r>
              <a:rPr lang="en-GB" altLang="en-US" sz="2400" kern="0" dirty="0">
                <a:latin typeface="Arial" panose="020B0604020202020204" pitchFamily="34" charset="0"/>
                <a:cs typeface="Arial" panose="020B0604020202020204" pitchFamily="34" charset="0"/>
              </a:rPr>
              <a:t>for the arrest </a:t>
            </a:r>
            <a:br>
              <a:rPr lang="en-GB" altLang="en-US" sz="2400" kern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2400" kern="0" dirty="0">
                <a:latin typeface="Arial" panose="020B0604020202020204" pitchFamily="34" charset="0"/>
                <a:cs typeface="Arial" panose="020B0604020202020204" pitchFamily="34" charset="0"/>
              </a:rPr>
              <a:t>(offence for which they have been arrested)</a:t>
            </a:r>
          </a:p>
          <a:p>
            <a:pPr marL="285750" indent="-285750">
              <a:spcAft>
                <a:spcPts val="180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400" u="sng" kern="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</a:t>
            </a:r>
            <a:br>
              <a:rPr lang="en-GB" altLang="en-US" sz="2400" kern="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400" kern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Aft>
                <a:spcPts val="1800"/>
              </a:spcAft>
              <a:defRPr/>
            </a:pPr>
            <a:r>
              <a:rPr lang="en-GB" altLang="en-US" sz="2400" kern="0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</a:t>
            </a:r>
            <a:br>
              <a:rPr lang="en-GB" altLang="en-US" sz="2400" kern="0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2400" kern="0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spcAft>
                <a:spcPts val="180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400" kern="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altLang="en-US" sz="2400" u="sng" kern="0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Necessity</a:t>
            </a:r>
            <a:r>
              <a:rPr lang="en-GB" altLang="en-US" sz="2400" kern="0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kern="0" dirty="0">
                <a:latin typeface="Arial" panose="020B0604020202020204" pitchFamily="34" charset="0"/>
                <a:cs typeface="Arial" panose="020B0604020202020204" pitchFamily="34" charset="0"/>
              </a:rPr>
              <a:t>for the arrest </a:t>
            </a:r>
          </a:p>
          <a:p>
            <a:pPr marL="285750" indent="-285750">
              <a:spcAft>
                <a:spcPts val="1800"/>
              </a:spcAft>
              <a:buFont typeface="Arial" panose="020B0604020202020204" pitchFamily="34" charset="0"/>
              <a:buChar char="•"/>
              <a:defRPr/>
            </a:pPr>
            <a:r>
              <a:rPr lang="en-GB" altLang="en-US" sz="2400" u="sng" kern="0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Caution</a:t>
            </a:r>
            <a:r>
              <a:rPr lang="en-GB" altLang="en-US" sz="2400" kern="0" dirty="0">
                <a:latin typeface="Arial" panose="020B0604020202020204" pitchFamily="34" charset="0"/>
                <a:cs typeface="Arial" panose="020B0604020202020204" pitchFamily="34" charset="0"/>
              </a:rPr>
              <a:t> - </a:t>
            </a:r>
            <a:r>
              <a:rPr lang="en-GB" altLang="en-US" sz="2400" i="1" kern="0" dirty="0">
                <a:latin typeface="Arial" panose="020B0604020202020204" pitchFamily="34" charset="0"/>
                <a:cs typeface="Arial" panose="020B0604020202020204" pitchFamily="34" charset="0"/>
              </a:rPr>
              <a:t>‘When Questioned’ </a:t>
            </a:r>
          </a:p>
        </p:txBody>
      </p:sp>
      <p:pic>
        <p:nvPicPr>
          <p:cNvPr id="4098" name="Picture 2" descr="46 people arrested in connection with alleged large-scale disturbance in  Cardiff | ITV News Wales">
            <a:extLst>
              <a:ext uri="{FF2B5EF4-FFF2-40B4-BE49-F238E27FC236}">
                <a16:creationId xmlns:a16="http://schemas.microsoft.com/office/drawing/2014/main" id="{DA125D56-C66A-9B48-B794-355FB2F1E4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44248">
            <a:off x="7711220" y="1417340"/>
            <a:ext cx="381000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781A5CB-4ECF-7B4D-A65F-11FF4AD68D4B}"/>
              </a:ext>
            </a:extLst>
          </p:cNvPr>
          <p:cNvSpPr txBox="1"/>
          <p:nvPr/>
        </p:nvSpPr>
        <p:spPr>
          <a:xfrm>
            <a:off x="8193001" y="4237126"/>
            <a:ext cx="3121741" cy="23514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Sec. 28 PACE &amp; Code G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altLang="en-US" dirty="0">
                <a:latin typeface="Arial" charset="0"/>
              </a:rPr>
              <a:t>-A</a:t>
            </a:r>
            <a:r>
              <a:rPr kumimoji="0" lang="en-GB" altLang="en-US" sz="18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charset="0"/>
                <a:ea typeface="+mn-ea"/>
                <a:cs typeface="+mn-cs"/>
              </a:rPr>
              <a:t>n </a:t>
            </a:r>
            <a:r>
              <a:rPr kumimoji="0" lang="en-GB" alt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charset="0"/>
                <a:ea typeface="+mn-ea"/>
                <a:cs typeface="+mn-cs"/>
              </a:rPr>
              <a:t>arrest is not lawful unless at the time, or as soon as practicable (the officer) informs the person they are under arrest.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3000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charset="0"/>
              <a:ea typeface="+mn-ea"/>
              <a:cs typeface="+mn-cs"/>
            </a:endParaRP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D25A89F-00A9-77C7-4758-00A306498274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556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9655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Content Placeholder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1191066"/>
              </p:ext>
            </p:extLst>
          </p:nvPr>
        </p:nvGraphicFramePr>
        <p:xfrm>
          <a:off x="290563" y="1553611"/>
          <a:ext cx="8064896" cy="41097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4" name="TextBox 3"/>
          <p:cNvSpPr txBox="1"/>
          <p:nvPr/>
        </p:nvSpPr>
        <p:spPr>
          <a:xfrm>
            <a:off x="0" y="172985"/>
            <a:ext cx="7848872" cy="646331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Reasonable grounds?</a:t>
            </a:r>
          </a:p>
        </p:txBody>
      </p:sp>
      <p:pic>
        <p:nvPicPr>
          <p:cNvPr id="5122" name="Picture 2" descr="Heddlu Dyfed-Powys Police - TENBY DEATH | We are investigating the  circumstances surrounding the death of a woman in a caravan in Tenby,  Pembrokeshire this evening. Police were called shortly after 6pm,">
            <a:extLst>
              <a:ext uri="{FF2B5EF4-FFF2-40B4-BE49-F238E27FC236}">
                <a16:creationId xmlns:a16="http://schemas.microsoft.com/office/drawing/2014/main" id="{DA7049F5-12F5-834C-9133-5E41F2F6DA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7889" y="2900389"/>
            <a:ext cx="3111500" cy="261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E8430CC-29A1-BE41-698F-1D73DE7F90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5374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995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871928" y="1188184"/>
            <a:ext cx="7942717" cy="4509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l" rtl="0" eaLnBrk="0" fontAlgn="base" hangingPunct="0">
              <a:spcBef>
                <a:spcPts val="0"/>
              </a:spcBef>
              <a:spcAft>
                <a:spcPts val="1800"/>
              </a:spcAft>
              <a:buNone/>
              <a:defRPr sz="2400">
                <a:solidFill>
                  <a:schemeClr val="accent2"/>
                </a:solidFill>
                <a:latin typeface="Verdana" pitchFamily="34" charset="0"/>
                <a:ea typeface="+mn-ea"/>
                <a:cs typeface="+mn-cs"/>
              </a:defRPr>
            </a:lvl1pPr>
            <a:lvl2pPr marL="457200" indent="0" algn="l" rtl="0" eaLnBrk="0" fontAlgn="base" hangingPunct="0">
              <a:spcBef>
                <a:spcPts val="0"/>
              </a:spcBef>
              <a:spcAft>
                <a:spcPts val="1800"/>
              </a:spcAft>
              <a:buNone/>
              <a:defRPr sz="2400">
                <a:solidFill>
                  <a:schemeClr val="accent2"/>
                </a:solidFill>
                <a:latin typeface="Verdana" pitchFamily="34" charset="0"/>
              </a:defRPr>
            </a:lvl2pPr>
            <a:lvl3pPr marL="914400" indent="0" algn="l" rtl="0" eaLnBrk="0" fontAlgn="base" hangingPunct="0">
              <a:spcBef>
                <a:spcPts val="0"/>
              </a:spcBef>
              <a:spcAft>
                <a:spcPts val="1800"/>
              </a:spcAft>
              <a:buNone/>
              <a:defRPr sz="2400">
                <a:solidFill>
                  <a:schemeClr val="accent2"/>
                </a:solidFill>
                <a:latin typeface="Verdana" pitchFamily="34" charset="0"/>
              </a:defRPr>
            </a:lvl3pPr>
            <a:lvl4pPr marL="1371600" indent="0"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</a:defRPr>
            </a:lvl4pPr>
            <a:lvl5pPr marL="1828800" indent="0"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eaLnBrk="1" hangingPunct="1">
              <a:lnSpc>
                <a:spcPct val="150000"/>
              </a:lnSpc>
              <a:spcBef>
                <a:spcPct val="50000"/>
              </a:spcBef>
              <a:spcAft>
                <a:spcPct val="0"/>
              </a:spcAft>
              <a:defRPr/>
            </a:pPr>
            <a:r>
              <a:rPr lang="en-GB" altLang="en-US" sz="3200" b="1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</a:p>
          <a:p>
            <a:pPr eaLnBrk="1" hangingPunct="1">
              <a:lnSpc>
                <a:spcPct val="150000"/>
              </a:lnSpc>
              <a:spcBef>
                <a:spcPct val="50000"/>
              </a:spcBef>
              <a:spcAft>
                <a:spcPct val="0"/>
              </a:spcAft>
              <a:defRPr/>
            </a:pPr>
            <a:r>
              <a:rPr lang="en-GB" altLang="en-US" sz="3200" b="1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  Actions </a:t>
            </a:r>
          </a:p>
          <a:p>
            <a:pPr eaLnBrk="1" hangingPunct="1">
              <a:lnSpc>
                <a:spcPct val="150000"/>
              </a:lnSpc>
              <a:spcBef>
                <a:spcPct val="50000"/>
              </a:spcBef>
              <a:spcAft>
                <a:spcPct val="0"/>
              </a:spcAft>
              <a:defRPr/>
            </a:pPr>
            <a:r>
              <a:rPr lang="en-GB" altLang="en-US" sz="3200" b="1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  Intelligence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defRPr/>
            </a:pPr>
            <a:r>
              <a:rPr lang="en-GB" altLang="en-US" sz="3200" b="1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	      Time</a:t>
            </a:r>
          </a:p>
          <a:p>
            <a:pPr eaLnBrk="1" hangingPunct="1">
              <a:lnSpc>
                <a:spcPct val="150000"/>
              </a:lnSpc>
              <a:spcBef>
                <a:spcPct val="0"/>
              </a:spcBef>
              <a:defRPr/>
            </a:pPr>
            <a:r>
              <a:rPr lang="en-GB" altLang="en-US" sz="3200" b="1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			       Place</a:t>
            </a:r>
          </a:p>
          <a:p>
            <a:pPr eaLnBrk="1" hangingPunct="1">
              <a:spcBef>
                <a:spcPct val="0"/>
              </a:spcBef>
              <a:defRPr/>
            </a:pPr>
            <a:endParaRPr lang="en-GB" altLang="en-US" kern="0" dirty="0">
              <a:solidFill>
                <a:srgbClr val="333399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180618"/>
            <a:ext cx="7848872" cy="646331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</a:rPr>
              <a:t>Reasonable Grounds – Suspicion </a:t>
            </a:r>
          </a:p>
        </p:txBody>
      </p:sp>
      <p:pic>
        <p:nvPicPr>
          <p:cNvPr id="6146" name="Picture 2" descr="Suspicion | AML-CFT">
            <a:extLst>
              <a:ext uri="{FF2B5EF4-FFF2-40B4-BE49-F238E27FC236}">
                <a16:creationId xmlns:a16="http://schemas.microsoft.com/office/drawing/2014/main" id="{DFA21443-7453-4A4D-88B5-B83664DCA7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3072" y="1399150"/>
            <a:ext cx="3937000" cy="2070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A047F79-6D6D-71F1-1581-853B67FF01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0337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8594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  <p:bldLst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6"/>
          <p:cNvSpPr txBox="1">
            <a:spLocks noChangeArrowheads="1"/>
          </p:cNvSpPr>
          <p:nvPr/>
        </p:nvSpPr>
        <p:spPr bwMode="auto">
          <a:xfrm>
            <a:off x="2243572" y="1007720"/>
            <a:ext cx="7704856" cy="4842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accent2"/>
                </a:solidFill>
                <a:latin typeface="Verdana" pitchFamily="34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accent2"/>
                </a:solidFill>
                <a:latin typeface="Verdana" pitchFamily="34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accent2"/>
                </a:solidFill>
                <a:latin typeface="Verdana" pitchFamily="34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eaLnBrk="1" hangingPunct="1">
              <a:lnSpc>
                <a:spcPct val="80000"/>
              </a:lnSpc>
              <a:buClr>
                <a:srgbClr val="333399"/>
              </a:buClr>
              <a:buNone/>
              <a:defRPr/>
            </a:pPr>
            <a:endParaRPr lang="en-US" altLang="en-US" sz="2000" kern="0" dirty="0">
              <a:solidFill>
                <a:srgbClr val="3333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eaLnBrk="1" hangingPunct="1">
              <a:lnSpc>
                <a:spcPct val="80000"/>
              </a:lnSpc>
              <a:buClr>
                <a:srgbClr val="333399"/>
              </a:buClr>
              <a:buNone/>
              <a:defRPr/>
            </a:pPr>
            <a:r>
              <a:rPr lang="en-US" altLang="en-US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constable may arrest without a warrant anyone who:</a:t>
            </a:r>
          </a:p>
          <a:p>
            <a:pPr marL="0" indent="0" algn="ctr" eaLnBrk="1" hangingPunct="1">
              <a:lnSpc>
                <a:spcPct val="80000"/>
              </a:lnSpc>
              <a:buClr>
                <a:srgbClr val="333399"/>
              </a:buClr>
              <a:buNone/>
              <a:defRPr/>
            </a:pPr>
            <a:endParaRPr lang="en-US" altLang="en-US" kern="0" dirty="0">
              <a:solidFill>
                <a:srgbClr val="3333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lnSpc>
                <a:spcPct val="80000"/>
              </a:lnSpc>
              <a:buClr>
                <a:srgbClr val="333399"/>
              </a:buClr>
              <a:buNone/>
              <a:defRPr/>
            </a:pPr>
            <a:endParaRPr lang="en-US" altLang="en-US" kern="0" dirty="0">
              <a:solidFill>
                <a:srgbClr val="3333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eaLnBrk="1" hangingPunct="1">
              <a:spcBef>
                <a:spcPct val="0"/>
              </a:spcBef>
              <a:spcAft>
                <a:spcPts val="2400"/>
              </a:spcAft>
              <a:buNone/>
              <a:defRPr/>
            </a:pPr>
            <a:r>
              <a:rPr lang="en-US" altLang="en-US" kern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is about</a:t>
            </a:r>
            <a:r>
              <a:rPr lang="en-US" altLang="en-US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to commit an offence.</a:t>
            </a:r>
          </a:p>
          <a:p>
            <a:pPr marL="0" indent="0" algn="ctr" eaLnBrk="1" hangingPunct="1">
              <a:spcBef>
                <a:spcPct val="0"/>
              </a:spcBef>
              <a:spcAft>
                <a:spcPts val="2400"/>
              </a:spcAft>
              <a:buNone/>
              <a:defRPr/>
            </a:pPr>
            <a:r>
              <a:rPr lang="en-US" altLang="en-US" kern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is in the act </a:t>
            </a:r>
            <a:r>
              <a:rPr lang="en-US" altLang="en-US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committing an offence.</a:t>
            </a:r>
          </a:p>
          <a:p>
            <a:pPr marL="0" indent="0" algn="ctr" eaLnBrk="1" hangingPunct="1">
              <a:spcBef>
                <a:spcPct val="0"/>
              </a:spcBef>
              <a:spcAft>
                <a:spcPts val="2400"/>
              </a:spcAft>
              <a:buNone/>
              <a:defRPr/>
            </a:pPr>
            <a:r>
              <a:rPr lang="en-US" altLang="en-US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They have </a:t>
            </a:r>
            <a:r>
              <a:rPr lang="en-US" altLang="en-US" kern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reasonable grounds to suspect </a:t>
            </a:r>
            <a:r>
              <a:rPr lang="en-US" altLang="en-US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be:</a:t>
            </a:r>
          </a:p>
          <a:p>
            <a:pPr marL="0" indent="0" algn="ctr" eaLnBrk="1" hangingPunct="1">
              <a:spcBef>
                <a:spcPct val="0"/>
              </a:spcBef>
              <a:spcAft>
                <a:spcPts val="2400"/>
              </a:spcAft>
              <a:buNone/>
              <a:defRPr/>
            </a:pPr>
            <a:r>
              <a:rPr lang="en-US" altLang="en-US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</a:t>
            </a:r>
            <a:r>
              <a:rPr lang="en-US" altLang="en-US" kern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	 </a:t>
            </a:r>
            <a:r>
              <a:rPr lang="en-US" altLang="en-US" kern="0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a)</a:t>
            </a:r>
            <a:r>
              <a:rPr lang="en-US" altLang="en-US" kern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about </a:t>
            </a:r>
            <a:r>
              <a:rPr lang="en-US" altLang="en-US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commit an offence or</a:t>
            </a:r>
          </a:p>
          <a:p>
            <a:pPr marL="0" indent="0" algn="ctr" eaLnBrk="1" hangingPunct="1">
              <a:spcBef>
                <a:spcPct val="0"/>
              </a:spcBef>
              <a:spcAft>
                <a:spcPts val="2400"/>
              </a:spcAft>
              <a:buNone/>
              <a:defRPr/>
            </a:pPr>
            <a:r>
              <a:rPr lang="en-US" altLang="en-US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	b)</a:t>
            </a:r>
            <a:r>
              <a:rPr lang="en-US" altLang="en-US" kern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 the act of committing </a:t>
            </a:r>
            <a:r>
              <a:rPr lang="en-US" altLang="en-US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 offence.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0" y="172357"/>
            <a:ext cx="7848872" cy="646331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Section 24(1) PACE 1984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D11EE26-B8A1-8E36-0886-16763EBB26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6189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6" dur="1772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6"/>
          <p:cNvSpPr txBox="1">
            <a:spLocks noChangeArrowheads="1"/>
          </p:cNvSpPr>
          <p:nvPr/>
        </p:nvSpPr>
        <p:spPr bwMode="auto">
          <a:xfrm>
            <a:off x="2122237" y="1628800"/>
            <a:ext cx="7666942" cy="362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accent2"/>
                </a:solidFill>
                <a:latin typeface="Verdana" pitchFamily="34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accent2"/>
                </a:solidFill>
                <a:latin typeface="Verdana" pitchFamily="34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accent2"/>
                </a:solidFill>
                <a:latin typeface="Verdana" pitchFamily="34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eaLnBrk="1" hangingPunct="1">
              <a:spcBef>
                <a:spcPts val="0"/>
              </a:spcBef>
              <a:spcAft>
                <a:spcPts val="1800"/>
              </a:spcAft>
              <a:buNone/>
              <a:defRPr/>
            </a:pPr>
            <a:endParaRPr lang="en-US" altLang="en-US" kern="0" dirty="0">
              <a:solidFill>
                <a:srgbClr val="3333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 eaLnBrk="1" hangingPunct="1">
              <a:spcBef>
                <a:spcPts val="0"/>
              </a:spcBef>
              <a:spcAft>
                <a:spcPts val="1800"/>
              </a:spcAft>
              <a:buNone/>
              <a:defRPr/>
            </a:pPr>
            <a:r>
              <a:rPr lang="en-US" altLang="en-US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an officer has </a:t>
            </a:r>
            <a:r>
              <a:rPr lang="en-US" altLang="en-US" kern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reasonable grounds for suspecting </a:t>
            </a:r>
          </a:p>
          <a:p>
            <a:pPr marL="0" indent="0" algn="ctr" eaLnBrk="1" hangingPunct="1">
              <a:spcBef>
                <a:spcPts val="0"/>
              </a:spcBef>
              <a:spcAft>
                <a:spcPts val="1800"/>
              </a:spcAft>
              <a:buNone/>
              <a:defRPr/>
            </a:pPr>
            <a:r>
              <a:rPr lang="en-US" altLang="en-US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that an offence </a:t>
            </a:r>
            <a:r>
              <a:rPr lang="en-US" altLang="en-US" kern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has been committed  </a:t>
            </a:r>
          </a:p>
          <a:p>
            <a:pPr marL="0" indent="0" algn="ctr" eaLnBrk="1" hangingPunct="1">
              <a:spcBef>
                <a:spcPts val="0"/>
              </a:spcBef>
              <a:spcAft>
                <a:spcPts val="1800"/>
              </a:spcAft>
              <a:buNone/>
              <a:defRPr/>
            </a:pPr>
            <a:r>
              <a:rPr lang="en-US" altLang="en-US" kern="0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they </a:t>
            </a:r>
            <a:r>
              <a:rPr lang="en-US" altLang="en-US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may arrest anyone whom they have </a:t>
            </a:r>
          </a:p>
          <a:p>
            <a:pPr marL="0" indent="0" algn="ctr" eaLnBrk="1" hangingPunct="1">
              <a:spcBef>
                <a:spcPts val="0"/>
              </a:spcBef>
              <a:spcAft>
                <a:spcPts val="1800"/>
              </a:spcAft>
              <a:buNone/>
              <a:defRPr/>
            </a:pPr>
            <a:r>
              <a:rPr lang="en-US" altLang="en-US" kern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reasonable grounds to suspect </a:t>
            </a:r>
          </a:p>
          <a:p>
            <a:pPr marL="0" indent="0" algn="ctr" eaLnBrk="1" hangingPunct="1">
              <a:spcBef>
                <a:spcPts val="0"/>
              </a:spcBef>
              <a:spcAft>
                <a:spcPts val="1800"/>
              </a:spcAft>
              <a:buNone/>
              <a:defRPr/>
            </a:pPr>
            <a:r>
              <a:rPr lang="en-US" altLang="en-US" kern="0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being guilty of it.</a:t>
            </a:r>
          </a:p>
          <a:p>
            <a:pPr marL="0" indent="0" eaLnBrk="1" hangingPunct="1">
              <a:spcBef>
                <a:spcPts val="0"/>
              </a:spcBef>
              <a:spcAft>
                <a:spcPts val="1800"/>
              </a:spcAft>
              <a:buNone/>
              <a:defRPr/>
            </a:pPr>
            <a:endParaRPr lang="en-US" altLang="en-US" sz="2800" kern="0" dirty="0">
              <a:solidFill>
                <a:srgbClr val="333399"/>
              </a:solidFill>
            </a:endParaRPr>
          </a:p>
          <a:p>
            <a:pPr marL="0" indent="0" eaLnBrk="1" hangingPunct="1">
              <a:lnSpc>
                <a:spcPct val="90000"/>
              </a:lnSpc>
              <a:spcAft>
                <a:spcPts val="1800"/>
              </a:spcAft>
              <a:buNone/>
              <a:defRPr/>
            </a:pPr>
            <a:endParaRPr lang="en-US" altLang="en-US" kern="0" dirty="0">
              <a:solidFill>
                <a:srgbClr val="333399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0" y="197808"/>
            <a:ext cx="7848872" cy="646331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Section 24(2) PACE 1984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33D3F22-6767-AC14-24BA-D3DBEBFC07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9693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6" dur="4071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6"/>
          <p:cNvSpPr txBox="1">
            <a:spLocks noChangeArrowheads="1"/>
          </p:cNvSpPr>
          <p:nvPr/>
        </p:nvSpPr>
        <p:spPr bwMode="auto">
          <a:xfrm>
            <a:off x="2423592" y="2060848"/>
            <a:ext cx="7070108" cy="362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accent2"/>
                </a:solidFill>
                <a:latin typeface="Verdana" pitchFamily="34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accent2"/>
                </a:solidFill>
                <a:latin typeface="Verdana" pitchFamily="34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accent2"/>
                </a:solidFill>
                <a:latin typeface="Verdana" pitchFamily="34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 eaLnBrk="1" hangingPunct="1">
              <a:spcBef>
                <a:spcPts val="0"/>
              </a:spcBef>
              <a:spcAft>
                <a:spcPts val="1800"/>
              </a:spcAft>
              <a:buNone/>
              <a:defRPr/>
            </a:pPr>
            <a:r>
              <a:rPr lang="en-US" altLang="en-US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an offence </a:t>
            </a:r>
            <a:r>
              <a:rPr lang="en-US" altLang="en-US" kern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has been committed</a:t>
            </a:r>
            <a:r>
              <a:rPr lang="en-US" altLang="en-US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an officer may arrest anyone who: </a:t>
            </a:r>
          </a:p>
          <a:p>
            <a:pPr marL="0" indent="0" algn="ctr" eaLnBrk="1" hangingPunct="1">
              <a:spcBef>
                <a:spcPts val="0"/>
              </a:spcBef>
              <a:spcAft>
                <a:spcPts val="1800"/>
              </a:spcAft>
              <a:buNone/>
              <a:defRPr/>
            </a:pPr>
            <a:endParaRPr lang="en-US" altLang="en-US" kern="0" dirty="0">
              <a:solidFill>
                <a:srgbClr val="3333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39738" indent="-439738" algn="ctr" eaLnBrk="1" hangingPunct="1">
              <a:spcAft>
                <a:spcPts val="1800"/>
              </a:spcAft>
              <a:buNone/>
              <a:defRPr/>
            </a:pPr>
            <a:r>
              <a:rPr lang="en-US" altLang="en-US" kern="0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a.  </a:t>
            </a:r>
            <a:r>
              <a:rPr lang="en-US" altLang="en-US" kern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guilty </a:t>
            </a:r>
            <a:r>
              <a:rPr lang="en-US" altLang="en-US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 the offence </a:t>
            </a:r>
          </a:p>
          <a:p>
            <a:pPr marL="439738" indent="-439738" algn="ctr" eaLnBrk="1" hangingPunct="1">
              <a:spcAft>
                <a:spcPts val="1800"/>
              </a:spcAft>
              <a:buNone/>
              <a:defRPr/>
            </a:pPr>
            <a:r>
              <a:rPr lang="en-US" altLang="en-US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b.  they have </a:t>
            </a:r>
            <a:r>
              <a:rPr lang="en-US" altLang="en-US" kern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reasonable grounds for suspecting </a:t>
            </a:r>
          </a:p>
          <a:p>
            <a:pPr marL="439738" indent="-439738" algn="ctr" eaLnBrk="1" hangingPunct="1">
              <a:spcAft>
                <a:spcPts val="1800"/>
              </a:spcAft>
              <a:buNone/>
              <a:defRPr/>
            </a:pPr>
            <a:r>
              <a:rPr lang="en-US" altLang="en-US" kern="0" dirty="0">
                <a:solidFill>
                  <a:srgbClr val="0000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to be guilty of it.</a:t>
            </a:r>
          </a:p>
          <a:p>
            <a:pPr marL="0" indent="0" eaLnBrk="1" hangingPunct="1">
              <a:spcBef>
                <a:spcPts val="0"/>
              </a:spcBef>
              <a:spcAft>
                <a:spcPts val="1800"/>
              </a:spcAft>
              <a:buNone/>
              <a:defRPr/>
            </a:pPr>
            <a:endParaRPr lang="en-US" altLang="en-US" sz="2800" kern="0" dirty="0">
              <a:solidFill>
                <a:srgbClr val="333399"/>
              </a:solidFill>
            </a:endParaRPr>
          </a:p>
          <a:p>
            <a:pPr marL="0" indent="0" eaLnBrk="1" hangingPunct="1">
              <a:lnSpc>
                <a:spcPct val="90000"/>
              </a:lnSpc>
              <a:spcAft>
                <a:spcPts val="1800"/>
              </a:spcAft>
              <a:buNone/>
              <a:defRPr/>
            </a:pPr>
            <a:endParaRPr lang="en-US" altLang="en-US" kern="0" dirty="0">
              <a:solidFill>
                <a:srgbClr val="333399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0" y="197807"/>
            <a:ext cx="7848872" cy="646331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Section 24(3) PACE 1984</a:t>
            </a:r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96411CD-009F-324A-5DD8-B3DB5879A3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020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4" dur="5896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 txBox="1">
            <a:spLocks noChangeArrowheads="1"/>
          </p:cNvSpPr>
          <p:nvPr/>
        </p:nvSpPr>
        <p:spPr bwMode="auto">
          <a:xfrm>
            <a:off x="1657959" y="1278733"/>
            <a:ext cx="5201183" cy="25202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accent2"/>
                </a:solidFill>
                <a:latin typeface="Verdana" pitchFamily="34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accent2"/>
                </a:solidFill>
                <a:latin typeface="Verdana" pitchFamily="34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accent2"/>
                </a:solidFill>
                <a:latin typeface="Verdana" pitchFamily="34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 eaLnBrk="1" hangingPunct="1">
              <a:spcBef>
                <a:spcPts val="0"/>
              </a:spcBef>
              <a:spcAft>
                <a:spcPts val="1800"/>
              </a:spcAft>
              <a:buNone/>
              <a:defRPr/>
            </a:pPr>
            <a:r>
              <a:rPr lang="en-US" altLang="en-US" sz="3200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PC WILLIAMS is on patrol with her tutor when they hear a woman shout, </a:t>
            </a:r>
            <a:r>
              <a:rPr lang="en-US" altLang="en-US" sz="3200" i="1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‘Stop that man! He has just stolen my purse!’</a:t>
            </a:r>
          </a:p>
          <a:p>
            <a:pPr marL="0" indent="0" eaLnBrk="1" hangingPunct="1">
              <a:spcBef>
                <a:spcPts val="0"/>
              </a:spcBef>
              <a:spcAft>
                <a:spcPts val="1800"/>
              </a:spcAft>
              <a:buNone/>
              <a:defRPr/>
            </a:pPr>
            <a:endParaRPr lang="en-US" altLang="en-US" sz="2800" kern="0" dirty="0">
              <a:solidFill>
                <a:srgbClr val="3333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spcBef>
                <a:spcPts val="0"/>
              </a:spcBef>
              <a:spcAft>
                <a:spcPts val="1800"/>
              </a:spcAft>
              <a:buNone/>
              <a:defRPr/>
            </a:pPr>
            <a:endParaRPr lang="en-US" altLang="en-US" sz="2800" kern="0" dirty="0">
              <a:solidFill>
                <a:srgbClr val="333399"/>
              </a:solidFill>
            </a:endParaRPr>
          </a:p>
          <a:p>
            <a:pPr marL="0" indent="0" eaLnBrk="1" hangingPunct="1">
              <a:lnSpc>
                <a:spcPct val="90000"/>
              </a:lnSpc>
              <a:spcAft>
                <a:spcPts val="1800"/>
              </a:spcAft>
              <a:buNone/>
              <a:defRPr/>
            </a:pPr>
            <a:endParaRPr lang="en-US" altLang="en-US" kern="0" dirty="0">
              <a:solidFill>
                <a:srgbClr val="333399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-8072" y="190381"/>
            <a:ext cx="7848872" cy="646331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Think!</a:t>
            </a:r>
          </a:p>
        </p:txBody>
      </p:sp>
      <p:sp>
        <p:nvSpPr>
          <p:cNvPr id="5" name="Rectangle 4"/>
          <p:cNvSpPr/>
          <p:nvPr/>
        </p:nvSpPr>
        <p:spPr>
          <a:xfrm>
            <a:off x="-8072" y="4319126"/>
            <a:ext cx="7848872" cy="954107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 algn="ctr">
              <a:spcAft>
                <a:spcPts val="1800"/>
              </a:spcAft>
              <a:defRPr/>
            </a:pPr>
            <a:r>
              <a:rPr lang="en-US" altLang="en-US" sz="2800" kern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power of arrest do the officers                                         have to deal with this situation?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AF21367-A054-0445-ACA7-217F9B3133CA}"/>
              </a:ext>
            </a:extLst>
          </p:cNvPr>
          <p:cNvSpPr txBox="1"/>
          <p:nvPr/>
        </p:nvSpPr>
        <p:spPr>
          <a:xfrm>
            <a:off x="6636895" y="5793345"/>
            <a:ext cx="610849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dirty="0">
                <a:solidFill>
                  <a:schemeClr val="bg1"/>
                </a:solidFill>
              </a:rPr>
              <a:t>1984</a:t>
            </a:r>
          </a:p>
        </p:txBody>
      </p:sp>
      <p:pic>
        <p:nvPicPr>
          <p:cNvPr id="1026" name="Picture 2" descr="警务专业（Certhe）|uwtsd.">
            <a:extLst>
              <a:ext uri="{FF2B5EF4-FFF2-40B4-BE49-F238E27FC236}">
                <a16:creationId xmlns:a16="http://schemas.microsoft.com/office/drawing/2014/main" id="{425315D0-FF6B-7583-D658-7B5984FCD9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5251" y="1584767"/>
            <a:ext cx="3394756" cy="21578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7CE8FC8-BC27-55BF-8076-93B8B9E0122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873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1" dur="3428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 build="p"/>
      <p:bldP spid="2" grpId="1" build="allAtOnce"/>
      <p:bldP spid="3" grpId="0" animBg="1"/>
      <p:bldP spid="5" grpId="0" animBg="1"/>
      <p:bldP spid="5" grpId="1" animBg="1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 txBox="1">
            <a:spLocks noChangeArrowheads="1"/>
          </p:cNvSpPr>
          <p:nvPr/>
        </p:nvSpPr>
        <p:spPr bwMode="auto">
          <a:xfrm>
            <a:off x="989729" y="1133413"/>
            <a:ext cx="5869413" cy="24183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accent2"/>
                </a:solidFill>
                <a:latin typeface="Verdana" pitchFamily="34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accent2"/>
                </a:solidFill>
                <a:latin typeface="Verdana" pitchFamily="34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accent2"/>
                </a:solidFill>
                <a:latin typeface="Verdana" pitchFamily="34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 eaLnBrk="1" hangingPunct="1">
              <a:spcBef>
                <a:spcPts val="0"/>
              </a:spcBef>
              <a:spcAft>
                <a:spcPts val="1800"/>
              </a:spcAft>
              <a:buNone/>
              <a:defRPr/>
            </a:pPr>
            <a:r>
              <a:rPr lang="en-US" altLang="en-US" sz="3200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Officers are on patrol when they see Billy Evans with a brick in one hand about to throw it through the window of a local </a:t>
            </a:r>
            <a:r>
              <a:rPr lang="en-US" altLang="en-US" sz="3200" kern="0" dirty="0" err="1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jewellers</a:t>
            </a:r>
            <a:r>
              <a:rPr lang="en-US" altLang="en-US" sz="3200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 eaLnBrk="1" hangingPunct="1">
              <a:spcBef>
                <a:spcPts val="0"/>
              </a:spcBef>
              <a:spcAft>
                <a:spcPts val="1800"/>
              </a:spcAft>
              <a:buNone/>
              <a:defRPr/>
            </a:pPr>
            <a:endParaRPr lang="en-US" altLang="en-US" sz="2800" kern="0" dirty="0">
              <a:solidFill>
                <a:srgbClr val="3333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spcBef>
                <a:spcPts val="0"/>
              </a:spcBef>
              <a:spcAft>
                <a:spcPts val="1800"/>
              </a:spcAft>
              <a:buNone/>
              <a:defRPr/>
            </a:pPr>
            <a:endParaRPr lang="en-US" altLang="en-US" sz="4000" kern="0" dirty="0">
              <a:solidFill>
                <a:srgbClr val="333399"/>
              </a:solidFill>
            </a:endParaRPr>
          </a:p>
          <a:p>
            <a:pPr marL="0" indent="0" eaLnBrk="1" hangingPunct="1">
              <a:lnSpc>
                <a:spcPct val="90000"/>
              </a:lnSpc>
              <a:spcAft>
                <a:spcPts val="1800"/>
              </a:spcAft>
              <a:buNone/>
              <a:defRPr/>
            </a:pPr>
            <a:endParaRPr lang="en-US" altLang="en-US" kern="0" dirty="0">
              <a:solidFill>
                <a:srgbClr val="333399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0" y="153506"/>
            <a:ext cx="7848872" cy="646331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Think! 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4266160"/>
            <a:ext cx="8023357" cy="954107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 algn="ctr">
              <a:spcAft>
                <a:spcPts val="1800"/>
              </a:spcAft>
              <a:defRPr/>
            </a:pPr>
            <a:r>
              <a:rPr lang="en-US" altLang="en-US" sz="2800" kern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power of arrest do the officers                                         have to deal with this situation? </a:t>
            </a:r>
          </a:p>
        </p:txBody>
      </p:sp>
      <p:pic>
        <p:nvPicPr>
          <p:cNvPr id="8194" name="Picture 2" descr="Brick is thrown through window of house in Stour Close, South Ashford">
            <a:extLst>
              <a:ext uri="{FF2B5EF4-FFF2-40B4-BE49-F238E27FC236}">
                <a16:creationId xmlns:a16="http://schemas.microsoft.com/office/drawing/2014/main" id="{E384774C-2D7B-FB44-A26B-9F02456279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872" y="1165146"/>
            <a:ext cx="4106091" cy="27357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195F2A1-24F5-2D48-8645-B278671E4151}"/>
              </a:ext>
            </a:extLst>
          </p:cNvPr>
          <p:cNvSpPr txBox="1"/>
          <p:nvPr/>
        </p:nvSpPr>
        <p:spPr>
          <a:xfrm>
            <a:off x="7648603" y="5934632"/>
            <a:ext cx="61009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1800" b="1" dirty="0">
                <a:solidFill>
                  <a:schemeClr val="accent6"/>
                </a:solidFill>
              </a:rPr>
              <a:t>  </a:t>
            </a:r>
            <a:endParaRPr lang="en-US" dirty="0">
              <a:solidFill>
                <a:schemeClr val="accent6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8B822EB-8EBE-300A-2031-FC29C0F893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3922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35" dur="3214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3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 build="p"/>
      <p:bldP spid="2" grpId="1" build="allAtOnce"/>
      <p:bldP spid="3" grpId="0" animBg="1"/>
      <p:bldP spid="5" grpId="0" animBg="1"/>
      <p:bldP spid="5" grpId="1" animBg="1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6"/>
          <p:cNvSpPr txBox="1">
            <a:spLocks noChangeArrowheads="1"/>
          </p:cNvSpPr>
          <p:nvPr/>
        </p:nvSpPr>
        <p:spPr bwMode="auto">
          <a:xfrm>
            <a:off x="198886" y="980728"/>
            <a:ext cx="7848364" cy="8716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accent2"/>
                </a:solidFill>
                <a:latin typeface="Verdana" pitchFamily="34" charset="0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accent2"/>
                </a:solidFill>
                <a:latin typeface="Verdana" pitchFamily="34" charset="0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accent2"/>
                </a:solidFill>
                <a:latin typeface="Verdana" pitchFamily="34" charset="0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eaLnBrk="1" hangingPunct="1">
              <a:spcBef>
                <a:spcPts val="0"/>
              </a:spcBef>
              <a:spcAft>
                <a:spcPts val="1800"/>
              </a:spcAft>
              <a:buNone/>
              <a:defRPr/>
            </a:pPr>
            <a:r>
              <a:rPr lang="en-US" altLang="en-US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Officers are on duty when they are called to a shop where a large display window has been smashed. </a:t>
            </a:r>
            <a:endParaRPr lang="en-US" altLang="en-US" sz="2800" kern="0" dirty="0">
              <a:solidFill>
                <a:srgbClr val="333399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1" hangingPunct="1">
              <a:lnSpc>
                <a:spcPct val="90000"/>
              </a:lnSpc>
              <a:spcAft>
                <a:spcPts val="1800"/>
              </a:spcAft>
              <a:buNone/>
              <a:defRPr/>
            </a:pPr>
            <a:endParaRPr lang="en-US" altLang="en-US" kern="0" dirty="0">
              <a:solidFill>
                <a:srgbClr val="333399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0" y="118973"/>
            <a:ext cx="7848872" cy="646331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And again…</a:t>
            </a:r>
          </a:p>
        </p:txBody>
      </p:sp>
      <p:sp>
        <p:nvSpPr>
          <p:cNvPr id="5" name="Rectangle 4"/>
          <p:cNvSpPr/>
          <p:nvPr/>
        </p:nvSpPr>
        <p:spPr>
          <a:xfrm>
            <a:off x="198885" y="2067813"/>
            <a:ext cx="78483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1800"/>
              </a:spcAft>
              <a:defRPr/>
            </a:pPr>
            <a:r>
              <a:rPr lang="en-US" altLang="en-US" sz="2400" kern="0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Six days later their enquiries reveal a witness who states that Billy Evans committed the offence by throwing a brick through the window. </a:t>
            </a:r>
          </a:p>
        </p:txBody>
      </p:sp>
      <p:sp>
        <p:nvSpPr>
          <p:cNvPr id="6" name="Rectangle 5"/>
          <p:cNvSpPr/>
          <p:nvPr/>
        </p:nvSpPr>
        <p:spPr>
          <a:xfrm>
            <a:off x="0" y="4528558"/>
            <a:ext cx="7848364" cy="954107"/>
          </a:xfrm>
          <a:prstGeom prst="rect">
            <a:avLst/>
          </a:prstGeom>
          <a:solidFill>
            <a:srgbClr val="00B050"/>
          </a:solidFill>
        </p:spPr>
        <p:txBody>
          <a:bodyPr wrap="square">
            <a:spAutoFit/>
          </a:bodyPr>
          <a:lstStyle/>
          <a:p>
            <a:pPr algn="ctr">
              <a:spcAft>
                <a:spcPts val="1800"/>
              </a:spcAft>
              <a:defRPr/>
            </a:pPr>
            <a:r>
              <a:rPr lang="en-US" altLang="en-US" sz="2800" kern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power of arrest do the officers                                         have to deal with this situation? </a:t>
            </a:r>
          </a:p>
        </p:txBody>
      </p:sp>
      <p:pic>
        <p:nvPicPr>
          <p:cNvPr id="9218" name="Picture 2" descr="Prolific offender given chance after smashing Wilko's shop window in  Wrexham | The Leader">
            <a:extLst>
              <a:ext uri="{FF2B5EF4-FFF2-40B4-BE49-F238E27FC236}">
                <a16:creationId xmlns:a16="http://schemas.microsoft.com/office/drawing/2014/main" id="{58ACD603-3C37-8244-B41B-58A274B9E0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1122" y="1442427"/>
            <a:ext cx="3314700" cy="245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2BB9FDF-DF7B-5E43-9DFA-9ED6B682CCE2}"/>
              </a:ext>
            </a:extLst>
          </p:cNvPr>
          <p:cNvSpPr txBox="1"/>
          <p:nvPr/>
        </p:nvSpPr>
        <p:spPr>
          <a:xfrm>
            <a:off x="8555324" y="5991282"/>
            <a:ext cx="61009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1800" b="1" dirty="0">
                <a:solidFill>
                  <a:srgbClr val="00B050"/>
                </a:solidFill>
              </a:rPr>
              <a:t>  </a:t>
            </a:r>
            <a:endParaRPr lang="en-US" dirty="0">
              <a:solidFill>
                <a:srgbClr val="00B050"/>
              </a:solidFill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BE5C8F8-89C0-5286-51F4-003D3A5CADC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723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44" dur="3045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4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2" grpId="0" build="p"/>
      <p:bldP spid="2" grpId="1" build="allAtOnce"/>
      <p:bldP spid="3" grpId="0" animBg="1"/>
      <p:bldP spid="5" grpId="0"/>
      <p:bldP spid="5" grpId="1"/>
      <p:bldP spid="6" grpId="0" animBg="1"/>
      <p:bldP spid="6" grpId="1" animBg="1"/>
      <p:bldP spid="1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 txBox="1">
            <a:spLocks noChangeArrowheads="1"/>
          </p:cNvSpPr>
          <p:nvPr>
            <p:custDataLst>
              <p:tags r:id="rId1"/>
            </p:custDataLst>
          </p:nvPr>
        </p:nvSpPr>
        <p:spPr bwMode="auto">
          <a:xfrm>
            <a:off x="2246448" y="-1395075"/>
            <a:ext cx="7773988" cy="540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2"/>
                </a:solidFill>
                <a:latin typeface="Arial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2"/>
                </a:solidFill>
                <a:latin typeface="Arial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2"/>
                </a:solidFill>
                <a:latin typeface="Arial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2800">
                <a:solidFill>
                  <a:schemeClr val="tx2"/>
                </a:solidFill>
                <a:latin typeface="Arial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pPr eaLnBrk="1" hangingPunct="1">
              <a:defRPr/>
            </a:pPr>
            <a:br>
              <a:rPr lang="en-GB" altLang="en-US" sz="3200" b="1" kern="0" dirty="0">
                <a:solidFill>
                  <a:srgbClr val="000099"/>
                </a:solidFill>
                <a:latin typeface="Arial"/>
              </a:rPr>
            </a:br>
            <a:br>
              <a:rPr lang="en-GB" altLang="en-US" sz="3200" b="1" kern="0" dirty="0">
                <a:solidFill>
                  <a:srgbClr val="000099"/>
                </a:solidFill>
                <a:latin typeface="Arial"/>
              </a:rPr>
            </a:br>
            <a:br>
              <a:rPr lang="en-GB" altLang="en-US" sz="3200" b="1" kern="0" dirty="0">
                <a:solidFill>
                  <a:srgbClr val="000099"/>
                </a:solidFill>
                <a:latin typeface="Arial"/>
              </a:rPr>
            </a:br>
            <a:r>
              <a:rPr lang="en-GB" altLang="en-US" sz="3200" b="1" kern="0" dirty="0">
                <a:solidFill>
                  <a:srgbClr val="FF0000"/>
                </a:solidFill>
                <a:latin typeface="Arial"/>
              </a:rPr>
              <a:t>Necessity to arrest – Why?</a:t>
            </a:r>
            <a:br>
              <a:rPr lang="en-GB" altLang="en-US" sz="3200" kern="0" dirty="0">
                <a:solidFill>
                  <a:srgbClr val="FF0000"/>
                </a:solidFill>
                <a:latin typeface="Arial"/>
              </a:rPr>
            </a:br>
            <a:endParaRPr lang="en-GB" altLang="en-US" sz="3200" b="1" kern="0" dirty="0">
              <a:solidFill>
                <a:srgbClr val="000099"/>
              </a:solidFill>
              <a:latin typeface="Arial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171564" y="250221"/>
            <a:ext cx="7848872" cy="615553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400" b="1" dirty="0">
                <a:solidFill>
                  <a:schemeClr val="bg1"/>
                </a:solidFill>
              </a:rPr>
              <a:t>Section 24 PACE 1984 &amp; PACE Code G</a:t>
            </a:r>
          </a:p>
        </p:txBody>
      </p:sp>
      <p:pic>
        <p:nvPicPr>
          <p:cNvPr id="13316" name="Picture 4" descr="Necessity Criteria: Why Failure To Consider Alternatives to Arrest is a  Police Abuse of Power – Iain Gould- Actions Against the Police Solicitor">
            <a:extLst>
              <a:ext uri="{FF2B5EF4-FFF2-40B4-BE49-F238E27FC236}">
                <a16:creationId xmlns:a16="http://schemas.microsoft.com/office/drawing/2014/main" id="{2EEC00A2-0AD0-264A-864F-5AF85CDC3F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7784" y="2780314"/>
            <a:ext cx="6156432" cy="3447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F448ED5-290D-D5BD-50B1-7241FF20A996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E357451-AA3D-9649-CB6A-E26B70D0879A}"/>
              </a:ext>
            </a:extLst>
          </p:cNvPr>
          <p:cNvPicPr>
            <a:picLocks noChangeAspect="1"/>
          </p:cNvPicPr>
          <p:nvPr>
            <a:audioFile r:link="rId5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8760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29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4786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0807963"/>
              </p:ext>
            </p:extLst>
          </p:nvPr>
        </p:nvGraphicFramePr>
        <p:xfrm>
          <a:off x="1335549" y="391986"/>
          <a:ext cx="9520901" cy="6074027"/>
        </p:xfrm>
        <a:graphic>
          <a:graphicData uri="http://schemas.openxmlformats.org/drawingml/2006/table">
            <a:tbl>
              <a:tblPr firstRow="1" bandRow="1">
                <a:tableStyleId>{5FD0F851-EC5A-4D38-B0AD-8093EC10F338}</a:tableStyleId>
              </a:tblPr>
              <a:tblGrid>
                <a:gridCol w="9979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2644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19654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03594">
                <a:tc>
                  <a:txBody>
                    <a:bodyPr/>
                    <a:lstStyle>
                      <a:lvl1pPr marL="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3429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6858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0287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3716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17145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0574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24003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27432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GB" sz="2400" b="1" dirty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en-GB" sz="2400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3429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6858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0287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3716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17145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0574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24003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27432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l"/>
                      <a:r>
                        <a:rPr lang="en-GB" sz="2000" b="1" dirty="0">
                          <a:solidFill>
                            <a:srgbClr val="FF0000"/>
                          </a:solidFill>
                        </a:rPr>
                        <a:t>- I</a:t>
                      </a:r>
                      <a:r>
                        <a:rPr lang="en-GB" sz="2000" b="1" dirty="0"/>
                        <a:t>nvestigation</a:t>
                      </a:r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3429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6858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0287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3716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17145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0574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24003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27432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en-GB" sz="1400" b="0" dirty="0">
                          <a:solidFill>
                            <a:schemeClr val="tx1"/>
                          </a:solidFill>
                        </a:rPr>
                        <a:t>To allow prompt</a:t>
                      </a:r>
                      <a:r>
                        <a:rPr lang="en-GB" sz="1400" b="0" baseline="0" dirty="0">
                          <a:solidFill>
                            <a:schemeClr val="tx1"/>
                          </a:solidFill>
                        </a:rPr>
                        <a:t> and effective investigation of the offence or of the conduct of the person in question</a:t>
                      </a:r>
                      <a:endParaRPr lang="en-GB" sz="1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48687">
                <a:tc>
                  <a:txBody>
                    <a:bodyPr/>
                    <a:lstStyle>
                      <a:lvl1pPr marL="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3429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6858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0287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3716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17145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0574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24003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27432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GB" sz="2400" b="1" dirty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en-GB" sz="2400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3429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6858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0287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3716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17145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0574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24003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27432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l"/>
                      <a:r>
                        <a:rPr lang="en-GB" sz="2000" b="1" dirty="0">
                          <a:solidFill>
                            <a:srgbClr val="FF0000"/>
                          </a:solidFill>
                        </a:rPr>
                        <a:t>- D</a:t>
                      </a:r>
                      <a:r>
                        <a:rPr lang="en-GB" sz="2000" b="1" dirty="0"/>
                        <a:t>isappearance</a:t>
                      </a:r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3429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6858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0287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3716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17145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0574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24003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27432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en-GB" sz="1400" b="0" dirty="0">
                          <a:solidFill>
                            <a:schemeClr val="tx1"/>
                          </a:solidFill>
                        </a:rPr>
                        <a:t>To prevent any prosecution for the offence from being hindered by the disappearance of the person in question</a:t>
                      </a:r>
                      <a:endParaRPr lang="en-GB" sz="1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65410">
                <a:tc>
                  <a:txBody>
                    <a:bodyPr/>
                    <a:lstStyle>
                      <a:lvl1pPr marL="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3429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6858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0287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3716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17145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0574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24003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27432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GB" sz="2400" b="1" dirty="0">
                          <a:solidFill>
                            <a:srgbClr val="FF0000"/>
                          </a:solidFill>
                        </a:rPr>
                        <a:t>C</a:t>
                      </a:r>
                      <a:endParaRPr lang="en-GB" sz="2400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3429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6858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0287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3716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17145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0574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24003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27432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l"/>
                      <a:r>
                        <a:rPr lang="en-GB" sz="2000" b="1" dirty="0">
                          <a:solidFill>
                            <a:srgbClr val="FF0000"/>
                          </a:solidFill>
                        </a:rPr>
                        <a:t>- C</a:t>
                      </a:r>
                      <a:r>
                        <a:rPr lang="en-GB" sz="2000" b="1" dirty="0"/>
                        <a:t>hild</a:t>
                      </a:r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3429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6858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0287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3716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17145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0574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24003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27432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en-GB" sz="1400" b="0" dirty="0">
                          <a:solidFill>
                            <a:schemeClr val="tx1"/>
                          </a:solidFill>
                        </a:rPr>
                        <a:t>To protect a child or other vulnerable</a:t>
                      </a:r>
                      <a:r>
                        <a:rPr lang="en-GB" sz="1400" b="0" baseline="0" dirty="0">
                          <a:solidFill>
                            <a:schemeClr val="tx1"/>
                          </a:solidFill>
                        </a:rPr>
                        <a:t> person from the relevant person</a:t>
                      </a:r>
                      <a:endParaRPr lang="en-GB" sz="1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5410">
                <a:tc>
                  <a:txBody>
                    <a:bodyPr/>
                    <a:lstStyle>
                      <a:lvl1pPr marL="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3429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6858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0287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3716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17145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0574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24003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27432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GB" sz="2400" b="1" dirty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en-GB" sz="2400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3429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6858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0287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3716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17145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0574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24003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27432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l"/>
                      <a:r>
                        <a:rPr lang="en-GB" sz="2000" b="1" dirty="0">
                          <a:solidFill>
                            <a:srgbClr val="FF0000"/>
                          </a:solidFill>
                        </a:rPr>
                        <a:t>- O</a:t>
                      </a:r>
                      <a:r>
                        <a:rPr lang="en-GB" sz="2000" b="1" dirty="0"/>
                        <a:t>bstruction</a:t>
                      </a:r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3429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6858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0287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3716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17145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0574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24003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27432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en-GB" sz="1400" b="0" dirty="0">
                          <a:solidFill>
                            <a:schemeClr val="tx1"/>
                          </a:solidFill>
                        </a:rPr>
                        <a:t>To prevent the relevant person causing an unlawful obstruction of the highway</a:t>
                      </a:r>
                      <a:endParaRPr lang="en-GB" sz="1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65410">
                <a:tc>
                  <a:txBody>
                    <a:bodyPr/>
                    <a:lstStyle>
                      <a:lvl1pPr marL="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3429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6858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0287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3716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17145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0574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24003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27432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GB" sz="2400" b="1" dirty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en-GB" sz="2400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3429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6858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0287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3716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17145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0574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24003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27432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l"/>
                      <a:r>
                        <a:rPr lang="en-GB" sz="2000" b="1" dirty="0">
                          <a:solidFill>
                            <a:srgbClr val="FF0000"/>
                          </a:solidFill>
                        </a:rPr>
                        <a:t>- P</a:t>
                      </a:r>
                      <a:r>
                        <a:rPr lang="en-GB" sz="2000" b="1" dirty="0"/>
                        <a:t>hysical Injury</a:t>
                      </a:r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3429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6858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0287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3716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17145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0574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24003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27432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en-GB" sz="1400" b="0" dirty="0">
                          <a:solidFill>
                            <a:schemeClr val="tx1"/>
                          </a:solidFill>
                        </a:rPr>
                        <a:t>To prevent</a:t>
                      </a:r>
                      <a:r>
                        <a:rPr lang="en-GB" sz="1400" b="0" baseline="0" dirty="0">
                          <a:solidFill>
                            <a:schemeClr val="tx1"/>
                          </a:solidFill>
                        </a:rPr>
                        <a:t> the relevant person causing physical injury to himself or any other person or prevent him suffering physical injury</a:t>
                      </a:r>
                      <a:endParaRPr lang="en-GB" sz="1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65410">
                <a:tc>
                  <a:txBody>
                    <a:bodyPr/>
                    <a:lstStyle>
                      <a:lvl1pPr marL="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3429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6858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0287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3716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17145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0574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24003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27432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GB" sz="2400" b="1" dirty="0">
                          <a:solidFill>
                            <a:srgbClr val="FF0000"/>
                          </a:solidFill>
                        </a:rPr>
                        <a:t>P</a:t>
                      </a:r>
                      <a:endParaRPr lang="en-GB" sz="2400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3429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6858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0287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3716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17145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0574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24003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27432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l"/>
                      <a:r>
                        <a:rPr lang="en-GB" sz="2000" b="1" dirty="0">
                          <a:solidFill>
                            <a:srgbClr val="FF0000"/>
                          </a:solidFill>
                        </a:rPr>
                        <a:t>- P</a:t>
                      </a:r>
                      <a:r>
                        <a:rPr lang="en-GB" sz="2000" b="1" dirty="0"/>
                        <a:t>ublic Decency</a:t>
                      </a:r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3429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6858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0287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3716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17145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0574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24003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27432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en-GB" sz="1400" b="0" dirty="0">
                          <a:solidFill>
                            <a:schemeClr val="tx1"/>
                          </a:solidFill>
                        </a:rPr>
                        <a:t>To prevent the relevant person committing an offence against public decency</a:t>
                      </a:r>
                      <a:endParaRPr lang="en-GB" sz="1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65410">
                <a:tc>
                  <a:txBody>
                    <a:bodyPr/>
                    <a:lstStyle>
                      <a:lvl1pPr marL="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3429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6858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0287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3716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17145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0574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24003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27432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GB" sz="2400" b="1" dirty="0">
                          <a:solidFill>
                            <a:srgbClr val="FF0000"/>
                          </a:solidFill>
                        </a:rPr>
                        <a:t>L</a:t>
                      </a:r>
                      <a:endParaRPr lang="en-GB" sz="2400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3429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6858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0287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3716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17145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0574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24003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27432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l"/>
                      <a:r>
                        <a:rPr lang="en-GB" sz="2000" b="1" dirty="0">
                          <a:solidFill>
                            <a:srgbClr val="FF0000"/>
                          </a:solidFill>
                        </a:rPr>
                        <a:t>- L</a:t>
                      </a:r>
                      <a:r>
                        <a:rPr lang="en-GB" sz="2000" b="1" dirty="0"/>
                        <a:t>oss or Damage</a:t>
                      </a:r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3429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6858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0287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3716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17145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0574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24003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27432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en-GB" sz="1400" b="0" dirty="0">
                          <a:solidFill>
                            <a:schemeClr val="tx1"/>
                          </a:solidFill>
                        </a:rPr>
                        <a:t>To prevent the relevant person causing loss of, or damage to property</a:t>
                      </a:r>
                      <a:endParaRPr lang="en-GB" sz="1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65410">
                <a:tc>
                  <a:txBody>
                    <a:bodyPr/>
                    <a:lstStyle>
                      <a:lvl1pPr marL="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3429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6858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0287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3716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17145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0574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24003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27432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GB" sz="2400" b="1" dirty="0">
                          <a:solidFill>
                            <a:srgbClr val="FF0000"/>
                          </a:solidFill>
                        </a:rPr>
                        <a:t>A</a:t>
                      </a:r>
                      <a:endParaRPr lang="en-GB" sz="2400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3429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6858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0287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3716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17145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0574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24003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27432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l"/>
                      <a:r>
                        <a:rPr lang="en-GB" sz="2000" b="1" dirty="0">
                          <a:solidFill>
                            <a:srgbClr val="FF0000"/>
                          </a:solidFill>
                        </a:rPr>
                        <a:t>- A</a:t>
                      </a:r>
                      <a:r>
                        <a:rPr lang="en-GB" sz="2000" b="1" dirty="0"/>
                        <a:t>ddress</a:t>
                      </a:r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3429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6858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0287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3716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17145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0574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24003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27432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r>
                        <a:rPr lang="en-GB" sz="1400" b="0" dirty="0">
                          <a:solidFill>
                            <a:schemeClr val="tx1"/>
                          </a:solidFill>
                        </a:rPr>
                        <a:t>To enable</a:t>
                      </a:r>
                      <a:r>
                        <a:rPr lang="en-GB" sz="1400" b="0" baseline="0" dirty="0">
                          <a:solidFill>
                            <a:schemeClr val="tx1"/>
                          </a:solidFill>
                        </a:rPr>
                        <a:t> the address of the relevant person to be ascertained</a:t>
                      </a:r>
                      <a:endParaRPr lang="en-GB" sz="1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529286">
                <a:tc>
                  <a:txBody>
                    <a:bodyPr/>
                    <a:lstStyle>
                      <a:lvl1pPr marL="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3429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6858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0287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3716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17145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0574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24003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27432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ctr"/>
                      <a:r>
                        <a:rPr lang="en-GB" sz="2400" b="1" dirty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en-GB" sz="2400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3429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6858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0287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3716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17145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0574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24003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27432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algn="l"/>
                      <a:r>
                        <a:rPr lang="en-GB" sz="2000" b="1" dirty="0">
                          <a:solidFill>
                            <a:srgbClr val="FF0000"/>
                          </a:solidFill>
                        </a:rPr>
                        <a:t>- N</a:t>
                      </a:r>
                      <a:r>
                        <a:rPr lang="en-GB" sz="2000" b="1" dirty="0"/>
                        <a:t>ame</a:t>
                      </a:r>
                      <a:endParaRPr lang="en-GB" sz="2000" b="1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>
                      <a:lvl1pPr marL="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1pPr>
                      <a:lvl2pPr marL="3429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2pPr>
                      <a:lvl3pPr marL="6858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3pPr>
                      <a:lvl4pPr marL="10287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4pPr>
                      <a:lvl5pPr marL="13716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5pPr>
                      <a:lvl6pPr marL="17145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6pPr>
                      <a:lvl7pPr marL="20574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7pPr>
                      <a:lvl8pPr marL="24003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8pPr>
                      <a:lvl9pPr marL="2743200" algn="l" defTabSz="685800" rtl="0" eaLnBrk="1" latinLnBrk="0" hangingPunct="1">
                        <a:defRPr sz="1350" kern="1200">
                          <a:solidFill>
                            <a:schemeClr val="tx1"/>
                          </a:solidFill>
                          <a:latin typeface="Arial"/>
                        </a:defRPr>
                      </a:lvl9pPr>
                    </a:lstStyle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>
                          <a:solidFill>
                            <a:schemeClr val="tx1"/>
                          </a:solidFill>
                        </a:rPr>
                        <a:t>To enable</a:t>
                      </a:r>
                      <a:r>
                        <a:rPr lang="en-GB" sz="1400" b="0" baseline="0" dirty="0">
                          <a:solidFill>
                            <a:schemeClr val="tx1"/>
                          </a:solidFill>
                        </a:rPr>
                        <a:t> the name of the relevant person to be ascertained</a:t>
                      </a:r>
                      <a:endParaRPr lang="en-GB" sz="1400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150ACF3-B068-2277-791C-659D0E34E4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6172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79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AC337327-A916-8784-D404-0A0858B441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 r="23585"/>
          <a:stretch/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53D0D34-9BAE-0848-305F-9415861CA56C}"/>
              </a:ext>
            </a:extLst>
          </p:cNvPr>
          <p:cNvSpPr txBox="1"/>
          <p:nvPr/>
        </p:nvSpPr>
        <p:spPr>
          <a:xfrm>
            <a:off x="477981" y="1122363"/>
            <a:ext cx="4023360" cy="320413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dirty="0">
                <a:latin typeface="+mj-lt"/>
                <a:ea typeface="+mj-ea"/>
                <a:cs typeface="+mj-cs"/>
              </a:rPr>
              <a:t>Two Types of Caution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dirty="0">
                <a:latin typeface="+mj-lt"/>
                <a:ea typeface="+mj-ea"/>
                <a:cs typeface="+mj-cs"/>
              </a:rPr>
              <a:t>1: The “When Questioned” caution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4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 dirty="0">
                <a:latin typeface="+mj-lt"/>
                <a:ea typeface="+mj-ea"/>
                <a:cs typeface="+mj-cs"/>
              </a:rPr>
              <a:t>2: The “Now” caution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8A0B9F7-456A-3128-6CF9-21BC3A4F34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9385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13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92D4ECB-45F6-B914-2AA4-C575BFEFFEA3}"/>
              </a:ext>
            </a:extLst>
          </p:cNvPr>
          <p:cNvSpPr txBox="1"/>
          <p:nvPr/>
        </p:nvSpPr>
        <p:spPr>
          <a:xfrm>
            <a:off x="1520457" y="2591075"/>
            <a:ext cx="939918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 eaLnBrk="1" hangingPunct="1">
              <a:buNone/>
              <a:defRPr/>
            </a:pPr>
            <a:r>
              <a:rPr lang="en-GB" sz="3600" kern="0" dirty="0">
                <a:solidFill>
                  <a:srgbClr val="000000"/>
                </a:solidFill>
                <a:latin typeface="Arial"/>
              </a:rPr>
              <a:t>You do not have to say anything. </a:t>
            </a:r>
          </a:p>
          <a:p>
            <a:pPr marL="0" indent="0" algn="ctr" eaLnBrk="1" hangingPunct="1">
              <a:buNone/>
              <a:defRPr/>
            </a:pPr>
            <a:r>
              <a:rPr lang="en-GB" sz="3600" kern="0" dirty="0">
                <a:solidFill>
                  <a:srgbClr val="000000"/>
                </a:solidFill>
                <a:latin typeface="Arial"/>
              </a:rPr>
              <a:t>But it may harm your defence if you do not mention </a:t>
            </a:r>
            <a:r>
              <a:rPr lang="en-GB" sz="3600" i="1" kern="0" dirty="0">
                <a:solidFill>
                  <a:schemeClr val="accent2"/>
                </a:solidFill>
                <a:latin typeface="Arial"/>
              </a:rPr>
              <a:t>when questioned </a:t>
            </a:r>
            <a:r>
              <a:rPr lang="en-GB" sz="3600" kern="0" dirty="0">
                <a:solidFill>
                  <a:srgbClr val="000000"/>
                </a:solidFill>
                <a:latin typeface="Arial"/>
              </a:rPr>
              <a:t>something which you later rely on in court.  </a:t>
            </a:r>
          </a:p>
          <a:p>
            <a:pPr marL="0" indent="0" algn="ctr" eaLnBrk="1" hangingPunct="1">
              <a:buNone/>
              <a:defRPr/>
            </a:pPr>
            <a:r>
              <a:rPr lang="en-GB" sz="3600" kern="0" dirty="0">
                <a:solidFill>
                  <a:srgbClr val="000000"/>
                </a:solidFill>
                <a:latin typeface="Arial"/>
              </a:rPr>
              <a:t>Anything you do say may be given in evidence.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D6EC866-CE0F-8A00-FC9D-8ADCF0D6501E}"/>
              </a:ext>
            </a:extLst>
          </p:cNvPr>
          <p:cNvSpPr txBox="1"/>
          <p:nvPr/>
        </p:nvSpPr>
        <p:spPr>
          <a:xfrm>
            <a:off x="4686300" y="1989378"/>
            <a:ext cx="609777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en-US" sz="1800" b="1" dirty="0">
                <a:solidFill>
                  <a:schemeClr val="bg1"/>
                </a:solidFill>
              </a:rPr>
              <a:t>The ‘When Questioned’ Caution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0792B4-0DCA-5CA5-7F3E-F46842A4C794}"/>
              </a:ext>
            </a:extLst>
          </p:cNvPr>
          <p:cNvSpPr txBox="1"/>
          <p:nvPr/>
        </p:nvSpPr>
        <p:spPr>
          <a:xfrm>
            <a:off x="2243470" y="850605"/>
            <a:ext cx="829339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en-US" sz="1800" b="1" dirty="0" err="1">
                <a:solidFill>
                  <a:schemeClr val="bg1"/>
                </a:solidFill>
              </a:rPr>
              <a:t>TheThe</a:t>
            </a:r>
            <a:r>
              <a:rPr lang="en-GB" altLang="en-US" sz="1800" b="1" dirty="0">
                <a:solidFill>
                  <a:schemeClr val="bg1"/>
                </a:solidFill>
              </a:rPr>
              <a:t> ‘When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06674C-9E80-9C0E-E17B-57353F4F8B28}"/>
              </a:ext>
            </a:extLst>
          </p:cNvPr>
          <p:cNvSpPr txBox="1"/>
          <p:nvPr/>
        </p:nvSpPr>
        <p:spPr>
          <a:xfrm>
            <a:off x="2523243" y="1343047"/>
            <a:ext cx="67908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The “When Questioned” Caution</a:t>
            </a: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4D1C9FE-671A-793B-B17A-0ADFE80B4C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357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6333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C287863-4B7B-7369-6C91-6CC90FE11F3F}"/>
              </a:ext>
            </a:extLst>
          </p:cNvPr>
          <p:cNvSpPr txBox="1"/>
          <p:nvPr/>
        </p:nvSpPr>
        <p:spPr>
          <a:xfrm>
            <a:off x="648931" y="435936"/>
            <a:ext cx="3505494" cy="57878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2000" b="1" dirty="0"/>
              <a:t>What does it mean? Simplified…</a:t>
            </a:r>
          </a:p>
          <a:p>
            <a:pPr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2000" b="1" dirty="0"/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altLang="en-US" sz="2000" dirty="0"/>
              <a:t>You have the right not to say anything if you do not wish to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endParaRPr lang="en-US" altLang="en-US" sz="2000" dirty="0"/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altLang="en-US" sz="2000" dirty="0"/>
              <a:t>If there is something you do not tell me now when I ask you questions and you later you decide to tell the court, then the court may be less likely to believe you</a:t>
            </a:r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endParaRPr lang="en-US" altLang="en-US" sz="2000" dirty="0"/>
          </a:p>
          <a:p>
            <a:pPr indent="-228600">
              <a:lnSpc>
                <a:spcPct val="90000"/>
              </a:lnSpc>
              <a:buFont typeface="Arial" panose="020B0604020202020204" pitchFamily="34" charset="0"/>
              <a:buChar char="•"/>
              <a:defRPr/>
            </a:pPr>
            <a:r>
              <a:rPr lang="en-US" altLang="en-US" sz="2000" dirty="0"/>
              <a:t>Anything you do say can be given in evidence, this means that if you do attend court, the court can be told what you have said</a:t>
            </a:r>
          </a:p>
          <a:p>
            <a:pPr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1700" b="1" dirty="0"/>
          </a:p>
          <a:p>
            <a:pPr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sz="1700" b="1" dirty="0"/>
          </a:p>
        </p:txBody>
      </p:sp>
      <p:pic>
        <p:nvPicPr>
          <p:cNvPr id="3" name="Picture 2" descr="Man jailed for posing as a police officer and trying to 'arrest' woman |  The Independent">
            <a:extLst>
              <a:ext uri="{FF2B5EF4-FFF2-40B4-BE49-F238E27FC236}">
                <a16:creationId xmlns:a16="http://schemas.microsoft.com/office/drawing/2014/main" id="{903B99AB-7E0C-2824-BB6B-7AEFE8C5F0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05862" y="1201839"/>
            <a:ext cx="6019331" cy="4451076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495D880-1006-D66F-88AA-502576333F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99386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969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64E1E7E-D492-49CD-9B1C-2C7FC4D0C5B5}"/>
              </a:ext>
            </a:extLst>
          </p:cNvPr>
          <p:cNvSpPr txBox="1"/>
          <p:nvPr/>
        </p:nvSpPr>
        <p:spPr>
          <a:xfrm>
            <a:off x="643467" y="321734"/>
            <a:ext cx="10905066" cy="11357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36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When to caution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8267C4F-A244-389C-FC29-4E6876D009D1}"/>
              </a:ext>
            </a:extLst>
          </p:cNvPr>
          <p:cNvSpPr txBox="1"/>
          <p:nvPr/>
        </p:nvSpPr>
        <p:spPr>
          <a:xfrm>
            <a:off x="643469" y="1782981"/>
            <a:ext cx="4008384" cy="439398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800" dirty="0"/>
              <a:t>When you have grounds to suspect an offence has been committed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altLang="en-US" sz="2800" dirty="0"/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altLang="en-US" sz="28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800" dirty="0"/>
              <a:t>You want to ask questions regarding their involvement or suspected involvement in that offence as the offender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4" name="Picture 2" descr="What are your rights if police stop you or arrest you? | Metro News">
            <a:extLst>
              <a:ext uri="{FF2B5EF4-FFF2-40B4-BE49-F238E27FC236}">
                <a16:creationId xmlns:a16="http://schemas.microsoft.com/office/drawing/2014/main" id="{C12F341D-36D7-E043-EACE-BC86AD4068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95320" y="2319937"/>
            <a:ext cx="6253212" cy="3287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19A79F1-D018-84A8-4214-53E1DCD014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63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16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2A962C7-BB11-D0E1-BDF0-1C4AE3B4138F}"/>
              </a:ext>
            </a:extLst>
          </p:cNvPr>
          <p:cNvSpPr txBox="1"/>
          <p:nvPr/>
        </p:nvSpPr>
        <p:spPr>
          <a:xfrm>
            <a:off x="202019" y="-765544"/>
            <a:ext cx="3952406" cy="698936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alt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alt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alt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3200" dirty="0"/>
              <a:t>When not to caution….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alt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altLang="en-US" sz="2400" dirty="0"/>
          </a:p>
          <a:p>
            <a:pPr>
              <a:lnSpc>
                <a:spcPct val="90000"/>
              </a:lnSpc>
              <a:spcAft>
                <a:spcPts val="600"/>
              </a:spcAft>
              <a:defRPr/>
            </a:pPr>
            <a:endParaRPr lang="en-US" alt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/>
              <a:t>You ask questions not relating to the offence </a:t>
            </a: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alt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/>
              <a:t>To obtain information they are required to provide by law</a:t>
            </a: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alt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/>
              <a:t>To establish their identity</a:t>
            </a:r>
          </a:p>
          <a:p>
            <a:pPr mar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alt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/>
              <a:t>To seek verification of a written record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72F271C4-A448-B56F-ED16-9527DE1E5BC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73" r="4175" b="12662"/>
          <a:stretch>
            <a:fillRect/>
          </a:stretch>
        </p:blipFill>
        <p:spPr bwMode="auto">
          <a:xfrm>
            <a:off x="5717333" y="807593"/>
            <a:ext cx="5396388" cy="5239568"/>
          </a:xfrm>
          <a:prstGeom prst="rect">
            <a:avLst/>
          </a:prstGeom>
          <a:noFill/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9540A5D-65A8-4119-5441-A44EC759EE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730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71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2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4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98DBF0C-3A32-B731-0265-54BD7BDE9305}"/>
              </a:ext>
            </a:extLst>
          </p:cNvPr>
          <p:cNvSpPr txBox="1"/>
          <p:nvPr/>
        </p:nvSpPr>
        <p:spPr>
          <a:xfrm>
            <a:off x="4810259" y="649480"/>
            <a:ext cx="65553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indent="-228600" algn="ctr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sz="4000" dirty="0"/>
          </a:p>
          <a:p>
            <a:pPr algn="ctr" defTabSz="914400"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4000" dirty="0"/>
              <a:t>The “Now” Caution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defRPr/>
            </a:pPr>
            <a:endParaRPr lang="en-US" sz="2000" dirty="0"/>
          </a:p>
          <a:p>
            <a:pPr defTabSz="914400">
              <a:lnSpc>
                <a:spcPct val="90000"/>
              </a:lnSpc>
              <a:spcAft>
                <a:spcPts val="600"/>
              </a:spcAft>
              <a:defRPr/>
            </a:pPr>
            <a:endParaRPr lang="en-US" sz="2000" dirty="0"/>
          </a:p>
          <a:p>
            <a:pPr defTabSz="914400">
              <a:lnSpc>
                <a:spcPct val="90000"/>
              </a:lnSpc>
              <a:spcAft>
                <a:spcPts val="600"/>
              </a:spcAft>
              <a:defRPr/>
            </a:pPr>
            <a:endParaRPr lang="en-US" sz="2000" dirty="0"/>
          </a:p>
          <a:p>
            <a:pPr defTabSz="914400">
              <a:lnSpc>
                <a:spcPct val="90000"/>
              </a:lnSpc>
              <a:spcAft>
                <a:spcPts val="600"/>
              </a:spcAft>
              <a:defRPr/>
            </a:pPr>
            <a:endParaRPr lang="en-US" sz="2000" dirty="0"/>
          </a:p>
          <a:p>
            <a:pPr defTabSz="914400">
              <a:lnSpc>
                <a:spcPct val="90000"/>
              </a:lnSpc>
              <a:spcAft>
                <a:spcPts val="600"/>
              </a:spcAft>
              <a:defRPr/>
            </a:pPr>
            <a:endParaRPr lang="en-US" sz="2000" dirty="0"/>
          </a:p>
          <a:p>
            <a:pPr defTabSz="914400"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2400" dirty="0"/>
              <a:t>You do not have to say anything.  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2400" dirty="0"/>
              <a:t>But it may harm your </a:t>
            </a:r>
            <a:r>
              <a:rPr lang="en-US" sz="2400" dirty="0" err="1"/>
              <a:t>defence</a:t>
            </a:r>
            <a:r>
              <a:rPr lang="en-US" sz="2400" dirty="0"/>
              <a:t> if you do not mention now something which you later rely on in court.  </a:t>
            </a:r>
          </a:p>
          <a:p>
            <a:pPr defTabSz="914400"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2400" dirty="0"/>
              <a:t>Anything you do say may be given in evidence.</a:t>
            </a:r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DCE7122-ADE7-9F39-0433-2EA2FD9EAF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523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471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1AFF698-DF01-5F0B-B812-42E8F0A61807}"/>
              </a:ext>
            </a:extLst>
          </p:cNvPr>
          <p:cNvSpPr txBox="1"/>
          <p:nvPr/>
        </p:nvSpPr>
        <p:spPr>
          <a:xfrm>
            <a:off x="838201" y="861237"/>
            <a:ext cx="5092194" cy="5315726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b="1" dirty="0"/>
              <a:t>When Questioned’</a:t>
            </a:r>
          </a:p>
          <a:p>
            <a:pPr mar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altLang="en-US" sz="2400" dirty="0"/>
          </a:p>
          <a:p>
            <a:pPr mar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/>
              <a:t>Indicates an intention to ask questions about an offence</a:t>
            </a:r>
          </a:p>
          <a:p>
            <a:pPr mar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altLang="en-US" sz="2400" dirty="0"/>
          </a:p>
          <a:p>
            <a:pPr mar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altLang="en-US" sz="2400" dirty="0"/>
          </a:p>
          <a:p>
            <a:pPr mar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altLang="en-US" sz="2400" dirty="0"/>
          </a:p>
          <a:p>
            <a:pPr mar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altLang="en-US" sz="2400" dirty="0"/>
          </a:p>
          <a:p>
            <a:pPr mar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altLang="en-US" sz="2400" dirty="0"/>
          </a:p>
          <a:p>
            <a:pPr mar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b="1" dirty="0"/>
              <a:t>‘Now’</a:t>
            </a:r>
          </a:p>
          <a:p>
            <a:pPr mar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altLang="en-US" sz="2400" dirty="0"/>
          </a:p>
          <a:p>
            <a:pPr mar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400" dirty="0"/>
              <a:t>At the conclusion of the process, when a person is reported or charged with an offence</a:t>
            </a:r>
          </a:p>
          <a:p>
            <a:pPr mar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altLang="en-US" dirty="0"/>
          </a:p>
          <a:p>
            <a:pPr marL="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altLang="en-US" dirty="0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2" descr="35,470 Traffic Ticket Stock Photos, Pictures &amp; Royalty-Free Images - iStock">
            <a:extLst>
              <a:ext uri="{FF2B5EF4-FFF2-40B4-BE49-F238E27FC236}">
                <a16:creationId xmlns:a16="http://schemas.microsoft.com/office/drawing/2014/main" id="{C65C16E4-4942-E7F7-0E50-74CAA468F15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505" r="8615" b="1"/>
          <a:stretch/>
        </p:blipFill>
        <p:spPr bwMode="auto"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Arc 27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" name="Picture 4" descr="Interview under caution - can I use a prepared statement? - VHS Fletchers  Solicitors">
            <a:extLst>
              <a:ext uri="{FF2B5EF4-FFF2-40B4-BE49-F238E27FC236}">
                <a16:creationId xmlns:a16="http://schemas.microsoft.com/office/drawing/2014/main" id="{EE723B10-8AE3-4920-0BEF-AFFEDE0221A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04" r="12638" b="2"/>
          <a:stretch/>
        </p:blipFill>
        <p:spPr bwMode="auto"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2422228E-44A6-1559-752D-791B84DEA3F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6250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888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2B5A167C-6895-5CB3-1961-0ABADD6882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8" y="0"/>
            <a:ext cx="12190412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953A95B-C147-3E36-29AA-02FB6E65A94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791200" y="3124200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33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0&quot;/&gt;&lt;lineCharCount val=&quot;39&quot;/&gt;&lt;lineCharCount val=&quot;40&quot;/&gt;&lt;lineCharCount val=&quot;40&quot;/&gt;&lt;lineCharCount val=&quot;36&quot;/&gt;&lt;lineCharCount val=&quot;37&quot;/&gt;&lt;lineCharCount val=&quot;37&quot;/&gt;&lt;lineCharCount val=&quot;38&quot;/&gt;&lt;lineCharCount val=&quot;37&quot;/&gt;&lt;lineCharCount val=&quot;33&quot;/&gt;&lt;lineCharCount val=&quot;15&quot;/&gt;&lt;/TableIndex&gt;&lt;/ShapeTextInfo&gt;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10&quot;/&gt;&lt;lineCharCount val=&quot;20&quot;/&gt;&lt;lineCharCount val=&quot;7&quot;/&gt;&lt;lineCharCount val=&quot;1&quot;/&gt;&lt;lineCharCount val=&quot;23&quot;/&gt;&lt;lineCharCount val=&quot;15&quot;/&gt;&lt;lineCharCount val=&quot;1&quot;/&gt;&lt;lineCharCount val=&quot;22&quot;/&gt;&lt;lineCharCount val=&quot;25&quot;/&gt;&lt;lineCharCount val=&quot;16&quot;/&gt;&lt;lineCharCount val=&quot;15&quot;/&gt;&lt;/TableIndex&gt;&lt;/ShapeTextInfo&gt;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ENTER_SHAPETEXTINFO" val="&lt;ShapeTextInfo&gt;&lt;TableIndex row=&quot;-1&quot; col=&quot;-1&quot;&gt;&lt;linesCount val=&quot;4&quot;/&gt;&lt;lineCharCount val=&quot;35&quot;/&gt;&lt;lineCharCount val=&quot;1&quot;/&gt;&lt;lineCharCount val=&quot;1&quot;/&gt;&lt;lineCharCount val=&quot;20&quot;/&gt;&lt;/TableIndex&gt;&lt;/ShapeTextInfo&gt;"/>
</p:tagLst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1076</TotalTime>
  <Words>1170</Words>
  <Application>Microsoft Office PowerPoint</Application>
  <PresentationFormat>Widescreen</PresentationFormat>
  <Paragraphs>225</Paragraphs>
  <Slides>27</Slides>
  <Notes>21</Notes>
  <HiddenSlides>0</HiddenSlides>
  <MMClips>28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Calibri</vt:lpstr>
      <vt:lpstr>Calibri Light</vt:lpstr>
      <vt:lpstr>Verdana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Workshop 3: Theft Act 1968 continued</dc:title>
  <dc:creator>Rhiannon Lloyd</dc:creator>
  <cp:lastModifiedBy>Kelly Andrews</cp:lastModifiedBy>
  <cp:revision>19</cp:revision>
  <dcterms:created xsi:type="dcterms:W3CDTF">2022-02-06T19:53:23Z</dcterms:created>
  <dcterms:modified xsi:type="dcterms:W3CDTF">2022-09-13T13:16:01Z</dcterms:modified>
</cp:coreProperties>
</file>