
<file path=[Content_Types].xml><?xml version="1.0" encoding="utf-8"?>
<Types xmlns="http://schemas.openxmlformats.org/package/2006/content-types">
  <Default ContentType="image/jpeg" Extension="jpeg"/>
  <Default ContentType="image/jpeg" Extension="jpg"/>
  <Default ContentType="image/png" Extension="png"/>
  <Default ContentType="application/vnd.openxmlformats-package.relationships+xml" Extension="rels"/>
  <Default ContentType="application/xml" Extension="xml"/>
  <Override ContentType="application/vnd.ms-office.drawingml.diagramDrawing+xml" PartName="/ppt/diagrams/drawing1.xml"/>
  <Override ContentType="application/vnd.openxmlformats-officedocument.drawingml.diagramColors+xml" PartName="/ppt/diagrams/colors1.xml"/>
  <Override ContentType="application/vnd.openxmlformats-officedocument.drawingml.diagramData+xml" PartName="/ppt/diagrams/data1.xml"/>
  <Override ContentType="application/vnd.openxmlformats-officedocument.drawingml.diagramLayout+xml" PartName="/ppt/diagrams/layout1.xml"/>
  <Override ContentType="application/vnd.openxmlformats-officedocument.drawingml.diagramStyle+xml" PartName="/ppt/diagrams/quickStyle1.xml"/>
  <Override ContentType="application/vnd.openxmlformats-officedocument.extended-properties+xml" PartName="/docProps/app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3" Target="ppt/presentation.xml" Type="http://schemas.openxmlformats.org/officeDocument/2006/relationships/officeDocument"/><Relationship Id="rId2" Target="docProps/core.xml" Type="http://schemas.openxmlformats.org/package/2006/relationships/metadata/core-properties"/><Relationship Id="rId1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saveSubsetFonts="1" strictFirstAndLastChars="0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</p:sldIdLst>
  <p:sldSz cx="9144000" cy="6858000" type="screen4x3"/>
  <p:notesSz cx="6858000" cy="9144000"/>
  <p:defaultTextStyle>
    <a:defPPr algn="l" lvl="0" marR="0" rtl="0">
      <a:lnSpc>
        <a:spcPct val="100000"/>
      </a:lnSpc>
      <a:spcBef>
        <a:spcPts val="0"/>
      </a:spcBef>
      <a:spcAft>
        <a:spcPts val="0"/>
      </a:spcAft>
    </a:defPPr>
    <a:lvl1pPr algn="l" lvl="0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1pPr>
    <a:lvl2pPr algn="l" lvl="1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2pPr>
    <a:lvl3pPr algn="l" lvl="2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3pPr>
    <a:lvl4pPr algn="l" lvl="3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4pPr>
    <a:lvl5pPr algn="l" lvl="4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5pPr>
    <a:lvl6pPr algn="l" lvl="5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6pPr>
    <a:lvl7pPr algn="l" lvl="6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7pPr>
    <a:lvl8pPr algn="l" lvl="7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8pPr>
    <a:lvl9pPr algn="l" lvl="8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6D2EA7-D56A-4BCD-B559-525C9F711AC6}">
  <a:tblStyle styleId="{596D2EA7-D56A-4BCD-B559-525C9F711AC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<Relationships xmlns="http://schemas.openxmlformats.org/package/2006/relationships"><Relationship Id="rId19" Target="slides/slide13.xml" Type="http://schemas.openxmlformats.org/officeDocument/2006/relationships/slide"/><Relationship Id="rId20" Target="slides/slide14.xml" Type="http://schemas.openxmlformats.org/officeDocument/2006/relationships/slide"/><Relationship Id="rId18" Target="slides/slide12.xml" Type="http://schemas.openxmlformats.org/officeDocument/2006/relationships/slide"/><Relationship Id="rId17" Target="slides/slide11.xml" Type="http://schemas.openxmlformats.org/officeDocument/2006/relationships/slide"/><Relationship Id="rId16" Target="slides/slide10.xml" Type="http://schemas.openxmlformats.org/officeDocument/2006/relationships/slide"/><Relationship Id="rId15" Target="slides/slide9.xml" Type="http://schemas.openxmlformats.org/officeDocument/2006/relationships/slide"/><Relationship Id="rId14" Target="slides/slide8.xml" Type="http://schemas.openxmlformats.org/officeDocument/2006/relationships/slide"/><Relationship Id="rId13" Target="slides/slide7.xml" Type="http://schemas.openxmlformats.org/officeDocument/2006/relationships/slide"/><Relationship Id="rId12" Target="slides/slide6.xml" Type="http://schemas.openxmlformats.org/officeDocument/2006/relationships/slide"/><Relationship Id="rId11" Target="slides/slide5.xml" Type="http://schemas.openxmlformats.org/officeDocument/2006/relationships/slide"/><Relationship Id="rId10" Target="slides/slide4.xml" Type="http://schemas.openxmlformats.org/officeDocument/2006/relationships/slide"/><Relationship Id="rId9" Target="slides/slide3.xml" Type="http://schemas.openxmlformats.org/officeDocument/2006/relationships/slide"/><Relationship Id="rId8" Target="slides/slide2.xml" Type="http://schemas.openxmlformats.org/officeDocument/2006/relationships/slide"/><Relationship Id="rId7" Target="slides/slide1.xml" Type="http://schemas.openxmlformats.org/officeDocument/2006/relationships/slide"/><Relationship Id="rId6" Target="notesMasters/notesMaster1.xml" Type="http://schemas.openxmlformats.org/officeDocument/2006/relationships/notesMaster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2.xml" Type="http://schemas.openxmlformats.org/officeDocument/2006/relationships/theme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pri="11200" type="accent1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97A6D0-487D-4BCD-B4DA-9963228BB254}" type="doc">
      <dgm:prSet csCatId="accent1" csTypeId="urn:microsoft.com/office/officeart/2005/8/colors/accent1_2" loCatId="hierarchy" loTypeId="urn:microsoft.com/office/officeart/2005/8/layout/hierarchy1" qsCatId="simple" qsTypeId="urn:microsoft.com/office/officeart/2005/8/quickstyle/simple1"/>
      <dgm:spPr/>
      <dgm:t>
        <a:bodyPr numCol="1"/>
        <a:lstStyle/>
        <a:p>
          <a:endParaRPr lang="en-US"/>
        </a:p>
      </dgm:t>
    </dgm:pt>
    <dgm:pt modelId="{A916C90D-6C0C-4298-850B-1263435373A8}">
      <dgm:prSet/>
      <dgm:spPr/>
      <dgm:t>
        <a:bodyPr numCol="1"/>
        <a:lstStyle/>
        <a:p>
          <a:r>
            <a:rPr altLang="en-GB" lang="en-GB"/>
            <a:t>GROUPS - Body of individuals working to achieve own goal.</a:t>
          </a:r>
          <a:endParaRPr lang="en-US"/>
        </a:p>
      </dgm:t>
    </dgm:pt>
    <dgm:pt cxnId="{49949968-7C4D-4EC5-82B7-8F0D6DE94B3B}" modelId="{B3EB9FB8-AB77-42C7-8296-052B01C9FDB8}" type="parTrans">
      <dgm:prSet/>
      <dgm:spPr/>
      <dgm:t>
        <a:bodyPr numCol="1"/>
        <a:lstStyle/>
        <a:p>
          <a:endParaRPr lang="en-US"/>
        </a:p>
      </dgm:t>
    </dgm:pt>
    <dgm:pt cxnId="{49949968-7C4D-4EC5-82B7-8F0D6DE94B3B}" modelId="{B058D6E4-E593-4873-8C0F-A6BAA52EF495}" type="sibTrans">
      <dgm:prSet/>
      <dgm:spPr/>
      <dgm:t>
        <a:bodyPr numCol="1"/>
        <a:lstStyle/>
        <a:p>
          <a:endParaRPr lang="en-US"/>
        </a:p>
      </dgm:t>
    </dgm:pt>
    <dgm:pt modelId="{F08D288C-EEA3-42D9-8961-83165F579C91}">
      <dgm:prSet/>
      <dgm:spPr/>
      <dgm:t>
        <a:bodyPr numCol="1"/>
        <a:lstStyle/>
        <a:p>
          <a:r>
            <a:rPr altLang="en-GB" lang="en-GB"/>
            <a:t>TEAMS - A group of individuals who are working together and are managed by a leader to achieve overall target. </a:t>
          </a:r>
          <a:endParaRPr lang="en-US"/>
        </a:p>
      </dgm:t>
    </dgm:pt>
    <dgm:pt cxnId="{DC889BA0-2943-4AA3-9A78-51B2F05FF62A}" modelId="{FD1274C4-7182-4A11-B0D4-601B5913D525}" type="parTrans">
      <dgm:prSet/>
      <dgm:spPr/>
      <dgm:t>
        <a:bodyPr numCol="1"/>
        <a:lstStyle/>
        <a:p>
          <a:endParaRPr lang="en-US"/>
        </a:p>
      </dgm:t>
    </dgm:pt>
    <dgm:pt cxnId="{DC889BA0-2943-4AA3-9A78-51B2F05FF62A}" modelId="{017578E2-1825-45F0-A13D-30FC30D6AFE2}" type="sibTrans">
      <dgm:prSet/>
      <dgm:spPr/>
      <dgm:t>
        <a:bodyPr numCol="1"/>
        <a:lstStyle/>
        <a:p>
          <a:endParaRPr lang="en-US"/>
        </a:p>
      </dgm:t>
    </dgm:pt>
    <dgm:pt modelId="{0C5E0D52-AD16-48C8-B3E5-5BCC665E7A86}" type="pres">
      <dgm:prSet presAssocID="{AA97A6D0-487D-4BCD-B4DA-9963228BB25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9000CC2-7193-483C-AF06-CE5504E02A3E}" type="pres">
      <dgm:prSet presAssocID="{A916C90D-6C0C-4298-850B-1263435373A8}" presName="hierRoot1" presStyleCnt="0"/>
      <dgm:spPr/>
    </dgm:pt>
    <dgm:pt modelId="{A00DD87A-1619-4D74-82F1-4D8CC740CBC7}" type="pres">
      <dgm:prSet presAssocID="{A916C90D-6C0C-4298-850B-1263435373A8}" presName="composite" presStyleCnt="0"/>
      <dgm:spPr/>
    </dgm:pt>
    <dgm:pt modelId="{C84EFEC7-2C78-49C2-AA90-9826E1891FCF}" type="pres">
      <dgm:prSet presAssocID="{A916C90D-6C0C-4298-850B-1263435373A8}" presName="background" presStyleCnt="2" presStyleIdx="0" presStyleLbl="node0"/>
      <dgm:spPr/>
    </dgm:pt>
    <dgm:pt modelId="{022ED2A8-0D53-45D7-A18A-C00EF99EC61E}" type="pres">
      <dgm:prSet presAssocID="{A916C90D-6C0C-4298-850B-1263435373A8}" presName="text" presStyleCnt="2" presStyleIdx="0" presStyleLbl="fgAcc0">
        <dgm:presLayoutVars>
          <dgm:chPref val="3"/>
        </dgm:presLayoutVars>
      </dgm:prSet>
      <dgm:spPr/>
    </dgm:pt>
    <dgm:pt modelId="{4F70278A-E203-4053-9B9B-B1193E52AC5F}" type="pres">
      <dgm:prSet presAssocID="{A916C90D-6C0C-4298-850B-1263435373A8}" presName="hierChild2" presStyleCnt="0"/>
      <dgm:spPr/>
    </dgm:pt>
    <dgm:pt modelId="{EC4434B3-3BCD-4015-A506-54857C36A48E}" type="pres">
      <dgm:prSet presAssocID="{F08D288C-EEA3-42D9-8961-83165F579C91}" presName="hierRoot1" presStyleCnt="0"/>
      <dgm:spPr/>
    </dgm:pt>
    <dgm:pt modelId="{450FD1DD-E43F-4284-9037-55D9B19F9E98}" type="pres">
      <dgm:prSet presAssocID="{F08D288C-EEA3-42D9-8961-83165F579C91}" presName="composite" presStyleCnt="0"/>
      <dgm:spPr/>
    </dgm:pt>
    <dgm:pt modelId="{D1EE5DA9-F6EA-4354-BFFA-6E6306C19E34}" type="pres">
      <dgm:prSet presAssocID="{F08D288C-EEA3-42D9-8961-83165F579C91}" presName="background" presStyleCnt="2" presStyleIdx="1" presStyleLbl="node0"/>
      <dgm:spPr/>
    </dgm:pt>
    <dgm:pt modelId="{3A273045-8725-4C79-9056-99786F58D284}" type="pres">
      <dgm:prSet presAssocID="{F08D288C-EEA3-42D9-8961-83165F579C91}" presName="text" presStyleCnt="2" presStyleIdx="1" presStyleLbl="fgAcc0">
        <dgm:presLayoutVars>
          <dgm:chPref val="3"/>
        </dgm:presLayoutVars>
      </dgm:prSet>
      <dgm:spPr/>
    </dgm:pt>
    <dgm:pt modelId="{10F537B0-A35D-4F42-80D6-75278364D69C}" type="pres">
      <dgm:prSet presAssocID="{F08D288C-EEA3-42D9-8961-83165F579C91}" presName="hierChild2" presStyleCnt="0"/>
      <dgm:spPr/>
    </dgm:pt>
  </dgm:ptLst>
  <dgm:cxnLst>
    <dgm:cxn destId="{022ED2A8-0D53-45D7-A18A-C00EF99EC61E}" destOrd="0" modelId="{76D80E1B-0B07-43F5-A5B8-F5A69FE41666}" presId="urn:microsoft.com/office/officeart/2005/8/layout/hierarchy1" srcId="{A916C90D-6C0C-4298-850B-1263435373A8}" srcOrd="0" type="presOf"/>
    <dgm:cxn destId="{3A273045-8725-4C79-9056-99786F58D284}" destOrd="0" modelId="{BBEBED63-18D6-41EB-B5AF-61B07A71308F}" presId="urn:microsoft.com/office/officeart/2005/8/layout/hierarchy1" srcId="{F08D288C-EEA3-42D9-8961-83165F579C91}" srcOrd="0" type="presOf"/>
    <dgm:cxn destId="{A916C90D-6C0C-4298-850B-1263435373A8}" destOrd="0" modelId="{49949968-7C4D-4EC5-82B7-8F0D6DE94B3B}" parTransId="{B3EB9FB8-AB77-42C7-8296-052B01C9FDB8}" sibTransId="{B058D6E4-E593-4873-8C0F-A6BAA52EF495}" srcId="{AA97A6D0-487D-4BCD-B4DA-9963228BB254}" srcOrd="0"/>
    <dgm:cxn destId="{F08D288C-EEA3-42D9-8961-83165F579C91}" destOrd="0" modelId="{DC889BA0-2943-4AA3-9A78-51B2F05FF62A}" parTransId="{FD1274C4-7182-4A11-B0D4-601B5913D525}" sibTransId="{017578E2-1825-45F0-A13D-30FC30D6AFE2}" srcId="{AA97A6D0-487D-4BCD-B4DA-9963228BB254}" srcOrd="1"/>
    <dgm:cxn destId="{0C5E0D52-AD16-48C8-B3E5-5BCC665E7A86}" destOrd="0" modelId="{618F6DA6-D2CD-4316-9024-08D1D34BD97F}" presId="urn:microsoft.com/office/officeart/2005/8/layout/hierarchy1" srcId="{AA97A6D0-487D-4BCD-B4DA-9963228BB254}" srcOrd="0" type="presOf"/>
    <dgm:cxn destId="{39000CC2-7193-483C-AF06-CE5504E02A3E}" destOrd="0" modelId="{75A42C49-ED60-46B6-B120-19A21D46EDA0}" presId="urn:microsoft.com/office/officeart/2005/8/layout/hierarchy1" srcId="{0C5E0D52-AD16-48C8-B3E5-5BCC665E7A86}" srcOrd="0" type="presParOf"/>
    <dgm:cxn destId="{A00DD87A-1619-4D74-82F1-4D8CC740CBC7}" destOrd="0" modelId="{1F0D6C11-E3A3-4187-BB30-26AB0D5C5AEB}" presId="urn:microsoft.com/office/officeart/2005/8/layout/hierarchy1" srcId="{39000CC2-7193-483C-AF06-CE5504E02A3E}" srcOrd="0" type="presParOf"/>
    <dgm:cxn destId="{C84EFEC7-2C78-49C2-AA90-9826E1891FCF}" destOrd="0" modelId="{A4AC325C-A3DB-41CA-A643-FC65A470B9DB}" presId="urn:microsoft.com/office/officeart/2005/8/layout/hierarchy1" srcId="{A00DD87A-1619-4D74-82F1-4D8CC740CBC7}" srcOrd="0" type="presParOf"/>
    <dgm:cxn destId="{022ED2A8-0D53-45D7-A18A-C00EF99EC61E}" destOrd="0" modelId="{79AEE7C2-77D7-4F18-8EDE-0C252C53A94F}" presId="urn:microsoft.com/office/officeart/2005/8/layout/hierarchy1" srcId="{A00DD87A-1619-4D74-82F1-4D8CC740CBC7}" srcOrd="1" type="presParOf"/>
    <dgm:cxn destId="{4F70278A-E203-4053-9B9B-B1193E52AC5F}" destOrd="0" modelId="{5C62F28A-84A6-410A-854A-5907AFC5D3A9}" presId="urn:microsoft.com/office/officeart/2005/8/layout/hierarchy1" srcId="{39000CC2-7193-483C-AF06-CE5504E02A3E}" srcOrd="1" type="presParOf"/>
    <dgm:cxn destId="{EC4434B3-3BCD-4015-A506-54857C36A48E}" destOrd="0" modelId="{1FB66460-CCAF-438F-BFD4-D02639C7FA70}" presId="urn:microsoft.com/office/officeart/2005/8/layout/hierarchy1" srcId="{0C5E0D52-AD16-48C8-B3E5-5BCC665E7A86}" srcOrd="1" type="presParOf"/>
    <dgm:cxn destId="{450FD1DD-E43F-4284-9037-55D9B19F9E98}" destOrd="0" modelId="{257B39FD-E675-42DB-9266-ABEC3707FAF1}" presId="urn:microsoft.com/office/officeart/2005/8/layout/hierarchy1" srcId="{EC4434B3-3BCD-4015-A506-54857C36A48E}" srcOrd="0" type="presParOf"/>
    <dgm:cxn destId="{D1EE5DA9-F6EA-4354-BFFA-6E6306C19E34}" destOrd="0" modelId="{25F884E4-561F-43D9-9170-9ABFBC2EA2C3}" presId="urn:microsoft.com/office/officeart/2005/8/layout/hierarchy1" srcId="{450FD1DD-E43F-4284-9037-55D9B19F9E98}" srcOrd="0" type="presParOf"/>
    <dgm:cxn destId="{3A273045-8725-4C79-9056-99786F58D284}" destOrd="0" modelId="{0763EC3A-2874-4533-A222-C26DD2FB8FC7}" presId="urn:microsoft.com/office/officeart/2005/8/layout/hierarchy1" srcId="{450FD1DD-E43F-4284-9037-55D9B19F9E98}" srcOrd="1" type="presParOf"/>
    <dgm:cxn destId="{10F537B0-A35D-4F42-80D6-75278364D69C}" destOrd="0" modelId="{25DF3B26-C8BE-4308-BDEE-6A8D1F8940F1}" presId="urn:microsoft.com/office/officeart/2005/8/layout/hierarchy1" srcId="{EC4434B3-3BCD-4015-A506-54857C36A48E}" srcOrd="1" type="presParOf"/>
  </dgm:cxnLst>
  <dgm:bg/>
  <dgm:whole/>
  <dgm:extLst>
    <a:ext uri="http://schemas.microsoft.com/office/drawing/2008/diagram">
      <dsp:dataModelExt xmlns:dsp="http://schemas.microsoft.com/office/drawing/2008/diagram" minVer="http://schemas.openxmlformats.org/drawingml/2006/diagram" relId="rId7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GrpSpPr/>
      <dsp:cNvPr id="0" name=""/>
    </dsp:nvGrpSpPr>
    <dsp:grpSpPr/>
    <dsp:sp modelId="{C84EFEC7-2C78-49C2-AA90-9826E1891FCF}">
      <dsp:nvSpPr>
        <dsp:cNvPr id="0" name=""/>
        <dsp:cNvSpPr/>
      </dsp:nvSpPr>
      <dsp:spPr>
        <a:xfrm>
          <a:off x="990" y="579393"/>
          <a:ext cx="3477136" cy="2207981"/>
        </a:xfrm>
        <a:prstGeom prst="roundRect">
          <a:avLst>
            <a:gd fmla="val 10000" name="adj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022ED2A8-0D53-45D7-A18A-C00EF99EC61E}">
      <dsp:nvSpPr>
        <dsp:cNvPr id="0" name=""/>
        <dsp:cNvSpPr/>
      </dsp:nvSpPr>
      <dsp:spPr>
        <a:xfrm>
          <a:off x="387339" y="946424"/>
          <a:ext cx="3477136" cy="2207981"/>
        </a:xfrm>
        <a:prstGeom prst="roundRect">
          <a:avLst>
            <a:gd fmla="val 10000" name="adj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ctr" anchorCtr="0" bIns="91440" lIns="91440" numCol="1" rIns="91440" spcCol="1270" spcFirstLastPara="0" tIns="91440" vert="horz" wrap="square">
          <a:noAutofit/>
        </a:bodyPr>
        <a:lstStyle/>
        <a:p>
          <a:pPr algn="ctr" defTabSz="10668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kern="1200" lang="en-GB" sz="2400"/>
            <a:t>GROUPS - Body of individuals working to achieve own goal.</a:t>
          </a:r>
          <a:endParaRPr kern="1200" lang="en-US" sz="2400"/>
        </a:p>
      </dsp:txBody>
      <dsp:txXfrm>
        <a:off x="452009" y="1011094"/>
        <a:ext cx="3347796" cy="2078641"/>
      </dsp:txXfrm>
    </dsp:sp>
    <dsp:sp modelId="{D1EE5DA9-F6EA-4354-BFFA-6E6306C19E34}">
      <dsp:nvSpPr>
        <dsp:cNvPr id="0" name=""/>
        <dsp:cNvSpPr/>
      </dsp:nvSpPr>
      <dsp:spPr>
        <a:xfrm>
          <a:off x="4250824" y="579393"/>
          <a:ext cx="3477136" cy="2207981"/>
        </a:xfrm>
        <a:prstGeom prst="roundRect">
          <a:avLst>
            <a:gd fmla="val 10000" name="adj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</dsp:sp>
    <dsp:sp modelId="{3A273045-8725-4C79-9056-99786F58D284}">
      <dsp:nvSpPr>
        <dsp:cNvPr id="0" name=""/>
        <dsp:cNvSpPr/>
      </dsp:nvSpPr>
      <dsp:spPr>
        <a:xfrm>
          <a:off x="4637172" y="946424"/>
          <a:ext cx="3477136" cy="2207981"/>
        </a:xfrm>
        <a:prstGeom prst="roundRect">
          <a:avLst>
            <a:gd fmla="val 10000" name="adj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ctr" anchorCtr="0" bIns="91440" lIns="91440" numCol="1" rIns="91440" spcCol="1270" spcFirstLastPara="0" tIns="91440" vert="horz" wrap="square">
          <a:noAutofit/>
        </a:bodyPr>
        <a:lstStyle/>
        <a:p>
          <a:pPr algn="ctr" defTabSz="10668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kern="1200" lang="en-GB" sz="2400"/>
            <a:t>TEAMS - A group of individuals who are working together and are managed by a leader to achieve overall target. </a:t>
          </a:r>
          <a:endParaRPr kern="1200" lang="en-US" sz="2400"/>
        </a:p>
      </dsp:txBody>
      <dsp:txXfrm>
        <a:off x="4701842" y="1011094"/>
        <a:ext cx="3347796" cy="20786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pri="2000" type="hierarchy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destId="1" destOrd="0" modelId="4" srcId="0" srcOrd="0"/>
        <dgm:cxn destId="2" destOrd="0" modelId="5" srcId="1" srcOrd="0"/>
        <dgm:cxn destId="3" destOrd="0" modelId="6" srcId="1" srcOrd="1"/>
        <dgm:cxn destId="21" destOrd="0" modelId="23" srcId="2" srcOrd="0"/>
        <dgm:cxn destId="22" destOrd="0" modelId="24" srcId="2" srcOrd="1"/>
        <dgm:cxn destId="31" destOrd="0" modelId="33" srcId="3" src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destId="1" destOrd="0" modelId="2" srcId="0" srcOrd="0"/>
        <dgm:cxn destId="11" destOrd="0" modelId="13" srcId="1" srcOrd="0"/>
        <dgm:cxn destId="12" destOrd="0" modelId="14" srcId="1" srcOrd="1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destId="1" destOrd="0" modelId="4" srcId="0" srcOrd="0"/>
        <dgm:cxn destId="2" destOrd="0" modelId="5" srcId="1" srcOrd="0"/>
        <dgm:cxn destId="3" destOrd="0" modelId="6" srcId="1" srcOrd="1"/>
        <dgm:cxn destId="21" destOrd="0" modelId="23" srcId="2" srcOrd="0"/>
        <dgm:cxn destId="211" destOrd="0" modelId="24" srcId="21" srcOrd="0"/>
        <dgm:cxn destId="31" destOrd="0" modelId="33" srcId="3" srcOrd="0"/>
        <dgm:cxn destId="311" destOrd="0" modelId="34" srcId="31" srcOrd="0"/>
      </dgm:cxnLst>
      <dgm:bg/>
      <dgm:whole/>
    </dgm:dataModel>
  </dgm:clrData>
  <dgm:layoutNode name="hierChild1">
    <dgm:shape xmlns:r="http://schemas.openxmlformats.org/officeDocument/2006/relationships" r:blip="">
      <dgm:adjLst/>
    </dgm:shape>
    <dgm:varLst>
      <dgm:chPref val="1"/>
      <dgm:dir/>
      <dgm:animOne val="branch"/>
      <dgm:animLvl val="lvl"/>
      <dgm:resizeHandles/>
    </dgm:varLst>
    <dgm:choose name="Name0">
      <dgm:if arg="dir" func="var" name="Name1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presOf/>
    <dgm:constrLst>
      <dgm:constr for="des" op="equ" ptType="node" type="primFontSz" val="65"/>
      <dgm:constr for="des" forName="composite" refType="w" type="w"/>
      <dgm:constr fact="0.667" for="des" forName="composite" refFor="des" refForName="composite" refType="w" type="h"/>
      <dgm:constr for="des" forName="composite2" refFor="des" refForName="composite" refType="w" type="w"/>
      <dgm:constr for="des" forName="composite2" refFor="des" refForName="composite" refType="h" type="h"/>
      <dgm:constr for="des" forName="composite3" refFor="des" refForName="composite" refType="w" type="w"/>
      <dgm:constr for="des" forName="composite3" refFor="des" refForName="composite" refType="h" type="h"/>
      <dgm:constr for="des" forName="composite4" refFor="des" refForName="composite" refType="w" type="w"/>
      <dgm:constr for="des" forName="composite4" refFor="des" refForName="composite" refType="h" type="h"/>
      <dgm:constr for="des" forName="composite5" refFor="des" refForName="composite" refType="w" type="w"/>
      <dgm:constr for="des" forName="composite5" refFor="des" refForName="composite" refType="h" type="h"/>
      <dgm:constr fact="0.1" refFor="des" refForName="composite" refType="w" type="sibSp"/>
      <dgm:constr for="des" forName="hierChild2" refType="sibSp" type="sibSp"/>
      <dgm:constr for="des" forName="hierChild3" refType="sibSp" type="sibSp"/>
      <dgm:constr for="des" forName="hierChild4" refType="sibSp" type="sibSp"/>
      <dgm:constr for="des" forName="hierChild5" refType="sibSp" type="sibSp"/>
      <dgm:constr for="des" forName="hierChild6" refType="sibSp" type="sibSp"/>
      <dgm:constr fact="0.25" for="des" forName="hierRoot1" refFor="des" refForName="composite" refType="h" type="sp"/>
      <dgm:constr for="des" forName="hierRoot2" refFor="des" refForName="hierRoot1" refType="sp" type="sp"/>
      <dgm:constr for="des" forName="hierRoot3" refFor="des" refForName="hierRoot1" refType="sp" type="sp"/>
      <dgm:constr for="des" forName="hierRoot4" refFor="des" refForName="hierRoot1" refType="sp" type="sp"/>
      <dgm:constr for="des" forName="hierRoot5" refFor="des" refForName="hierRoot1" refType="sp" type="sp"/>
    </dgm:constrLst>
    <dgm:ruleLst/>
    <dgm:forEach axis="ch" name="Name3">
      <dgm:forEach axis="self" name="Name4" ptType="node">
        <dgm:layoutNode name="hierRoot1">
          <dgm:alg type="hierRoot"/>
          <dgm:shape xmlns:r="http://schemas.openxmlformats.org/officeDocument/2006/relationships" r:blip="">
            <dgm:adjLst/>
          </dgm:shape>
          <dgm:layoutNode name="composite">
            <dgm:alg type="composite"/>
            <dgm:shape xmlns:r="http://schemas.openxmlformats.org/officeDocument/2006/relationships" r:blip="">
              <dgm:adjLst/>
            </dgm:shape>
            <dgm:layoutNode moveWith="text" name="background" styleLbl="node0">
              <dgm:alg type="sp"/>
              <dgm:shape xmlns:r="http://schemas.openxmlformats.org/officeDocument/2006/relationships" r:blip="" type="roundRect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alg type="tx"/>
              <dgm:shape xmlns:r="http://schemas.openxmlformats.org/officeDocument/2006/relationships" r:blip="" type="roundRect">
                <dgm:adjLst>
                  <dgm:adj idx="1" val="0.1"/>
                </dgm:adjLst>
              </dgm:shape>
              <dgm:varLst>
                <dgm:chPref val="3"/>
              </dgm:varLst>
              <dgm:presOf axis="self"/>
              <dgm:constrLst>
                <dgm:constr fact="0.3" refType="primFontSz" type="tMarg"/>
                <dgm:constr fact="0.3" refType="primFontSz" type="bMarg"/>
                <dgm:constr fact="0.3" refType="primFontSz" type="lMarg"/>
                <dgm:constr fact="0.3" refType="primFontSz" type="rMarg"/>
              </dgm:constrLst>
              <dgm:ruleLst>
                <dgm:rule fact="NaN" max="NaN" type="primFontSz" val="5"/>
              </dgm:ruleLst>
            </dgm:layoutNode>
            <dgm:presOf/>
            <dgm:constrLst>
              <dgm:constr fact="0.9" for="ch" forName="background" refType="w" type="w"/>
              <dgm:constr fact="0.635" for="ch" forName="background" refFor="ch" refForName="background" refType="w" type="h"/>
              <dgm:constr for="ch" forName="background" type="t"/>
              <dgm:constr for="ch" forName="background" type="l"/>
              <dgm:constr fact="0.9" for="ch" forName="text" refType="w" type="w"/>
              <dgm:constr fact="0.635" for="ch" forName="text" refFor="ch" refForName="text" refType="w" type="h"/>
              <dgm:constr fact="0.095" for="ch" forName="text" refType="w" type="t"/>
              <dgm:constr fact="0.1" for="ch" forName="text" refType="w" type="l"/>
            </dgm:constrLst>
            <dgm:ruleLst/>
          </dgm:layoutNode>
          <dgm:layoutNode name="hierChild2">
            <dgm:shape xmlns:r="http://schemas.openxmlformats.org/officeDocument/2006/relationships" r:blip="">
              <dgm:adjLst/>
            </dgm:shape>
            <dgm:choose name="Name5">
              <dgm:if arg="dir" func="var" name="Name6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presOf/>
            <dgm:constrLst/>
            <dgm:ruleLst/>
            <dgm:forEach axis="ch" name="Name8">
              <dgm:forEach axis="self" cnt="1" name="Name9" ptType="parTrans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r:blip="" type="conn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axis="self" name="Name11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layoutNode moveWith="text2" name="background2">
                      <dgm:alg type="sp"/>
                      <dgm:shape xmlns:r="http://schemas.openxmlformats.org/officeDocument/2006/relationships" r:blip="" type="roundRect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alg type="tx"/>
                      <dgm:shape xmlns:r="http://schemas.openxmlformats.org/officeDocument/2006/relationships" r:blip="" type="roundRect">
                        <dgm:adjLst>
                          <dgm:adj idx="1" val="0.1"/>
                        </dgm:adjLst>
                      </dgm:shape>
                      <dgm:varLst>
                        <dgm:chPref val="3"/>
                      </dgm:varLst>
                      <dgm:presOf axis="self"/>
                      <dgm:constrLst>
                        <dgm:constr fact="0.3" refType="primFontSz" type="tMarg"/>
                        <dgm:constr fact="0.3" refType="primFontSz" type="bMarg"/>
                        <dgm:constr fact="0.3" refType="primFontSz" type="lMarg"/>
                        <dgm:constr fact="0.3" refType="primFontSz" type="rMarg"/>
                      </dgm:constrLst>
                      <dgm:ruleLst>
                        <dgm:rule fact="NaN" max="NaN" type="primFontSz" val="5"/>
                      </dgm:ruleLst>
                    </dgm:layoutNode>
                    <dgm:presOf/>
                    <dgm:constrLst>
                      <dgm:constr fact="0.9" for="ch" forName="background2" refType="w" type="w"/>
                      <dgm:constr fact="0.635" for="ch" forName="background2" refFor="ch" refForName="background2" refType="w" type="h"/>
                      <dgm:constr for="ch" forName="background2" type="t"/>
                      <dgm:constr for="ch" forName="background2" type="l"/>
                      <dgm:constr fact="0.9" for="ch" forName="text2" refType="w" type="w"/>
                      <dgm:constr fact="0.635" for="ch" forName="text2" refFor="ch" refForName="text2" refType="w" type="h"/>
                      <dgm:constr fact="0.095" for="ch" forName="text2" refType="w" type="t"/>
                      <dgm:constr fact="0.1" for="ch" forName="text2" refType="w" type="l"/>
                    </dgm:constrLst>
                    <dgm:ruleLst/>
                  </dgm:layoutNode>
                  <dgm:layoutNode name="hierChild3">
                    <dgm:shape xmlns:r="http://schemas.openxmlformats.org/officeDocument/2006/relationships" r:blip="">
                      <dgm:adjLst/>
                    </dgm:shape>
                    <dgm:choose name="Name12">
                      <dgm:if arg="dir" func="var" name="Name13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presOf/>
                    <dgm:constrLst/>
                    <dgm:ruleLst/>
                    <dgm:forEach axis="ch" name="Name15">
                      <dgm:forEach axis="self" cnt="1" name="Name16" ptType="parTrans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r:blip="" type="conn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axis="self" name="Name18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layoutNode moveWith="text3" name="background3">
                              <dgm:alg type="sp"/>
                              <dgm:shape xmlns:r="http://schemas.openxmlformats.org/officeDocument/2006/relationships" r:blip="" type="roundRect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alg type="tx"/>
                              <dgm:shape xmlns:r="http://schemas.openxmlformats.org/officeDocument/2006/relationships" r:blip="" type="roundRect">
                                <dgm:adjLst>
                                  <dgm:adj idx="1" val="0.1"/>
                                </dgm:adjLst>
                              </dgm:shape>
                              <dgm:varLst>
                                <dgm:chPref val="3"/>
                              </dgm:varLst>
                              <dgm:presOf axis="self"/>
                              <dgm:constrLst>
                                <dgm:constr fact="0.3" refType="primFontSz" type="tMarg"/>
                                <dgm:constr fact="0.3" refType="primFontSz" type="bMarg"/>
                                <dgm:constr fact="0.3" refType="primFontSz" type="lMarg"/>
                                <dgm:constr fact="0.3" refType="primFontSz" type="rMarg"/>
                              </dgm:constrLst>
                              <dgm:ruleLst>
                                <dgm:rule fact="NaN" max="NaN" type="primFontSz" val="5"/>
                              </dgm:ruleLst>
                            </dgm:layoutNode>
                            <dgm:presOf/>
                            <dgm:constrLst>
                              <dgm:constr fact="0.9" for="ch" forName="background3" refType="w" type="w"/>
                              <dgm:constr fact="0.635" for="ch" forName="background3" refFor="ch" refForName="background3" refType="w" type="h"/>
                              <dgm:constr for="ch" forName="background3" type="t"/>
                              <dgm:constr for="ch" forName="background3" type="l"/>
                              <dgm:constr fact="0.9" for="ch" forName="text3" refType="w" type="w"/>
                              <dgm:constr fact="0.635" for="ch" forName="text3" refFor="ch" refForName="text3" refType="w" type="h"/>
                              <dgm:constr fact="0.095" for="ch" forName="text3" refType="w" type="t"/>
                              <dgm:constr fact="0.1" for="ch" forName="text3" refType="w" type="l"/>
                            </dgm:constrLst>
                            <dgm:ruleLst/>
                          </dgm:layoutNode>
                          <dgm:layoutNode name="hierChild4">
                            <dgm:shape xmlns:r="http://schemas.openxmlformats.org/officeDocument/2006/relationships" r:blip="">
                              <dgm:adjLst/>
                            </dgm:shape>
                            <dgm:choose name="Name19">
                              <dgm:if arg="dir" func="var" name="Name20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presOf/>
                            <dgm:constrLst/>
                            <dgm:ruleLst/>
                            <dgm:forEach axis="ch" name="repeat">
                              <dgm:forEach axis="self" cnt="1" name="Name22" ptType="parTrans">
                                <dgm:layoutNode name="Name23">
                                  <dgm:shape xmlns:r="http://schemas.openxmlformats.org/officeDocument/2006/relationships" r:blip="" type="conn" zOrderOff="-999">
                                    <dgm:adjLst/>
                                  </dgm:shape>
                                  <dgm:choose name="Name24">
                                    <dgm:if axis="self" func="depth" name="Name25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axis="self" name="Name27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layoutNode moveWith="text4" name="background4">
                                      <dgm:alg type="sp"/>
                                      <dgm:shape xmlns:r="http://schemas.openxmlformats.org/officeDocument/2006/relationships" r:blip="" type="roundRect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alg type="tx"/>
                                      <dgm:shape xmlns:r="http://schemas.openxmlformats.org/officeDocument/2006/relationships" r:blip="" type="roundRect">
                                        <dgm:adjLst>
                                          <dgm:adj idx="1" val="0.1"/>
                                        </dgm:adjLst>
                                      </dgm:shape>
                                      <dgm:varLst>
                                        <dgm:chPref val="3"/>
                                      </dgm:varLst>
                                      <dgm:presOf axis="self"/>
                                      <dgm:constrLst>
                                        <dgm:constr fact="0.3" refType="primFontSz" type="tMarg"/>
                                        <dgm:constr fact="0.3" refType="primFontSz" type="bMarg"/>
                                        <dgm:constr fact="0.3" refType="primFontSz" type="lMarg"/>
                                        <dgm:constr fact="0.3" refType="primFontSz" type="rMarg"/>
                                      </dgm:constrLst>
                                      <dgm:ruleLst>
                                        <dgm:rule fact="NaN" max="NaN" type="primFontSz" val="5"/>
                                      </dgm:ruleLst>
                                    </dgm:layoutNode>
                                    <dgm:presOf/>
                                    <dgm:constrLst>
                                      <dgm:constr fact="0.9" for="ch" forName="background4" refType="w" type="w"/>
                                      <dgm:constr fact="0.635" for="ch" forName="background4" refFor="ch" refForName="background4" refType="w" type="h"/>
                                      <dgm:constr for="ch" forName="background4" type="t"/>
                                      <dgm:constr for="ch" forName="background4" type="l"/>
                                      <dgm:constr fact="0.9" for="ch" forName="text4" refType="w" type="w"/>
                                      <dgm:constr fact="0.635" for="ch" forName="text4" refFor="ch" refForName="text4" refType="w" type="h"/>
                                      <dgm:constr fact="0.095" for="ch" forName="text4" refType="w" type="t"/>
                                      <dgm:constr fact="0.1" for="ch" forName="text4" refType="w" type="l"/>
                                    </dgm:constrLst>
                                    <dgm:ruleLst/>
                                  </dgm:layoutNode>
                                  <dgm:layoutNode name="hierChild5"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choose name="Name28">
                                      <dgm:if arg="dir" func="var" name="Name29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  <dgm:presOf/>
                                  <dgm:constrLst>
                                    <dgm:constr fact="0.5" for="des" ptType="parTrans" refType="sp" type="bendDist"/>
                                  </dgm:constrLst>
                                  <dgm:ruleLst/>
                                </dgm:layoutNode>
                              </dgm:forEach>
                            </dgm:forEach>
                          </dgm:layoutNode>
                          <dgm:presOf/>
                          <dgm:constrLst>
                            <dgm:constr fact="0.5" for="des" ptType="parTrans" refType="sp" type="bendDist"/>
                          </dgm:constrLst>
                          <dgm:ruleLst/>
                        </dgm:layoutNode>
                      </dgm:forEach>
                    </dgm:forEach>
                  </dgm:layoutNode>
                  <dgm:presOf/>
                  <dgm:constrLst>
                    <dgm:constr fact="0.5" for="des" ptType="parTrans" refType="sp" type="bendDist"/>
                  </dgm:constrLst>
                  <dgm:ruleLst/>
                </dgm:layoutNode>
              </dgm:forEach>
            </dgm:forEach>
          </dgm:layoutNode>
          <dgm:presOf/>
          <dgm:constrLst>
            <dgm:constr fact="0.5" for="des" ptType="parTrans" refType="sp" type="bendDist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pri="10100" type="simple"/>
  </dgm:catLst>
  <dgm:scene3d>
    <a:camera prst="orthographicFront"/>
    <a:lightRig dir="t" rig="threePt"/>
  </dgm:scene3d>
  <dgm:styleLbl name="node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l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ven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tx1"/>
      </a:fontRef>
    </dgm:style>
  </dgm:styleLbl>
  <dgm:styleLbl name="alig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fg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fg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bg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sibTrans1D1">
    <dgm:scene3d>
      <a:camera prst="orthographicFront"/>
      <a:lightRig dir="t" rig="threePt"/>
    </dgm:scene3d>
    <dgm:sp3d/>
    <dgm:txPr/>
    <dgm:style>
      <a:lnRef idx="1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callout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sst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1D1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2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3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4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con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trAlignAcc1">
    <dgm:scene3d>
      <a:camera prst="orthographicFront"/>
      <a:lightRig dir="t" rig="threePt"/>
    </dgm:scene3d>
    <dgm:sp3d/>
    <dgm:txPr/>
    <dgm:style>
      <a:lnRef idx="1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Align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B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dk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tr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Shp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revTx">
    <dgm:scene3d>
      <a:camera prst="orthographicFront"/>
      <a:lightRig dir="t" rig="threePt"/>
    </dgm:scene3d>
    <dgm:sp3d/>
    <dgm:txPr/>
    <dgm:style>
      <a:lnRef idx="0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</dgm:styleDef>
</file>

<file path=ppt/notesMasters/_rels/notesMaster1.xml.rels><?xml version="1.0" encoding="UTF-8" standalone="yes"?><Relationships xmlns="http://schemas.openxmlformats.org/package/2006/relationships"><Relationship Id="rId1" Target="../theme/theme1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ChangeAspect="1" noGrp="1" noRot="1"/>
          </p:cNvSpPr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type="none" w="sm"/>
            <a:tailEnd len="sm" type="none" w="sm"/>
          </a:ln>
        </p:spPr>
      </p:sp>
      <p:sp>
        <p:nvSpPr>
          <p:cNvPr id="4" name="Google Shape;4;n"/>
          <p:cNvSpPr txBox="1">
            <a:spLocks noGrp="1"/>
          </p:cNvSpPr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t" anchorCtr="0" bIns="91425" lIns="91425" numCol="1" rIns="91425" spcFirstLastPara="1" tIns="91425" wrap="square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accent1="accent1" accent2="accent2" accent3="accent3" accent4="accent4" accent5="accent5" accent6="accent6" bg1="lt1" bg2="dk2" folHlink="folHlink" hlink="hlink" tx1="dk1" tx2="lt2"/>
  <p:notesStyle>
    <a:defPPr algn="l" lvl="0" marR="0" rtl="0">
      <a:lnSpc>
        <a:spcPct val="100000"/>
      </a:lnSpc>
      <a:spcBef>
        <a:spcPts val="0"/>
      </a:spcBef>
      <a:spcAft>
        <a:spcPts val="0"/>
      </a:spcAft>
    </a:defPPr>
    <a:lvl1pPr algn="l" lvl="0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1pPr>
    <a:lvl2pPr algn="l" lvl="1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2pPr>
    <a:lvl3pPr algn="l" lvl="2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3pPr>
    <a:lvl4pPr algn="l" lvl="3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4pPr>
    <a:lvl5pPr algn="l" lvl="4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5pPr>
    <a:lvl6pPr algn="l" lvl="5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6pPr>
    <a:lvl7pPr algn="l" lvl="6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7pPr>
    <a:lvl8pPr algn="l" lvl="7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8pPr>
    <a:lvl9pPr algn="l" lvl="8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2" Target="../slides/slide1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2.xml.rels><?xml version="1.0" encoding="UTF-8" standalone="yes"?><Relationships xmlns="http://schemas.openxmlformats.org/package/2006/relationships"><Relationship Id="rId2" Target="../slides/slide2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3.xml.rels><?xml version="1.0" encoding="UTF-8" standalone="yes"?><Relationships xmlns="http://schemas.openxmlformats.org/package/2006/relationships"><Relationship Id="rId2" Target="../slides/slide3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4.xml.rels><?xml version="1.0" encoding="UTF-8" standalone="yes"?><Relationships xmlns="http://schemas.openxmlformats.org/package/2006/relationships"><Relationship Id="rId2" Target="../slides/slide4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5.xml.rels><?xml version="1.0" encoding="UTF-8" standalone="yes"?><Relationships xmlns="http://schemas.openxmlformats.org/package/2006/relationships"><Relationship Id="rId2" Target="../slides/slide5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6.xml.rels><?xml version="1.0" encoding="UTF-8" standalone="yes"?><Relationships xmlns="http://schemas.openxmlformats.org/package/2006/relationships"><Relationship Id="rId2" Target="../slides/slide6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7.xml.rels><?xml version="1.0" encoding="UTF-8" standalone="yes"?><Relationships xmlns="http://schemas.openxmlformats.org/package/2006/relationships"><Relationship Id="rId2" Target="../slides/slide7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8.xml.rels><?xml version="1.0" encoding="UTF-8" standalone="yes"?><Relationships xmlns="http://schemas.openxmlformats.org/package/2006/relationships"><Relationship Id="rId2" Target="../slides/slide8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9.xml.rels><?xml version="1.0" encoding="UTF-8" standalone="yes"?><Relationships xmlns="http://schemas.openxmlformats.org/package/2006/relationships"><Relationship Id="rId2" Target="../slides/slide9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10.xml.rels><?xml version="1.0" encoding="UTF-8" standalone="yes"?><Relationships xmlns="http://schemas.openxmlformats.org/package/2006/relationships"><Relationship Id="rId2" Target="../slides/slide10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11.xml.rels><?xml version="1.0" encoding="UTF-8" standalone="yes"?><Relationships xmlns="http://schemas.openxmlformats.org/package/2006/relationships"><Relationship Id="rId2" Target="../slides/slide11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ChangeAspect="1" noGrp="1" noRot="1"/>
          </p:cNvSpPr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3:notes"/>
          <p:cNvSpPr txBox="1">
            <a:spLocks noGrp="1"/>
          </p:cNvSpPr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3:notes"/>
          <p:cNvSpPr>
            <a:spLocks noChangeAspect="1" noGrp="1" noRot="1"/>
          </p:cNvSpPr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>
            <a:spLocks noGrp="1"/>
          </p:cNvSpPr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2:notes"/>
          <p:cNvSpPr>
            <a:spLocks noChangeAspect="1" noGrp="1" noRot="1"/>
          </p:cNvSpPr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4:notes"/>
          <p:cNvSpPr txBox="1">
            <a:spLocks noGrp="1"/>
          </p:cNvSpPr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4:notes"/>
          <p:cNvSpPr>
            <a:spLocks noChangeAspect="1" noGrp="1" noRot="1"/>
          </p:cNvSpPr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da01cb4900_0_0:notes"/>
          <p:cNvSpPr>
            <a:spLocks noChangeAspect="1" noGrp="1" noRot="1"/>
          </p:cNvSpPr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da01cb4900_0_0:notes"/>
          <p:cNvSpPr txBox="1">
            <a:spLocks noGrp="1"/>
          </p:cNvSpPr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da01cb4900_0_5:notes"/>
          <p:cNvSpPr>
            <a:spLocks noChangeAspect="1" noGrp="1" noRot="1"/>
          </p:cNvSpPr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da01cb4900_0_5:notes"/>
          <p:cNvSpPr txBox="1">
            <a:spLocks noGrp="1"/>
          </p:cNvSpPr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da01cb4900_0_13:notes"/>
          <p:cNvSpPr>
            <a:spLocks noChangeAspect="1" noGrp="1" noRot="1"/>
          </p:cNvSpPr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da01cb4900_0_13:notes"/>
          <p:cNvSpPr txBox="1">
            <a:spLocks noGrp="1"/>
          </p:cNvSpPr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da01cb4900_0_18:notes"/>
          <p:cNvSpPr>
            <a:spLocks noChangeAspect="1" noGrp="1" noRot="1"/>
          </p:cNvSpPr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da01cb4900_0_18:notes"/>
          <p:cNvSpPr txBox="1">
            <a:spLocks noGrp="1"/>
          </p:cNvSpPr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da01cb4900_0_26:notes"/>
          <p:cNvSpPr>
            <a:spLocks noChangeAspect="1" noGrp="1" noRot="1"/>
          </p:cNvSpPr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da01cb4900_0_26:notes"/>
          <p:cNvSpPr txBox="1">
            <a:spLocks noGrp="1"/>
          </p:cNvSpPr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da01cb4900_0_35:notes"/>
          <p:cNvSpPr>
            <a:spLocks noChangeAspect="1" noGrp="1" noRot="1"/>
          </p:cNvSpPr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da01cb4900_0_35:notes"/>
          <p:cNvSpPr txBox="1">
            <a:spLocks noGrp="1"/>
          </p:cNvSpPr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da01cb4900_0_43:notes"/>
          <p:cNvSpPr>
            <a:spLocks noChangeAspect="1" noGrp="1" noRot="1"/>
          </p:cNvSpPr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da01cb4900_0_43:notes"/>
          <p:cNvSpPr txBox="1">
            <a:spLocks noGrp="1"/>
          </p:cNvSpPr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ctr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idx="1" type="subTitle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ctr" lv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algn="ctr" lv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algn="ctr" lvl="2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algn="ctr" lvl="3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algn="ctr" lvl="4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algn="ctr" lvl="5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algn="ctr" lvl="6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algn="ctr" lvl="7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algn="ctr" lvl="8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algn="r" indent="0" lvl="1" mar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algn="r" indent="0" lvl="2" mar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algn="r" indent="0" lvl="3" mar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algn="r" indent="0" lvl="4" mar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algn="r" indent="0" lvl="5" mar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algn="r" indent="0" lvl="6" mar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algn="r" indent="0" lvl="7" mar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algn="r" indent="0" lvl="8" mar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en-GB"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42900" lvl="0" marL="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algn="l" indent="-342900" lvl="1" marL="914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algn="l" indent="-342900" lvl="2" marL="1371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algn="l" indent="-342900" lvl="3" marL="1828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algn="l" indent="-342900" lvl="4" marL="22860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algn="r" indent="0" lvl="1" mar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algn="r" indent="0" lvl="2" mar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algn="r" indent="0" lvl="3" mar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algn="r" indent="0" lvl="4" mar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algn="r" indent="0" lvl="5" mar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algn="r" indent="0" lvl="6" mar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algn="r" indent="0" lvl="7" mar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algn="r" indent="0" lvl="8" mar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en-GB"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idx="1" type="body"/>
          </p:nvPr>
        </p:nvSpPr>
        <p:spPr>
          <a:xfrm>
            <a:off x="623888" y="4589464"/>
            <a:ext cx="7886700" cy="1500187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228600" lvl="0" marL="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1pPr>
            <a:lvl2pPr algn="l" indent="-228600" lvl="1" marL="914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algn="l" indent="-228600" lvl="2" marL="1371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algn="l" indent="-228600" lvl="3" marL="1828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algn="l" indent="-228600" lvl="4" marL="22860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algn="l" indent="-2286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algn="l" indent="-2286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algn="l" indent="-2286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algn="l" indent="-2286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algn="r" indent="0" lvl="1" mar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algn="r" indent="0" lvl="2" mar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algn="r" indent="0" lvl="3" mar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algn="r" indent="0" lvl="4" mar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algn="r" indent="0" lvl="5" mar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algn="r" indent="0" lvl="6" mar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algn="r" indent="0" lvl="7" mar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algn="r" indent="0" lvl="8" mar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en-GB"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idx="1" type="body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42900" lvl="0" marL="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algn="l" indent="-342900" lvl="1" marL="914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algn="l" indent="-342900" lvl="2" marL="1371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algn="l" indent="-342900" lvl="3" marL="1828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algn="l" indent="-342900" lvl="4" marL="22860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idx="2" type="body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42900" lvl="0" marL="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algn="l" indent="-342900" lvl="1" marL="914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algn="l" indent="-342900" lvl="2" marL="1371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algn="l" indent="-342900" lvl="3" marL="1828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algn="l" indent="-342900" lvl="4" marL="22860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algn="r" indent="0" lvl="1" mar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algn="r" indent="0" lvl="2" mar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algn="r" indent="0" lvl="3" mar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algn="r" indent="0" lvl="4" mar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algn="r" indent="0" lvl="5" mar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algn="r" indent="0" lvl="6" mar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algn="r" indent="0" lvl="7" mar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algn="r" indent="0" lvl="8" mar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en-GB"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idx="1" type="body"/>
          </p:nvPr>
        </p:nvSpPr>
        <p:spPr>
          <a:xfrm>
            <a:off x="629842" y="1681163"/>
            <a:ext cx="3868340" cy="823912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indent="-228600" lvl="0" marL="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algn="l" indent="-228600" lvl="1" marL="914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algn="l" indent="-228600" lvl="2" marL="1371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algn="l" indent="-228600" lvl="3" marL="1828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algn="l" indent="-228600" lvl="4" marL="22860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algn="l" indent="-2286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algn="l" indent="-2286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algn="l" indent="-2286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algn="l" indent="-2286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idx="2" type="body"/>
          </p:nvPr>
        </p:nvSpPr>
        <p:spPr>
          <a:xfrm>
            <a:off x="629842" y="2505075"/>
            <a:ext cx="3868340" cy="3684588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42900" lvl="0" marL="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algn="l" indent="-342900" lvl="1" marL="914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algn="l" indent="-342900" lvl="2" marL="1371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algn="l" indent="-342900" lvl="3" marL="1828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algn="l" indent="-342900" lvl="4" marL="22860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idx="3" type="body"/>
          </p:nvPr>
        </p:nvSpPr>
        <p:spPr>
          <a:xfrm>
            <a:off x="4629150" y="1681163"/>
            <a:ext cx="3887391" cy="823912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indent="-228600" lvl="0" marL="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algn="l" indent="-228600" lvl="1" marL="914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algn="l" indent="-228600" lvl="2" marL="1371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algn="l" indent="-228600" lvl="3" marL="1828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algn="l" indent="-228600" lvl="4" marL="22860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algn="l" indent="-2286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algn="l" indent="-2286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algn="l" indent="-2286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algn="l" indent="-2286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idx="4" type="body"/>
          </p:nvPr>
        </p:nvSpPr>
        <p:spPr>
          <a:xfrm>
            <a:off x="4629150" y="2505075"/>
            <a:ext cx="3887391" cy="3684588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42900" lvl="0" marL="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algn="l" indent="-342900" lvl="1" marL="914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algn="l" indent="-342900" lvl="2" marL="1371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algn="l" indent="-342900" lvl="3" marL="1828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algn="l" indent="-342900" lvl="4" marL="22860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algn="r" indent="0" lvl="1" mar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algn="r" indent="0" lvl="2" mar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algn="r" indent="0" lvl="3" mar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algn="r" indent="0" lvl="4" mar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algn="r" indent="0" lvl="5" mar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algn="r" indent="0" lvl="6" mar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algn="r" indent="0" lvl="7" mar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algn="r" indent="0" lvl="8" mar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en-GB"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algn="r" indent="0" lvl="1" mar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algn="r" indent="0" lvl="2" mar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algn="r" indent="0" lvl="3" mar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algn="r" indent="0" lvl="4" mar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algn="r" indent="0" lvl="5" mar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algn="r" indent="0" lvl="6" mar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algn="r" indent="0" lvl="7" mar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algn="r" indent="0" lvl="8" mar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en-GB"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>
            <a:spLocks noGrp="1"/>
          </p:cNvSpPr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algn="r" indent="0" lvl="1" mar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algn="r" indent="0" lvl="2" mar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algn="r" indent="0" lvl="3" mar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algn="r" indent="0" lvl="4" mar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algn="r" indent="0" lvl="5" mar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algn="r" indent="0" lvl="6" mar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algn="r" indent="0" lvl="7" mar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algn="r" indent="0" lvl="8" mar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en-GB"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idx="1" type="body"/>
          </p:nvPr>
        </p:nvSpPr>
        <p:spPr>
          <a:xfrm>
            <a:off x="3887391" y="987426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431800" lvl="0" marL="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algn="l" indent="-406400" lvl="1" marL="914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algn="l" indent="-381000" lvl="2" marL="1371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algn="l" indent="-355600" lvl="3" marL="1828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algn="l" indent="-355600" lvl="4" marL="22860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algn="l" indent="-3556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algn="l" indent="-3556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algn="l" indent="-3556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algn="l" indent="-3556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idx="2" type="body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228600" lvl="0" marL="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algn="l" indent="-228600" lvl="1" marL="914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algn="l" indent="-228600" lvl="2" marL="1371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algn="l" indent="-228600" lvl="3" marL="1828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algn="l" indent="-228600" lvl="4" marL="22860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algn="l" indent="-2286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algn="l" indent="-2286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algn="l" indent="-2286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algn="l" indent="-2286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algn="r" indent="0" lvl="1" mar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algn="r" indent="0" lvl="2" mar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algn="r" indent="0" lvl="3" mar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algn="r" indent="0" lvl="4" mar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algn="r" indent="0" lvl="5" mar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algn="r" indent="0" lvl="6" mar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algn="r" indent="0" lvl="7" mar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algn="r" indent="0" lvl="8" mar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en-GB"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idx="2" type="pic"/>
          </p:nvPr>
        </p:nvSpPr>
        <p:spPr>
          <a:xfrm>
            <a:off x="3887391" y="987426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Autofit/>
          </a:bodyPr>
          <a:lstStyle>
            <a:lvl1pPr algn="l" lvl="0" marR="0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cap="none" i="0" strike="noStrike" sz="32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algn="l" lvl="1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cap="none" i="0" strike="noStrike" sz="28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algn="l" lvl="2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cap="none" i="0" strike="noStrike" sz="24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algn="l" lvl="3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cap="none" i="0" strike="noStrike" sz="20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algn="l" lvl="4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cap="none" i="0" strike="noStrike" sz="20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algn="l" lvl="5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cap="none" i="0" strike="noStrike" sz="20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algn="l" lvl="6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cap="none" i="0" strike="noStrike" sz="20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algn="l" lvl="7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cap="none" i="0" strike="noStrike" sz="20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algn="l" lvl="8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cap="none" i="0" strike="noStrike" sz="20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4" name="Google Shape;64;p10"/>
          <p:cNvSpPr txBox="1">
            <a:spLocks noGrp="1"/>
          </p:cNvSpPr>
          <p:nvPr>
            <p:ph idx="1" type="body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228600" lvl="0" marL="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algn="l" indent="-228600" lvl="1" marL="914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algn="l" indent="-228600" lvl="2" marL="1371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algn="l" indent="-228600" lvl="3" marL="1828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algn="l" indent="-228600" lvl="4" marL="22860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algn="l" indent="-2286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algn="l" indent="-2286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algn="l" indent="-2286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algn="l" indent="-2286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algn="r" indent="0" lvl="1" mar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algn="r" indent="0" lvl="2" mar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algn="r" indent="0" lvl="3" mar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algn="r" indent="0" lvl="4" mar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algn="r" indent="0" lvl="5" mar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algn="r" indent="0" lvl="6" mar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algn="r" indent="0" lvl="7" mar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algn="r" indent="0" lvl="8" mar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en-GB"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idx="1" type="body"/>
          </p:nvPr>
        </p:nvSpPr>
        <p:spPr>
          <a:xfrm rot="5400000">
            <a:off x="2396331" y="57944"/>
            <a:ext cx="4351338" cy="7886700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42900" lvl="0" marL="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algn="l" indent="-342900" lvl="1" marL="914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algn="l" indent="-342900" lvl="2" marL="1371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algn="l" indent="-342900" lvl="3" marL="1828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algn="l" indent="-342900" lvl="4" marL="22860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algn="r" indent="0" lvl="1" mar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algn="r" indent="0" lvl="2" mar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algn="r" indent="0" lvl="3" mar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algn="r" indent="0" lvl="4" mar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algn="r" indent="0" lvl="5" mar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algn="r" indent="0" lvl="6" mar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algn="r" indent="0" lvl="7" mar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algn="r" indent="0" lvl="8" mar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en-GB"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623593" y="2285206"/>
            <a:ext cx="5811838" cy="197167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idx="1" type="body"/>
          </p:nvPr>
        </p:nvSpPr>
        <p:spPr>
          <a:xfrm rot="5400000">
            <a:off x="623093" y="370681"/>
            <a:ext cx="5811838" cy="5800725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42900" lvl="0" marL="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algn="l" indent="-342900" lvl="1" marL="914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algn="l" indent="-342900" lvl="2" marL="1371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algn="l" indent="-342900" lvl="3" marL="1828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algn="l" indent="-342900" lvl="4" marL="22860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algn="r" indent="0" lvl="1" mar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algn="r" indent="0" lvl="2" mar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algn="r" indent="0" lvl="3" mar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algn="r" indent="0" lvl="4" mar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algn="r" indent="0" lvl="5" mar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algn="r" indent="0" lvl="6" mar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algn="r" indent="0" lvl="7" mar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algn="r" indent="0" lvl="8" mar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en-GB"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2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rmAutofit/>
          </a:bodyPr>
          <a:lstStyle>
            <a:lvl1pPr algn="l" lvl="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cap="none" i="0" strike="noStrike" sz="44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406400" lvl="0" marL="457200" marR="0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cap="none" i="0" strike="noStrike" sz="28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algn="l" indent="-381000" lvl="1" marL="9144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cap="none" i="0" strike="noStrike" sz="24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algn="l" indent="-355600" lvl="2" marL="13716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cap="none" i="0" strike="noStrike" sz="20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algn="l" indent="-342900" lvl="3" marL="18288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cap="none" i="0" strike="noStrike" sz="18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algn="l" indent="-342900" lvl="4" marL="22860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cap="none" i="0" strike="noStrike" sz="18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algn="l" indent="-342900" lvl="5" marL="27432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cap="none" i="0" strike="noStrike" sz="18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algn="l" indent="-342900" lvl="6" marL="32004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cap="none" i="0" strike="noStrike" sz="18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algn="l" indent="-342900" lvl="7" marL="36576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cap="none" i="0" strike="noStrike" sz="18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algn="l" indent="-342900" lvl="8" marL="41148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cap="none" i="0" strike="noStrike" sz="180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200" u="non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algn="l" lvl="1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algn="l" lvl="2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algn="l" lvl="3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algn="l" lvl="4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algn="l" lvl="5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algn="l" lvl="6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algn="l" lvl="7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algn="l" lvl="8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lvl="0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200" u="non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algn="l" lvl="1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algn="l" lvl="2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algn="l" lvl="3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algn="l" lvl="4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algn="l" lvl="5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algn="l" lvl="6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algn="l" lvl="7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algn="l" lvl="8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indent="0" lvl="0" marL="0" marR="0" rtl="0">
              <a:spcBef>
                <a:spcPts val="0"/>
              </a:spcBef>
              <a:spcAft>
                <a:spcPts val="0"/>
              </a:spcAft>
              <a:buNone/>
              <a:defRPr b="0" cap="none" i="0" strike="noStrike" sz="1200" u="non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algn="r" indent="0" lvl="1" marL="0" marR="0" rtl="0">
              <a:spcBef>
                <a:spcPts val="0"/>
              </a:spcBef>
              <a:spcAft>
                <a:spcPts val="0"/>
              </a:spcAft>
              <a:buNone/>
              <a:defRPr b="0" cap="none" i="0" strike="noStrike" sz="1200" u="non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algn="r" indent="0" lvl="2" marL="0" marR="0" rtl="0">
              <a:spcBef>
                <a:spcPts val="0"/>
              </a:spcBef>
              <a:spcAft>
                <a:spcPts val="0"/>
              </a:spcAft>
              <a:buNone/>
              <a:defRPr b="0" cap="none" i="0" strike="noStrike" sz="1200" u="non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algn="r" indent="0" lvl="3" marL="0" marR="0" rtl="0">
              <a:spcBef>
                <a:spcPts val="0"/>
              </a:spcBef>
              <a:spcAft>
                <a:spcPts val="0"/>
              </a:spcAft>
              <a:buNone/>
              <a:defRPr b="0" cap="none" i="0" strike="noStrike" sz="1200" u="non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algn="r" indent="0" lvl="4" marL="0" marR="0" rtl="0">
              <a:spcBef>
                <a:spcPts val="0"/>
              </a:spcBef>
              <a:spcAft>
                <a:spcPts val="0"/>
              </a:spcAft>
              <a:buNone/>
              <a:defRPr b="0" cap="none" i="0" strike="noStrike" sz="1200" u="non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algn="r" indent="0" lvl="5" marL="0" marR="0" rtl="0">
              <a:spcBef>
                <a:spcPts val="0"/>
              </a:spcBef>
              <a:spcAft>
                <a:spcPts val="0"/>
              </a:spcAft>
              <a:buNone/>
              <a:defRPr b="0" cap="none" i="0" strike="noStrike" sz="1200" u="non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algn="r" indent="0" lvl="6" marL="0" marR="0" rtl="0">
              <a:spcBef>
                <a:spcPts val="0"/>
              </a:spcBef>
              <a:spcAft>
                <a:spcPts val="0"/>
              </a:spcAft>
              <a:buNone/>
              <a:defRPr b="0" cap="none" i="0" strike="noStrike" sz="1200" u="non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algn="r" indent="0" lvl="7" marL="0" marR="0" rtl="0">
              <a:spcBef>
                <a:spcPts val="0"/>
              </a:spcBef>
              <a:spcAft>
                <a:spcPts val="0"/>
              </a:spcAft>
              <a:buNone/>
              <a:defRPr b="0" cap="none" i="0" strike="noStrike" sz="1200" u="non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algn="r" indent="0" lvl="8" marL="0" marR="0" rtl="0">
              <a:spcBef>
                <a:spcPts val="0"/>
              </a:spcBef>
              <a:spcAft>
                <a:spcPts val="0"/>
              </a:spcAft>
              <a:buNone/>
              <a:defRPr b="0" cap="none" i="0" strike="noStrike" sz="1200" u="non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en-GB"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folHlink="folHlink" hlink="hlink" tx1="dk1" tx2="lt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hf dt="0" ftr="0" hdr="0" sldNum="0"/>
  <p:txStyles>
    <p:titleStyle>
      <a:defPPr algn="l" lvl="0" marR="0" rtl="0">
        <a:lnSpc>
          <a:spcPct val="100000"/>
        </a:lnSpc>
        <a:spcBef>
          <a:spcPts val="0"/>
        </a:spcBef>
        <a:spcAft>
          <a:spcPts val="0"/>
        </a:spcAft>
      </a:defPPr>
      <a:lvl1pPr algn="l" lvl="0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algn="l" lvl="1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algn="l" lvl="2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algn="l" lvl="3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algn="l" lvl="4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algn="l" lvl="5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algn="l" lvl="6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algn="l" lvl="7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algn="l" lvl="8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algn="l" lvl="0" marR="0" rtl="0">
        <a:lnSpc>
          <a:spcPct val="100000"/>
        </a:lnSpc>
        <a:spcBef>
          <a:spcPts val="0"/>
        </a:spcBef>
        <a:spcAft>
          <a:spcPts val="0"/>
        </a:spcAft>
      </a:defPPr>
      <a:lvl1pPr algn="l" lvl="0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algn="l" lvl="1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algn="l" lvl="2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algn="l" lvl="3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algn="l" lvl="4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algn="l" lvl="5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algn="l" lvl="6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algn="l" lvl="7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algn="l" lvl="8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algn="l" lvl="0" marR="0" rtl="0">
        <a:lnSpc>
          <a:spcPct val="100000"/>
        </a:lnSpc>
        <a:spcBef>
          <a:spcPts val="0"/>
        </a:spcBef>
        <a:spcAft>
          <a:spcPts val="0"/>
        </a:spcAft>
      </a:defPPr>
      <a:lvl1pPr algn="l" lvl="0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algn="l" lvl="1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algn="l" lvl="2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algn="l" lvl="3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algn="l" lvl="4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algn="l" lvl="5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algn="l" lvl="6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algn="l" lvl="7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algn="l" lvl="8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3" Target="../media/image1.jpg" Type="http://schemas.openxmlformats.org/officeDocument/2006/relationships/image"/><Relationship Id="rId2" Target="../notesSlides/notesSlide1.xml" Type="http://schemas.openxmlformats.org/officeDocument/2006/relationships/notesSlide"/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2" Target="../notesSlides/notesSlide2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2" Target="../notesSlides/notesSlide3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2" Target="../notesSlides/notesSlide4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7" Target="../diagrams/drawing1.xml" Type="http://schemas.microsoft.com/office/2007/relationships/diagramDrawing"/><Relationship Id="rId6" Target="../diagrams/quickStyle1.xml" Type="http://schemas.openxmlformats.org/officeDocument/2006/relationships/diagramQuickStyle"/><Relationship Id="rId5" Target="../diagrams/layout1.xml" Type="http://schemas.openxmlformats.org/officeDocument/2006/relationships/diagramLayout"/><Relationship Id="rId4" Target="../diagrams/data1.xml" Type="http://schemas.openxmlformats.org/officeDocument/2006/relationships/diagramData"/><Relationship Id="rId3" Target="../diagrams/colors1.xml" Type="http://schemas.openxmlformats.org/officeDocument/2006/relationships/diagramColors"/><Relationship Id="rId2" Target="../notesSlides/notesSlide5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3" Target="../media/image2.jpg" Type="http://schemas.openxmlformats.org/officeDocument/2006/relationships/image"/><Relationship Id="rId2" Target="../notesSlides/notesSlide6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3" Target="../media/image3.jpeg" Type="http://schemas.openxmlformats.org/officeDocument/2006/relationships/image"/><Relationship Id="rId2" Target="../notesSlides/notesSlide7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3" Target="../media/image4.jpg" Type="http://schemas.openxmlformats.org/officeDocument/2006/relationships/image"/><Relationship Id="rId2" Target="../notesSlides/notesSlide8.xml" Type="http://schemas.openxmlformats.org/officeDocument/2006/relationships/notesSlide"/><Relationship Id="rId1" Target="../slideLayouts/slideLayout5.xml" Type="http://schemas.openxmlformats.org/officeDocument/2006/relationships/slideLayout"/></Relationships>
</file>

<file path=ppt/slides/_rels/slide9.xml.rels><?xml version="1.0" encoding="UTF-8" standalone="yes"?><Relationships xmlns="http://schemas.openxmlformats.org/package/2006/relationships"><Relationship Id="rId3" Target="../media/image5.png" Type="http://schemas.openxmlformats.org/officeDocument/2006/relationships/image"/><Relationship Id="rId2" Target="../notesSlides/notesSlide9.xml" Type="http://schemas.openxmlformats.org/officeDocument/2006/relationships/notesSlide"/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<Relationships xmlns="http://schemas.openxmlformats.org/package/2006/relationships"><Relationship Id="rId3" Target="../media/image6.jpg" Type="http://schemas.openxmlformats.org/officeDocument/2006/relationships/image"/><Relationship Id="rId2" Target="../notesSlides/notesSlide10.xml" Type="http://schemas.openxmlformats.org/officeDocument/2006/relationships/notesSlide"/><Relationship Id="rId1" Target="../slideLayouts/slideLayout5.xml" Type="http://schemas.openxmlformats.org/officeDocument/2006/relationships/slideLayout"/></Relationships>
</file>

<file path=ppt/slides/_rels/slide11.xml.rels><?xml version="1.0" encoding="UTF-8" standalone="yes"?><Relationships xmlns="http://schemas.openxmlformats.org/package/2006/relationships"><Relationship Id="rId2" Target="../notesSlides/notesSlide11.xml" Type="http://schemas.openxmlformats.org/officeDocument/2006/relationships/notesSlide"/><Relationship Id="rId1" Target="../slideLayouts/slideLayout1.xml" Type="http://schemas.openxmlformats.org/officeDocument/2006/relationships/slideLayout"/></Relationships>
</file>

<file path=ppt/slides/_rels/slide12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13.xml.rels><?xml version="1.0" encoding="UTF-8" standalone="yes"?><Relationships xmlns="http://schemas.openxmlformats.org/package/2006/relationships"><Relationship Id="rId2" Target="../media/image7.jpeg" Type="http://schemas.openxmlformats.org/officeDocument/2006/relationships/image"/><Relationship Id="rId1" Target="../slideLayouts/slideLayout3.xml" Type="http://schemas.openxmlformats.org/officeDocument/2006/relationships/slideLayout"/></Relationships>
</file>

<file path=ppt/slides/_rels/slide14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>
            <a:spLocks noGrp="1"/>
          </p:cNvSpPr>
          <p:nvPr>
            <p:ph type="ctrTitle"/>
          </p:nvPr>
        </p:nvSpPr>
        <p:spPr>
          <a:xfrm>
            <a:off x="448475" y="521175"/>
            <a:ext cx="7772400" cy="1469822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/>
          <a:p>
            <a:pPr algn="ctr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 Rounded"/>
              <a:buNone/>
            </a:pPr>
            <a:r>
              <a:rPr altLang="en-GB" b="1" dirty="0" lang="en-GB" sz="4400">
                <a:solidFill>
                  <a:srgbClr val="FF0000"/>
                </a:solidFill>
                <a:latin typeface="Arial Rounded"/>
                <a:ea typeface="Arial Rounded"/>
                <a:cs typeface="Arial Rounded"/>
                <a:sym typeface="Arial Rounded"/>
              </a:rPr>
              <a:t>Effective Team Working</a:t>
            </a:r>
            <a:r>
              <a:rPr altLang="en-GB" b="1" dirty="0" lang="en-GB" sz="3600">
                <a:latin typeface="Arial Rounded"/>
                <a:ea typeface="Arial Rounded"/>
                <a:cs typeface="Arial Rounded"/>
                <a:sym typeface="Arial Rounded"/>
              </a:rPr>
              <a:t> </a:t>
            </a:r>
            <a:endParaRPr dirty="0"/>
          </a:p>
        </p:txBody>
      </p:sp>
      <p:sp>
        <p:nvSpPr>
          <p:cNvPr id="85" name="Google Shape;85;p13"/>
          <p:cNvSpPr txBox="1">
            <a:spLocks noGrp="1"/>
          </p:cNvSpPr>
          <p:nvPr>
            <p:ph idx="1" type="subTitle"/>
          </p:nvPr>
        </p:nvSpPr>
        <p:spPr>
          <a:xfrm>
            <a:off x="1246904" y="3783804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/>
          <a:p>
            <a:pPr algn="ctr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altLang="en-GB" dirty="0" lang="en-GB" sz="3200">
                <a:latin typeface="Arial"/>
                <a:ea typeface="Arial"/>
                <a:cs typeface="Arial"/>
                <a:sym typeface="Arial"/>
              </a:rPr>
              <a:t>Presentation </a:t>
            </a:r>
            <a:endParaRPr dirty="0" sz="3200">
              <a:latin typeface="Arial"/>
              <a:ea typeface="Arial"/>
              <a:cs typeface="Arial"/>
              <a:sym typeface="Arial"/>
            </a:endParaRPr>
          </a:p>
          <a:p>
            <a:pPr algn="ctr" indent="0" lvl="0" marL="0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altLang="en-GB" dirty="0" lang="en-GB" sz="3200">
                <a:latin typeface="Arial"/>
                <a:ea typeface="Arial"/>
                <a:cs typeface="Arial"/>
                <a:sym typeface="Arial"/>
              </a:rPr>
              <a:t>by</a:t>
            </a:r>
            <a:endParaRPr dirty="0"/>
          </a:p>
          <a:p>
            <a:pPr algn="ctr" indent="0" lvl="0" marL="0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altLang="en-GB" dirty="0" lang="en-GB"/>
              <a:t>Wayne Byrne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5"/>
          <p:cNvSpPr txBox="1">
            <a:spLocks noGrp="1"/>
          </p:cNvSpPr>
          <p:nvPr>
            <p:ph type="title"/>
          </p:nvPr>
        </p:nvSpPr>
        <p:spPr>
          <a:xfrm>
            <a:off x="695904" y="150505"/>
            <a:ext cx="8052148" cy="561433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rmAutofit fontScale="90000"/>
          </a:bodyPr>
          <a:lstStyle/>
          <a:p>
            <a:pPr algn="ctr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altLang="en-GB" dirty="0" lang="en-GB"/>
              <a:t>Presentation Plan</a:t>
            </a:r>
            <a:endParaRPr dirty="0"/>
          </a:p>
        </p:txBody>
      </p:sp>
      <p:graphicFrame>
        <p:nvGraphicFramePr>
          <p:cNvPr id="97" name="Google Shape;97;p15"/>
          <p:cNvGraphicFramePr/>
          <p:nvPr>
            <p:extLst>
              <p:ext uri="{D42A27DB-BD31-4B8C-83A1-F6EECF244321}">
                <p14:modId xmlns:p14="http://schemas.microsoft.com/office/powerpoint/2010/main" val="2458803877"/>
              </p:ext>
            </p:extLst>
          </p:nvPr>
        </p:nvGraphicFramePr>
        <p:xfrm>
          <a:off x="457200" y="859536"/>
          <a:ext cx="8229600" cy="6998713"/>
        </p:xfrm>
        <a:graphic>
          <a:graphicData uri="http://schemas.openxmlformats.org/drawingml/2006/table">
            <a:tbl>
              <a:tblPr>
                <a:noFill/>
                <a:tableStyleId>{596D2EA7-D56A-4BCD-B559-525C9F711AC6}</a:tableStyleId>
              </a:tblPr>
              <a:tblGrid>
                <a:gridCol w="768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61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10325"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cap="none" dirty="0" strike="noStrike" sz="1100" u="none"/>
                    </a:p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2000" u="none"/>
                        <a:t>Slide</a:t>
                      </a:r>
                      <a:r>
                        <a:rPr altLang="en-GB" cap="none" dirty="0" lang="en-GB" strike="noStrike" sz="800" u="none"/>
                        <a:t> </a:t>
                      </a:r>
                      <a:endParaRPr b="0" cap="none" dirty="0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ctr"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2000" u="none"/>
                        <a:t>Content </a:t>
                      </a:r>
                      <a:endParaRPr b="0" cap="none" dirty="0" i="0" strike="noStrike" sz="2000" u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anchor="ctr"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5925"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1200" u="none"/>
                        <a:t>1 </a:t>
                      </a:r>
                      <a:endParaRPr b="0" cap="none" dirty="0" i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1200" u="none"/>
                        <a:t>Presentation Title </a:t>
                      </a:r>
                      <a:endParaRPr cap="none" dirty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8375"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1200" u="none"/>
                        <a:t>2 </a:t>
                      </a:r>
                      <a:endParaRPr dirty="0"/>
                    </a:p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0" cap="none" i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1200" u="none"/>
                        <a:t>Introduction </a:t>
                      </a:r>
                      <a:endParaRPr cap="none" dirty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5925"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1200" u="none"/>
                        <a:t>3 </a:t>
                      </a:r>
                      <a:endParaRPr b="0" cap="none" dirty="0" i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cap="none" dirty="0" lang="en-US" strike="noStrike" sz="1400" u="none"/>
                        <a:t>Aim and Objection</a:t>
                      </a:r>
                      <a:endParaRPr cap="none" dirty="0" strike="noStrike" sz="1100" u="none"/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5925"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1200" u="none"/>
                        <a:t>4 </a:t>
                      </a:r>
                      <a:endParaRPr b="0" cap="none" dirty="0" i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cap="none" strike="noStrike" sz="1100" u="none"/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700" u="none"/>
                        <a:t> </a:t>
                      </a:r>
                      <a:r>
                        <a:rPr altLang="en-GB" cap="none" dirty="0" lang="en-GB" strike="noStrike" sz="1200" u="none"/>
                        <a:t>Presentation Feedback</a:t>
                      </a:r>
                      <a:endParaRPr b="0" cap="none" dirty="0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5925"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1200" u="none"/>
                        <a:t>5 </a:t>
                      </a:r>
                      <a:endParaRPr b="0" cap="none" dirty="0" i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cap="none" strike="noStrike" sz="1100" u="none"/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700" u="none"/>
                        <a:t> </a:t>
                      </a:r>
                      <a:r>
                        <a:rPr altLang="en-GB" cap="none" dirty="0" lang="en-GB" strike="noStrike" sz="1200" u="none"/>
                        <a:t>Groups V Teams</a:t>
                      </a:r>
                      <a:endParaRPr b="0" cap="none" dirty="0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5925"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1200" u="none"/>
                        <a:t>6 </a:t>
                      </a:r>
                      <a:endParaRPr b="0" cap="none" dirty="0" i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cap="none" strike="noStrike" sz="1100" u="none"/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b="0" cap="none" dirty="0" i="0" lang="en-GB" strike="noStrike" sz="1200" u="none">
                          <a:latin typeface="Arial"/>
                          <a:ea typeface="Arial"/>
                          <a:cs typeface="Arial"/>
                        </a:rPr>
                        <a:t>5 Dysfunctions Of  A Team</a:t>
                      </a:r>
                      <a:endParaRPr b="0" cap="none" dirty="0" i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5925"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1200" u="none"/>
                        <a:t>7 </a:t>
                      </a:r>
                      <a:endParaRPr b="0" cap="none" dirty="0" i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cap="none" strike="noStrike" sz="1100" u="none"/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700" u="none"/>
                        <a:t> </a:t>
                      </a:r>
                      <a:r>
                        <a:rPr altLang="en-GB" cap="none" dirty="0" lang="en-GB" strike="noStrike" sz="1200" u="none"/>
                        <a:t>Why Have Teams?</a:t>
                      </a:r>
                      <a:endParaRPr b="0" cap="none" dirty="0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5925"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1200" u="none"/>
                        <a:t>8 </a:t>
                      </a:r>
                      <a:endParaRPr b="0" cap="none" dirty="0" i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cap="none" strike="noStrike" sz="1100" u="none"/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700" u="none"/>
                        <a:t> </a:t>
                      </a:r>
                      <a:r>
                        <a:rPr altLang="en-GB" cap="none" dirty="0" lang="en-GB" strike="noStrike" sz="1200" u="none"/>
                        <a:t>Stages Of Team Formation </a:t>
                      </a:r>
                      <a:endParaRPr b="0" cap="none" dirty="0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05925"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1200" u="none"/>
                        <a:t>9 </a:t>
                      </a:r>
                      <a:endParaRPr b="0" cap="none" dirty="0" i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cap="none" dirty="0" strike="noStrike" sz="1400" u="none"/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b="0" cap="none" i="0" lang="en-GB" strike="noStrike" sz="1400" u="none">
                          <a:latin typeface="Arial"/>
                          <a:cs typeface="Arial"/>
                        </a:rPr>
                        <a:t>Trust</a:t>
                      </a:r>
                      <a:endParaRPr altLang="en-GB" b="0" cap="none" dirty="0" i="0" lang="en-GB" strike="noStrike" sz="1100" u="none">
                        <a:latin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45525"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1200" u="none"/>
                        <a:t>10 </a:t>
                      </a:r>
                      <a:endParaRPr b="0" cap="none" dirty="0" i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altLang="en-GB" cap="none" dirty="0" lang="en-GB" strike="noStrike" sz="1400" u="none"/>
                    </a:p>
                    <a:p>
                      <a:pPr algn="l" indent="0" lvl="0"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400" u="none"/>
                        <a:t>Trust Makes A Team</a:t>
                      </a:r>
                      <a:endParaRPr altLang="en-GB" cap="none" lang="en-GB" strike="noStrike" sz="1200" u="none"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36225"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dirty="0" lang="en-GB" strike="noStrike" sz="1200" u="none"/>
                        <a:t>11 </a:t>
                      </a:r>
                      <a:endParaRPr b="0" cap="none" dirty="0" i="0" strike="noStrike" sz="12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altLang="en-GB" cap="none" dirty="0" lang="en-GB" strike="noStrike" sz="1200" u="none"/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b="0" cap="none" i="0" lang="en-GB" strike="noStrike" sz="1400" u="none">
                          <a:latin typeface="Arial"/>
                          <a:ea typeface="Arial"/>
                          <a:cs typeface="Arial"/>
                        </a:rPr>
                        <a:t>Creating Trust</a:t>
                      </a:r>
                      <a:endParaRPr altLang="en-GB" b="0" cap="none" dirty="0" i="0" lang="en-GB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571625"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altLang="en-GB" cap="none" dirty="0" lang="en-GB" strike="noStrike" sz="1200" u="none">
                        <a:sym typeface="Arial"/>
                      </a:endParaRPr>
                    </a:p>
                    <a:p>
                      <a:pPr algn="ctr" indent="0" lvl="0"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200" u="none"/>
                        <a:t>12</a:t>
                      </a:r>
                      <a:endParaRPr altLang="en-GB" cap="none" dirty="0" lang="en-GB" strike="noStrike" sz="1200" u="none"/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algn="ctr"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altLang="en-GB" cap="none" dirty="0" lang="en-GB" strike="noStrike" sz="1400" u="none"/>
                    </a:p>
                    <a:p>
                      <a:pPr algn="l" indent="0" lvl="0"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400" u="none"/>
                        <a:t>Conclusion</a:t>
                      </a:r>
                      <a:endParaRPr altLang="en-GB" cap="none" lang="en-GB" strike="noStrike" sz="1100" u="none"/>
                    </a:p>
                  </a:txBody>
                  <a:tcPr marB="27075" marL="54150" marR="54150" marT="2707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algn="ctr"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571624">
                <a:tc>
                  <a:txBody>
                    <a:bodyPr numCol="1"/>
                    <a:lstStyle/>
                    <a:p>
                      <a:pPr algn="ctr"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altLang="en-GB" cap="none" dirty="0" lang="en-GB" strike="noStrike" sz="1200" u="none">
                        <a:sym typeface="Arial"/>
                      </a:endParaRPr>
                    </a:p>
                    <a:p>
                      <a:pPr algn="ctr"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200" u="none"/>
                        <a:t>13</a:t>
                      </a:r>
                      <a:endParaRPr altLang="en-GB" cap="none" dirty="0" lang="en-GB" strike="noStrike" sz="1200" u="none"/>
                    </a:p>
                  </a:txBody>
                  <a:tcPr marB="27075" marL="54150" marR="54150" marT="27075">
                    <a:lnL w="12700">
                      <a:solidFill>
                        <a:srgbClr val="00B0F0"/>
                      </a:solidFill>
                    </a:lnL>
                    <a:lnR w="12700">
                      <a:solidFill>
                        <a:srgbClr val="00B0F0"/>
                      </a:solidFill>
                    </a:lnR>
                    <a:lnT algn="ctr"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algn="ctr" cap="flat" cmpd="sng" w="12700">
                      <a:solidFill>
                        <a:srgbClr val="00B0F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0" cap="none" dirty="0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algn="l"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cap="none" i="0" strike="noStrike" sz="1100" u="none">
                          <a:latin typeface="Arial"/>
                        </a:rPr>
                        <a:t/>
                      </a:r>
                    </a:p>
                    <a:p>
                      <a:pPr algn="l"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cap="none" i="0" lang="en-US" strike="noStrike" sz="1400" u="none">
                          <a:latin typeface="Arial"/>
                          <a:ea typeface="Arial"/>
                          <a:cs typeface="Arial"/>
                        </a:rPr>
                        <a:t>Questions</a:t>
                      </a:r>
                      <a:endParaRPr b="0" cap="none" dirty="0" i="0" lang="en-US" strike="noStrike" sz="1100" u="none">
                        <a:latin typeface="Arial"/>
                        <a:ea typeface="Arial"/>
                        <a:cs typeface="Arial"/>
                      </a:endParaRPr>
                    </a:p>
                  </a:txBody>
                  <a:tcPr marB="27075" marL="54150" marR="54150" marT="27075">
                    <a:lnL w="12700">
                      <a:solidFill>
                        <a:srgbClr val="00B0F0"/>
                      </a:solidFill>
                    </a:lnL>
                    <a:lnR w="12700">
                      <a:solidFill>
                        <a:srgbClr val="00B0F0"/>
                      </a:solidFill>
                    </a:lnR>
                    <a:lnT algn="ctr"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algn="ctr" cap="flat" cmpd="sng" w="12700">
                      <a:solidFill>
                        <a:srgbClr val="00B0F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4197508"/>
                  </a:ext>
                </a:extLst>
              </a:tr>
              <a:tr h="571624">
                <a:tc>
                  <a:txBody>
                    <a:bodyPr numCol="1"/>
                    <a:lstStyle/>
                    <a:p>
                      <a:pPr algn="ctr"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altLang="en-GB" cap="none" dirty="0" lang="en-GB" strike="noStrike" sz="1200" u="none">
                        <a:sym typeface="Arial"/>
                      </a:endParaRPr>
                    </a:p>
                    <a:p>
                      <a:pPr algn="ctr"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200" u="none"/>
                        <a:t>14</a:t>
                      </a:r>
                      <a:endParaRPr altLang="en-GB" cap="none" dirty="0" lang="en-GB" strike="noStrike" sz="1200" u="none"/>
                    </a:p>
                  </a:txBody>
                  <a:tcPr marB="27075" marL="54150" marR="54150" marT="27075">
                    <a:lnL w="12700">
                      <a:solidFill>
                        <a:srgbClr val="00B0F0"/>
                      </a:solidFill>
                    </a:lnL>
                    <a:lnR w="12700">
                      <a:solidFill>
                        <a:srgbClr val="00B0F0"/>
                      </a:solidFill>
                    </a:lnR>
                    <a:lnT w="12700">
                      <a:solidFill>
                        <a:srgbClr val="00B0F0"/>
                      </a:solidFill>
                    </a:lnT>
                    <a:lnB w="12700">
                      <a:solidFill>
                        <a:srgbClr val="00B0F0"/>
                      </a:solidFill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0" cap="none" dirty="0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algn="l"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cap="none" i="0" lang="en-US" strike="noStrike" sz="1400" u="none">
                          <a:latin typeface="Arial"/>
                          <a:ea typeface="Arial"/>
                          <a:cs typeface="Arial"/>
                        </a:rPr>
                        <a:t>Referances  </a:t>
                      </a:r>
                      <a:endParaRPr b="0" cap="none" dirty="0" i="0" lang="en-US" strike="noStrike" sz="1100" u="none">
                        <a:latin typeface="Arial"/>
                        <a:ea typeface="Arial"/>
                        <a:cs typeface="Arial"/>
                      </a:endParaRPr>
                    </a:p>
                  </a:txBody>
                  <a:tcPr marB="27075" marL="54150" marR="54150" marT="27075">
                    <a:lnL w="12700">
                      <a:solidFill>
                        <a:srgbClr val="00B0F0"/>
                      </a:solidFill>
                    </a:lnL>
                    <a:lnR w="12700">
                      <a:solidFill>
                        <a:srgbClr val="00B0F0"/>
                      </a:solidFill>
                    </a:lnR>
                    <a:lnT w="12700">
                      <a:solidFill>
                        <a:srgbClr val="00B0F0"/>
                      </a:solidFill>
                    </a:lnT>
                    <a:lnB w="12700">
                      <a:solidFill>
                        <a:srgbClr val="00B0F0"/>
                      </a:solidFill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788607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98" name="Freeform: Shape 97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347414"/>
          </a:xfrm>
          <a:custGeom>
            <a:avLst/>
            <a:gdLst>
              <a:gd fmla="*/ 0 w 12192000" name="connsiteX0"/>
              <a:gd fmla="*/ 0 h 2347414" name="connsiteY0"/>
              <a:gd fmla="*/ 12192000 w 12192000" name="connsiteX1"/>
              <a:gd fmla="*/ 0 h 2347414" name="connsiteY1"/>
              <a:gd fmla="*/ 12192000 w 12192000" name="connsiteX2"/>
              <a:gd fmla="*/ 1736458 h 2347414" name="connsiteY2"/>
              <a:gd fmla="*/ 11967601 w 12192000" name="connsiteX3"/>
              <a:gd fmla="*/ 1784034 h 2347414" name="connsiteY3"/>
              <a:gd fmla="*/ 10829000 w 12192000" name="connsiteX4"/>
              <a:gd fmla="*/ 1983294 h 2347414" name="connsiteY4"/>
              <a:gd fmla="*/ 10743779 w 12192000" name="connsiteX5"/>
              <a:gd fmla="*/ 1996027 h 2347414" name="connsiteY5"/>
              <a:gd fmla="*/ 10829254 w 12192000" name="connsiteX6"/>
              <a:gd fmla="*/ 1987751 h 2347414" name="connsiteY6"/>
              <a:gd fmla="*/ 10847162 w 12192000" name="connsiteX7"/>
              <a:gd fmla="*/ 1988388 h 2347414" name="connsiteY7"/>
              <a:gd fmla="*/ 11575155 w 12192000" name="connsiteX8"/>
              <a:gd fmla="*/ 1921415 h 2347414" name="connsiteY8"/>
              <a:gd fmla="*/ 12192000 w 12192000" name="connsiteX9"/>
              <a:gd fmla="*/ 1851213 h 2347414" name="connsiteY9"/>
              <a:gd fmla="*/ 12192000 w 12192000" name="connsiteX10"/>
              <a:gd fmla="*/ 1907356 h 2347414" name="connsiteY10"/>
              <a:gd fmla="*/ 12035532 w 12192000" name="connsiteX11"/>
              <a:gd fmla="*/ 1927033 h 2347414" name="connsiteY11"/>
              <a:gd fmla="*/ 11576932 w 12192000" name="connsiteX12"/>
              <a:gd fmla="*/ 1976291 h 2347414" name="connsiteY12"/>
              <a:gd fmla="*/ 10627316 w 12192000" name="connsiteX13"/>
              <a:gd fmla="*/ 2061470 h 2347414" name="connsiteY13"/>
              <a:gd fmla="*/ 9804196 w 12192000" name="connsiteX14"/>
              <a:gd fmla="*/ 2123478 h 2347414" name="connsiteY14"/>
              <a:gd fmla="*/ 9243851 w 12192000" name="connsiteX15"/>
              <a:gd fmla="*/ 2180008 h 2347414" name="connsiteY15"/>
              <a:gd fmla="*/ 8731259 w 12192000" name="connsiteX16"/>
              <a:gd fmla="*/ 2225081 h 2347414" name="connsiteY16"/>
              <a:gd fmla="*/ 8065752 w 12192000" name="connsiteX17"/>
              <a:gd fmla="*/ 2271681 h 2347414" name="connsiteY17"/>
              <a:gd fmla="*/ 7658065 w 12192000" name="connsiteX18"/>
              <a:gd fmla="*/ 2292562 h 2347414" name="connsiteY18"/>
              <a:gd fmla="*/ 6531024 w 12192000" name="connsiteX19"/>
              <a:gd fmla="*/ 2324138 h 2347414" name="connsiteY19"/>
              <a:gd fmla="*/ 6178331 w 12192000" name="connsiteX20"/>
              <a:gd fmla="*/ 2345655 h 2347414" name="connsiteY20"/>
              <a:gd fmla="*/ 5977282 w 12192000" name="connsiteX21"/>
              <a:gd fmla="*/ 2344127 h 2347414" name="connsiteY21"/>
              <a:gd fmla="*/ 5367658 w 12192000" name="connsiteX22"/>
              <a:gd fmla="*/ 2329230 h 2347414" name="connsiteY22"/>
              <a:gd fmla="*/ 4387306 w 12192000" name="connsiteX23"/>
              <a:gd fmla="*/ 2288614 h 2347414" name="connsiteY23"/>
              <a:gd fmla="*/ 4180287 w 12192000" name="connsiteX24"/>
              <a:gd fmla="*/ 2280211 h 2347414" name="connsiteY24"/>
              <a:gd fmla="*/ 3842199 w 12192000" name="connsiteX25"/>
              <a:gd fmla="*/ 2257039 h 2347414" name="connsiteY25"/>
              <a:gd fmla="*/ 3730309 w 12192000" name="connsiteX26"/>
              <a:gd fmla="*/ 2251182 h 2347414" name="connsiteY26"/>
              <a:gd fmla="*/ 3425496 w 12192000" name="connsiteX27"/>
              <a:gd fmla="*/ 2231320 h 2347414" name="connsiteY27"/>
              <a:gd fmla="*/ 3076106 w 12192000" name="connsiteX28"/>
              <a:gd fmla="*/ 2201781 h 2347414" name="connsiteY28"/>
              <a:gd fmla="*/ 2819682 w 12192000" name="connsiteX29"/>
              <a:gd fmla="*/ 2182427 h 2347414" name="connsiteY29"/>
              <a:gd fmla="*/ 2525539 w 12192000" name="connsiteX30"/>
              <a:gd fmla="*/ 2152888 h 2347414" name="connsiteY30"/>
              <a:gd fmla="*/ 2311915 w 12192000" name="connsiteX31"/>
              <a:gd fmla="*/ 2133536 h 2347414" name="connsiteY31"/>
              <a:gd fmla="*/ 2054223 w 12192000" name="connsiteX32"/>
              <a:gd fmla="*/ 2104760 h 2347414" name="connsiteY32"/>
              <a:gd fmla="*/ 1865367 w 12192000" name="connsiteX33"/>
              <a:gd fmla="*/ 2084770 h 2347414" name="connsiteY33"/>
              <a:gd fmla="*/ 1629263 w 12192000" name="connsiteX34"/>
              <a:gd fmla="*/ 2055996 h 2347414" name="connsiteY34"/>
              <a:gd fmla="*/ 1458823 w 12192000" name="connsiteX35"/>
              <a:gd fmla="*/ 2035751 h 2347414" name="connsiteY35"/>
              <a:gd fmla="*/ 1241390 w 12192000" name="connsiteX36"/>
              <a:gd fmla="*/ 2007103 h 2347414" name="connsiteY36"/>
              <a:gd fmla="*/ 1047453 w 12192000" name="connsiteX37"/>
              <a:gd fmla="*/ 1980748 h 2347414" name="connsiteY37"/>
              <a:gd fmla="*/ 814907 w 12192000" name="connsiteX38"/>
              <a:gd fmla="*/ 1949045 h 2347414" name="connsiteY38"/>
              <a:gd fmla="*/ 592649 w 12192000" name="connsiteX39"/>
              <a:gd fmla="*/ 1913776 h 2347414" name="connsiteY39"/>
              <a:gd fmla="*/ 343591 w 12192000" name="connsiteX40"/>
              <a:gd fmla="*/ 1872650 h 2347414" name="connsiteY40"/>
              <a:gd fmla="*/ 35731 w 12192000" name="connsiteX41"/>
              <a:gd fmla="*/ 1821722 h 2347414" name="connsiteY41"/>
              <a:gd fmla="*/ 0 w 12192000" name="connsiteX42"/>
              <a:gd fmla="*/ 1814848 h 2347414" name="connsiteY42"/>
              <a:gd fmla="*/ 0 w 12192000" name="connsiteX43"/>
              <a:gd fmla="*/ 1758489 h 2347414" name="connsiteY43"/>
              <a:gd fmla="*/ 274248 w 12192000" name="connsiteX44"/>
              <a:gd fmla="*/ 1808735 h 2347414" name="connsiteY44"/>
              <a:gd fmla="*/ 498157 w 12192000" name="connsiteX45"/>
              <a:gd fmla="*/ 1846167 h 2347414" name="connsiteY45"/>
              <a:gd fmla="*/ 722828 w 12192000" name="connsiteX46"/>
              <a:gd fmla="*/ 1878635 h 2347414" name="connsiteY46"/>
              <a:gd fmla="*/ 949913 w 12192000" name="connsiteX47"/>
              <a:gd fmla="*/ 1912375 h 2347414" name="connsiteY47"/>
              <a:gd fmla="*/ 1195414 w 12192000" name="connsiteX48"/>
              <a:gd fmla="*/ 1947516 h 2347414" name="connsiteY48"/>
              <a:gd fmla="*/ 1342867 w 12192000" name="connsiteX49"/>
              <a:gd fmla="*/ 1968397 h 2347414" name="connsiteY49"/>
              <a:gd fmla="*/ 1518007 w 12192000" name="connsiteX50"/>
              <a:gd fmla="*/ 1988006 h 2347414" name="connsiteY50"/>
              <a:gd fmla="*/ 1701403 w 12192000" name="connsiteX51"/>
              <a:gd fmla="*/ 2010669 h 2347414" name="connsiteY51"/>
              <a:gd fmla="*/ 1879210 w 12192000" name="connsiteX52"/>
              <a:gd fmla="*/ 2031167 h 2347414" name="connsiteY52"/>
              <a:gd fmla="*/ 2068702 w 12192000" name="connsiteX53"/>
              <a:gd fmla="*/ 2052940 h 2347414" name="connsiteY53"/>
              <a:gd fmla="*/ 2212090 w 12192000" name="connsiteX54"/>
              <a:gd fmla="*/ 2067583 h 2347414" name="connsiteY54"/>
              <a:gd fmla="*/ 2416949 w 12192000" name="connsiteX55"/>
              <a:gd fmla="*/ 2089609 h 2347414" name="connsiteY55"/>
              <a:gd fmla="*/ 2582055 w 12192000" name="connsiteX56"/>
              <a:gd fmla="*/ 2105397 h 2347414" name="connsiteY56"/>
              <a:gd fmla="*/ 2802282 w 12192000" name="connsiteX57"/>
              <a:gd fmla="*/ 2126405 h 2347414" name="connsiteY57"/>
              <a:gd fmla="*/ 2984916 w 12192000" name="connsiteX58"/>
              <a:gd fmla="*/ 2141684 h 2347414" name="connsiteY58"/>
              <a:gd fmla="*/ 3241847 w 12192000" name="connsiteX59"/>
              <a:gd fmla="*/ 2164094 h 2347414" name="connsiteY59"/>
              <a:gd fmla="*/ 3439848 w 12192000" name="connsiteX60"/>
              <a:gd fmla="*/ 2176826 h 2347414" name="connsiteY60"/>
              <a:gd fmla="*/ 3658678 w 12192000" name="connsiteX61"/>
              <a:gd fmla="*/ 2194523 h 2347414" name="connsiteY61"/>
              <a:gd fmla="*/ 3881317 w 12192000" name="connsiteX62"/>
              <a:gd fmla="*/ 2206491 h 2347414" name="connsiteY62"/>
              <a:gd fmla="*/ 4148916 w 12192000" name="connsiteX63"/>
              <a:gd fmla="*/ 2225081 h 2347414" name="connsiteY63"/>
              <a:gd fmla="*/ 4468337 w 12192000" name="connsiteX64"/>
              <a:gd fmla="*/ 2237813 h 2347414" name="connsiteY64"/>
              <a:gd fmla="*/ 4605375 w 12192000" name="connsiteX65"/>
              <a:gd fmla="*/ 2240232 h 2347414" name="connsiteY65"/>
              <a:gd fmla="*/ 4527647 w 12192000" name="connsiteX66"/>
              <a:gd fmla="*/ 2236412 h 2347414" name="connsiteY66"/>
              <a:gd fmla="*/ 4175589 w 12192000" name="connsiteX67"/>
              <a:gd fmla="*/ 2212985 h 2347414" name="connsiteY67"/>
              <a:gd fmla="*/ 3988255 w 12192000" name="connsiteX68"/>
              <a:gd fmla="*/ 2200253 h 2347414" name="connsiteY68"/>
              <a:gd fmla="*/ 3686492 w 12192000" name="connsiteX69"/>
              <a:gd fmla="*/ 2176062 h 2347414" name="connsiteY69"/>
              <a:gd fmla="*/ 3517320 w 12192000" name="connsiteX70"/>
              <a:gd fmla="*/ 2163330 h 2347414" name="connsiteY70"/>
              <a:gd fmla="*/ 3258357 w 12192000" name="connsiteX71"/>
              <a:gd fmla="*/ 2139519 h 2347414" name="connsiteY71"/>
              <a:gd fmla="*/ 3101506 w 12192000" name="connsiteX72"/>
              <a:gd fmla="*/ 2126787 h 2347414" name="connsiteY72"/>
              <a:gd fmla="*/ 2809395 w 12192000" name="connsiteX73"/>
              <a:gd fmla="*/ 2097502 h 2347414" name="connsiteY73"/>
              <a:gd fmla="*/ 2598566 w 12192000" name="connsiteX74"/>
              <a:gd fmla="*/ 2078532 h 2347414" name="connsiteY74"/>
              <a:gd fmla="*/ 2337444 w 12192000" name="connsiteX75"/>
              <a:gd fmla="*/ 2048611 h 2347414" name="connsiteY75"/>
              <a:gd fmla="*/ 2091054 w 12192000" name="connsiteX76"/>
              <a:gd fmla="*/ 2023146 h 2347414" name="connsiteY76"/>
              <a:gd fmla="*/ 1755761 w 12192000" name="connsiteX77"/>
              <a:gd fmla="*/ 1981384 h 2347414" name="connsiteY77"/>
              <a:gd fmla="*/ 1441169 w 12192000" name="connsiteX78"/>
              <a:gd fmla="*/ 1943824 h 2347414" name="connsiteY78"/>
              <a:gd fmla="*/ 1017607 w 12192000" name="connsiteX79"/>
              <a:gd fmla="*/ 1883345 h 2347414" name="connsiteY79"/>
              <a:gd fmla="*/ 594427 w 12192000" name="connsiteX80"/>
              <a:gd fmla="*/ 1821849 h 2347414" name="connsiteY80"/>
              <a:gd fmla="*/ 200711 w 12192000" name="connsiteX81"/>
              <a:gd fmla="*/ 1755132 h 2347414" name="connsiteY81"/>
              <a:gd fmla="*/ 0 w 12192000" name="connsiteX82"/>
              <a:gd fmla="*/ 1718743 h 2347414" name="connsiteY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b="b" l="l" r="r" t="t"/>
            <a:pathLst>
              <a:path h="2347414" w="12192000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cap="flat" w="8199">
            <a:noFill/>
            <a:prstDash val="solid"/>
            <a:miter/>
          </a:ln>
        </p:spPr>
        <p:txBody>
          <a:bodyPr anchor="ctr" numCol="1" rtlCol="0"/>
          <a:lstStyle/>
          <a:p>
            <a:endParaRPr lang="en-US"/>
          </a:p>
        </p:txBody>
      </p:sp>
      <p:sp>
        <p:nvSpPr>
          <p:cNvPr id="90" name="Google Shape;90;p14"/>
          <p:cNvSpPr txBox="1">
            <a:spLocks noGrp="1"/>
          </p:cNvSpPr>
          <p:nvPr>
            <p:ph type="title"/>
          </p:nvPr>
        </p:nvSpPr>
        <p:spPr>
          <a:xfrm>
            <a:off x="628650" y="401221"/>
            <a:ext cx="7886700" cy="1348065"/>
          </a:xfrm>
          <a:prstGeom prst="rect">
            <a:avLst/>
          </a:prstGeom>
        </p:spPr>
        <p:txBody>
          <a:bodyPr anchorCtr="0" bIns="45700" lIns="91425" numCol="1" rIns="91425" spcFirstLastPara="1" tIns="45700">
            <a:norm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altLang="en-GB" lang="en-GB" sz="4700">
                <a:solidFill>
                  <a:srgbClr val="FFFFFF"/>
                </a:solidFill>
              </a:rPr>
              <a:t>Aim and Objectives </a:t>
            </a:r>
          </a:p>
        </p:txBody>
      </p:sp>
      <p:sp>
        <p:nvSpPr>
          <p:cNvPr id="91" name="Google Shape;91;p14"/>
          <p:cNvSpPr txBox="1">
            <a:spLocks noGrp="1"/>
          </p:cNvSpPr>
          <p:nvPr>
            <p:ph idx="1" type="body"/>
          </p:nvPr>
        </p:nvSpPr>
        <p:spPr>
          <a:xfrm>
            <a:off x="628650" y="2586789"/>
            <a:ext cx="7886700" cy="3590174"/>
          </a:xfrm>
          <a:prstGeom prst="rect">
            <a:avLst/>
          </a:prstGeom>
        </p:spPr>
        <p:txBody>
          <a:bodyPr anchorCtr="0" bIns="45700" lIns="91425" numCol="1" rIns="91425" spcFirstLastPara="1" tIns="45700">
            <a:norm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altLang="en-GB" lang="en-GB" sz="1900"/>
              <a:t>Aim </a:t>
            </a:r>
          </a:p>
          <a:p>
            <a:pPr indent="0" marL="0">
              <a:buSzPts val="2800"/>
              <a:buNone/>
            </a:pPr>
            <a:r>
              <a:rPr altLang="en-GB" lang="en-GB" sz="1900"/>
              <a:t>My aim is to talk to you about Teams and how they function, the benefits of being in a team and what makes a team, also the difference between a group and a team also about Trust, how to build trust in a team</a:t>
            </a:r>
          </a:p>
          <a:p>
            <a:pPr indent="0" lvl="0" marL="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altLang="en-GB" lang="en-GB" sz="1900"/>
          </a:p>
          <a:p>
            <a:pPr indent="0" lvl="0" marL="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altLang="en-GB" lang="en-GB" sz="1900"/>
              <a:t>Objectives</a:t>
            </a:r>
          </a:p>
          <a:p>
            <a:pPr indent="0" lvl="0" marL="17780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altLang="en-GB" lang="en-GB" sz="1900"/>
              <a:t>To show you the 5 dysfunctions of a team</a:t>
            </a:r>
          </a:p>
          <a:p>
            <a:pPr indent="0" marL="177800">
              <a:buSzPts val="2800"/>
              <a:buNone/>
            </a:pPr>
            <a:r>
              <a:rPr altLang="en-GB" lang="en-GB" sz="1900"/>
              <a:t>The 4 Stages Of Team Formation</a:t>
            </a:r>
          </a:p>
          <a:p>
            <a:pPr indent="0" marL="177800">
              <a:buSzPts val="2800"/>
              <a:buNone/>
            </a:pPr>
            <a:r>
              <a:rPr altLang="en-GB" lang="en-GB" sz="1900"/>
              <a:t>How To build Trust </a:t>
            </a:r>
          </a:p>
          <a:p>
            <a:pPr indent="0" marL="177800">
              <a:buSzPts val="2800"/>
              <a:buNone/>
            </a:pPr>
            <a:r>
              <a:rPr altLang="en-GB" lang="en-GB" sz="1900"/>
              <a:t>And gain some Feed back </a:t>
            </a:r>
          </a:p>
          <a:p>
            <a:pPr indent="0" marL="177800">
              <a:buNone/>
            </a:pPr>
            <a:r>
              <a:rPr sz="1900"/>
              <a:t/>
            </a:r>
          </a:p>
          <a:p>
            <a:pPr indent="0" marL="177800">
              <a:buSzPts val="2800"/>
              <a:buNone/>
            </a:pPr>
            <a:endParaRPr altLang="en-GB" lang="en-GB" sz="19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6"/>
          <p:cNvSpPr txBox="1">
            <a:spLocks noGrp="1"/>
          </p:cNvSpPr>
          <p:nvPr>
            <p:ph type="title"/>
          </p:nvPr>
        </p:nvSpPr>
        <p:spPr>
          <a:xfrm>
            <a:off x="457198" y="279446"/>
            <a:ext cx="8229600" cy="603186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rmAutofit fontScale="90000"/>
          </a:bodyPr>
          <a:lstStyle/>
          <a:p>
            <a:pPr algn="ctr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altLang="en-GB" dirty="0" lang="en-GB"/>
              <a:t>Presentation Feedback</a:t>
            </a:r>
            <a:endParaRPr dirty="0"/>
          </a:p>
        </p:txBody>
      </p:sp>
      <p:graphicFrame>
        <p:nvGraphicFramePr>
          <p:cNvPr id="103" name="Google Shape;103;p16"/>
          <p:cNvGraphicFramePr/>
          <p:nvPr/>
        </p:nvGraphicFramePr>
        <p:xfrm>
          <a:off x="457200" y="1363399"/>
          <a:ext cx="8229625" cy="4758890"/>
        </p:xfrm>
        <a:graphic>
          <a:graphicData uri="http://schemas.openxmlformats.org/drawingml/2006/table">
            <a:tbl>
              <a:tblPr>
                <a:noFill/>
                <a:tableStyleId>{596D2EA7-D56A-4BCD-B559-525C9F711AC6}</a:tableStyleId>
              </a:tblPr>
              <a:tblGrid>
                <a:gridCol w="3495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02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02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49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143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19075">
                <a:tc gridSpan="5"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Presentation Evaluation Sheet </a:t>
                      </a:r>
                      <a:endParaRPr b="0" cap="none" i="0" strike="noStrike" sz="1100" u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anchor="ctr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9075">
                <a:tc gridSpan="5"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Module: BMSK4002    Part 1: Effective Team Working  </a:t>
                      </a:r>
                      <a:endParaRPr b="0" cap="none" i="0" strike="noStrike" sz="1100" u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anchor="ctr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8800"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Date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ctr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 gridSpan="4"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Name of Presenter:   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ctr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9075"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 gridSpan="4"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Feedback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ctr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19200"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Weak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Fair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Good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ctr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Excellent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19075"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Prepared for Presentation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9075"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Presented in an interesting way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10875"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Objectives of the presentation are clear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19075"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Used visual aids effectively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0200"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Organised the presentation logically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19075"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Spoke loudly enough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19075"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Spoke slowly and clearly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19075"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Presented within appropriate time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7125"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Responded to questions accurately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800" u="none"/>
                        <a:t> 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anchor="b"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663400">
                <a:tc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  <a:b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</a:br>
                      <a:r>
                        <a:rPr altLang="en-GB" cap="none" lang="en-GB" strike="noStrike" sz="1100" u="sng">
                          <a:latin typeface="Arial"/>
                          <a:ea typeface="Arial"/>
                          <a:cs typeface="Arial"/>
                          <a:sym typeface="Arial"/>
                        </a:rPr>
                        <a:t>What can I do better next time?</a:t>
                      </a: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 gridSpan="4">
                  <a:txBody>
                    <a:bodyPr numCol="1"/>
                    <a:lstStyle/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  <a:b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</a:br>
                      <a:r>
                        <a:rPr altLang="en-GB" cap="none" lang="en-GB" strike="noStrike" sz="1100" u="sng">
                          <a:latin typeface="Arial"/>
                          <a:ea typeface="Arial"/>
                          <a:cs typeface="Arial"/>
                          <a:sym typeface="Arial"/>
                        </a:rPr>
                        <a:t>What went well?</a:t>
                      </a:r>
                      <a:r>
                        <a:rPr altLang="en-GB" cap="none" lang="en-GB" strike="noStrike" sz="1100" u="none">
                          <a:latin typeface="Arial"/>
                          <a:ea typeface="Arial"/>
                          <a:cs typeface="Arial"/>
                          <a:sym typeface="Arial"/>
                        </a:rPr>
                        <a:t> </a:t>
                      </a:r>
                      <a:endParaRPr/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algn="l" indent="0" lvl="0" marL="0" marR="0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0" cap="none" i="0" strike="noStrike" sz="1100" u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B="28825" marL="57650" marR="57650" marT="28825">
                    <a:lnL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L>
                    <a:lnR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R>
                    <a:lnT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T>
                    <a:lnB cap="flat" cmpd="sng" w="12700">
                      <a:solidFill>
                        <a:srgbClr val="00B0F0"/>
                      </a:solidFill>
                      <a:prstDash val="solid"/>
                      <a:round/>
                      <a:headEnd len="sm" type="none" w="sm"/>
                      <a:tailEnd len="sm" type="none" w="sm"/>
                    </a:lnB>
                    <a:solidFill>
                      <a:srgbClr val="E6F2FC"/>
                    </a:solidFill>
                  </a:tcPr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Rectangle 11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>
              <a:solidFill>
                <a:prstClr val="white"/>
              </a:solidFill>
              <a:latin panose="020F0502020204030204" typeface="Calibri"/>
            </a:endParaRPr>
          </a:p>
        </p:txBody>
      </p:sp>
      <p:grpSp>
        <p:nvGrpSpPr>
          <p:cNvPr id="117" name="Group 116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18" name="Rectangle 117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 defTabSz="914400" eaLnBrk="1" hangingPunct="1" indent="0" latinLnBrk="0" lvl="0" marL="0" marR="0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b="0" baseline="0" cap="none" i="0" kern="1200" kumimoji="0" lang="en-US" noProof="0" normalizeH="0" spc="0" strike="noStrike" sz="1800" u="none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panose="020F0502020204030204" typeface="Calibri"/>
                <a:ea typeface="+mn-ea"/>
                <a:cs typeface="+mn-cs"/>
              </a:endParaRPr>
            </a:p>
          </p:txBody>
        </p:sp>
        <p:sp>
          <p:nvSpPr>
            <p:cNvPr id="119" name="Rectangle 118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 defTabSz="914400" eaLnBrk="1" hangingPunct="1" indent="0" latinLnBrk="0" lvl="0" marL="0" marR="0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b="0" baseline="0" cap="none" dirty="0" i="0" kern="1200" kumimoji="0" lang="en-US" noProof="0" normalizeH="0" spc="0" strike="noStrike" sz="1800" u="none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panose="020F0502020204030204" typeface="Calibri"/>
                <a:ea typeface="+mn-ea"/>
                <a:cs typeface="+mn-cs"/>
              </a:endParaRPr>
            </a:p>
          </p:txBody>
        </p:sp>
      </p:grpSp>
      <p:sp>
        <p:nvSpPr>
          <p:cNvPr id="121" name="Freeform: Shape 120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fmla="*/ 2537169 w 12192000" name="connsiteX0"/>
              <a:gd fmla="*/ 4125568 h 4267200" name="connsiteY0"/>
              <a:gd fmla="*/ 3246267 w 12192000" name="connsiteX1"/>
              <a:gd fmla="*/ 4262961 h 4267200" name="connsiteY1"/>
              <a:gd fmla="*/ 3253970 w 12192000" name="connsiteX2"/>
              <a:gd fmla="*/ 4267200 h 4267200" name="connsiteY2"/>
              <a:gd fmla="*/ 3071791 w 12192000" name="connsiteX3"/>
              <a:gd fmla="*/ 4267200 h 4267200" name="connsiteY3"/>
              <a:gd fmla="*/ 2975095 w 12192000" name="connsiteX4"/>
              <a:gd fmla="*/ 4243356 h 4267200" name="connsiteY4"/>
              <a:gd fmla="*/ 2626982 w 12192000" name="connsiteX5"/>
              <a:gd fmla="*/ 4206450 h 4267200" name="connsiteY5"/>
              <a:gd fmla="*/ 2490617 w 12192000" name="connsiteX6"/>
              <a:gd fmla="*/ 4206951 h 4267200" name="connsiteY6"/>
              <a:gd fmla="*/ 2819869 w 12192000" name="connsiteX7"/>
              <a:gd fmla="*/ 4252936 h 4267200" name="connsiteY7"/>
              <a:gd fmla="*/ 2900997 w 12192000" name="connsiteX8"/>
              <a:gd fmla="*/ 4267200 h 4267200" name="connsiteY8"/>
              <a:gd fmla="*/ 2705858 w 12192000" name="connsiteX9"/>
              <a:gd fmla="*/ 4267200 h 4267200" name="connsiteY9"/>
              <a:gd fmla="*/ 2561467 w 12192000" name="connsiteX10"/>
              <a:gd fmla="*/ 4246270 h 4267200" name="connsiteY10"/>
              <a:gd fmla="*/ 2305292 w 12192000" name="connsiteX11"/>
              <a:gd fmla="*/ 4219492 h 4267200" name="connsiteY11"/>
              <a:gd fmla="*/ 2409349 w 12192000" name="connsiteX12"/>
              <a:gd fmla="*/ 4267200 h 4267200" name="connsiteY12"/>
              <a:gd fmla="*/ 2266705 w 12192000" name="connsiteX13"/>
              <a:gd fmla="*/ 4267200 h 4267200" name="connsiteY13"/>
              <a:gd fmla="*/ 2183576 w 12192000" name="connsiteX14"/>
              <a:gd fmla="*/ 4227150 h 4267200" name="connsiteY14"/>
              <a:gd fmla="*/ 2151029 w 12192000" name="connsiteX15"/>
              <a:gd fmla="*/ 4146947 h 4267200" name="connsiteY15"/>
              <a:gd fmla="*/ 2537169 w 12192000" name="connsiteX16"/>
              <a:gd fmla="*/ 4125568 h 4267200" name="connsiteY16"/>
              <a:gd fmla="*/ 9258094 w 12192000" name="connsiteX17"/>
              <a:gd fmla="*/ 3958602 h 4267200" name="connsiteY17"/>
              <a:gd fmla="*/ 8526712 w 12192000" name="connsiteX18"/>
              <a:gd fmla="*/ 4119804 h 4267200" name="connsiteY18"/>
              <a:gd fmla="*/ 9258094 w 12192000" name="connsiteX19"/>
              <a:gd fmla="*/ 3958602 h 4267200" name="connsiteY19"/>
              <a:gd fmla="*/ 9168987 w 12192000" name="connsiteX20"/>
              <a:gd fmla="*/ 3919232 h 4267200" name="connsiteY20"/>
              <a:gd fmla="*/ 8603910 w 12192000" name="connsiteX21"/>
              <a:gd fmla="*/ 4068895 h 4267200" name="connsiteY21"/>
              <a:gd fmla="*/ 9252382 w 12192000" name="connsiteX22"/>
              <a:gd fmla="*/ 3927759 h 4267200" name="connsiteY22"/>
              <a:gd fmla="*/ 9168987 w 12192000" name="connsiteX23"/>
              <a:gd fmla="*/ 3919232 h 4267200" name="connsiteY23"/>
              <a:gd fmla="*/ 1635889 w 12192000" name="connsiteX24"/>
              <a:gd fmla="*/ 3709494 h 4267200" name="connsiteY24"/>
              <a:gd fmla="*/ 1634800 w 12192000" name="connsiteX25"/>
              <a:gd fmla="*/ 3731111 h 4267200" name="connsiteY25"/>
              <a:gd fmla="*/ 1635889 w 12192000" name="connsiteX26"/>
              <a:gd fmla="*/ 3709494 h 4267200" name="connsiteY26"/>
              <a:gd fmla="*/ 3174829 w 12192000" name="connsiteX27"/>
              <a:gd fmla="*/ 3620110 h 4267200" name="connsiteY27"/>
              <a:gd fmla="*/ 3189263 w 12192000" name="connsiteX28"/>
              <a:gd fmla="*/ 3625726 h 4267200" name="connsiteY28"/>
              <a:gd fmla="*/ 3560912 w 12192000" name="connsiteX29"/>
              <a:gd fmla="*/ 4079863 h 4267200" name="connsiteY29"/>
              <a:gd fmla="*/ 3611854 w 12192000" name="connsiteX30"/>
              <a:gd fmla="*/ 4188366 h 4267200" name="connsiteY30"/>
              <a:gd fmla="*/ 3631583 w 12192000" name="connsiteX31"/>
              <a:gd fmla="*/ 4267200 h 4267200" name="connsiteY31"/>
              <a:gd fmla="*/ 3575699 w 12192000" name="connsiteX32"/>
              <a:gd fmla="*/ 4267200 h 4267200" name="connsiteY32"/>
              <a:gd fmla="*/ 3575567 w 12192000" name="connsiteX33"/>
              <a:gd fmla="*/ 4263588 h 4267200" name="connsiteY33"/>
              <a:gd fmla="*/ 3467355 w 12192000" name="connsiteX34"/>
              <a:gd fmla="*/ 3988130 h 4267200" name="connsiteY34"/>
              <a:gd fmla="*/ 3310753 w 12192000" name="connsiteX35"/>
              <a:gd fmla="*/ 3787140 h 4267200" name="connsiteY35"/>
              <a:gd fmla="*/ 3291335 w 12192000" name="connsiteX36"/>
              <a:gd fmla="*/ 3767420 h 4267200" name="connsiteY36"/>
              <a:gd fmla="*/ 3390805 w 12192000" name="connsiteX37"/>
              <a:gd fmla="*/ 3937163 h 4267200" name="connsiteY37"/>
              <a:gd fmla="*/ 3545740 w 12192000" name="connsiteX38"/>
              <a:gd fmla="*/ 4251102 h 4267200" name="connsiteY38"/>
              <a:gd fmla="*/ 3550709 w 12192000" name="connsiteX39"/>
              <a:gd fmla="*/ 4267200 h 4267200" name="connsiteY39"/>
              <a:gd fmla="*/ 3513586 w 12192000" name="connsiteX40"/>
              <a:gd fmla="*/ 4267200 h 4267200" name="connsiteY40"/>
              <a:gd fmla="*/ 3470728 w 12192000" name="connsiteX41"/>
              <a:gd fmla="*/ 4152456 h 4267200" name="connsiteY41"/>
              <a:gd fmla="*/ 3364433 w 12192000" name="connsiteX42"/>
              <a:gd fmla="*/ 3953121 h 4267200" name="connsiteY42"/>
              <a:gd fmla="*/ 3316479 w 12192000" name="connsiteX43"/>
              <a:gd fmla="*/ 3872136 h 4267200" name="connsiteY43"/>
              <a:gd fmla="*/ 3504482 w 12192000" name="connsiteX44"/>
              <a:gd fmla="*/ 4267200 h 4267200" name="connsiteY44"/>
              <a:gd fmla="*/ 3467547 w 12192000" name="connsiteX45"/>
              <a:gd fmla="*/ 4267200 h 4267200" name="connsiteY45"/>
              <a:gd fmla="*/ 3177952 w 12192000" name="connsiteX46"/>
              <a:gd fmla="*/ 3657386 h 4267200" name="connsiteY46"/>
              <a:gd fmla="*/ 3174829 w 12192000" name="connsiteX47"/>
              <a:gd fmla="*/ 3620110 h 4267200" name="connsiteY47"/>
              <a:gd fmla="*/ 11279315 w 12192000" name="connsiteX48"/>
              <a:gd fmla="*/ 3618448 h 4267200" name="connsiteY48"/>
              <a:gd fmla="*/ 11317765 w 12192000" name="connsiteX49"/>
              <a:gd fmla="*/ 3638405 h 4267200" name="connsiteY49"/>
              <a:gd fmla="*/ 11304886 w 12192000" name="connsiteX50"/>
              <a:gd fmla="*/ 4200582 h 4267200" name="connsiteY50"/>
              <a:gd fmla="*/ 11298904 w 12192000" name="connsiteX51"/>
              <a:gd fmla="*/ 4267200 h 4267200" name="connsiteY51"/>
              <a:gd fmla="*/ 11213088 w 12192000" name="connsiteX52"/>
              <a:gd fmla="*/ 4267200 h 4267200" name="connsiteY52"/>
              <a:gd fmla="*/ 11219157 w 12192000" name="connsiteX53"/>
              <a:gd fmla="*/ 4210725 h 4267200" name="connsiteY53"/>
              <a:gd fmla="*/ 11225213 w 12192000" name="connsiteX54"/>
              <a:gd fmla="*/ 3936722 h 4267200" name="connsiteY54"/>
              <a:gd fmla="*/ 11182914 w 12192000" name="connsiteX55"/>
              <a:gd fmla="*/ 4196771 h 4267200" name="connsiteY55"/>
              <a:gd fmla="*/ 11172266 w 12192000" name="connsiteX56"/>
              <a:gd fmla="*/ 4267200 h 4267200" name="connsiteY56"/>
              <a:gd fmla="*/ 11140975 w 12192000" name="connsiteX57"/>
              <a:gd fmla="*/ 4267200 h 4267200" name="connsiteY57"/>
              <a:gd fmla="*/ 11152239 w 12192000" name="connsiteX58"/>
              <a:gd fmla="*/ 4192628 h 4267200" name="connsiteY58"/>
              <a:gd fmla="*/ 11201005 w 12192000" name="connsiteX59"/>
              <a:gd fmla="*/ 3900089 h 4267200" name="connsiteY59"/>
              <a:gd fmla="*/ 11105754 w 12192000" name="connsiteX60"/>
              <a:gd fmla="*/ 4139192 h 4267200" name="connsiteY60"/>
              <a:gd fmla="*/ 11065821 w 12192000" name="connsiteX61"/>
              <a:gd fmla="*/ 4267200 h 4267200" name="connsiteY61"/>
              <a:gd fmla="*/ 10978133 w 12192000" name="connsiteX62"/>
              <a:gd fmla="*/ 4267200 h 4267200" name="connsiteY62"/>
              <a:gd fmla="*/ 11088889 w 12192000" name="connsiteX63"/>
              <a:gd fmla="*/ 3963916 h 4267200" name="connsiteY63"/>
              <a:gd fmla="*/ 11231212 w 12192000" name="connsiteX64"/>
              <a:gd fmla="*/ 3645474 h 4267200" name="connsiteY64"/>
              <a:gd fmla="*/ 11279315 w 12192000" name="connsiteX65"/>
              <a:gd fmla="*/ 3618448 h 4267200" name="connsiteY65"/>
              <a:gd fmla="*/ 10296877 w 12192000" name="connsiteX66"/>
              <a:gd fmla="*/ 3526602 h 4267200" name="connsiteY66"/>
              <a:gd fmla="*/ 10314210 w 12192000" name="connsiteX67"/>
              <a:gd fmla="*/ 3538353 h 4267200" name="connsiteY67"/>
              <a:gd fmla="*/ 10450858 w 12192000" name="connsiteX68"/>
              <a:gd fmla="*/ 3902477 h 4267200" name="connsiteY68"/>
              <a:gd fmla="*/ 10572255 w 12192000" name="connsiteX69"/>
              <a:gd fmla="*/ 4267200 h 4267200" name="connsiteY69"/>
              <a:gd fmla="*/ 10477642 w 12192000" name="connsiteX70"/>
              <a:gd fmla="*/ 4267200 h 4267200" name="connsiteY70"/>
              <a:gd fmla="*/ 10436479 w 12192000" name="connsiteX71"/>
              <a:gd fmla="*/ 4144570 h 4267200" name="connsiteY71"/>
              <a:gd fmla="*/ 10277529 w 12192000" name="connsiteX72"/>
              <a:gd fmla="*/ 3701307 h 4267200" name="connsiteY72"/>
              <a:gd fmla="*/ 10276797 w 12192000" name="connsiteX73"/>
              <a:gd fmla="*/ 3708672 h 4267200" name="connsiteY73"/>
              <a:gd fmla="*/ 10385906 w 12192000" name="connsiteX74"/>
              <a:gd fmla="*/ 4147031 h 4267200" name="connsiteY74"/>
              <a:gd fmla="*/ 10431445 w 12192000" name="connsiteX75"/>
              <a:gd fmla="*/ 4267200 h 4267200" name="connsiteY75"/>
              <a:gd fmla="*/ 10398237 w 12192000" name="connsiteX76"/>
              <a:gd fmla="*/ 4267200 h 4267200" name="connsiteY76"/>
              <a:gd fmla="*/ 10356661 w 12192000" name="connsiteX77"/>
              <a:gd fmla="*/ 4157302 h 4267200" name="connsiteY77"/>
              <a:gd fmla="*/ 10268559 w 12192000" name="connsiteX78"/>
              <a:gd fmla="*/ 3871054 h 4267200" name="connsiteY78"/>
              <a:gd fmla="*/ 10340065 w 12192000" name="connsiteX79"/>
              <a:gd fmla="*/ 4201637 h 4267200" name="connsiteY79"/>
              <a:gd fmla="*/ 10368861 w 12192000" name="connsiteX80"/>
              <a:gd fmla="*/ 4267200 h 4267200" name="connsiteY80"/>
              <a:gd fmla="*/ 10267862 w 12192000" name="connsiteX81"/>
              <a:gd fmla="*/ 4267200 h 4267200" name="connsiteY81"/>
              <a:gd fmla="*/ 10236210 w 12192000" name="connsiteX82"/>
              <a:gd fmla="*/ 4185635 h 4267200" name="connsiteY82"/>
              <a:gd fmla="*/ 10225980 w 12192000" name="connsiteX83"/>
              <a:gd fmla="*/ 3561061 h 4267200" name="connsiteY83"/>
              <a:gd fmla="*/ 10296877 w 12192000" name="connsiteX84"/>
              <a:gd fmla="*/ 3526602 h 4267200" name="connsiteY84"/>
              <a:gd fmla="*/ 3429186 w 12192000" name="connsiteX85"/>
              <a:gd fmla="*/ 3458784 h 4267200" name="connsiteY85"/>
              <a:gd fmla="*/ 3446761 w 12192000" name="connsiteX86"/>
              <a:gd fmla="*/ 3461278 h 4267200" name="connsiteY86"/>
              <a:gd fmla="*/ 4419733 w 12192000" name="connsiteX87"/>
              <a:gd fmla="*/ 3963555 h 4267200" name="connsiteY87"/>
              <a:gd fmla="*/ 4659448 w 12192000" name="connsiteX88"/>
              <a:gd fmla="*/ 4172746 h 4267200" name="connsiteY88"/>
              <a:gd fmla="*/ 4719140 w 12192000" name="connsiteX89"/>
              <a:gd fmla="*/ 4267200 h 4267200" name="connsiteY89"/>
              <a:gd fmla="*/ 4641222 w 12192000" name="connsiteX90"/>
              <a:gd fmla="*/ 4267200 h 4267200" name="connsiteY90"/>
              <a:gd fmla="*/ 4599968 w 12192000" name="connsiteX91"/>
              <a:gd fmla="*/ 4207074 h 4267200" name="connsiteY91"/>
              <a:gd fmla="*/ 4136093 w 12192000" name="connsiteX92"/>
              <a:gd fmla="*/ 3858466 h 4267200" name="connsiteY92"/>
              <a:gd fmla="*/ 3670252 w 12192000" name="connsiteX93"/>
              <a:gd fmla="*/ 3622798 h 4267200" name="connsiteY93"/>
              <a:gd fmla="*/ 3817258 w 12192000" name="connsiteX94"/>
              <a:gd fmla="*/ 3723577 h 4267200" name="connsiteY94"/>
              <a:gd fmla="*/ 4000461 w 12192000" name="connsiteX95"/>
              <a:gd fmla="*/ 3855966 h 4267200" name="connsiteY95"/>
              <a:gd fmla="*/ 4088180 w 12192000" name="connsiteX96"/>
              <a:gd fmla="*/ 3929774 h 4267200" name="connsiteY96"/>
              <a:gd fmla="*/ 4184555 w 12192000" name="connsiteX97"/>
              <a:gd fmla="*/ 4010683 h 4267200" name="connsiteY97"/>
              <a:gd fmla="*/ 4399563 w 12192000" name="connsiteX98"/>
              <a:gd fmla="*/ 4158106 h 4267200" name="connsiteY98"/>
              <a:gd fmla="*/ 4546299 w 12192000" name="connsiteX99"/>
              <a:gd fmla="*/ 4254934 h 4267200" name="connsiteY99"/>
              <a:gd fmla="*/ 4561743 w 12192000" name="connsiteX100"/>
              <a:gd fmla="*/ 4267200 h 4267200" name="connsiteY100"/>
              <a:gd fmla="*/ 4509274 w 12192000" name="connsiteX101"/>
              <a:gd fmla="*/ 4267200 h 4267200" name="connsiteY101"/>
              <a:gd fmla="*/ 4383389 w 12192000" name="connsiteX102"/>
              <a:gd fmla="*/ 4184369 h 4267200" name="connsiteY102"/>
              <a:gd fmla="*/ 4165508 w 12192000" name="connsiteX103"/>
              <a:gd fmla="*/ 4035196 h 4267200" name="connsiteY103"/>
              <a:gd fmla="*/ 4068162 w 12192000" name="connsiteX104"/>
              <a:gd fmla="*/ 3953394 h 4267200" name="connsiteY104"/>
              <a:gd fmla="*/ 3981416 w 12192000" name="connsiteX105"/>
              <a:gd fmla="*/ 3880482 h 4267200" name="connsiteY105"/>
              <a:gd fmla="*/ 3800147 w 12192000" name="connsiteX106"/>
              <a:gd fmla="*/ 3749872 h 4267200" name="connsiteY106"/>
              <a:gd fmla="*/ 3655073 w 12192000" name="connsiteX107"/>
              <a:gd fmla="*/ 3650884 h 4267200" name="connsiteY107"/>
              <a:gd fmla="*/ 3989938 w 12192000" name="connsiteX108"/>
              <a:gd fmla="*/ 3991685 h 4267200" name="connsiteY108"/>
              <a:gd fmla="*/ 4393907 w 12192000" name="connsiteX109"/>
              <a:gd fmla="*/ 4261258 h 4267200" name="connsiteY109"/>
              <a:gd fmla="*/ 4408201 w 12192000" name="connsiteX110"/>
              <a:gd fmla="*/ 4267200 h 4267200" name="connsiteY110"/>
              <a:gd fmla="*/ 4250346 w 12192000" name="connsiteX111"/>
              <a:gd fmla="*/ 4267200 h 4267200" name="connsiteY111"/>
              <a:gd fmla="*/ 4245269 w 12192000" name="connsiteX112"/>
              <a:gd fmla="*/ 4265040 h 4267200" name="connsiteY112"/>
              <a:gd fmla="*/ 4036318 w 12192000" name="connsiteX113"/>
              <a:gd fmla="*/ 4147013 h 4267200" name="connsiteY113"/>
              <a:gd fmla="*/ 3432098 w 12192000" name="connsiteX114"/>
              <a:gd fmla="*/ 3537312 h 4267200" name="connsiteY114"/>
              <a:gd fmla="*/ 3429186 w 12192000" name="connsiteX115"/>
              <a:gd fmla="*/ 3458784 h 4267200" name="connsiteY115"/>
              <a:gd fmla="*/ 9334796 w 12192000" name="connsiteX116"/>
              <a:gd fmla="*/ 3456584 h 4267200" name="connsiteY116"/>
              <a:gd fmla="*/ 9651570 w 12192000" name="connsiteX117"/>
              <a:gd fmla="*/ 3826505 h 4267200" name="connsiteY117"/>
              <a:gd fmla="*/ 9334796 w 12192000" name="connsiteX118"/>
              <a:gd fmla="*/ 3456584 h 4267200" name="connsiteY118"/>
              <a:gd fmla="*/ 4440129 w 12192000" name="connsiteX119"/>
              <a:gd fmla="*/ 3448571 h 4267200" name="connsiteY119"/>
              <a:gd fmla="*/ 4856525 w 12192000" name="connsiteX120"/>
              <a:gd fmla="*/ 3915351 h 4267200" name="connsiteY120"/>
              <a:gd fmla="*/ 5059055 w 12192000" name="connsiteX121"/>
              <a:gd fmla="*/ 4108918 h 4267200" name="connsiteY121"/>
              <a:gd fmla="*/ 5290070 w 12192000" name="connsiteX122"/>
              <a:gd fmla="*/ 4263619 h 4267200" name="connsiteY122"/>
              <a:gd fmla="*/ 4834991 w 12192000" name="connsiteX123"/>
              <a:gd fmla="*/ 3830985 h 4267200" name="connsiteY123"/>
              <a:gd fmla="*/ 4440129 w 12192000" name="connsiteX124"/>
              <a:gd fmla="*/ 3448571 h 4267200" name="connsiteY124"/>
              <a:gd fmla="*/ 5425834 w 12192000" name="connsiteX125"/>
              <a:gd fmla="*/ 3162785 h 4267200" name="connsiteY125"/>
              <a:gd fmla="*/ 5401644 w 12192000" name="connsiteX126"/>
              <a:gd fmla="*/ 3617847 h 4267200" name="connsiteY126"/>
              <a:gd fmla="*/ 5467256 w 12192000" name="connsiteX127"/>
              <a:gd fmla="*/ 4175494 h 4267200" name="connsiteY127"/>
              <a:gd fmla="*/ 5448069 w 12192000" name="connsiteX128"/>
              <a:gd fmla="*/ 3567554 h 4267200" name="connsiteY128"/>
              <a:gd fmla="*/ 1318687 w 12192000" name="connsiteX129"/>
              <a:gd fmla="*/ 3113840 h 4267200" name="connsiteY129"/>
              <a:gd fmla="*/ 1066793 w 12192000" name="connsiteX130"/>
              <a:gd fmla="*/ 3212171 h 4267200" name="connsiteY130"/>
              <a:gd fmla="*/ 993319 w 12192000" name="connsiteX131"/>
              <a:gd fmla="*/ 3247648 h 4267200" name="connsiteY131"/>
              <a:gd fmla="*/ 853081 w 12192000" name="connsiteX132"/>
              <a:gd fmla="*/ 3312410 h 4267200" name="connsiteY132"/>
              <a:gd fmla="*/ 805957 w 12192000" name="connsiteX133"/>
              <a:gd fmla="*/ 3330443 h 4267200" name="connsiteY133"/>
              <a:gd fmla="*/ 1318687 w 12192000" name="connsiteX134"/>
              <a:gd fmla="*/ 3113840 h 4267200" name="connsiteY134"/>
              <a:gd fmla="*/ 5453702 w 12192000" name="connsiteX135"/>
              <a:gd fmla="*/ 3090882 h 4267200" name="connsiteY135"/>
              <a:gd fmla="*/ 5480135 w 12192000" name="connsiteX136"/>
              <a:gd fmla="*/ 3565802 h 4267200" name="connsiteY136"/>
              <a:gd fmla="*/ 5499023 w 12192000" name="connsiteX137"/>
              <a:gd fmla="*/ 4166310 h 4267200" name="connsiteY137"/>
              <a:gd fmla="*/ 5547022 w 12192000" name="connsiteX138"/>
              <a:gd fmla="*/ 3607838 h 4267200" name="connsiteY138"/>
              <a:gd fmla="*/ 5515964 w 12192000" name="connsiteX139"/>
              <a:gd fmla="*/ 3378541 h 4267200" name="connsiteY139"/>
              <a:gd fmla="*/ 5453702 w 12192000" name="connsiteX140"/>
              <a:gd fmla="*/ 3090882 h 4267200" name="connsiteY140"/>
              <a:gd fmla="*/ 9790480 w 12192000" name="connsiteX141"/>
              <a:gd fmla="*/ 3078533 h 4267200" name="connsiteY141"/>
              <a:gd fmla="*/ 9763295 w 12192000" name="connsiteX142"/>
              <a:gd fmla="*/ 3245370 h 4267200" name="connsiteY142"/>
              <a:gd fmla="*/ 9736458 w 12192000" name="connsiteX143"/>
              <a:gd fmla="*/ 3758413 h 4267200" name="connsiteY143"/>
              <a:gd fmla="*/ 9763499 w 12192000" name="connsiteX144"/>
              <a:gd fmla="*/ 3528057 h 4267200" name="connsiteY144"/>
              <a:gd fmla="*/ 9793906 w 12192000" name="connsiteX145"/>
              <a:gd fmla="*/ 3231157 h 4267200" name="connsiteY145"/>
              <a:gd fmla="*/ 9791874 w 12192000" name="connsiteX146"/>
              <a:gd fmla="*/ 3142788 h 4267200" name="connsiteY146"/>
              <a:gd fmla="*/ 9790480 w 12192000" name="connsiteX147"/>
              <a:gd fmla="*/ 3078533 h 4267200" name="connsiteY147"/>
              <a:gd fmla="*/ 1238695 w 12192000" name="connsiteX148"/>
              <a:gd fmla="*/ 3076820 h 4267200" name="connsiteY148"/>
              <a:gd fmla="*/ 716371 w 12192000" name="connsiteX149"/>
              <a:gd fmla="*/ 3293249 h 4267200" name="connsiteY149"/>
              <a:gd fmla="*/ 579522 w 12192000" name="connsiteX150"/>
              <a:gd fmla="*/ 3371759 h 4267200" name="connsiteY150"/>
              <a:gd fmla="*/ 600288 w 12192000" name="connsiteX151"/>
              <a:gd fmla="*/ 3365555 h 4267200" name="connsiteY151"/>
              <a:gd fmla="*/ 840692 w 12192000" name="connsiteX152"/>
              <a:gd fmla="*/ 3284921 h 4267200" name="connsiteY152"/>
              <a:gd fmla="*/ 979248 w 12192000" name="connsiteX153"/>
              <a:gd fmla="*/ 3221003 h 4267200" name="connsiteY153"/>
              <a:gd fmla="*/ 1053282 w 12192000" name="connsiteX154"/>
              <a:gd fmla="*/ 3185247 h 4267200" name="connsiteY154"/>
              <a:gd fmla="*/ 1320603 w 12192000" name="connsiteX155"/>
              <a:gd fmla="*/ 3081281 h 4267200" name="connsiteY155"/>
              <a:gd fmla="*/ 1238695 w 12192000" name="connsiteX156"/>
              <a:gd fmla="*/ 3076820 h 4267200" name="connsiteY156"/>
              <a:gd fmla="*/ 5425627 w 12192000" name="connsiteX157"/>
              <a:gd fmla="*/ 2954192 h 4267200" name="connsiteY157"/>
              <a:gd fmla="*/ 5470770 w 12192000" name="connsiteX158"/>
              <a:gd fmla="*/ 3005435 h 4267200" name="connsiteY158"/>
              <a:gd fmla="*/ 5567647 w 12192000" name="connsiteX159"/>
              <a:gd fmla="*/ 4190286 h 4267200" name="connsiteY159"/>
              <a:gd fmla="*/ 5545854 w 12192000" name="connsiteX160"/>
              <a:gd fmla="*/ 4267200 h 4267200" name="connsiteY160"/>
              <a:gd fmla="*/ 5391871 w 12192000" name="connsiteX161"/>
              <a:gd fmla="*/ 4267200 h 4267200" name="connsiteY161"/>
              <a:gd fmla="*/ 5318171 w 12192000" name="connsiteX162"/>
              <a:gd fmla="*/ 4175818 h 4267200" name="connsiteY162"/>
              <a:gd fmla="*/ 4943646 w 12192000" name="connsiteX163"/>
              <a:gd fmla="*/ 3822916 h 4267200" name="connsiteY163"/>
              <a:gd fmla="*/ 4594837 w 12192000" name="connsiteX164"/>
              <a:gd fmla="*/ 3532274 h 4267200" name="connsiteY164"/>
              <a:gd fmla="*/ 4441737 w 12192000" name="connsiteX165"/>
              <a:gd fmla="*/ 3399734 h 4267200" name="connsiteY165"/>
              <a:gd fmla="*/ 4431236 w 12192000" name="connsiteX166"/>
              <a:gd fmla="*/ 3400954 h 4267200" name="connsiteY166"/>
              <a:gd fmla="*/ 4557150 w 12192000" name="connsiteX167"/>
              <a:gd fmla="*/ 3510023 h 4267200" name="connsiteY167"/>
              <a:gd fmla="*/ 4856936 w 12192000" name="connsiteX168"/>
              <a:gd fmla="*/ 3809146 h 4267200" name="connsiteY168"/>
              <a:gd fmla="*/ 5111996 w 12192000" name="connsiteX169"/>
              <a:gd fmla="*/ 4065759 h 4267200" name="connsiteY169"/>
              <a:gd fmla="*/ 5246890 w 12192000" name="connsiteX170"/>
              <a:gd fmla="*/ 4187633 h 4267200" name="connsiteY170"/>
              <a:gd fmla="*/ 5347266 w 12192000" name="connsiteX171"/>
              <a:gd fmla="*/ 4267200 h 4267200" name="connsiteY171"/>
              <a:gd fmla="*/ 5164092 w 12192000" name="connsiteX172"/>
              <a:gd fmla="*/ 4267200 h 4267200" name="connsiteY172"/>
              <a:gd fmla="*/ 5108945 w 12192000" name="connsiteX173"/>
              <a:gd fmla="*/ 4232176 h 4267200" name="connsiteY173"/>
              <a:gd fmla="*/ 4294126 w 12192000" name="connsiteX174"/>
              <a:gd fmla="*/ 3303048 h 4267200" name="connsiteY174"/>
              <a:gd fmla="*/ 4305321 w 12192000" name="connsiteX175"/>
              <a:gd fmla="*/ 3256953 h 4267200" name="connsiteY175"/>
              <a:gd fmla="*/ 4949299 w 12192000" name="connsiteX176"/>
              <a:gd fmla="*/ 3766336 h 4267200" name="connsiteY176"/>
              <a:gd fmla="*/ 5291452 w 12192000" name="connsiteX177"/>
              <a:gd fmla="*/ 4076801 h 4267200" name="connsiteY177"/>
              <a:gd fmla="*/ 5434998 w 12192000" name="connsiteX178"/>
              <a:gd fmla="*/ 4254100 h 4267200" name="connsiteY178"/>
              <a:gd fmla="*/ 5351015 w 12192000" name="connsiteX179"/>
              <a:gd fmla="*/ 3760989 h 4267200" name="connsiteY179"/>
              <a:gd fmla="*/ 5413780 w 12192000" name="connsiteX180"/>
              <a:gd fmla="*/ 2966265 h 4267200" name="connsiteY180"/>
              <a:gd fmla="*/ 5425627 w 12192000" name="connsiteX181"/>
              <a:gd fmla="*/ 2954192 h 4267200" name="connsiteY181"/>
              <a:gd fmla="*/ 8380397 w 12192000" name="connsiteX182"/>
              <a:gd fmla="*/ 2896659 h 4267200" name="connsiteY182"/>
              <a:gd fmla="*/ 8634801 w 12192000" name="connsiteX183"/>
              <a:gd fmla="*/ 3304169 h 4267200" name="connsiteY183"/>
              <a:gd fmla="*/ 8971448 w 12192000" name="connsiteX184"/>
              <a:gd fmla="*/ 3675946 h 4267200" name="connsiteY184"/>
              <a:gd fmla="*/ 8820691 w 12192000" name="connsiteX185"/>
              <a:gd fmla="*/ 3486482 h 4267200" name="connsiteY185"/>
              <a:gd fmla="*/ 8807612 w 12192000" name="connsiteX186"/>
              <a:gd fmla="*/ 3467256 h 4267200" name="connsiteY186"/>
              <a:gd fmla="*/ 8556796 w 12192000" name="connsiteX187"/>
              <a:gd fmla="*/ 3116474 h 4267200" name="connsiteY187"/>
              <a:gd fmla="*/ 8427018 w 12192000" name="connsiteX188"/>
              <a:gd fmla="*/ 2948853 h 4267200" name="connsiteY188"/>
              <a:gd fmla="*/ 8380397 w 12192000" name="connsiteX189"/>
              <a:gd fmla="*/ 2896659 h 4267200" name="connsiteY189"/>
              <a:gd fmla="*/ 9831020 w 12192000" name="connsiteX190"/>
              <a:gd fmla="*/ 2871730 h 4267200" name="connsiteY190"/>
              <a:gd fmla="*/ 9827707 w 12192000" name="connsiteX191"/>
              <a:gd fmla="*/ 2915231 h 4267200" name="connsiteY191"/>
              <a:gd fmla="*/ 9820699 w 12192000" name="connsiteX192"/>
              <a:gd fmla="*/ 3051540 h 4267200" name="connsiteY192"/>
              <a:gd fmla="*/ 9822525 w 12192000" name="connsiteX193"/>
              <a:gd fmla="*/ 3140814 h 4267200" name="connsiteY193"/>
              <a:gd fmla="*/ 9824704 w 12192000" name="connsiteX194"/>
              <a:gd fmla="*/ 3230628 h 4267200" name="connsiteY194"/>
              <a:gd fmla="*/ 9793821 w 12192000" name="connsiteX195"/>
              <a:gd fmla="*/ 3531652 h 4267200" name="connsiteY195"/>
              <a:gd fmla="*/ 9767436 w 12192000" name="connsiteX196"/>
              <a:gd fmla="*/ 3750864 h 4267200" name="connsiteY196"/>
              <a:gd fmla="*/ 9814477 w 12192000" name="connsiteX197"/>
              <a:gd fmla="*/ 3662531 h 4267200" name="connsiteY197"/>
              <a:gd fmla="*/ 9831020 w 12192000" name="connsiteX198"/>
              <a:gd fmla="*/ 2871730 h 4267200" name="connsiteY198"/>
              <a:gd fmla="*/ 8380521 w 12192000" name="connsiteX199"/>
              <a:gd fmla="*/ 2850596 h 4267200" name="connsiteY199"/>
              <a:gd fmla="*/ 8451446 w 12192000" name="connsiteX200"/>
              <a:gd fmla="*/ 2928627 h 4267200" name="connsiteY200"/>
              <a:gd fmla="*/ 8582269 w 12192000" name="connsiteX201"/>
              <a:gd fmla="*/ 3097880 h 4267200" name="connsiteY201"/>
              <a:gd fmla="*/ 8833783 w 12192000" name="connsiteX202"/>
              <a:gd fmla="*/ 3449753 h 4267200" name="connsiteY202"/>
              <a:gd fmla="*/ 8846863 w 12192000" name="connsiteX203"/>
              <a:gd fmla="*/ 3468981 h 4267200" name="connsiteY203"/>
              <a:gd fmla="*/ 8960046 w 12192000" name="connsiteX204"/>
              <a:gd fmla="*/ 3620389 h 4267200" name="connsiteY204"/>
              <a:gd fmla="*/ 8380521 w 12192000" name="connsiteX205"/>
              <a:gd fmla="*/ 2850596 h 4267200" name="connsiteY205"/>
              <a:gd fmla="*/ 9854151 w 12192000" name="connsiteX206"/>
              <a:gd fmla="*/ 2642862 h 4267200" name="connsiteY206"/>
              <a:gd fmla="*/ 9871341 w 12192000" name="connsiteX207"/>
              <a:gd fmla="*/ 2659697 h 4267200" name="connsiteY207"/>
              <a:gd fmla="*/ 9966678 w 12192000" name="connsiteX208"/>
              <a:gd fmla="*/ 3423399 h 4267200" name="connsiteY208"/>
              <a:gd fmla="*/ 9880832 w 12192000" name="connsiteX209"/>
              <a:gd fmla="*/ 3700562 h 4267200" name="connsiteY209"/>
              <a:gd fmla="*/ 9896024 w 12192000" name="connsiteX210"/>
              <a:gd fmla="*/ 4178295 h 4267200" name="connsiteY210"/>
              <a:gd fmla="*/ 10028060 w 12192000" name="connsiteX211"/>
              <a:gd fmla="*/ 4267200 h 4267200" name="connsiteY211"/>
              <a:gd fmla="*/ 9651813 w 12192000" name="connsiteX212"/>
              <a:gd fmla="*/ 4267200 h 4267200" name="connsiteY212"/>
              <a:gd fmla="*/ 9814527 w 12192000" name="connsiteX213"/>
              <a:gd fmla="*/ 4248048 h 4267200" name="connsiteY213"/>
              <a:gd fmla="*/ 9615182 w 12192000" name="connsiteX214"/>
              <a:gd fmla="*/ 4220499 h 4267200" name="connsiteY214"/>
              <a:gd fmla="*/ 9465210 w 12192000" name="connsiteX215"/>
              <a:gd fmla="*/ 4242240 h 4267200" name="connsiteY215"/>
              <a:gd fmla="*/ 9387108 w 12192000" name="connsiteX216"/>
              <a:gd fmla="*/ 4267200 h 4267200" name="connsiteY216"/>
              <a:gd fmla="*/ 9268441 w 12192000" name="connsiteX217"/>
              <a:gd fmla="*/ 4267200 h 4267200" name="connsiteY217"/>
              <a:gd fmla="*/ 9307676 w 12192000" name="connsiteX218"/>
              <a:gd fmla="*/ 4251276 h 4267200" name="connsiteY218"/>
              <a:gd fmla="*/ 9761570 w 12192000" name="connsiteX219"/>
              <a:gd fmla="*/ 4182283 h 4267200" name="connsiteY219"/>
              <a:gd fmla="*/ 9368237 w 12192000" name="connsiteX220"/>
              <a:gd fmla="*/ 3949470 h 4267200" name="connsiteY220"/>
              <a:gd fmla="*/ 9354614 w 12192000" name="connsiteX221"/>
              <a:gd fmla="*/ 3951288 h 4267200" name="connsiteY221"/>
              <a:gd fmla="*/ 8364351 w 12192000" name="connsiteX222"/>
              <a:gd fmla="*/ 4159267 h 4267200" name="connsiteY222"/>
              <a:gd fmla="*/ 8386567 w 12192000" name="connsiteX223"/>
              <a:gd fmla="*/ 4119760 h 4267200" name="connsiteY223"/>
              <a:gd fmla="*/ 9231713 w 12192000" name="connsiteX224"/>
              <a:gd fmla="*/ 3873539 h 4267200" name="connsiteY224"/>
              <a:gd fmla="*/ 9023301 w 12192000" name="connsiteX225"/>
              <a:gd fmla="*/ 3763109 h 4267200" name="connsiteY225"/>
              <a:gd fmla="*/ 9010556 w 12192000" name="connsiteX226"/>
              <a:gd fmla="*/ 3758998 h 4267200" name="connsiteY226"/>
              <a:gd fmla="*/ 8604324 w 12192000" name="connsiteX227"/>
              <a:gd fmla="*/ 3417171 h 4267200" name="connsiteY227"/>
              <a:gd fmla="*/ 8218577 w 12192000" name="connsiteX228"/>
              <a:gd fmla="*/ 2770227 h 4267200" name="connsiteY228"/>
              <a:gd fmla="*/ 8222774 w 12192000" name="connsiteX229"/>
              <a:gd fmla="*/ 2749954 h 4267200" name="connsiteY229"/>
              <a:gd fmla="*/ 8297623 w 12192000" name="connsiteX230"/>
              <a:gd fmla="*/ 2731935 h 4267200" name="connsiteY230"/>
              <a:gd fmla="*/ 9090618 w 12192000" name="connsiteX231"/>
              <a:gd fmla="*/ 3716225 h 4267200" name="connsiteY231"/>
              <a:gd fmla="*/ 9762441 w 12192000" name="connsiteX232"/>
              <a:gd fmla="*/ 4093587 h 4267200" name="connsiteY232"/>
              <a:gd fmla="*/ 9717826 w 12192000" name="connsiteX233"/>
              <a:gd fmla="*/ 3916719 h 4267200" name="connsiteY233"/>
              <a:gd fmla="*/ 9713123 w 12192000" name="connsiteX234"/>
              <a:gd fmla="*/ 3916663 h 4267200" name="connsiteY234"/>
              <a:gd fmla="*/ 9175594 w 12192000" name="connsiteX235"/>
              <a:gd fmla="*/ 3326950 h 4267200" name="connsiteY235"/>
              <a:gd fmla="*/ 9253941 w 12192000" name="connsiteX236"/>
              <a:gd fmla="*/ 3287566 h 4267200" name="connsiteY236"/>
              <a:gd fmla="*/ 9625671 w 12192000" name="connsiteX237"/>
              <a:gd fmla="*/ 3639960 h 4267200" name="connsiteY237"/>
              <a:gd fmla="*/ 9656881 w 12192000" name="connsiteX238"/>
              <a:gd fmla="*/ 3333361 h 4267200" name="connsiteY238"/>
              <a:gd fmla="*/ 9782066 w 12192000" name="connsiteX239"/>
              <a:gd fmla="*/ 2680771 h 4267200" name="connsiteY239"/>
              <a:gd fmla="*/ 9854151 w 12192000" name="connsiteX240"/>
              <a:gd fmla="*/ 2642862 h 4267200" name="connsiteY240"/>
              <a:gd fmla="*/ 11114299 w 12192000" name="connsiteX241"/>
              <a:gd fmla="*/ 2390555 h 4267200" name="connsiteY241"/>
              <a:gd fmla="*/ 11113373 w 12192000" name="connsiteX242"/>
              <a:gd fmla="*/ 2392739 h 4267200" name="connsiteY242"/>
              <a:gd fmla="*/ 11117197 w 12192000" name="connsiteX243"/>
              <a:gd fmla="*/ 2394358 h 4267200" name="connsiteY243"/>
              <a:gd fmla="*/ 11114299 w 12192000" name="connsiteX244"/>
              <a:gd fmla="*/ 2390555 h 4267200" name="connsiteY244"/>
              <a:gd fmla="*/ 10506276 w 12192000" name="connsiteX245"/>
              <a:gd fmla="*/ 2118977 h 4267200" name="connsiteY245"/>
              <a:gd fmla="*/ 10431542 w 12192000" name="connsiteX246"/>
              <a:gd fmla="*/ 2525128 h 4267200" name="connsiteY246"/>
              <a:gd fmla="*/ 10391375 w 12192000" name="connsiteX247"/>
              <a:gd fmla="*/ 2667145 h 4267200" name="connsiteY247"/>
              <a:gd fmla="*/ 10355047 w 12192000" name="connsiteX248"/>
              <a:gd fmla="*/ 2832031 h 4267200" name="connsiteY248"/>
              <a:gd fmla="*/ 10336080 w 12192000" name="connsiteX249"/>
              <a:gd fmla="*/ 2927011 h 4267200" name="connsiteY249"/>
              <a:gd fmla="*/ 10389394 w 12192000" name="connsiteX250"/>
              <a:gd fmla="*/ 2782834 h 4267200" name="connsiteY250"/>
              <a:gd fmla="*/ 10506276 w 12192000" name="connsiteX251"/>
              <a:gd fmla="*/ 2118977 h 4267200" name="connsiteY251"/>
              <a:gd fmla="*/ 11538179 w 12192000" name="connsiteX252"/>
              <a:gd fmla="*/ 2090376 h 4267200" name="connsiteY252"/>
              <a:gd fmla="*/ 11577479 w 12192000" name="connsiteX253"/>
              <a:gd fmla="*/ 2228695 h 4267200" name="connsiteY253"/>
              <a:gd fmla="*/ 11586754 w 12192000" name="connsiteX254"/>
              <a:gd fmla="*/ 2266098 h 4267200" name="connsiteY254"/>
              <a:gd fmla="*/ 11609011 w 12192000" name="connsiteX255"/>
              <a:gd fmla="*/ 2353427 h 4267200" name="connsiteY255"/>
              <a:gd fmla="*/ 11761579 w 12192000" name="connsiteX256"/>
              <a:gd fmla="*/ 2703223 h 4267200" name="connsiteY256"/>
              <a:gd fmla="*/ 11877711 w 12192000" name="connsiteX257"/>
              <a:gd fmla="*/ 2947465 h 4267200" name="connsiteY257"/>
              <a:gd fmla="*/ 11538179 w 12192000" name="connsiteX258"/>
              <a:gd fmla="*/ 2090376 h 4267200" name="connsiteY258"/>
              <a:gd fmla="*/ 6604735 w 12192000" name="connsiteX259"/>
              <a:gd fmla="*/ 2041381 h 4267200" name="connsiteY259"/>
              <a:gd fmla="*/ 7204487 w 12192000" name="connsiteX260"/>
              <a:gd fmla="*/ 2742112 h 4267200" name="connsiteY260"/>
              <a:gd fmla="*/ 7131592 w 12192000" name="connsiteX261"/>
              <a:gd fmla="*/ 2672096 h 4267200" name="connsiteY261"/>
              <a:gd fmla="*/ 6996344 w 12192000" name="connsiteX262"/>
              <a:gd fmla="*/ 2518310 h 4267200" name="connsiteY262"/>
              <a:gd fmla="*/ 6735495 w 12192000" name="connsiteX263"/>
              <a:gd fmla="*/ 2196890 h 4267200" name="connsiteY263"/>
              <a:gd fmla="*/ 6721901 w 12192000" name="connsiteX264"/>
              <a:gd fmla="*/ 2179274 h 4267200" name="connsiteY264"/>
              <a:gd fmla="*/ 6604735 w 12192000" name="connsiteX265"/>
              <a:gd fmla="*/ 2041381 h 4267200" name="connsiteY265"/>
              <a:gd fmla="*/ 11488421 w 12192000" name="connsiteX266"/>
              <a:gd fmla="*/ 2034549 h 4267200" name="connsiteY266"/>
              <a:gd fmla="*/ 11840356 w 12192000" name="connsiteX267"/>
              <a:gd fmla="*/ 2932293 h 4267200" name="connsiteY267"/>
              <a:gd fmla="*/ 11736331 w 12192000" name="connsiteX268"/>
              <a:gd fmla="*/ 2715710 h 4267200" name="connsiteY268"/>
              <a:gd fmla="*/ 11581560 w 12192000" name="connsiteX269"/>
              <a:gd fmla="*/ 2360474 h 4267200" name="connsiteY269"/>
              <a:gd fmla="*/ 11558442 w 12192000" name="connsiteX270"/>
              <a:gd fmla="*/ 2272139 h 4267200" name="connsiteY270"/>
              <a:gd fmla="*/ 11549169 w 12192000" name="connsiteX271"/>
              <a:gd fmla="*/ 2234734 h 4267200" name="connsiteY271"/>
              <a:gd fmla="*/ 11488421 w 12192000" name="connsiteX272"/>
              <a:gd fmla="*/ 2034549 h 4267200" name="connsiteY272"/>
              <a:gd fmla="*/ 10468916 w 12192000" name="connsiteX273"/>
              <a:gd fmla="*/ 2032338 h 4267200" name="connsiteY273"/>
              <a:gd fmla="*/ 10421480 w 12192000" name="connsiteX274"/>
              <a:gd fmla="*/ 2185446 h 4267200" name="connsiteY274"/>
              <a:gd fmla="*/ 10351264 w 12192000" name="connsiteX275"/>
              <a:gd fmla="*/ 2591574 h 4267200" name="connsiteY275"/>
              <a:gd fmla="*/ 10294485 w 12192000" name="connsiteX276"/>
              <a:gd fmla="*/ 2991809 h 4267200" name="connsiteY276"/>
              <a:gd fmla="*/ 10327850 w 12192000" name="connsiteX277"/>
              <a:gd fmla="*/ 2826310 h 4267200" name="connsiteY277"/>
              <a:gd fmla="*/ 10364099 w 12192000" name="connsiteX278"/>
              <a:gd fmla="*/ 2660098 h 4267200" name="connsiteY278"/>
              <a:gd fmla="*/ 10404725 w 12192000" name="connsiteX279"/>
              <a:gd fmla="*/ 2516991 h 4267200" name="connsiteY279"/>
              <a:gd fmla="*/ 10478071 w 12192000" name="connsiteX280"/>
              <a:gd fmla="*/ 2114122 h 4267200" name="connsiteY280"/>
              <a:gd fmla="*/ 10468916 w 12192000" name="connsiteX281"/>
              <a:gd fmla="*/ 2032338 h 4267200" name="connsiteY281"/>
              <a:gd fmla="*/ 10573132 w 12192000" name="connsiteX282"/>
              <a:gd fmla="*/ 1991479 h 4267200" name="connsiteY282"/>
              <a:gd fmla="*/ 11066880 w 12192000" name="connsiteX283"/>
              <a:gd fmla="*/ 2371770 h 4267200" name="connsiteY283"/>
              <a:gd fmla="*/ 10573132 w 12192000" name="connsiteX284"/>
              <a:gd fmla="*/ 1991479 h 4267200" name="connsiteY284"/>
              <a:gd fmla="*/ 6591670 w 12192000" name="connsiteX285"/>
              <a:gd fmla="*/ 1988277 h 4267200" name="connsiteY285"/>
              <a:gd fmla="*/ 6747349 w 12192000" name="connsiteX286"/>
              <a:gd fmla="*/ 2160069 h 4267200" name="connsiteY286"/>
              <a:gd fmla="*/ 6760943 w 12192000" name="connsiteX287"/>
              <a:gd fmla="*/ 2177686 h 4267200" name="connsiteY287"/>
              <a:gd fmla="*/ 7021065 w 12192000" name="connsiteX288"/>
              <a:gd fmla="*/ 2498102 h 4267200" name="connsiteY288"/>
              <a:gd fmla="*/ 7155223 w 12192000" name="connsiteX289"/>
              <a:gd fmla="*/ 2650386 h 4267200" name="connsiteY289"/>
              <a:gd fmla="*/ 7203167 w 12192000" name="connsiteX290"/>
              <a:gd fmla="*/ 2697288 h 4267200" name="connsiteY290"/>
              <a:gd fmla="*/ 6937703 w 12192000" name="connsiteX291"/>
              <a:gd fmla="*/ 2321981 h 4267200" name="connsiteY291"/>
              <a:gd fmla="*/ 6591670 w 12192000" name="connsiteX292"/>
              <a:gd fmla="*/ 1988277 h 4267200" name="connsiteY292"/>
              <a:gd fmla="*/ 5798671 w 12192000" name="connsiteX293"/>
              <a:gd fmla="*/ 1981601 h 4267200" name="connsiteY293"/>
              <a:gd fmla="*/ 5754709 w 12192000" name="connsiteX294"/>
              <a:gd fmla="*/ 2071454 h 4267200" name="connsiteY294"/>
              <a:gd fmla="*/ 5763044 w 12192000" name="connsiteX295"/>
              <a:gd fmla="*/ 2842206 h 4267200" name="connsiteY295"/>
              <a:gd fmla="*/ 5764974 w 12192000" name="connsiteX296"/>
              <a:gd fmla="*/ 2799609 h 4267200" name="connsiteY296"/>
              <a:gd fmla="*/ 5767665 w 12192000" name="connsiteX297"/>
              <a:gd fmla="*/ 2666409 h 4267200" name="connsiteY297"/>
              <a:gd fmla="*/ 5763055 w 12192000" name="connsiteX298"/>
              <a:gd fmla="*/ 2579705 h 4267200" name="connsiteY298"/>
              <a:gd fmla="*/ 5758079 w 12192000" name="connsiteX299"/>
              <a:gd fmla="*/ 2492508 h 4267200" name="connsiteY299"/>
              <a:gd fmla="*/ 5779325 w 12192000" name="connsiteX300"/>
              <a:gd fmla="*/ 2197069 h 4267200" name="connsiteY300"/>
              <a:gd fmla="*/ 5798671 w 12192000" name="connsiteX301"/>
              <a:gd fmla="*/ 1981601 h 4267200" name="connsiteY301"/>
              <a:gd fmla="*/ 5829202 w 12192000" name="connsiteX302"/>
              <a:gd fmla="*/ 1971679 h 4267200" name="connsiteY302"/>
              <a:gd fmla="*/ 5809558 w 12192000" name="connsiteX303"/>
              <a:gd fmla="*/ 2198043 h 4267200" name="connsiteY303"/>
              <a:gd fmla="*/ 5788653 w 12192000" name="connsiteX304"/>
              <a:gd fmla="*/ 2489430 h 4267200" name="connsiteY304"/>
              <a:gd fmla="*/ 5793439 w 12192000" name="connsiteX305"/>
              <a:gd fmla="*/ 2575235 h 4267200" name="connsiteY305"/>
              <a:gd fmla="*/ 5796837 w 12192000" name="connsiteX306"/>
              <a:gd fmla="*/ 2637633 h 4267200" name="connsiteY306"/>
              <a:gd fmla="*/ 5818614 w 12192000" name="connsiteX307"/>
              <a:gd fmla="*/ 2473055 h 4267200" name="connsiteY307"/>
              <a:gd fmla="*/ 5829202 w 12192000" name="connsiteX308"/>
              <a:gd fmla="*/ 1971679 h 4267200" name="connsiteY308"/>
              <a:gd fmla="*/ 10578769 w 12192000" name="connsiteX309"/>
              <a:gd fmla="*/ 1962963 h 4267200" name="connsiteY309"/>
              <a:gd fmla="*/ 11073823 w 12192000" name="connsiteX310"/>
              <a:gd fmla="*/ 2338658 h 4267200" name="connsiteY310"/>
              <a:gd fmla="*/ 10578769 w 12192000" name="connsiteX311"/>
              <a:gd fmla="*/ 1962963 h 4267200" name="connsiteY311"/>
              <a:gd fmla="*/ 5911389 w 12192000" name="connsiteX312"/>
              <a:gd fmla="*/ 1898371 h 4267200" name="connsiteY312"/>
              <a:gd fmla="*/ 6237627 w 12192000" name="connsiteX313"/>
              <a:gd fmla="*/ 2231921 h 4267200" name="connsiteY313"/>
              <a:gd fmla="*/ 5911389 w 12192000" name="connsiteX314"/>
              <a:gd fmla="*/ 1898371 h 4267200" name="connsiteY314"/>
              <a:gd fmla="*/ 6944437 w 12192000" name="connsiteX315"/>
              <a:gd fmla="*/ 1575402 h 4267200" name="connsiteY315"/>
              <a:gd fmla="*/ 6304730 w 12192000" name="connsiteX316"/>
              <a:gd fmla="*/ 1766654 h 4267200" name="connsiteY316"/>
              <a:gd fmla="*/ 6944437 w 12192000" name="connsiteX317"/>
              <a:gd fmla="*/ 1575402 h 4267200" name="connsiteY317"/>
              <a:gd fmla="*/ 7019523 w 12192000" name="connsiteX318"/>
              <a:gd fmla="*/ 1519450 h 4267200" name="connsiteY318"/>
              <a:gd fmla="*/ 6298091 w 12192000" name="connsiteX319"/>
              <a:gd fmla="*/ 1737122 h 4267200" name="connsiteY319"/>
              <a:gd fmla="*/ 7019523 w 12192000" name="connsiteX320"/>
              <a:gd fmla="*/ 1519450 h 4267200" name="connsiteY320"/>
              <a:gd fmla="*/ 2399523 w 12192000" name="connsiteX321"/>
              <a:gd fmla="*/ 1428234 h 4267200" name="connsiteY321"/>
              <a:gd fmla="*/ 2224982 w 12192000" name="connsiteX322"/>
              <a:gd fmla="*/ 1826201 h 4267200" name="connsiteY322"/>
              <a:gd fmla="*/ 2096099 w 12192000" name="connsiteX323"/>
              <a:gd fmla="*/ 2345900 h 4267200" name="connsiteY323"/>
              <a:gd fmla="*/ 2283317 w 12192000" name="connsiteX324"/>
              <a:gd fmla="*/ 1796925 h 4267200" name="connsiteY324"/>
              <a:gd fmla="*/ 2448558 w 12192000" name="connsiteX325"/>
              <a:gd fmla="*/ 1373435 h 4267200" name="connsiteY325"/>
              <a:gd fmla="*/ 2312521 w 12192000" name="connsiteX326"/>
              <a:gd fmla="*/ 1806140 h 4267200" name="connsiteY326"/>
              <a:gd fmla="*/ 2127533 w 12192000" name="connsiteX327"/>
              <a:gd fmla="*/ 2348380 h 4267200" name="connsiteY327"/>
              <a:gd fmla="*/ 2358080 w 12192000" name="connsiteX328"/>
              <a:gd fmla="*/ 1866134 h 4267200" name="connsiteY328"/>
              <a:gd fmla="*/ 2407436 w 12192000" name="connsiteX329"/>
              <a:gd fmla="*/ 1651070 h 4267200" name="connsiteY329"/>
              <a:gd fmla="*/ 2448558 w 12192000" name="connsiteX330"/>
              <a:gd fmla="*/ 1373435 h 4267200" name="connsiteY330"/>
              <a:gd fmla="*/ 278707 w 12192000" name="connsiteX331"/>
              <a:gd fmla="*/ 1352270 h 4267200" name="connsiteY331"/>
              <a:gd fmla="*/ 321570 w 12192000" name="connsiteX332"/>
              <a:gd fmla="*/ 1861610 h 4267200" name="connsiteY332"/>
              <a:gd fmla="*/ 294281 w 12192000" name="connsiteX333"/>
              <a:gd fmla="*/ 1440658 h 4267200" name="connsiteY333"/>
              <a:gd fmla="*/ 1423821 w 12192000" name="connsiteX334"/>
              <a:gd fmla="*/ 1351958 h 4267200" name="connsiteY334"/>
              <a:gd fmla="*/ 1638521 w 12192000" name="connsiteX335"/>
              <a:gd fmla="*/ 1908470 h 4267200" name="connsiteY335"/>
              <a:gd fmla="*/ 1754199 w 12192000" name="connsiteX336"/>
              <a:gd fmla="*/ 2149284 h 4267200" name="connsiteY336"/>
              <a:gd fmla="*/ 1908359 w 12192000" name="connsiteX337"/>
              <a:gd fmla="*/ 2364988 h 4267200" name="connsiteY337"/>
              <a:gd fmla="*/ 1647661 w 12192000" name="connsiteX338"/>
              <a:gd fmla="*/ 1825945 h 4267200" name="connsiteY338"/>
              <a:gd fmla="*/ 1423821 w 12192000" name="connsiteX339"/>
              <a:gd fmla="*/ 1351958 h 4267200" name="connsiteY339"/>
              <a:gd fmla="*/ 9518298 w 12192000" name="connsiteX340"/>
              <a:gd fmla="*/ 1338235 h 4267200" name="connsiteY340"/>
              <a:gd fmla="*/ 9838009 w 12192000" name="connsiteX341"/>
              <a:gd fmla="*/ 2272553 h 4267200" name="connsiteY341"/>
              <a:gd fmla="*/ 9805906 w 12192000" name="connsiteX342"/>
              <a:gd fmla="*/ 2159819 h 4267200" name="connsiteY342"/>
              <a:gd fmla="*/ 9801623 w 12192000" name="connsiteX343"/>
              <a:gd fmla="*/ 2142555 h 4267200" name="connsiteY343"/>
              <a:gd fmla="*/ 9628671 w 12192000" name="connsiteX344"/>
              <a:gd fmla="*/ 1617375 h 4267200" name="connsiteY344"/>
              <a:gd fmla="*/ 9598299 w 12192000" name="connsiteX345"/>
              <a:gd fmla="*/ 1544643 h 4267200" name="connsiteY345"/>
              <a:gd fmla="*/ 9518298 w 12192000" name="connsiteX346"/>
              <a:gd fmla="*/ 1338235 h 4267200" name="connsiteY346"/>
              <a:gd fmla="*/ 1431890 w 12192000" name="connsiteX347"/>
              <a:gd fmla="*/ 1306475 h 4267200" name="connsiteY347"/>
              <a:gd fmla="*/ 1507597 w 12192000" name="connsiteX348"/>
              <a:gd fmla="*/ 1446132 h 4267200" name="connsiteY348"/>
              <a:gd fmla="*/ 1674586 w 12192000" name="connsiteX349"/>
              <a:gd fmla="*/ 1813832 h 4267200" name="connsiteY349"/>
              <a:gd fmla="*/ 1815950 w 12192000" name="connsiteX350"/>
              <a:gd fmla="*/ 2128564 h 4267200" name="connsiteY350"/>
              <a:gd fmla="*/ 1984242 w 12192000" name="connsiteX351"/>
              <a:gd fmla="*/ 2430829 h 4267200" name="connsiteY351"/>
              <a:gd fmla="*/ 2014023 w 12192000" name="connsiteX352"/>
              <a:gd fmla="*/ 2450995 h 4267200" name="connsiteY352"/>
              <a:gd fmla="*/ 1747337 w 12192000" name="connsiteX353"/>
              <a:gd fmla="*/ 1855264 h 4267200" name="connsiteY353"/>
              <a:gd fmla="*/ 1533749 w 12192000" name="connsiteX354"/>
              <a:gd fmla="*/ 1478656 h 4267200" name="connsiteY354"/>
              <a:gd fmla="*/ 1431890 w 12192000" name="connsiteX355"/>
              <a:gd fmla="*/ 1306475 h 4267200" name="connsiteY355"/>
              <a:gd fmla="*/ 5052692 w 12192000" name="connsiteX356"/>
              <a:gd fmla="*/ 1292994 h 4267200" name="connsiteY356"/>
              <a:gd fmla="*/ 5200661 w 12192000" name="connsiteX357"/>
              <a:gd fmla="*/ 1635186 h 4267200" name="connsiteY357"/>
              <a:gd fmla="*/ 5297138 w 12192000" name="connsiteX358"/>
              <a:gd fmla="*/ 1906351 h 4267200" name="connsiteY358"/>
              <a:gd fmla="*/ 5052692 w 12192000" name="connsiteX359"/>
              <a:gd fmla="*/ 1292994 h 4267200" name="connsiteY359"/>
              <a:gd fmla="*/ 9528078 w 12192000" name="connsiteX360"/>
              <a:gd fmla="*/ 1278636 h 4267200" name="connsiteY360"/>
              <a:gd fmla="*/ 9623946 w 12192000" name="connsiteX361"/>
              <a:gd fmla="*/ 1534260 h 4267200" name="connsiteY361"/>
              <a:gd fmla="*/ 9654858 w 12192000" name="connsiteX362"/>
              <a:gd fmla="*/ 1607218 h 4267200" name="connsiteY362"/>
              <a:gd fmla="*/ 9826304 w 12192000" name="connsiteX363"/>
              <a:gd fmla="*/ 2125320 h 4267200" name="connsiteY363"/>
              <a:gd fmla="*/ 9701198 w 12192000" name="connsiteX364"/>
              <a:gd fmla="*/ 1646797 h 4267200" name="connsiteY364"/>
              <a:gd fmla="*/ 9528078 w 12192000" name="connsiteX365"/>
              <a:gd fmla="*/ 1278636 h 4267200" name="connsiteY365"/>
              <a:gd fmla="*/ 5009948 w 12192000" name="connsiteX366"/>
              <a:gd fmla="*/ 1273619 h 4267200" name="connsiteY366"/>
              <a:gd fmla="*/ 5121777 w 12192000" name="connsiteX367"/>
              <a:gd fmla="*/ 1654213 h 4267200" name="connsiteY367"/>
              <a:gd fmla="*/ 5293545 w 12192000" name="connsiteX368"/>
              <a:gd fmla="*/ 2072247 h 4267200" name="connsiteY368"/>
              <a:gd fmla="*/ 5294042 w 12192000" name="connsiteX369"/>
              <a:gd fmla="*/ 2065019 h 4267200" name="connsiteY369"/>
              <a:gd fmla="*/ 5171936 w 12192000" name="connsiteX370"/>
              <a:gd fmla="*/ 1647613 h 4267200" name="connsiteY370"/>
              <a:gd fmla="*/ 5009948 w 12192000" name="connsiteX371"/>
              <a:gd fmla="*/ 1273619 h 4267200" name="connsiteY371"/>
              <a:gd fmla="*/ 655236 w 12192000" name="connsiteX372"/>
              <a:gd fmla="*/ 1268632 h 4267200" name="connsiteY372"/>
              <a:gd fmla="*/ 839521 w 12192000" name="connsiteX373"/>
              <a:gd fmla="*/ 1685315 h 4267200" name="connsiteY373"/>
              <a:gd fmla="*/ 1109416 w 12192000" name="connsiteX374"/>
              <a:gd fmla="*/ 2061663 h 4267200" name="connsiteY374"/>
              <a:gd fmla="*/ 1298300 w 12192000" name="connsiteX375"/>
              <a:gd fmla="*/ 2247742 h 4267200" name="connsiteY375"/>
              <a:gd fmla="*/ 1125871 w 12192000" name="connsiteX376"/>
              <a:gd fmla="*/ 1989513 h 4267200" name="connsiteY376"/>
              <a:gd fmla="*/ 981574 w 12192000" name="connsiteX377"/>
              <a:gd fmla="*/ 1783157 h 4267200" name="connsiteY377"/>
              <a:gd fmla="*/ 922198 w 12192000" name="connsiteX378"/>
              <a:gd fmla="*/ 1677437 h 4267200" name="connsiteY378"/>
              <a:gd fmla="*/ 869293 w 12192000" name="connsiteX379"/>
              <a:gd fmla="*/ 1583214 h 4267200" name="connsiteY379"/>
              <a:gd fmla="*/ 751431 w 12192000" name="connsiteX380"/>
              <a:gd fmla="*/ 1405731 h 4267200" name="connsiteY380"/>
              <a:gd fmla="*/ 6516292 w 12192000" name="connsiteX381"/>
              <a:gd fmla="*/ 1263064 h 4267200" name="connsiteY381"/>
              <a:gd fmla="*/ 5736320 w 12192000" name="connsiteX382"/>
              <a:gd fmla="*/ 1501803 h 4267200" name="connsiteY382"/>
              <a:gd fmla="*/ 6516292 w 12192000" name="connsiteX383"/>
              <a:gd fmla="*/ 1263064 h 4267200" name="connsiteY383"/>
              <a:gd fmla="*/ 291466 w 12192000" name="connsiteX384"/>
              <a:gd fmla="*/ 1250369 h 4267200" name="connsiteY384"/>
              <a:gd fmla="*/ 323180 w 12192000" name="connsiteX385"/>
              <a:gd fmla="*/ 1435283 h 4267200" name="connsiteY385"/>
              <a:gd fmla="*/ 349381 w 12192000" name="connsiteX386"/>
              <a:gd fmla="*/ 1875041 h 4267200" name="connsiteY386"/>
              <a:gd fmla="*/ 374363 w 12192000" name="connsiteX387"/>
              <a:gd fmla="*/ 1506494 h 4267200" name="connsiteY387"/>
              <a:gd fmla="*/ 302168 w 12192000" name="connsiteX388"/>
              <a:gd fmla="*/ 1274495 h 4267200" name="connsiteY388"/>
              <a:gd fmla="*/ 291466 w 12192000" name="connsiteX389"/>
              <a:gd fmla="*/ 1250369 h 4267200" name="connsiteY389"/>
              <a:gd fmla="*/ 678222 w 12192000" name="connsiteX390"/>
              <a:gd fmla="*/ 1248670 h 4267200" name="connsiteY390"/>
              <a:gd fmla="*/ 775536 w 12192000" name="connsiteX391"/>
              <a:gd fmla="*/ 1388015 h 4267200" name="connsiteY391"/>
              <a:gd fmla="*/ 894529 w 12192000" name="connsiteX392"/>
              <a:gd fmla="*/ 1567739 h 4267200" name="connsiteY392"/>
              <a:gd fmla="*/ 948000 w 12192000" name="connsiteX393"/>
              <a:gd fmla="*/ 1663088 h 4267200" name="connsiteY393"/>
              <a:gd fmla="*/ 1006812 w 12192000" name="connsiteX394"/>
              <a:gd fmla="*/ 1767683 h 4267200" name="connsiteY394"/>
              <a:gd fmla="*/ 1149133 w 12192000" name="connsiteX395"/>
              <a:gd fmla="*/ 1971513 h 4267200" name="connsiteY395"/>
              <a:gd fmla="*/ 1333952 w 12192000" name="connsiteX396"/>
              <a:gd fmla="*/ 2251620 h 4267200" name="connsiteY396"/>
              <a:gd fmla="*/ 1337329 w 12192000" name="connsiteX397"/>
              <a:gd fmla="*/ 2258350 h 4267200" name="connsiteY397"/>
              <a:gd fmla="*/ 1014726 w 12192000" name="connsiteX398"/>
              <a:gd fmla="*/ 1615556 h 4267200" name="connsiteY398"/>
              <a:gd fmla="*/ 678222 w 12192000" name="connsiteX399"/>
              <a:gd fmla="*/ 1248670 h 4267200" name="connsiteY399"/>
              <a:gd fmla="*/ 9441752 w 12192000" name="connsiteX400"/>
              <a:gd fmla="*/ 1245311 h 4267200" name="connsiteY400"/>
              <a:gd fmla="*/ 9278979 w 12192000" name="connsiteX401"/>
              <a:gd fmla="*/ 1406236 h 4267200" name="connsiteY401"/>
              <a:gd fmla="*/ 9235540 w 12192000" name="connsiteX402"/>
              <a:gd fmla="*/ 1546869 h 4267200" name="connsiteY402"/>
              <a:gd fmla="*/ 9264074 w 12192000" name="connsiteX403"/>
              <a:gd fmla="*/ 1557016 h 4267200" name="connsiteY403"/>
              <a:gd fmla="*/ 9441752 w 12192000" name="connsiteX404"/>
              <a:gd fmla="*/ 1245311 h 4267200" name="connsiteY404"/>
              <a:gd fmla="*/ 6691602 w 12192000" name="connsiteX405"/>
              <a:gd fmla="*/ 1140573 h 4267200" name="connsiteY405"/>
              <a:gd fmla="*/ 6571100 w 12192000" name="connsiteX406"/>
              <a:gd fmla="*/ 1183662 h 4267200" name="connsiteY406"/>
              <a:gd fmla="*/ 6241687 w 12192000" name="connsiteX407"/>
              <a:gd fmla="*/ 1257600 h 4267200" name="connsiteY407"/>
              <a:gd fmla="*/ 5693009 w 12192000" name="connsiteX408"/>
              <a:gd fmla="*/ 1478256 h 4267200" name="connsiteY408"/>
              <a:gd fmla="*/ 6548420 w 12192000" name="connsiteX409"/>
              <a:gd fmla="*/ 1214599 h 4267200" name="connsiteY409"/>
              <a:gd fmla="*/ 6605473 w 12192000" name="connsiteX410"/>
              <a:gd fmla="*/ 1184686 h 4267200" name="connsiteY410"/>
              <a:gd fmla="*/ 6691602 w 12192000" name="connsiteX411"/>
              <a:gd fmla="*/ 1140573 h 4267200" name="connsiteY411"/>
              <a:gd fmla="*/ 4002475 w 12192000" name="connsiteX412"/>
              <a:gd fmla="*/ 1037802 h 4267200" name="connsiteY412"/>
              <a:gd fmla="*/ 4000324 w 12192000" name="connsiteX413"/>
              <a:gd fmla="*/ 1039362 h 4267200" name="connsiteY413"/>
              <a:gd fmla="*/ 4002862 w 12192000" name="connsiteX414"/>
              <a:gd fmla="*/ 1042866 h 4267200" name="connsiteY414"/>
              <a:gd fmla="*/ 4002475 w 12192000" name="connsiteX415"/>
              <a:gd fmla="*/ 1037802 h 4267200" name="connsiteY415"/>
              <a:gd fmla="*/ 506322 w 12192000" name="connsiteX416"/>
              <a:gd fmla="*/ 1020997 h 4267200" name="connsiteY416"/>
              <a:gd fmla="*/ 533068 w 12192000" name="connsiteX417"/>
              <a:gd fmla="*/ 1029409 h 4267200" name="connsiteY417"/>
              <a:gd fmla="*/ 1232525 w 12192000" name="connsiteX418"/>
              <a:gd fmla="*/ 1804675 h 4267200" name="connsiteY418"/>
              <a:gd fmla="*/ 1388858 w 12192000" name="connsiteX419"/>
              <a:gd fmla="*/ 2368011 h 4267200" name="connsiteY419"/>
              <a:gd fmla="*/ 1384098 w 12192000" name="connsiteX420"/>
              <a:gd fmla="*/ 2378125 h 4267200" name="connsiteY420"/>
              <a:gd fmla="*/ 1425393 w 12192000" name="connsiteX421"/>
              <a:gd fmla="*/ 2589124 h 4267200" name="connsiteY421"/>
              <a:gd fmla="*/ 1424001 w 12192000" name="connsiteX422"/>
              <a:gd fmla="*/ 2597541 h 4267200" name="connsiteY422"/>
              <a:gd fmla="*/ 2152729 w 12192000" name="connsiteX423"/>
              <a:gd fmla="*/ 2864487 h 4267200" name="connsiteY423"/>
              <a:gd fmla="*/ 2020609 w 12192000" name="connsiteX424"/>
              <a:gd fmla="*/ 2539671 h 4267200" name="connsiteY424"/>
              <a:gd fmla="*/ 2018920 w 12192000" name="connsiteX425"/>
              <a:gd fmla="*/ 2536309 h 4267200" name="connsiteY425"/>
              <a:gd fmla="*/ 1342441 w 12192000" name="connsiteX426"/>
              <a:gd fmla="*/ 1173017 h 4267200" name="connsiteY426"/>
              <a:gd fmla="*/ 1367925 w 12192000" name="connsiteX427"/>
              <a:gd fmla="*/ 1135648 h 4267200" name="connsiteY427"/>
              <a:gd fmla="*/ 1771401 w 12192000" name="connsiteX428"/>
              <a:gd fmla="*/ 1806673 h 4267200" name="connsiteY428"/>
              <a:gd fmla="*/ 1972385 w 12192000" name="connsiteX429"/>
              <a:gd fmla="*/ 2198735 h 4267200" name="connsiteY429"/>
              <a:gd fmla="*/ 2040892 w 12192000" name="connsiteX430"/>
              <a:gd fmla="*/ 2405205 h 4267200" name="connsiteY430"/>
              <a:gd fmla="*/ 2131689 w 12192000" name="connsiteX431"/>
              <a:gd fmla="*/ 1936926 h 4267200" name="connsiteY431"/>
              <a:gd fmla="*/ 2454820 w 12192000" name="connsiteX432"/>
              <a:gd fmla="*/ 1248808 h 4267200" name="connsiteY432"/>
              <a:gd fmla="*/ 2492512 w 12192000" name="connsiteX433"/>
              <a:gd fmla="*/ 1302920 h 4267200" name="connsiteY433"/>
              <a:gd fmla="*/ 2081216 w 12192000" name="connsiteX434"/>
              <a:gd fmla="*/ 2527513 h 4267200" name="connsiteY434"/>
              <a:gd fmla="*/ 2081211 w 12192000" name="connsiteX435"/>
              <a:gd fmla="*/ 2528916 h 4267200" name="connsiteY435"/>
              <a:gd fmla="*/ 2199067 w 12192000" name="connsiteX436"/>
              <a:gd fmla="*/ 2884061 h 4267200" name="connsiteY436"/>
              <a:gd fmla="*/ 3192586 w 12192000" name="connsiteX437"/>
              <a:gd fmla="*/ 3411496 h 4267200" name="connsiteY437"/>
              <a:gd fmla="*/ 3182620 w 12192000" name="connsiteX438"/>
              <a:gd fmla="*/ 3483279 h 4267200" name="connsiteY438"/>
              <a:gd fmla="*/ 2435119 w 12192000" name="connsiteX439"/>
              <a:gd fmla="*/ 3080173 h 4267200" name="connsiteY439"/>
              <a:gd fmla="*/ 2410152 w 12192000" name="connsiteX440"/>
              <a:gd fmla="*/ 3063751 h 4267200" name="connsiteY440"/>
              <a:gd fmla="*/ 2408099 w 12192000" name="connsiteX441"/>
              <a:gd fmla="*/ 3064403 h 4267200" name="connsiteY441"/>
              <a:gd fmla="*/ 2407218 w 12192000" name="connsiteX442"/>
              <a:gd fmla="*/ 3070324 h 4267200" name="connsiteY442"/>
              <a:gd fmla="*/ 2380138 w 12192000" name="connsiteX443"/>
              <a:gd fmla="*/ 3099341 h 4267200" name="connsiteY443"/>
              <a:gd fmla="*/ 1765923 w 12192000" name="connsiteX444"/>
              <a:gd fmla="*/ 3581043 h 4267200" name="connsiteY444"/>
              <a:gd fmla="*/ 1702258 w 12192000" name="connsiteX445"/>
              <a:gd fmla="*/ 3612286 h 4267200" name="connsiteY445"/>
              <a:gd fmla="*/ 1538370 w 12192000" name="connsiteX446"/>
              <a:gd fmla="*/ 3811804 h 4267200" name="connsiteY446"/>
              <a:gd fmla="*/ 1325720 w 12192000" name="connsiteX447"/>
              <a:gd fmla="*/ 4125411 h 4267200" name="connsiteY447"/>
              <a:gd fmla="*/ 1206279 w 12192000" name="connsiteX448"/>
              <a:gd fmla="*/ 4267200 h 4267200" name="connsiteY448"/>
              <a:gd fmla="*/ 1115040 w 12192000" name="connsiteX449"/>
              <a:gd fmla="*/ 4267200 h 4267200" name="connsiteY449"/>
              <a:gd fmla="*/ 1258195 w 12192000" name="connsiteX450"/>
              <a:gd fmla="*/ 4099624 h 4267200" name="connsiteY450"/>
              <a:gd fmla="*/ 1423113 w 12192000" name="connsiteX451"/>
              <a:gd fmla="*/ 3874565 h 4267200" name="connsiteY451"/>
              <a:gd fmla="*/ 1260565 w 12192000" name="connsiteX452"/>
              <a:gd fmla="*/ 4031982 h 4267200" name="connsiteY452"/>
              <a:gd fmla="*/ 1073327 w 12192000" name="connsiteX453"/>
              <a:gd fmla="*/ 4218727 h 4267200" name="connsiteY453"/>
              <a:gd fmla="*/ 1032294 w 12192000" name="connsiteX454"/>
              <a:gd fmla="*/ 4267200 h 4267200" name="connsiteY454"/>
              <a:gd fmla="*/ 993830 w 12192000" name="connsiteX455"/>
              <a:gd fmla="*/ 4267200 h 4267200" name="connsiteY455"/>
              <a:gd fmla="*/ 1051860 w 12192000" name="connsiteX456"/>
              <a:gd fmla="*/ 4198693 h 4267200" name="connsiteY456"/>
              <a:gd fmla="*/ 1240607 w 12192000" name="connsiteX457"/>
              <a:gd fmla="*/ 4010401 h 4267200" name="connsiteY457"/>
              <a:gd fmla="*/ 1310106 w 12192000" name="connsiteX458"/>
              <a:gd fmla="*/ 3943217 h 4267200" name="connsiteY458"/>
              <a:gd fmla="*/ 952103 w 12192000" name="connsiteX459"/>
              <a:gd fmla="*/ 4265972 h 4267200" name="connsiteY459"/>
              <a:gd fmla="*/ 951207 w 12192000" name="connsiteX460"/>
              <a:gd fmla="*/ 4267200 h 4267200" name="connsiteY460"/>
              <a:gd fmla="*/ 862760 w 12192000" name="connsiteX461"/>
              <a:gd fmla="*/ 4267200 h 4267200" name="connsiteY461"/>
              <a:gd fmla="*/ 909145 w 12192000" name="connsiteX462"/>
              <a:gd fmla="*/ 4199225 h 4267200" name="connsiteY462"/>
              <a:gd fmla="*/ 1214067 w 12192000" name="connsiteX463"/>
              <a:gd fmla="*/ 3908561 h 4267200" name="connsiteY463"/>
              <a:gd fmla="*/ 640967 w 12192000" name="connsiteX464"/>
              <a:gd fmla="*/ 4105601 h 4267200" name="connsiteY464"/>
              <a:gd fmla="*/ 372807 w 12192000" name="connsiteX465"/>
              <a:gd fmla="*/ 4243651 h 4267200" name="connsiteY465"/>
              <a:gd fmla="*/ 332830 w 12192000" name="connsiteX466"/>
              <a:gd fmla="*/ 4267200 h 4267200" name="connsiteY466"/>
              <a:gd fmla="*/ 168301 w 12192000" name="connsiteX467"/>
              <a:gd fmla="*/ 4267200 h 4267200" name="connsiteY467"/>
              <a:gd fmla="*/ 278002 w 12192000" name="connsiteX468"/>
              <a:gd fmla="*/ 4201399 h 4267200" name="connsiteY468"/>
              <a:gd fmla="*/ 527241 w 12192000" name="connsiteX469"/>
              <a:gd fmla="*/ 4065078 h 4267200" name="connsiteY469"/>
              <a:gd fmla="*/ 1510397 w 12192000" name="connsiteX470"/>
              <a:gd fmla="*/ 3684705 h 4267200" name="connsiteY470"/>
              <a:gd fmla="*/ 1146550 w 12192000" name="connsiteX471"/>
              <a:gd fmla="*/ 3802012 h 4267200" name="connsiteY471"/>
              <a:gd fmla="*/ 698834 w 12192000" name="connsiteX472"/>
              <a:gd fmla="*/ 3952272 h 4267200" name="connsiteY472"/>
              <a:gd fmla="*/ 192528 w 12192000" name="connsiteX473"/>
              <a:gd fmla="*/ 4236299 h 4267200" name="connsiteY473"/>
              <a:gd fmla="*/ 148586 w 12192000" name="connsiteX474"/>
              <a:gd fmla="*/ 4267200 h 4267200" name="connsiteY474"/>
              <a:gd fmla="*/ 98116 w 12192000" name="connsiteX475"/>
              <a:gd fmla="*/ 4267200 h 4267200" name="connsiteY475"/>
              <a:gd fmla="*/ 169669 w 12192000" name="connsiteX476"/>
              <a:gd fmla="*/ 4216852 h 4267200" name="connsiteY476"/>
              <a:gd fmla="*/ 687572 w 12192000" name="connsiteX477"/>
              <a:gd fmla="*/ 3925629 h 4267200" name="connsiteY477"/>
              <a:gd fmla="*/ 1138365 w 12192000" name="connsiteX478"/>
              <a:gd fmla="*/ 3774515 h 4267200" name="connsiteY478"/>
              <a:gd fmla="*/ 1505579 w 12192000" name="connsiteX479"/>
              <a:gd fmla="*/ 3655526 h 4267200" name="connsiteY479"/>
              <a:gd fmla="*/ 1313114 w 12192000" name="connsiteX480"/>
              <a:gd fmla="*/ 3655216 h 4267200" name="connsiteY480"/>
              <a:gd fmla="*/ 1109304 w 12192000" name="connsiteX481"/>
              <a:gd fmla="*/ 3669030 h 4267200" name="connsiteY481"/>
              <a:gd fmla="*/ 258951 w 12192000" name="connsiteX482"/>
              <a:gd fmla="*/ 4111994 h 4267200" name="connsiteY482"/>
              <a:gd fmla="*/ 80807 w 12192000" name="connsiteX483"/>
              <a:gd fmla="*/ 4267200 h 4267200" name="connsiteY483"/>
              <a:gd fmla="*/ 0 w 12192000" name="connsiteX484"/>
              <a:gd fmla="*/ 4267200 h 4267200" name="connsiteY484"/>
              <a:gd fmla="*/ 0 w 12192000" name="connsiteX485"/>
              <a:gd fmla="*/ 4233763 h 4267200" name="connsiteY485"/>
              <a:gd fmla="*/ 36881 w 12192000" name="connsiteX486"/>
              <a:gd fmla="*/ 4200118 h 4267200" name="connsiteY486"/>
              <a:gd fmla="*/ 910534 w 12192000" name="connsiteX487"/>
              <a:gd fmla="*/ 3629753 h 4267200" name="connsiteY487"/>
              <a:gd fmla="*/ 1578717 w 12192000" name="connsiteX488"/>
              <a:gd fmla="*/ 3575982 h 4267200" name="connsiteY488"/>
              <a:gd fmla="*/ 2338780 w 12192000" name="connsiteX489"/>
              <a:gd fmla="*/ 3033725 h 4267200" name="connsiteY489"/>
              <a:gd fmla="*/ 1807991 w 12192000" name="connsiteX490"/>
              <a:gd fmla="*/ 2807184 h 4267200" name="connsiteY490"/>
              <a:gd fmla="*/ 1416358 w 12192000" name="connsiteX491"/>
              <a:gd fmla="*/ 3112571 h 4267200" name="connsiteY491"/>
              <a:gd fmla="*/ 939066 w 12192000" name="connsiteX492"/>
              <a:gd fmla="*/ 3378798 h 4267200" name="connsiteY492"/>
              <a:gd fmla="*/ 115099 w 12192000" name="connsiteX493"/>
              <a:gd fmla="*/ 3607650 h 4267200" name="connsiteY493"/>
              <a:gd fmla="*/ 97284 w 12192000" name="connsiteX494"/>
              <a:gd fmla="*/ 3520393 h 4267200" name="connsiteY494"/>
              <a:gd fmla="*/ 922050 w 12192000" name="connsiteX495"/>
              <a:gd fmla="*/ 3074867 h 4267200" name="connsiteY495"/>
              <a:gd fmla="*/ 1405265 w 12192000" name="connsiteX496"/>
              <a:gd fmla="*/ 3016319 h 4267200" name="connsiteY496"/>
              <a:gd fmla="*/ 1407512 w 12192000" name="connsiteX497"/>
              <a:gd fmla="*/ 3018001 h 4267200" name="connsiteY497"/>
              <a:gd fmla="*/ 1726266 w 12192000" name="connsiteX498"/>
              <a:gd fmla="*/ 2777274 h 4267200" name="connsiteY498"/>
              <a:gd fmla="*/ 625390 w 12192000" name="connsiteX499"/>
              <a:gd fmla="*/ 2514541 h 4267200" name="connsiteY499"/>
              <a:gd fmla="*/ 619799 w 12192000" name="connsiteX500"/>
              <a:gd fmla="*/ 2527180 h 4267200" name="connsiteY500"/>
              <a:gd fmla="*/ 310030 w 12192000" name="connsiteX501"/>
              <a:gd fmla="*/ 2771818 h 4267200" name="connsiteY501"/>
              <a:gd fmla="*/ 173877 w 12192000" name="connsiteX502"/>
              <a:gd fmla="*/ 2937056 h 4267200" name="connsiteY502"/>
              <a:gd fmla="*/ 77889 w 12192000" name="connsiteX503"/>
              <a:gd fmla="*/ 3138440 h 4267200" name="connsiteY503"/>
              <a:gd fmla="*/ 0 w 12192000" name="connsiteX504"/>
              <a:gd fmla="*/ 3271395 h 4267200" name="connsiteY504"/>
              <a:gd fmla="*/ 0 w 12192000" name="connsiteX505"/>
              <a:gd fmla="*/ 3153002 h 4267200" name="connsiteY505"/>
              <a:gd fmla="*/ 2386 w 12192000" name="connsiteX506"/>
              <a:gd fmla="*/ 3149203 h 4267200" name="connsiteY506"/>
              <a:gd fmla="*/ 89753 w 12192000" name="connsiteX507"/>
              <a:gd fmla="*/ 2987702 h 4267200" name="connsiteY507"/>
              <a:gd fmla="*/ 76869 w 12192000" name="connsiteX508"/>
              <a:gd fmla="*/ 3005404 h 4267200" name="connsiteY508"/>
              <a:gd fmla="*/ 32049 w 12192000" name="connsiteX509"/>
              <a:gd fmla="*/ 3065814 h 4267200" name="connsiteY509"/>
              <a:gd fmla="*/ 0 w 12192000" name="connsiteX510"/>
              <a:gd fmla="*/ 3108744 h 4267200" name="connsiteY510"/>
              <a:gd fmla="*/ 0 w 12192000" name="connsiteX511"/>
              <a:gd fmla="*/ 3058059 h 4267200" name="connsiteY511"/>
              <a:gd fmla="*/ 7610 w 12192000" name="connsiteX512"/>
              <a:gd fmla="*/ 3047889 h 4267200" name="connsiteY512"/>
              <a:gd fmla="*/ 52419 w 12192000" name="connsiteX513"/>
              <a:gd fmla="*/ 2987479 h 4267200" name="connsiteY513"/>
              <a:gd fmla="*/ 59142 w 12192000" name="connsiteX514"/>
              <a:gd fmla="*/ 2978488 h 4267200" name="connsiteY514"/>
              <a:gd fmla="*/ 0 w 12192000" name="connsiteX515"/>
              <a:gd fmla="*/ 3015334 h 4267200" name="connsiteY515"/>
              <a:gd fmla="*/ 0 w 12192000" name="connsiteX516"/>
              <a:gd fmla="*/ 2914286 h 4267200" name="connsiteY516"/>
              <a:gd fmla="*/ 36383 w 12192000" name="connsiteX517"/>
              <a:gd fmla="*/ 2901128 h 4267200" name="connsiteY517"/>
              <a:gd fmla="*/ 156329 w 12192000" name="connsiteX518"/>
              <a:gd fmla="*/ 2840533 h 4267200" name="connsiteY518"/>
              <a:gd fmla="*/ 358355 w 12192000" name="connsiteX519"/>
              <a:gd fmla="*/ 2620471 h 4267200" name="connsiteY519"/>
              <a:gd fmla="*/ 510577 w 12192000" name="connsiteX520"/>
              <a:gd fmla="*/ 2501244 h 4267200" name="connsiteY520"/>
              <a:gd fmla="*/ 211967 w 12192000" name="connsiteX521"/>
              <a:gd fmla="*/ 2479171 h 4267200" name="connsiteY521"/>
              <a:gd fmla="*/ 0 w 12192000" name="connsiteX522"/>
              <a:gd fmla="*/ 2476398 h 4267200" name="connsiteY522"/>
              <a:gd fmla="*/ 0 w 12192000" name="connsiteX523"/>
              <a:gd fmla="*/ 2389189 h 4267200" name="connsiteY523"/>
              <a:gd fmla="*/ 103062 w 12192000" name="connsiteX524"/>
              <a:gd fmla="*/ 2389518 h 4267200" name="connsiteY524"/>
              <a:gd fmla="*/ 510734 w 12192000" name="connsiteX525"/>
              <a:gd fmla="*/ 2416201 h 4267200" name="connsiteY525"/>
              <a:gd fmla="*/ 279257 w 12192000" name="connsiteX526"/>
              <a:gd fmla="*/ 2092102 h 4267200" name="connsiteY526"/>
              <a:gd fmla="*/ 65265 w 12192000" name="connsiteX527"/>
              <a:gd fmla="*/ 2006049 h 4267200" name="connsiteY527"/>
              <a:gd fmla="*/ 0 w 12192000" name="connsiteX528"/>
              <a:gd fmla="*/ 1982532 h 4267200" name="connsiteY528"/>
              <a:gd fmla="*/ 0 w 12192000" name="connsiteX529"/>
              <a:gd fmla="*/ 1912789 h 4267200" name="connsiteY529"/>
              <a:gd fmla="*/ 97460 w 12192000" name="connsiteX530"/>
              <a:gd fmla="*/ 1953725 h 4267200" name="connsiteY530"/>
              <a:gd fmla="*/ 221272 w 12192000" name="connsiteX531"/>
              <a:gd fmla="*/ 1980766 h 4267200" name="connsiteY531"/>
              <a:gd fmla="*/ 116765 w 12192000" name="connsiteX532"/>
              <a:gd fmla="*/ 1911033 h 4267200" name="connsiteY532"/>
              <a:gd fmla="*/ 16405 w 12192000" name="connsiteX533"/>
              <a:gd fmla="*/ 1803412 h 4267200" name="connsiteY533"/>
              <a:gd fmla="*/ 0 w 12192000" name="connsiteX534"/>
              <a:gd fmla="*/ 1784777 h 4267200" name="connsiteY534"/>
              <a:gd fmla="*/ 0 w 12192000" name="connsiteX535"/>
              <a:gd fmla="*/ 1740082 h 4267200" name="connsiteY535"/>
              <a:gd fmla="*/ 39394 w 12192000" name="connsiteX536"/>
              <a:gd fmla="*/ 1784856 h 4267200" name="connsiteY536"/>
              <a:gd fmla="*/ 135813 w 12192000" name="connsiteX537"/>
              <a:gd fmla="*/ 1888838 h 4267200" name="connsiteY537"/>
              <a:gd fmla="*/ 242575 w 12192000" name="connsiteX538"/>
              <a:gd fmla="*/ 1958841 h 4267200" name="connsiteY538"/>
              <a:gd fmla="*/ 82197 w 12192000" name="connsiteX539"/>
              <a:gd fmla="*/ 1754826 h 4267200" name="connsiteY539"/>
              <a:gd fmla="*/ 0 w 12192000" name="connsiteX540"/>
              <a:gd fmla="*/ 1679650 h 4267200" name="connsiteY540"/>
              <a:gd fmla="*/ 0 w 12192000" name="connsiteX541"/>
              <a:gd fmla="*/ 1602463 h 4267200" name="connsiteY541"/>
              <a:gd fmla="*/ 84689 w 12192000" name="connsiteX542"/>
              <a:gd fmla="*/ 1677442 h 4267200" name="connsiteY542"/>
              <a:gd fmla="*/ 298437 w 12192000" name="connsiteX543"/>
              <a:gd fmla="*/ 1968019 h 4267200" name="connsiteY543"/>
              <a:gd fmla="*/ 227269 w 12192000" name="connsiteX544"/>
              <a:gd fmla="*/ 1114064 h 4267200" name="connsiteY544"/>
              <a:gd fmla="*/ 248003 w 12192000" name="connsiteX545"/>
              <a:gd fmla="*/ 1089613 h 4267200" name="connsiteY545"/>
              <a:gd fmla="*/ 427020 w 12192000" name="connsiteX546"/>
              <a:gd fmla="*/ 1619803 h 4267200" name="connsiteY546"/>
              <a:gd fmla="*/ 340345 w 12192000" name="connsiteX547"/>
              <a:gd fmla="*/ 2027739 h 4267200" name="connsiteY547"/>
              <a:gd fmla="*/ 360865 w 12192000" name="connsiteX548"/>
              <a:gd fmla="*/ 2044827 h 4267200" name="connsiteY548"/>
              <a:gd fmla="*/ 560414 w 12192000" name="connsiteX549"/>
              <a:gd fmla="*/ 2421457 h 4267200" name="connsiteY549"/>
              <a:gd fmla="*/ 1359703 w 12192000" name="connsiteX550"/>
              <a:gd fmla="*/ 2578554 h 4267200" name="connsiteY550"/>
              <a:gd fmla="*/ 1359422 w 12192000" name="connsiteX551"/>
              <a:gd fmla="*/ 2577994 h 4267200" name="connsiteY551"/>
              <a:gd fmla="*/ 828701 w 12192000" name="connsiteX552"/>
              <a:gd fmla="*/ 1839520 h 4267200" name="connsiteY552"/>
              <a:gd fmla="*/ 494427 w 12192000" name="connsiteX553"/>
              <a:gd fmla="*/ 1092333 h 4267200" name="connsiteY553"/>
              <a:gd fmla="*/ 506322 w 12192000" name="connsiteX554"/>
              <a:gd fmla="*/ 1020997 h 4267200" name="connsiteY554"/>
              <a:gd fmla="*/ 4570198 w 12192000" name="connsiteX555"/>
              <a:gd fmla="*/ 978081 h 4267200" name="connsiteY555"/>
              <a:gd fmla="*/ 4523691 w 12192000" name="connsiteX556"/>
              <a:gd fmla="*/ 1127776 h 4267200" name="connsiteY556"/>
              <a:gd fmla="*/ 4509875 w 12192000" name="connsiteX557"/>
              <a:gd fmla="*/ 1167552 h 4267200" name="connsiteY557"/>
              <a:gd fmla="*/ 4478168 w 12192000" name="connsiteX558"/>
              <a:gd fmla="*/ 1260735 h 4267200" name="connsiteY558"/>
              <a:gd fmla="*/ 4409309 w 12192000" name="connsiteX559"/>
              <a:gd fmla="*/ 1666996 h 4267200" name="connsiteY559"/>
              <a:gd fmla="*/ 4370031 w 12192000" name="connsiteX560"/>
              <a:gd fmla="*/ 1955666 h 4267200" name="connsiteY560"/>
              <a:gd fmla="*/ 4570198 w 12192000" name="connsiteX561"/>
              <a:gd fmla="*/ 978081 h 4267200" name="connsiteY561"/>
              <a:gd fmla="*/ 12149131 w 12192000" name="connsiteX562"/>
              <a:gd fmla="*/ 959050 h 4267200" name="connsiteY562"/>
              <a:gd fmla="*/ 12105664 w 12192000" name="connsiteX563"/>
              <a:gd fmla="*/ 1006960 h 4267200" name="connsiteY563"/>
              <a:gd fmla="*/ 11883102 w 12192000" name="connsiteX564"/>
              <a:gd fmla="*/ 1184424 h 4267200" name="connsiteY564"/>
              <a:gd fmla="*/ 11665174 w 12192000" name="connsiteX565"/>
              <a:gd fmla="*/ 1317493 h 4267200" name="connsiteY565"/>
              <a:gd fmla="*/ 11590337 w 12192000" name="connsiteX566"/>
              <a:gd fmla="*/ 1348256 h 4267200" name="connsiteY566"/>
              <a:gd fmla="*/ 11492588 w 12192000" name="connsiteX567"/>
              <a:gd fmla="*/ 1390573 h 4267200" name="connsiteY567"/>
              <a:gd fmla="*/ 11888865 w 12192000" name="connsiteX568"/>
              <a:gd fmla="*/ 1220988 h 4267200" name="connsiteY568"/>
              <a:gd fmla="*/ 12149131 w 12192000" name="connsiteX569"/>
              <a:gd fmla="*/ 959050 h 4267200" name="connsiteY569"/>
              <a:gd fmla="*/ 4557898 w 12192000" name="connsiteX570"/>
              <a:gd fmla="*/ 900011 h 4267200" name="connsiteY570"/>
              <a:gd fmla="*/ 4344840 w 12192000" name="connsiteX571"/>
              <a:gd fmla="*/ 1922038 h 4267200" name="connsiteY571"/>
              <a:gd fmla="*/ 4378710 w 12192000" name="connsiteX572"/>
              <a:gd fmla="*/ 1665516 h 4267200" name="connsiteY572"/>
              <a:gd fmla="*/ 4448798 w 12192000" name="connsiteX573"/>
              <a:gd fmla="*/ 1253024 h 4267200" name="connsiteY573"/>
              <a:gd fmla="*/ 4480315 w 12192000" name="connsiteX574"/>
              <a:gd fmla="*/ 1158454 h 4267200" name="connsiteY574"/>
              <a:gd fmla="*/ 4494133 w 12192000" name="connsiteX575"/>
              <a:gd fmla="*/ 1118676 h 4267200" name="connsiteY575"/>
              <a:gd fmla="*/ 4557898 w 12192000" name="connsiteX576"/>
              <a:gd fmla="*/ 900011 h 4267200" name="connsiteY576"/>
              <a:gd fmla="*/ 5870151 w 12192000" name="connsiteX577"/>
              <a:gd fmla="*/ 898890 h 4267200" name="connsiteY577"/>
              <a:gd fmla="*/ 5861335 w 12192000" name="connsiteX578"/>
              <a:gd fmla="*/ 899177 h 4267200" name="connsiteY578"/>
              <a:gd fmla="*/ 5843702 w 12192000" name="connsiteX579"/>
              <a:gd fmla="*/ 899748 h 4267200" name="connsiteY579"/>
              <a:gd fmla="*/ 5651107 w 12192000" name="connsiteX580"/>
              <a:gd fmla="*/ 920306 h 4267200" name="connsiteY580"/>
              <a:gd fmla="*/ 5459407 w 12192000" name="connsiteX581"/>
              <a:gd fmla="*/ 940975 h 4267200" name="connsiteY581"/>
              <a:gd fmla="*/ 5374846 w 12192000" name="connsiteX582"/>
              <a:gd fmla="*/ 941988 h 4267200" name="connsiteY582"/>
              <a:gd fmla="*/ 5256105 w 12192000" name="connsiteX583"/>
              <a:gd fmla="*/ 945632 h 4267200" name="connsiteY583"/>
              <a:gd fmla="*/ 5107071 w 12192000" name="connsiteX584"/>
              <a:gd fmla="*/ 969720 h 4267200" name="connsiteY584"/>
              <a:gd fmla="*/ 4998681 w 12192000" name="connsiteX585"/>
              <a:gd fmla="*/ 988771 h 4267200" name="connsiteY585"/>
              <a:gd fmla="*/ 5870151 w 12192000" name="connsiteX586"/>
              <a:gd fmla="*/ 898890 h 4267200" name="connsiteY586"/>
              <a:gd fmla="*/ 12190084 w 12192000" name="connsiteX587"/>
              <a:gd fmla="*/ 854709 h 4267200" name="connsiteY587"/>
              <a:gd fmla="*/ 12162947 w 12192000" name="connsiteX588"/>
              <a:gd fmla="*/ 879275 h 4267200" name="connsiteY588"/>
              <a:gd fmla="*/ 11721478 w 12192000" name="connsiteX589"/>
              <a:gd fmla="*/ 1216434 h 4267200" name="connsiteY589"/>
              <a:gd fmla="*/ 11680712 w 12192000" name="connsiteX590"/>
              <a:gd fmla="*/ 1239730 h 4267200" name="connsiteY590"/>
              <a:gd fmla="*/ 11505347 w 12192000" name="connsiteX591"/>
              <a:gd fmla="*/ 1352837 h 4267200" name="connsiteY591"/>
              <a:gd fmla="*/ 11580962 w 12192000" name="connsiteX592"/>
              <a:gd fmla="*/ 1321759 h 4267200" name="connsiteY592"/>
              <a:gd fmla="*/ 11654234 w 12192000" name="connsiteX593"/>
              <a:gd fmla="*/ 1291618 h 4267200" name="connsiteY593"/>
              <a:gd fmla="*/ 11867274 w 12192000" name="connsiteX594"/>
              <a:gd fmla="*/ 1160983 h 4267200" name="connsiteY594"/>
              <a:gd fmla="*/ 12086035 w 12192000" name="connsiteX595"/>
              <a:gd fmla="*/ 986418 h 4267200" name="connsiteY595"/>
              <a:gd fmla="*/ 12190084 w 12192000" name="connsiteX596"/>
              <a:gd fmla="*/ 854709 h 4267200" name="connsiteY596"/>
              <a:gd fmla="*/ 5504425 w 12192000" name="connsiteX597"/>
              <a:gd fmla="*/ 848067 h 4267200" name="connsiteY597"/>
              <a:gd fmla="*/ 4968849 w 12192000" name="connsiteX598"/>
              <a:gd fmla="*/ 962318 h 4267200" name="connsiteY598"/>
              <a:gd fmla="*/ 5104039 w 12192000" name="connsiteX599"/>
              <a:gd fmla="*/ 940634 h 4267200" name="connsiteY599"/>
              <a:gd fmla="*/ 5256311 w 12192000" name="connsiteX600"/>
              <a:gd fmla="*/ 916490 h 4267200" name="connsiteY600"/>
              <a:gd fmla="*/ 5377381 w 12192000" name="connsiteX601"/>
              <a:gd fmla="*/ 912671 h 4267200" name="connsiteY601"/>
              <a:gd fmla="*/ 5460148 w 12192000" name="connsiteX602"/>
              <a:gd fmla="*/ 911442 h 4267200" name="connsiteY602"/>
              <a:gd fmla="*/ 5648971 w 12192000" name="connsiteX603"/>
              <a:gd fmla="*/ 891331 h 4267200" name="connsiteY603"/>
              <a:gd fmla="*/ 5844807 w 12192000" name="connsiteX604"/>
              <a:gd fmla="*/ 870718 h 4267200" name="connsiteY604"/>
              <a:gd fmla="*/ 5862975 w 12192000" name="connsiteX605"/>
              <a:gd fmla="*/ 869756 h 4267200" name="connsiteY605"/>
              <a:gd fmla="*/ 5920887 w 12192000" name="connsiteX606"/>
              <a:gd fmla="*/ 865929 h 4267200" name="connsiteY606"/>
              <a:gd fmla="*/ 5504425 w 12192000" name="connsiteX607"/>
              <a:gd fmla="*/ 848067 h 4267200" name="connsiteY607"/>
              <a:gd fmla="*/ 8924104 w 12192000" name="connsiteX608"/>
              <a:gd fmla="*/ 777000 h 4267200" name="connsiteY608"/>
              <a:gd fmla="*/ 8921999 w 12192000" name="connsiteX609"/>
              <a:gd fmla="*/ 794136 h 4267200" name="connsiteY609"/>
              <a:gd fmla="*/ 8916066 w 12192000" name="connsiteX610"/>
              <a:gd fmla="*/ 843129 h 4267200" name="connsiteY610"/>
              <a:gd fmla="*/ 8909852 w 12192000" name="connsiteX611"/>
              <a:gd fmla="*/ 1005313 h 4267200" name="connsiteY611"/>
              <a:gd fmla="*/ 8936982 w 12192000" name="connsiteX612"/>
              <a:gd fmla="*/ 1614896 h 4267200" name="connsiteY612"/>
              <a:gd fmla="*/ 8939706 w 12192000" name="connsiteX613"/>
              <a:gd fmla="*/ 1632791 h 4267200" name="connsiteY613"/>
              <a:gd fmla="*/ 8946691 w 12192000" name="connsiteX614"/>
              <a:gd fmla="*/ 1680170 h 4267200" name="connsiteY614"/>
              <a:gd fmla="*/ 8947643 w 12192000" name="connsiteX615"/>
              <a:gd fmla="*/ 1649028 h 4267200" name="connsiteY615"/>
              <a:gd fmla="*/ 8931687 w 12192000" name="connsiteX616"/>
              <a:gd fmla="*/ 871628 h 4267200" name="connsiteY616"/>
              <a:gd fmla="*/ 8929804 w 12192000" name="connsiteX617"/>
              <a:gd fmla="*/ 850229 h 4267200" name="connsiteY617"/>
              <a:gd fmla="*/ 8924104 w 12192000" name="connsiteX618"/>
              <a:gd fmla="*/ 777000 h 4267200" name="connsiteY618"/>
              <a:gd fmla="*/ 8951219 w 12192000" name="connsiteX619"/>
              <a:gd fmla="*/ 764662 h 4267200" name="connsiteY619"/>
              <a:gd fmla="*/ 8957270 w 12192000" name="connsiteX620"/>
              <a:gd fmla="*/ 847698 h 4267200" name="connsiteY620"/>
              <a:gd fmla="*/ 8959153 w 12192000" name="connsiteX621"/>
              <a:gd fmla="*/ 869097 h 4267200" name="connsiteY621"/>
              <a:gd fmla="*/ 8976081 w 12192000" name="connsiteX622"/>
              <a:gd fmla="*/ 1619865 h 4267200" name="connsiteY622"/>
              <a:gd fmla="*/ 8951219 w 12192000" name="connsiteX623"/>
              <a:gd fmla="*/ 764662 h 4267200" name="connsiteY623"/>
              <a:gd fmla="*/ 8898081 w 12192000" name="connsiteX624"/>
              <a:gd fmla="*/ 630137 h 4267200" name="connsiteY624"/>
              <a:gd fmla="*/ 8910095 w 12192000" name="connsiteX625"/>
              <a:gd fmla="*/ 1626691 h 4267200" name="connsiteY625"/>
              <a:gd fmla="*/ 8908822 w 12192000" name="connsiteX626"/>
              <a:gd fmla="*/ 1619067 h 4267200" name="connsiteY626"/>
              <a:gd fmla="*/ 8881669 w 12192000" name="connsiteX627"/>
              <a:gd fmla="*/ 1004967 h 4267200" name="connsiteY627"/>
              <a:gd fmla="*/ 8888265 w 12192000" name="connsiteX628"/>
              <a:gd fmla="*/ 840369 h 4267200" name="connsiteY628"/>
              <a:gd fmla="*/ 8894429 w 12192000" name="connsiteX629"/>
              <a:gd fmla="*/ 790831 h 4267200" name="connsiteY629"/>
              <a:gd fmla="*/ 8898081 w 12192000" name="connsiteX630"/>
              <a:gd fmla="*/ 630137 h 4267200" name="connsiteY630"/>
              <a:gd fmla="*/ 11491396 w 12192000" name="connsiteX631"/>
              <a:gd fmla="*/ 623931 h 4267200" name="connsiteY631"/>
              <a:gd fmla="*/ 11413329 w 12192000" name="connsiteX632"/>
              <a:gd fmla="*/ 662344 h 4267200" name="connsiteY632"/>
              <a:gd fmla="*/ 10966547 w 12192000" name="connsiteX633"/>
              <a:gd fmla="*/ 818916 h 4267200" name="connsiteY633"/>
              <a:gd fmla="*/ 10498883 w 12192000" name="connsiteX634"/>
              <a:gd fmla="*/ 1111507 h 4267200" name="connsiteY634"/>
              <a:gd fmla="*/ 10671292 w 12192000" name="connsiteX635"/>
              <a:gd fmla="*/ 1035777 h 4267200" name="connsiteY635"/>
              <a:gd fmla="*/ 10685894 w 12192000" name="connsiteX636"/>
              <a:gd fmla="*/ 1027151 h 4267200" name="connsiteY636"/>
              <a:gd fmla="*/ 11104337 w 12192000" name="connsiteX637"/>
              <a:gd fmla="*/ 817377 h 4267200" name="connsiteY637"/>
              <a:gd fmla="*/ 11491396 w 12192000" name="connsiteX638"/>
              <a:gd fmla="*/ 623931 h 4267200" name="connsiteY638"/>
              <a:gd fmla="*/ 10779304 w 12192000" name="connsiteX639"/>
              <a:gd fmla="*/ 584486 h 4267200" name="connsiteY639"/>
              <a:gd fmla="*/ 10658378 w 12192000" name="connsiteX640"/>
              <a:gd fmla="*/ 772788 h 4267200" name="connsiteY640"/>
              <a:gd fmla="*/ 10475581 w 12192000" name="connsiteX641"/>
              <a:gd fmla="*/ 1070739 h 4267200" name="connsiteY641"/>
              <a:gd fmla="*/ 10735178 w 12192000" name="connsiteX642"/>
              <a:gd fmla="*/ 693281 h 4267200" name="connsiteY642"/>
              <a:gd fmla="*/ 10132488 w 12192000" name="connsiteX643"/>
              <a:gd fmla="*/ 518596 h 4267200" name="connsiteY643"/>
              <a:gd fmla="*/ 9879465 w 12192000" name="connsiteX644"/>
              <a:gd fmla="*/ 567273 h 4267200" name="connsiteY644"/>
              <a:gd fmla="*/ 9364243 w 12192000" name="connsiteX645"/>
              <a:gd fmla="*/ 809468 h 4267200" name="connsiteY645"/>
              <a:gd fmla="*/ 9366655 w 12192000" name="connsiteX646"/>
              <a:gd fmla="*/ 809848 h 4267200" name="connsiteY646"/>
              <a:gd fmla="*/ 9914233 w 12192000" name="connsiteX647"/>
              <a:gd fmla="*/ 596159 h 4267200" name="connsiteY647"/>
              <a:gd fmla="*/ 10264524 w 12192000" name="connsiteX648"/>
              <a:gd fmla="*/ 501747 h 4267200" name="connsiteY648"/>
              <a:gd fmla="*/ 9922837 w 12192000" name="connsiteX649"/>
              <a:gd fmla="*/ 622979 h 4267200" name="connsiteY649"/>
              <a:gd fmla="*/ 9416908 w 12192000" name="connsiteX650"/>
              <a:gd fmla="*/ 818889 h 4267200" name="connsiteY650"/>
              <a:gd fmla="*/ 9418234 w 12192000" name="connsiteX651"/>
              <a:gd fmla="*/ 818810 h 4267200" name="connsiteY651"/>
              <a:gd fmla="*/ 10264524 w 12192000" name="connsiteX652"/>
              <a:gd fmla="*/ 501747 h 4267200" name="connsiteY652"/>
              <a:gd fmla="*/ 10802699 w 12192000" name="connsiteX653"/>
              <a:gd fmla="*/ 488163 h 4267200" name="connsiteY653"/>
              <a:gd fmla="*/ 10618739 w 12192000" name="connsiteX654"/>
              <a:gd fmla="*/ 734118 h 4267200" name="connsiteY654"/>
              <a:gd fmla="*/ 10604580 w 12192000" name="connsiteX655"/>
              <a:gd fmla="*/ 753877 h 4267200" name="connsiteY655"/>
              <a:gd fmla="*/ 10529643 w 12192000" name="connsiteX656"/>
              <a:gd fmla="*/ 867004 h 4267200" name="connsiteY656"/>
              <a:gd fmla="*/ 10462194 w 12192000" name="connsiteX657"/>
              <a:gd fmla="*/ 1035452 h 4267200" name="connsiteY657"/>
              <a:gd fmla="*/ 10635117 w 12192000" name="connsiteX658"/>
              <a:gd fmla="*/ 757788 h 4267200" name="connsiteY658"/>
              <a:gd fmla="*/ 10802699 w 12192000" name="connsiteX659"/>
              <a:gd fmla="*/ 488163 h 4267200" name="connsiteY659"/>
              <a:gd fmla="*/ 10359107 w 12192000" name="connsiteX660"/>
              <a:gd fmla="*/ 485136 h 4267200" name="connsiteY660"/>
              <a:gd fmla="*/ 9515108 w 12192000" name="connsiteX661"/>
              <a:gd fmla="*/ 825701 h 4267200" name="connsiteY661"/>
              <a:gd fmla="*/ 10359107 w 12192000" name="connsiteX662"/>
              <a:gd fmla="*/ 485136 h 4267200" name="connsiteY662"/>
              <a:gd fmla="*/ 11886089 w 12192000" name="connsiteX663"/>
              <a:gd fmla="*/ 483936 h 4267200" name="connsiteY663"/>
              <a:gd fmla="*/ 11622890 w 12192000" name="connsiteX664"/>
              <a:gd fmla="*/ 661575 h 4267200" name="connsiteY664"/>
              <a:gd fmla="*/ 11038640 w 12192000" name="connsiteX665"/>
              <a:gd fmla="*/ 996875 h 4267200" name="connsiteY665"/>
              <a:gd fmla="*/ 10561310 w 12192000" name="connsiteX666"/>
              <a:gd fmla="*/ 1145020 h 4267200" name="connsiteY666"/>
              <a:gd fmla="*/ 10675127 w 12192000" name="connsiteX667"/>
              <a:gd fmla="*/ 1163586 h 4267200" name="connsiteY667"/>
              <a:gd fmla="*/ 11120351 w 12192000" name="connsiteX668"/>
              <a:gd fmla="*/ 990907 h 4267200" name="connsiteY668"/>
              <a:gd fmla="*/ 11648506 w 12192000" name="connsiteX669"/>
              <a:gd fmla="*/ 680145 h 4267200" name="connsiteY669"/>
              <a:gd fmla="*/ 11886089 w 12192000" name="connsiteX670"/>
              <a:gd fmla="*/ 483936 h 4267200" name="connsiteY670"/>
              <a:gd fmla="*/ 3607114 w 12192000" name="connsiteX671"/>
              <a:gd fmla="*/ 467441 h 4267200" name="connsiteY671"/>
              <a:gd fmla="*/ 3296242 w 12192000" name="connsiteX672"/>
              <a:gd fmla="*/ 807991 h 4267200" name="connsiteY672"/>
              <a:gd fmla="*/ 3174674 w 12192000" name="connsiteX673"/>
              <a:gd fmla="*/ 919759 h 4267200" name="connsiteY673"/>
              <a:gd fmla="*/ 3042978 w 12192000" name="connsiteX674"/>
              <a:gd fmla="*/ 1054894 h 4267200" name="connsiteY674"/>
              <a:gd fmla="*/ 2968914 w 12192000" name="connsiteX675"/>
              <a:gd fmla="*/ 1133756 h 4267200" name="connsiteY675"/>
              <a:gd fmla="*/ 3103823 w 12192000" name="connsiteX676"/>
              <a:gd fmla="*/ 1026814 h 4267200" name="connsiteY676"/>
              <a:gd fmla="*/ 3607114 w 12192000" name="connsiteX677"/>
              <a:gd fmla="*/ 467441 h 4267200" name="connsiteY677"/>
              <a:gd fmla="*/ 10784544 w 12192000" name="connsiteX678"/>
              <a:gd fmla="*/ 465669 h 4267200" name="connsiteY678"/>
              <a:gd fmla="*/ 10426419 w 12192000" name="connsiteX679"/>
              <a:gd fmla="*/ 1062158 h 4267200" name="connsiteY679"/>
              <a:gd fmla="*/ 10471732 w 12192000" name="connsiteX680"/>
              <a:gd fmla="*/ 921679 h 4267200" name="connsiteY680"/>
              <a:gd fmla="*/ 10504824 w 12192000" name="connsiteX681"/>
              <a:gd fmla="*/ 852631 h 4267200" name="connsiteY681"/>
              <a:gd fmla="*/ 10582237 w 12192000" name="connsiteX682"/>
              <a:gd fmla="*/ 736692 h 4267200" name="connsiteY682"/>
              <a:gd fmla="*/ 10596401 w 12192000" name="connsiteX683"/>
              <a:gd fmla="*/ 716935 h 4267200" name="connsiteY683"/>
              <a:gd fmla="*/ 10784544 w 12192000" name="connsiteX684"/>
              <a:gd fmla="*/ 465669 h 4267200" name="connsiteY684"/>
              <a:gd fmla="*/ 11916494 w 12192000" name="connsiteX685"/>
              <a:gd fmla="*/ 422768 h 4267200" name="connsiteY685"/>
              <a:gd fmla="*/ 11703185 w 12192000" name="connsiteX686"/>
              <a:gd fmla="*/ 528178 h 4267200" name="connsiteY686"/>
              <a:gd fmla="*/ 11680755 w 12192000" name="connsiteX687"/>
              <a:gd fmla="*/ 543149 h 4267200" name="connsiteY687"/>
              <a:gd fmla="*/ 11116818 w 12192000" name="connsiteX688"/>
              <a:gd fmla="*/ 842623 h 4267200" name="connsiteY688"/>
              <a:gd fmla="*/ 10700164 w 12192000" name="connsiteX689"/>
              <a:gd fmla="*/ 1051220 h 4267200" name="connsiteY689"/>
              <a:gd fmla="*/ 10685570 w 12192000" name="connsiteX690"/>
              <a:gd fmla="*/ 1059849 h 4267200" name="connsiteY690"/>
              <a:gd fmla="*/ 10584288 w 12192000" name="connsiteX691"/>
              <a:gd fmla="*/ 1113543 h 4267200" name="connsiteY691"/>
              <a:gd fmla="*/ 11026698 w 12192000" name="connsiteX692"/>
              <a:gd fmla="*/ 971858 h 4267200" name="connsiteY692"/>
              <a:gd fmla="*/ 11607604 w 12192000" name="connsiteX693"/>
              <a:gd fmla="*/ 638368 h 4267200" name="connsiteY693"/>
              <a:gd fmla="*/ 11919452 w 12192000" name="connsiteX694"/>
              <a:gd fmla="*/ 423380 h 4267200" name="connsiteY694"/>
              <a:gd fmla="*/ 11916494 w 12192000" name="connsiteX695"/>
              <a:gd fmla="*/ 422768 h 4267200" name="connsiteY695"/>
              <a:gd fmla="*/ 8148168 w 12192000" name="connsiteX696"/>
              <a:gd fmla="*/ 416949 h 4267200" name="connsiteY696"/>
              <a:gd fmla="*/ 7862052 w 12192000" name="connsiteX697"/>
              <a:gd fmla="*/ 694330 h 4267200" name="connsiteY697"/>
              <a:gd fmla="*/ 7808002 w 12192000" name="connsiteX698"/>
              <a:gd fmla="*/ 759654 h 4267200" name="connsiteY698"/>
              <a:gd fmla="*/ 8295299 w 12192000" name="connsiteX699"/>
              <a:gd fmla="*/ 416143 h 4267200" name="connsiteY699"/>
              <a:gd fmla="*/ 8309124 w 12192000" name="connsiteX700"/>
              <a:gd fmla="*/ 534021 h 4267200" name="connsiteY700"/>
              <a:gd fmla="*/ 8293154 w 12192000" name="connsiteX701"/>
              <a:gd fmla="*/ 672115 h 4267200" name="connsiteY701"/>
              <a:gd fmla="*/ 8279099 w 12192000" name="connsiteX702"/>
              <a:gd fmla="*/ 769176 h 4267200" name="connsiteY702"/>
              <a:gd fmla="*/ 8309186 w 12192000" name="connsiteX703"/>
              <a:gd fmla="*/ 1060039 h 4267200" name="connsiteY703"/>
              <a:gd fmla="*/ 8410512 w 12192000" name="connsiteX704"/>
              <a:gd fmla="*/ 1511108 h 4267200" name="connsiteY704"/>
              <a:gd fmla="*/ 8351657 w 12192000" name="connsiteX705"/>
              <a:gd fmla="*/ 521768 h 4267200" name="connsiteY705"/>
              <a:gd fmla="*/ 8295299 w 12192000" name="connsiteX706"/>
              <a:gd fmla="*/ 416143 h 4267200" name="connsiteY706"/>
              <a:gd fmla="*/ 8266483 w 12192000" name="connsiteX707"/>
              <a:gd fmla="*/ 414244 h 4267200" name="connsiteY707"/>
              <a:gd fmla="*/ 8343425 w 12192000" name="connsiteX708"/>
              <a:gd fmla="*/ 1357811 h 4267200" name="connsiteY708"/>
              <a:gd fmla="*/ 8282114 w 12192000" name="connsiteX709"/>
              <a:gd fmla="*/ 1064671 h 4267200" name="connsiteY709"/>
              <a:gd fmla="*/ 8251298 w 12192000" name="connsiteX710"/>
              <a:gd fmla="*/ 766414 h 4267200" name="connsiteY710"/>
              <a:gd fmla="*/ 8265729 w 12192000" name="connsiteX711"/>
              <a:gd fmla="*/ 666939 h 4267200" name="connsiteY711"/>
              <a:gd fmla="*/ 8281494 w 12192000" name="connsiteX712"/>
              <a:gd fmla="*/ 533909 h 4267200" name="connsiteY712"/>
              <a:gd fmla="*/ 8266483 w 12192000" name="connsiteX713"/>
              <a:gd fmla="*/ 414244 h 4267200" name="connsiteY713"/>
              <a:gd fmla="*/ 8140802 w 12192000" name="connsiteX714"/>
              <a:gd fmla="*/ 388720 h 4267200" name="connsiteY714"/>
              <a:gd fmla="*/ 7860379 w 12192000" name="connsiteX715"/>
              <a:gd fmla="*/ 596411 h 4267200" name="connsiteY715"/>
              <a:gd fmla="*/ 7737688 w 12192000" name="connsiteX716"/>
              <a:gd fmla="*/ 790400 h 4267200" name="connsiteY716"/>
              <a:gd fmla="*/ 7726885 w 12192000" name="connsiteX717"/>
              <a:gd fmla="*/ 812869 h 4267200" name="connsiteY717"/>
              <a:gd fmla="*/ 7840490 w 12192000" name="connsiteX718"/>
              <a:gd fmla="*/ 676832 h 4267200" name="connsiteY718"/>
              <a:gd fmla="*/ 8140802 w 12192000" name="connsiteX719"/>
              <a:gd fmla="*/ 388720 h 4267200" name="connsiteY719"/>
              <a:gd fmla="*/ 3744487 w 12192000" name="connsiteX720"/>
              <a:gd fmla="*/ 383136 h 4267200" name="connsiteY720"/>
              <a:gd fmla="*/ 3970213 w 12192000" name="connsiteX721"/>
              <a:gd fmla="*/ 995559 h 4267200" name="connsiteY721"/>
              <a:gd fmla="*/ 3744487 w 12192000" name="connsiteX722"/>
              <a:gd fmla="*/ 383136 h 4267200" name="connsiteY722"/>
              <a:gd fmla="*/ 3624562 w 12192000" name="connsiteX723"/>
              <a:gd fmla="*/ 367041 h 4267200" name="connsiteY723"/>
              <a:gd fmla="*/ 3489712 w 12192000" name="connsiteX724"/>
              <a:gd fmla="*/ 485386 h 4267200" name="connsiteY724"/>
              <a:gd fmla="*/ 3182994 w 12192000" name="connsiteX725"/>
              <a:gd fmla="*/ 828265 h 4267200" name="connsiteY725"/>
              <a:gd fmla="*/ 2892114 w 12192000" name="connsiteX726"/>
              <a:gd fmla="*/ 1172635 h 4267200" name="connsiteY726"/>
              <a:gd fmla="*/ 3021459 w 12192000" name="connsiteX727"/>
              <a:gd fmla="*/ 1035385 h 4267200" name="connsiteY727"/>
              <a:gd fmla="*/ 3153873 w 12192000" name="connsiteX728"/>
              <a:gd fmla="*/ 898971 h 4267200" name="connsiteY728"/>
              <a:gd fmla="*/ 3276511 w 12192000" name="connsiteX729"/>
              <a:gd fmla="*/ 786423 h 4267200" name="connsiteY729"/>
              <a:gd fmla="*/ 3584154 w 12192000" name="connsiteX730"/>
              <a:gd fmla="*/ 448218 h 4267200" name="connsiteY730"/>
              <a:gd fmla="*/ 3624562 w 12192000" name="connsiteX731"/>
              <a:gd fmla="*/ 367041 h 4267200" name="connsiteY731"/>
              <a:gd fmla="*/ 3766672 w 12192000" name="connsiteX732"/>
              <a:gd fmla="*/ 359429 h 4267200" name="connsiteY732"/>
              <a:gd fmla="*/ 3996338 w 12192000" name="connsiteX733"/>
              <a:gd fmla="*/ 968237 h 4267200" name="connsiteY733"/>
              <a:gd fmla="*/ 3766672 w 12192000" name="connsiteX734"/>
              <a:gd fmla="*/ 359429 h 4267200" name="connsiteY734"/>
              <a:gd fmla="*/ 5805386 w 12192000" name="connsiteX735"/>
              <a:gd fmla="*/ 239240 h 4267200" name="connsiteY735"/>
              <a:gd fmla="*/ 5736947 w 12192000" name="connsiteX736"/>
              <a:gd fmla="*/ 261367 h 4267200" name="connsiteY736"/>
              <a:gd fmla="*/ 5427012 w 12192000" name="connsiteX737"/>
              <a:gd fmla="*/ 311272 h 4267200" name="connsiteY737"/>
              <a:gd fmla="*/ 5147818 w 12192000" name="connsiteX738"/>
              <a:gd fmla="*/ 322112 h 4267200" name="connsiteY738"/>
              <a:gd fmla="*/ 5060854 w 12192000" name="connsiteX739"/>
              <a:gd fmla="*/ 311882 h 4267200" name="connsiteY739"/>
              <a:gd fmla="*/ 4945989 w 12192000" name="connsiteX740"/>
              <a:gd fmla="*/ 300516 h 4267200" name="connsiteY740"/>
              <a:gd fmla="*/ 5410479 w 12192000" name="connsiteX741"/>
              <a:gd fmla="*/ 348434 h 4267200" name="connsiteY741"/>
              <a:gd fmla="*/ 5805386 w 12192000" name="connsiteX742"/>
              <a:gd fmla="*/ 239240 h 4267200" name="connsiteY742"/>
              <a:gd fmla="*/ 5905192 w 12192000" name="connsiteX743"/>
              <a:gd fmla="*/ 163079 h 4267200" name="connsiteY743"/>
              <a:gd fmla="*/ 5865655 w 12192000" name="connsiteX744"/>
              <a:gd fmla="*/ 171901 h 4267200" name="connsiteY744"/>
              <a:gd fmla="*/ 5259740 w 12192000" name="connsiteX745"/>
              <a:gd fmla="*/ 257013 h 4267200" name="connsiteY745"/>
              <a:gd fmla="*/ 5208466 w 12192000" name="connsiteX746"/>
              <a:gd fmla="*/ 257550 h 4267200" name="connsiteY746"/>
              <a:gd fmla="*/ 4980204 w 12192000" name="connsiteX747"/>
              <a:gd fmla="*/ 271903 h 4267200" name="connsiteY747"/>
              <a:gd fmla="*/ 5068068 w 12192000" name="connsiteX748"/>
              <a:gd fmla="*/ 282244 h 4267200" name="connsiteY748"/>
              <a:gd fmla="*/ 5153231 w 12192000" name="connsiteX749"/>
              <a:gd fmla="*/ 292240 h 4267200" name="connsiteY749"/>
              <a:gd fmla="*/ 5426491 w 12192000" name="connsiteX750"/>
              <a:gd fmla="*/ 281128 h 4267200" name="connsiteY750"/>
              <a:gd fmla="*/ 5731212 w 12192000" name="connsiteX751"/>
              <a:gd fmla="*/ 231951 h 4267200" name="connsiteY751"/>
              <a:gd fmla="*/ 5905192 w 12192000" name="connsiteX752"/>
              <a:gd fmla="*/ 163079 h 4267200" name="connsiteY752"/>
              <a:gd fmla="*/ 5944437 w 12192000" name="connsiteX753"/>
              <a:gd fmla="*/ 113829 h 4267200" name="connsiteY753"/>
              <a:gd fmla="*/ 5825032 w 12192000" name="connsiteX754"/>
              <a:gd fmla="*/ 146405 h 4267200" name="connsiteY754"/>
              <a:gd fmla="*/ 4955599 w 12192000" name="connsiteX755"/>
              <a:gd fmla="*/ 247008 h 4267200" name="connsiteY755"/>
              <a:gd fmla="*/ 5210104 w 12192000" name="connsiteX756"/>
              <a:gd fmla="*/ 228123 h 4267200" name="connsiteY756"/>
              <a:gd fmla="*/ 5261015 w 12192000" name="connsiteX757"/>
              <a:gd fmla="*/ 227087 h 4267200" name="connsiteY757"/>
              <a:gd fmla="*/ 5861181 w 12192000" name="connsiteX758"/>
              <a:gd fmla="*/ 143093 h 4267200" name="connsiteY758"/>
              <a:gd fmla="*/ 5961252 w 12192000" name="connsiteX759"/>
              <a:gd fmla="*/ 114820 h 4267200" name="connsiteY759"/>
              <a:gd fmla="*/ 5944437 w 12192000" name="connsiteX760"/>
              <a:gd fmla="*/ 113829 h 4267200" name="connsiteY760"/>
              <a:gd fmla="*/ 9095810 w 12192000" name="connsiteX761"/>
              <a:gd fmla="*/ 0 h 4267200" name="connsiteY761"/>
              <a:gd fmla="*/ 9215999 w 12192000" name="connsiteX762"/>
              <a:gd fmla="*/ 0 h 4267200" name="connsiteY762"/>
              <a:gd fmla="*/ 9250991 w 12192000" name="connsiteX763"/>
              <a:gd fmla="*/ 17650 h 4267200" name="connsiteY763"/>
              <a:gd fmla="*/ 9551793 w 12192000" name="connsiteX764"/>
              <a:gd fmla="*/ 69947 h 4267200" name="connsiteY764"/>
              <a:gd fmla="*/ 10211701 w 12192000" name="connsiteX765"/>
              <a:gd fmla="*/ 15192 h 4267200" name="connsiteY765"/>
              <a:gd fmla="*/ 9665014 w 12192000" name="connsiteX766"/>
              <a:gd fmla="*/ 41266 h 4267200" name="connsiteY766"/>
              <a:gd fmla="*/ 9382567 w 12192000" name="connsiteX767"/>
              <a:gd fmla="*/ 18583 h 4267200" name="connsiteY767"/>
              <a:gd fmla="*/ 9283159 w 12192000" name="connsiteX768"/>
              <a:gd fmla="*/ 0 h 4267200" name="connsiteY768"/>
              <a:gd fmla="*/ 9469266 w 12192000" name="connsiteX769"/>
              <a:gd fmla="*/ 0 h 4267200" name="connsiteY769"/>
              <a:gd fmla="*/ 9504117 w 12192000" name="connsiteX770"/>
              <a:gd fmla="*/ 4274 h 4267200" name="connsiteY770"/>
              <a:gd fmla="*/ 9667223 w 12192000" name="connsiteX771"/>
              <a:gd fmla="*/ 13232 h 4267200" name="connsiteY771"/>
              <a:gd fmla="*/ 9887703 w 12192000" name="connsiteX772"/>
              <a:gd fmla="*/ 12601 h 4267200" name="connsiteY772"/>
              <a:gd fmla="*/ 10088930 w 12192000" name="connsiteX773"/>
              <a:gd fmla="*/ 0 h 4267200" name="connsiteY773"/>
              <a:gd fmla="*/ 10544171 w 12192000" name="connsiteX774"/>
              <a:gd fmla="*/ 0 h 4267200" name="connsiteY774"/>
              <a:gd fmla="*/ 10392396 w 12192000" name="connsiteX775"/>
              <a:gd fmla="*/ 36772 h 4267200" name="connsiteY775"/>
              <a:gd fmla="*/ 9413803 w 12192000" name="connsiteX776"/>
              <a:gd fmla="*/ 131277 h 4267200" name="connsiteY776"/>
              <a:gd fmla="*/ 9174626 w 12192000" name="connsiteX777"/>
              <a:gd fmla="*/ 44983 h 4267200" name="connsiteY777"/>
              <a:gd fmla="*/ 8474998 w 12192000" name="connsiteX778"/>
              <a:gd fmla="*/ 0 h 4267200" name="connsiteY778"/>
              <a:gd fmla="*/ 8573502 w 12192000" name="connsiteX779"/>
              <a:gd fmla="*/ 0 h 4267200" name="connsiteY779"/>
              <a:gd fmla="*/ 8659539 w 12192000" name="connsiteX780"/>
              <a:gd fmla="*/ 117664 h 4267200" name="connsiteY780"/>
              <a:gd fmla="*/ 9248507 w 12192000" name="connsiteX781"/>
              <a:gd fmla="*/ 743734 h 4267200" name="connsiteY781"/>
              <a:gd fmla="*/ 9309457 w 12192000" name="connsiteX782"/>
              <a:gd fmla="*/ 795932 h 4267200" name="connsiteY782"/>
              <a:gd fmla="*/ 9785496 w 12192000" name="connsiteX783"/>
              <a:gd fmla="*/ 530713 h 4267200" name="connsiteY783"/>
              <a:gd fmla="*/ 10482828 w 12192000" name="connsiteX784"/>
              <a:gd fmla="*/ 399738 h 4267200" name="connsiteY784"/>
              <a:gd fmla="*/ 10468382 w 12192000" name="connsiteX785"/>
              <a:gd fmla="*/ 461219 h 4267200" name="connsiteY785"/>
              <a:gd fmla="*/ 9430790 w 12192000" name="connsiteX786"/>
              <a:gd fmla="*/ 895589 h 4267200" name="connsiteY786"/>
              <a:gd fmla="*/ 10019780 w 12192000" name="connsiteX787"/>
              <a:gd fmla="*/ 1298815 h 4267200" name="connsiteY787"/>
              <a:gd fmla="*/ 10372218 w 12192000" name="connsiteX788"/>
              <a:gd fmla="*/ 1146081 h 4267200" name="connsiteY788"/>
              <a:gd fmla="*/ 10896429 w 12192000" name="connsiteX789"/>
              <a:gd fmla="*/ 310883 h 4267200" name="connsiteY789"/>
              <a:gd fmla="*/ 10919735 w 12192000" name="connsiteX790"/>
              <a:gd fmla="*/ 318176 h 4267200" name="connsiteY790"/>
              <a:gd fmla="*/ 10637064 w 12192000" name="connsiteX791"/>
              <a:gd fmla="*/ 935661 h 4267200" name="connsiteY791"/>
              <a:gd fmla="*/ 10516995 w 12192000" name="connsiteX792"/>
              <a:gd fmla="*/ 1070245 h 4267200" name="connsiteY792"/>
              <a:gd fmla="*/ 10868835 w 12192000" name="connsiteX793"/>
              <a:gd fmla="*/ 815534 h 4267200" name="connsiteY793"/>
              <a:gd fmla="*/ 11704547 w 12192000" name="connsiteX794"/>
              <a:gd fmla="*/ 465665 h 4267200" name="connsiteY794"/>
              <a:gd fmla="*/ 12033562 w 12192000" name="connsiteX795"/>
              <a:gd fmla="*/ 350012 h 4267200" name="connsiteY795"/>
              <a:gd fmla="*/ 12025537 w 12192000" name="connsiteX796"/>
              <a:gd fmla="*/ 382666 h 4267200" name="connsiteY796"/>
              <a:gd fmla="*/ 11088649 w 12192000" name="connsiteX797"/>
              <a:gd fmla="*/ 1056676 h 4267200" name="connsiteY797"/>
              <a:gd fmla="*/ 10561600 w 12192000" name="connsiteX798"/>
              <a:gd fmla="*/ 1229477 h 4267200" name="connsiteY798"/>
              <a:gd fmla="*/ 10280797 w 12192000" name="connsiteX799"/>
              <a:gd fmla="*/ 1263181 h 4267200" name="connsiteY799"/>
              <a:gd fmla="*/ 10083376 w 12192000" name="connsiteX800"/>
              <a:gd fmla="*/ 1334114 h 4267200" name="connsiteY800"/>
              <a:gd fmla="*/ 10832582 w 12192000" name="connsiteX801"/>
              <a:gd fmla="*/ 1687356 h 4267200" name="connsiteY801"/>
              <a:gd fmla="*/ 10839263 w 12192000" name="connsiteX802"/>
              <a:gd fmla="*/ 1683743 h 4267200" name="connsiteY802"/>
              <a:gd fmla="*/ 11350910 w 12192000" name="connsiteX803"/>
              <a:gd fmla="*/ 1443899 h 4267200" name="connsiteY803"/>
              <a:gd fmla="*/ 11360346 w 12192000" name="connsiteX804"/>
              <a:gd fmla="*/ 1429225 h 4267200" name="connsiteY804"/>
              <a:gd fmla="*/ 12167580 w 12192000" name="connsiteX805"/>
              <a:gd fmla="*/ 789523 h 4267200" name="connsiteY805"/>
              <a:gd fmla="*/ 12192000 w 12192000" name="connsiteX806"/>
              <a:gd fmla="*/ 769876 h 4267200" name="connsiteY806"/>
              <a:gd fmla="*/ 12192000 w 12192000" name="connsiteX807"/>
              <a:gd fmla="*/ 802845 h 4267200" name="connsiteY807"/>
              <a:gd fmla="*/ 12173558 w 12192000" name="connsiteX808"/>
              <a:gd fmla="*/ 821317 h 4267200" name="connsiteY808"/>
              <a:gd fmla="*/ 12117398 w 12192000" name="connsiteX809"/>
              <a:gd fmla="*/ 877374 h 4267200" name="connsiteY809"/>
              <a:gd fmla="*/ 11472926 w 12192000" name="connsiteX810"/>
              <a:gd fmla="*/ 1344259 h 4267200" name="connsiteY810"/>
              <a:gd fmla="*/ 11666978 w 12192000" name="connsiteX811"/>
              <a:gd fmla="*/ 1215889 h 4267200" name="connsiteY811"/>
              <a:gd fmla="*/ 11707200 w 12192000" name="connsiteX812"/>
              <a:gd fmla="*/ 1192361 h 4267200" name="connsiteY812"/>
              <a:gd fmla="*/ 12144637 w 12192000" name="connsiteX813"/>
              <a:gd fmla="*/ 858646 h 4267200" name="connsiteY813"/>
              <a:gd fmla="*/ 12192000 w 12192000" name="connsiteX814"/>
              <a:gd fmla="*/ 810414 h 4267200" name="connsiteY814"/>
              <a:gd fmla="*/ 12192000 w 12192000" name="connsiteX815"/>
              <a:gd fmla="*/ 916439 h 4267200" name="connsiteY815"/>
              <a:gd fmla="*/ 12150630 w 12192000" name="connsiteX816"/>
              <a:gd fmla="*/ 982925 h 4267200" name="connsiteY816"/>
              <a:gd fmla="*/ 11389484 w 12192000" name="connsiteX817"/>
              <a:gd fmla="*/ 1469889 h 4267200" name="connsiteY817"/>
              <a:gd fmla="*/ 10923736 w 12192000" name="connsiteX818"/>
              <a:gd fmla="*/ 1721439 h 4267200" name="connsiteY818"/>
              <a:gd fmla="*/ 11091913 w 12192000" name="connsiteX819"/>
              <a:gd fmla="*/ 1780406 h 4267200" name="connsiteY819"/>
              <a:gd fmla="*/ 11771238 w 12192000" name="connsiteX820"/>
              <a:gd fmla="*/ 1944400 h 4267200" name="connsiteY820"/>
              <a:gd fmla="*/ 11783166 w 12192000" name="connsiteX821"/>
              <a:gd fmla="*/ 1931422 h 4267200" name="connsiteY821"/>
              <a:gd fmla="*/ 12131988 w 12192000" name="connsiteX822"/>
              <a:gd fmla="*/ 1574357 h 4267200" name="connsiteY822"/>
              <a:gd fmla="*/ 12192000 w 12192000" name="connsiteX823"/>
              <a:gd fmla="*/ 1537429 h 4267200" name="connsiteY823"/>
              <a:gd fmla="*/ 12192000 w 12192000" name="connsiteX824"/>
              <a:gd fmla="*/ 1589108 h 4267200" name="connsiteY824"/>
              <a:gd fmla="*/ 12112105 w 12192000" name="connsiteX825"/>
              <a:gd fmla="*/ 1640352 h 4267200" name="connsiteY825"/>
              <a:gd fmla="*/ 11849203 w 12192000" name="connsiteX826"/>
              <a:gd fmla="*/ 1900149 h 4267200" name="connsiteY826"/>
              <a:gd fmla="*/ 11946326 w 12192000" name="connsiteX827"/>
              <a:gd fmla="*/ 1822808 h 4267200" name="connsiteY827"/>
              <a:gd fmla="*/ 12055863 w 12192000" name="connsiteX828"/>
              <a:gd fmla="*/ 1735914 h 4267200" name="connsiteY828"/>
              <a:gd fmla="*/ 12150816 w 12192000" name="connsiteX829"/>
              <a:gd fmla="*/ 1678902 h 4267200" name="connsiteY829"/>
              <a:gd fmla="*/ 12192000 w 12192000" name="connsiteX830"/>
              <a:gd fmla="*/ 1655121 h 4267200" name="connsiteY830"/>
              <a:gd fmla="*/ 12192000 w 12192000" name="connsiteX831"/>
              <a:gd fmla="*/ 1686869 h 4267200" name="connsiteY831"/>
              <a:gd fmla="*/ 12163772 w 12192000" name="connsiteX832"/>
              <a:gd fmla="*/ 1703058 h 4267200" name="connsiteY832"/>
              <a:gd fmla="*/ 12070597 w 12192000" name="connsiteX833"/>
              <a:gd fmla="*/ 1758893 h 4267200" name="connsiteY833"/>
              <a:gd fmla="*/ 11963621 w 12192000" name="connsiteX834"/>
              <a:gd fmla="*/ 1844299 h 4267200" name="connsiteY834"/>
              <a:gd fmla="*/ 11886604 w 12192000" name="connsiteX835"/>
              <a:gd fmla="*/ 1907617 h 4267200" name="connsiteY835"/>
              <a:gd fmla="*/ 12153575 w 12192000" name="connsiteX836"/>
              <a:gd fmla="*/ 1786372 h 4267200" name="connsiteY836"/>
              <a:gd fmla="*/ 12192000 w 12192000" name="connsiteX837"/>
              <a:gd fmla="*/ 1759693 h 4267200" name="connsiteY837"/>
              <a:gd fmla="*/ 12192000 w 12192000" name="connsiteX838"/>
              <a:gd fmla="*/ 1809459 h 4267200" name="connsiteY838"/>
              <a:gd fmla="*/ 12121362 w 12192000" name="connsiteX839"/>
              <a:gd fmla="*/ 1857561 h 4267200" name="connsiteY839"/>
              <a:gd fmla="*/ 11895949 w 12192000" name="connsiteX840"/>
              <a:gd fmla="*/ 1963079 h 4267200" name="connsiteY840"/>
              <a:gd fmla="*/ 12192000 w 12192000" name="connsiteX841"/>
              <a:gd fmla="*/ 1990579 h 4267200" name="connsiteY841"/>
              <a:gd fmla="*/ 12192000 w 12192000" name="connsiteX842"/>
              <a:gd fmla="*/ 2065582 h 4267200" name="connsiteY842"/>
              <a:gd fmla="*/ 12153918 w 12192000" name="connsiteX843"/>
              <a:gd fmla="*/ 2063926 h 4267200" name="connsiteY843"/>
              <a:gd fmla="*/ 12192000 w 12192000" name="connsiteX844"/>
              <a:gd fmla="*/ 2085104 h 4267200" name="connsiteY844"/>
              <a:gd fmla="*/ 12192000 w 12192000" name="connsiteX845"/>
              <a:gd fmla="*/ 2178471 h 4267200" name="connsiteY845"/>
              <a:gd fmla="*/ 12085355 w 12192000" name="connsiteX846"/>
              <a:gd fmla="*/ 2122457 h 4267200" name="connsiteY846"/>
              <a:gd fmla="*/ 12192000 w 12192000" name="connsiteX847"/>
              <a:gd fmla="*/ 2196158 h 4267200" name="connsiteY847"/>
              <a:gd fmla="*/ 12192000 w 12192000" name="connsiteX848"/>
              <a:gd fmla="*/ 2230374 h 4267200" name="connsiteY848"/>
              <a:gd fmla="*/ 12041237 w 12192000" name="connsiteX849"/>
              <a:gd fmla="*/ 2126309 h 4267200" name="connsiteY849"/>
              <a:gd fmla="*/ 12174450 w 12192000" name="connsiteX850"/>
              <a:gd fmla="*/ 2262541 h 4267200" name="connsiteY850"/>
              <a:gd fmla="*/ 12192000 w 12192000" name="connsiteX851"/>
              <a:gd fmla="*/ 2275857 h 4267200" name="connsiteY851"/>
              <a:gd fmla="*/ 12192000 w 12192000" name="connsiteX852"/>
              <a:gd fmla="*/ 2377131 h 4267200" name="connsiteY852"/>
              <a:gd fmla="*/ 12155801 w 12192000" name="connsiteX853"/>
              <a:gd fmla="*/ 2349925 h 4267200" name="connsiteY853"/>
              <a:gd fmla="*/ 11930164 w 12192000" name="connsiteX854"/>
              <a:gd fmla="*/ 2041945 h 4267200" name="connsiteY854"/>
              <a:gd fmla="*/ 11561767 w 12192000" name="connsiteX855"/>
              <a:gd fmla="*/ 1984479 h 4267200" name="connsiteY855"/>
              <a:gd fmla="*/ 11987997 w 12192000" name="connsiteX856"/>
              <a:gd fmla="*/ 3153822 h 4267200" name="connsiteY856"/>
              <a:gd fmla="*/ 11926558 w 12192000" name="connsiteX857"/>
              <a:gd fmla="*/ 3203134 h 4267200" name="connsiteY857"/>
              <a:gd fmla="*/ 11440430 w 12192000" name="connsiteX858"/>
              <a:gd fmla="*/ 1973028 h 4267200" name="connsiteY858"/>
              <a:gd fmla="*/ 11446754 w 12192000" name="connsiteX859"/>
              <a:gd fmla="*/ 1959605 h 4267200" name="connsiteY859"/>
              <a:gd fmla="*/ 11050651 w 12192000" name="connsiteX860"/>
              <a:gd fmla="*/ 1850495 h 4267200" name="connsiteY860"/>
              <a:gd fmla="*/ 10389960 w 12192000" name="connsiteX861"/>
              <a:gd fmla="*/ 1586232 h 4267200" name="connsiteY861"/>
              <a:gd fmla="*/ 10500699 w 12192000" name="connsiteX862"/>
              <a:gd fmla="*/ 1913175 h 4267200" name="connsiteY862"/>
              <a:gd fmla="*/ 10507814 w 12192000" name="connsiteX863"/>
              <a:gd fmla="*/ 1920694 h 4267200" name="connsiteY863"/>
              <a:gd fmla="*/ 10518908 w 12192000" name="connsiteX864"/>
              <a:gd fmla="*/ 1911226 h 4267200" name="connsiteY864"/>
              <a:gd fmla="*/ 11258935 w 12192000" name="connsiteX865"/>
              <a:gd fmla="*/ 2442781 h 4267200" name="connsiteY865"/>
              <a:gd fmla="*/ 11211663 w 12192000" name="connsiteX866"/>
              <a:gd fmla="*/ 2510325 h 4267200" name="connsiteY866"/>
              <a:gd fmla="*/ 10571295 w 12192000" name="connsiteX867"/>
              <a:gd fmla="*/ 2105302 h 4267200" name="connsiteY867"/>
              <a:gd fmla="*/ 10435737 w 12192000" name="connsiteX868"/>
              <a:gd fmla="*/ 2805672 h 4267200" name="connsiteY868"/>
              <a:gd fmla="*/ 10206831 w 12192000" name="connsiteX869"/>
              <a:gd fmla="*/ 3151701 h 4267200" name="connsiteY869"/>
              <a:gd fmla="*/ 10196482 w 12192000" name="connsiteX870"/>
              <a:gd fmla="*/ 3135084 h 4267200" name="connsiteY870"/>
              <a:gd fmla="*/ 10381882 w 12192000" name="connsiteX871"/>
              <a:gd fmla="*/ 2155807 h 4267200" name="connsiteY871"/>
              <a:gd fmla="*/ 10439260 w 12192000" name="connsiteX872"/>
              <a:gd fmla="*/ 1962486 h 4267200" name="connsiteY872"/>
              <a:gd fmla="*/ 10439409 w 12192000" name="connsiteX873"/>
              <a:gd fmla="*/ 1960615 h 4267200" name="connsiteY873"/>
              <a:gd fmla="*/ 10439915 w 12192000" name="connsiteX874"/>
              <a:gd fmla="*/ 1951821 h 4267200" name="connsiteY874"/>
              <a:gd fmla="*/ 10314241 w 12192000" name="connsiteX875"/>
              <a:gd fmla="*/ 1556749 h 4267200" name="connsiteY875"/>
              <a:gd fmla="*/ 10315061 w 12192000" name="connsiteX876"/>
              <a:gd fmla="*/ 1548729 h 4267200" name="connsiteY876"/>
              <a:gd fmla="*/ 9526158 w 12192000" name="connsiteX877"/>
              <a:gd fmla="*/ 1071804 h 4267200" name="connsiteY877"/>
              <a:gd fmla="*/ 9758689 w 12192000" name="connsiteX878"/>
              <a:gd fmla="*/ 1585512 h 4267200" name="connsiteY878"/>
              <a:gd fmla="*/ 9941392 w 12192000" name="connsiteX879"/>
              <a:gd fmla="*/ 2432858 h 4267200" name="connsiteY879"/>
              <a:gd fmla="*/ 9887724 w 12192000" name="connsiteX880"/>
              <a:gd fmla="*/ 2495762 h 4267200" name="connsiteY880"/>
              <a:gd fmla="*/ 9587446 w 12192000" name="connsiteX881"/>
              <a:gd fmla="*/ 1872898 h 4267200" name="connsiteY881"/>
              <a:gd fmla="*/ 9462810 w 12192000" name="connsiteX882"/>
              <a:gd fmla="*/ 1288346 h 4267200" name="connsiteY882"/>
              <a:gd fmla="*/ 9318575 w 12192000" name="connsiteX883"/>
              <a:gd fmla="*/ 1540820 h 4267200" name="connsiteY883"/>
              <a:gd fmla="*/ 9191090 w 12192000" name="connsiteX884"/>
              <a:gd fmla="*/ 1688355 h 4267200" name="connsiteY884"/>
              <a:gd fmla="*/ 9177757 w 12192000" name="connsiteX885"/>
              <a:gd fmla="*/ 1683354 h 4267200" name="connsiteY885"/>
              <a:gd fmla="*/ 9274865 w 12192000" name="connsiteX886"/>
              <a:gd fmla="*/ 1336896 h 4267200" name="connsiteY886"/>
              <a:gd fmla="*/ 9478649 w 12192000" name="connsiteX887"/>
              <a:gd fmla="*/ 1173376 h 4267200" name="connsiteY887"/>
              <a:gd fmla="*/ 9482281 w 12192000" name="connsiteX888"/>
              <a:gd fmla="*/ 1167830 h 4267200" name="connsiteY888"/>
              <a:gd fmla="*/ 9438637 w 12192000" name="connsiteX889"/>
              <a:gd fmla="*/ 1015438 h 4267200" name="connsiteY889"/>
              <a:gd fmla="*/ 9439458 w 12192000" name="connsiteX890"/>
              <a:gd fmla="*/ 1007420 h 4267200" name="connsiteY890"/>
              <a:gd fmla="*/ 9197105 w 12192000" name="connsiteX891"/>
              <a:gd fmla="*/ 808882 h 4267200" name="connsiteY891"/>
              <a:gd fmla="*/ 8973607 w 12192000" name="connsiteX892"/>
              <a:gd fmla="*/ 597733 h 4267200" name="connsiteY892"/>
              <a:gd fmla="*/ 8967512 w 12192000" name="connsiteX893"/>
              <a:gd fmla="*/ 1795211 h 4267200" name="connsiteY893"/>
              <a:gd fmla="*/ 8912526 w 12192000" name="connsiteX894"/>
              <a:gd fmla="*/ 1841464 h 4267200" name="connsiteY894"/>
              <a:gd fmla="*/ 8893391 w 12192000" name="connsiteX895"/>
              <a:gd fmla="*/ 572788 h 4267200" name="connsiteY895"/>
              <a:gd fmla="*/ 8902990 w 12192000" name="connsiteX896"/>
              <a:gd fmla="*/ 560750 h 4267200" name="connsiteY896"/>
              <a:gd fmla="*/ 8919102 w 12192000" name="connsiteX897"/>
              <a:gd fmla="*/ 542471 h 4267200" name="connsiteY897"/>
              <a:gd fmla="*/ 8661728 w 12192000" name="connsiteX898"/>
              <a:gd fmla="*/ 250903 h 4267200" name="connsiteY898"/>
              <a:gd fmla="*/ 8357758 w 12192000" name="connsiteX899"/>
              <a:gd fmla="*/ 0 h 4267200" name="connsiteY899"/>
              <a:gd fmla="*/ 8405492 w 12192000" name="connsiteX900"/>
              <a:gd fmla="*/ 0 h 4267200" name="connsiteY900"/>
              <a:gd fmla="*/ 8392083 w 12192000" name="connsiteX901"/>
              <a:gd fmla="*/ 30495 h 4267200" name="connsiteY901"/>
              <a:gd fmla="*/ 8339888 w 12192000" name="connsiteX902"/>
              <a:gd fmla="*/ 306259 h 4267200" name="connsiteY902"/>
              <a:gd fmla="*/ 8473847 w 12192000" name="connsiteX903"/>
              <a:gd fmla="*/ 727373 h 4267200" name="connsiteY903"/>
              <a:gd fmla="*/ 8454081 w 12192000" name="connsiteX904"/>
              <a:gd fmla="*/ 1611960 h 4267200" name="connsiteY904"/>
              <a:gd fmla="*/ 8396000 w 12192000" name="connsiteX905"/>
              <a:gd fmla="*/ 1663986 h 4267200" name="connsiteY905"/>
              <a:gd fmla="*/ 8238881 w 12192000" name="connsiteX906"/>
              <a:gd fmla="*/ 368438 h 4267200" name="connsiteY906"/>
              <a:gd fmla="*/ 7668140 w 12192000" name="connsiteX907"/>
              <a:gd fmla="*/ 942511 h 4267200" name="connsiteY907"/>
              <a:gd fmla="*/ 7637853 w 12192000" name="connsiteX908"/>
              <a:gd fmla="*/ 942567 h 4267200" name="connsiteY908"/>
              <a:gd fmla="*/ 7909649 w 12192000" name="connsiteX909"/>
              <a:gd fmla="*/ 489150 h 4267200" name="connsiteY909"/>
              <a:gd fmla="*/ 8256182 w 12192000" name="connsiteX910"/>
              <a:gd fmla="*/ 301724 h 4267200" name="connsiteY910"/>
              <a:gd fmla="*/ 8255912 w 12192000" name="connsiteX911"/>
              <a:gd fmla="*/ 276498 h 4267200" name="connsiteY911"/>
              <a:gd fmla="*/ 8315225 w 12192000" name="connsiteX912"/>
              <a:gd fmla="*/ 89075 h 4267200" name="connsiteY912"/>
              <a:gd fmla="*/ 7497388 w 12192000" name="connsiteX913"/>
              <a:gd fmla="*/ 0 h 4267200" name="connsiteY913"/>
              <a:gd fmla="*/ 7560921 w 12192000" name="connsiteX914"/>
              <a:gd fmla="*/ 0 h 4267200" name="connsiteY914"/>
              <a:gd fmla="*/ 7546742 w 12192000" name="connsiteX915"/>
              <a:gd fmla="*/ 68966 h 4267200" name="connsiteY915"/>
              <a:gd fmla="*/ 7488853 w 12192000" name="connsiteX916"/>
              <a:gd fmla="*/ 535687 h 4267200" name="connsiteY916"/>
              <a:gd fmla="*/ 7529509 w 12192000" name="connsiteX917"/>
              <a:gd fmla="*/ 380358 h 4267200" name="connsiteY917"/>
              <a:gd fmla="*/ 7585939 w 12192000" name="connsiteX918"/>
              <a:gd fmla="*/ 184712 h 4267200" name="connsiteY918"/>
              <a:gd fmla="*/ 7621792 w 12192000" name="connsiteX919"/>
              <a:gd fmla="*/ 87864 h 4267200" name="connsiteY919"/>
              <a:gd fmla="*/ 7654204 w 12192000" name="connsiteX920"/>
              <a:gd fmla="*/ 0 h 4267200" name="connsiteY920"/>
              <a:gd fmla="*/ 7683986 w 12192000" name="connsiteX921"/>
              <a:gd fmla="*/ 0 h 4267200" name="connsiteY921"/>
              <a:gd fmla="*/ 7647914 w 12192000" name="connsiteX922"/>
              <a:gd fmla="*/ 97640 h 4267200" name="connsiteY922"/>
              <a:gd fmla="*/ 7612524 w 12192000" name="connsiteX923"/>
              <a:gd fmla="*/ 193392 h 4267200" name="connsiteY923"/>
              <a:gd fmla="*/ 7557013 w 12192000" name="connsiteX924"/>
              <a:gd fmla="*/ 386853 h 4267200" name="connsiteY924"/>
              <a:gd fmla="*/ 7517286 w 12192000" name="connsiteX925"/>
              <a:gd fmla="*/ 539999 h 4267200" name="connsiteY925"/>
              <a:gd fmla="*/ 7704204 w 12192000" name="connsiteX926"/>
              <a:gd fmla="*/ 152292 h 4267200" name="connsiteY926"/>
              <a:gd fmla="*/ 7756975 w 12192000" name="connsiteX927"/>
              <a:gd fmla="*/ 0 h 4267200" name="connsiteY927"/>
              <a:gd fmla="*/ 7837329 w 12192000" name="connsiteX928"/>
              <a:gd fmla="*/ 0 h 4267200" name="connsiteY928"/>
              <a:gd fmla="*/ 7821760 w 12192000" name="connsiteX929"/>
              <a:gd fmla="*/ 65656 h 4267200" name="connsiteY929"/>
              <a:gd fmla="*/ 7488925 w 12192000" name="connsiteX930"/>
              <a:gd fmla="*/ 763628 h 4267200" name="connsiteY930"/>
              <a:gd fmla="*/ 7419999 w 12192000" name="connsiteX931"/>
              <a:gd fmla="*/ 774360 h 4267200" name="connsiteY931"/>
              <a:gd fmla="*/ 7487820 w 12192000" name="connsiteX932"/>
              <a:gd fmla="*/ 37416 h 4267200" name="connsiteY932"/>
              <a:gd fmla="*/ 3882765 w 12192000" name="connsiteX933"/>
              <a:gd fmla="*/ 0 h 4267200" name="connsiteY933"/>
              <a:gd fmla="*/ 3995099 w 12192000" name="connsiteX934"/>
              <a:gd fmla="*/ 0 h 4267200" name="connsiteY934"/>
              <a:gd fmla="*/ 4163818 w 12192000" name="connsiteX935"/>
              <a:gd fmla="*/ 234104 h 4267200" name="connsiteY935"/>
              <a:gd fmla="*/ 4172099 w 12192000" name="connsiteX936"/>
              <a:gd fmla="*/ 234207 h 4267200" name="connsiteY936"/>
              <a:gd fmla="*/ 4784282 w 12192000" name="connsiteX937"/>
              <a:gd fmla="*/ 276561 h 4267200" name="connsiteY937"/>
              <a:gd fmla="*/ 4801687 w 12192000" name="connsiteX938"/>
              <a:gd fmla="*/ 267764 h 4267200" name="connsiteY938"/>
              <a:gd fmla="*/ 6082788 w 12192000" name="connsiteX939"/>
              <a:gd fmla="*/ 64119 h 4267200" name="connsiteY939"/>
              <a:gd fmla="*/ 6099442 w 12192000" name="connsiteX940"/>
              <a:gd fmla="*/ 82568 h 4267200" name="connsiteY940"/>
              <a:gd fmla="*/ 4804137 w 12192000" name="connsiteX941"/>
              <a:gd fmla="*/ 320931 h 4267200" name="connsiteY941"/>
              <a:gd fmla="*/ 4227047 w 12192000" name="connsiteX942"/>
              <a:gd fmla="*/ 313415 h 4267200" name="connsiteY942"/>
              <a:gd fmla="*/ 4346041 w 12192000" name="connsiteX943"/>
              <a:gd fmla="*/ 456086 h 4267200" name="connsiteY943"/>
              <a:gd fmla="*/ 4870967 w 12192000" name="connsiteX944"/>
              <a:gd fmla="*/ 963061 h 4267200" name="connsiteY944"/>
              <a:gd fmla="*/ 4889647 w 12192000" name="connsiteX945"/>
              <a:gd fmla="*/ 957147 h 4267200" name="connsiteY945"/>
              <a:gd fmla="*/ 5422504 w 12192000" name="connsiteX946"/>
              <a:gd fmla="*/ 805191 h 4267200" name="connsiteY946"/>
              <a:gd fmla="*/ 6087656 w 12192000" name="connsiteX947"/>
              <a:gd fmla="*/ 826703 h 4267200" name="connsiteY947"/>
              <a:gd fmla="*/ 6058717 w 12192000" name="connsiteX948"/>
              <a:gd fmla="*/ 865992 h 4267200" name="connsiteY948"/>
              <a:gd fmla="*/ 4974153 w 12192000" name="connsiteX949"/>
              <a:gd fmla="*/ 1045456 h 4267200" name="connsiteY949"/>
              <a:gd fmla="*/ 5627835 w 12192000" name="connsiteX950"/>
              <a:gd fmla="*/ 1472077 h 4267200" name="connsiteY950"/>
              <a:gd fmla="*/ 5629817 w 12192000" name="connsiteX951"/>
              <a:gd fmla="*/ 1471412 h 4267200" name="connsiteY951"/>
              <a:gd fmla="*/ 5634124 w 12192000" name="connsiteX952"/>
              <a:gd fmla="*/ 1470572 h 4267200" name="connsiteY952"/>
              <a:gd fmla="*/ 5755832 w 12192000" name="connsiteX953"/>
              <a:gd fmla="*/ 1383886 h 4267200" name="connsiteY953"/>
              <a:gd fmla="*/ 6014186 w 12192000" name="connsiteX954"/>
              <a:gd fmla="*/ 1279799 h 4267200" name="connsiteY954"/>
              <a:gd fmla="*/ 6901619 w 12192000" name="connsiteX955"/>
              <a:gd fmla="*/ 1047874 h 4267200" name="connsiteY955"/>
              <a:gd fmla="*/ 6931566 w 12192000" name="connsiteX956"/>
              <a:gd fmla="*/ 1062034 h 4267200" name="connsiteY956"/>
              <a:gd fmla="*/ 5790982 w 12192000" name="connsiteX957"/>
              <a:gd fmla="*/ 1561380 h 4267200" name="connsiteY957"/>
              <a:gd fmla="*/ 6188971 w 12192000" name="connsiteX958"/>
              <a:gd fmla="*/ 1755168 h 4267200" name="connsiteY958"/>
              <a:gd fmla="*/ 6202446 w 12192000" name="connsiteX959"/>
              <a:gd fmla="*/ 1752268 h 4267200" name="connsiteY959"/>
              <a:gd fmla="*/ 7179560 w 12192000" name="connsiteX960"/>
              <a:gd fmla="*/ 1467551 h 4267200" name="connsiteY960"/>
              <a:gd fmla="*/ 7158730 w 12192000" name="connsiteX961"/>
              <a:gd fmla="*/ 1507835 h 4267200" name="connsiteY961"/>
              <a:gd fmla="*/ 6326959 w 12192000" name="connsiteX962"/>
              <a:gd fmla="*/ 1817686 h 4267200" name="connsiteY962"/>
              <a:gd fmla="*/ 6537433 w 12192000" name="connsiteX963"/>
              <a:gd fmla="*/ 1907790 h 4267200" name="connsiteY963"/>
              <a:gd fmla="*/ 6550221 w 12192000" name="connsiteX964"/>
              <a:gd fmla="*/ 1910729 h 4267200" name="connsiteY964"/>
              <a:gd fmla="*/ 6964438 w 12192000" name="connsiteX965"/>
              <a:gd fmla="*/ 2209505 h 4267200" name="connsiteY965"/>
              <a:gd fmla="*/ 7367862 w 12192000" name="connsiteX966"/>
              <a:gd fmla="*/ 2806833 h 4267200" name="connsiteY966"/>
              <a:gd fmla="*/ 7364329 w 12192000" name="connsiteX967"/>
              <a:gd fmla="*/ 2826907 h 4267200" name="connsiteY967"/>
              <a:gd fmla="*/ 7290545 w 12192000" name="connsiteX968"/>
              <a:gd fmla="*/ 2850663 h 4267200" name="connsiteY968"/>
              <a:gd fmla="*/ 6472036 w 12192000" name="connsiteX969"/>
              <a:gd fmla="*/ 1959003 h 4267200" name="connsiteY969"/>
              <a:gd fmla="*/ 5792897 w 12192000" name="connsiteX970"/>
              <a:gd fmla="*/ 1647747 h 4267200" name="connsiteY970"/>
              <a:gd fmla="*/ 5842751 w 12192000" name="connsiteX971"/>
              <a:gd fmla="*/ 1816112 h 4267200" name="connsiteY971"/>
              <a:gd fmla="*/ 5847424 w 12192000" name="connsiteX972"/>
              <a:gd fmla="*/ 1815776 h 4267200" name="connsiteY972"/>
              <a:gd fmla="*/ 6399821 w 12192000" name="connsiteX973"/>
              <a:gd fmla="*/ 2344799 h 4267200" name="connsiteY973"/>
              <a:gd fmla="*/ 6323232 w 12192000" name="connsiteX974"/>
              <a:gd fmla="*/ 2389634 h 4267200" name="connsiteY974"/>
              <a:gd fmla="*/ 5942958 w 12192000" name="connsiteX975"/>
              <a:gd fmla="*/ 2077708 h 4267200" name="connsiteY975"/>
              <a:gd fmla="*/ 5921559 w 12192000" name="connsiteX976"/>
              <a:gd fmla="*/ 2378596 h 4267200" name="connsiteY976"/>
              <a:gd fmla="*/ 5817651 w 12192000" name="connsiteX977"/>
              <a:gd fmla="*/ 3023919 h 4267200" name="connsiteY977"/>
              <a:gd fmla="*/ 5729634 w 12192000" name="connsiteX978"/>
              <a:gd fmla="*/ 3051849 h 4267200" name="connsiteY978"/>
              <a:gd fmla="*/ 5611018 w 12192000" name="connsiteX979"/>
              <a:gd fmla="*/ 2316769 h 4267200" name="connsiteY979"/>
              <a:gd fmla="*/ 5687608 w 12192000" name="connsiteX980"/>
              <a:gd fmla="*/ 2039972 h 4267200" name="connsiteY980"/>
              <a:gd fmla="*/ 5657554 w 12192000" name="connsiteX981"/>
              <a:gd fmla="*/ 1576445 h 4267200" name="connsiteY981"/>
              <a:gd fmla="*/ 5150475 w 12192000" name="connsiteX982"/>
              <a:gd fmla="*/ 1274012 h 4267200" name="connsiteY982"/>
              <a:gd fmla="*/ 5349142 w 12192000" name="connsiteX983"/>
              <a:gd fmla="*/ 2204405 h 4267200" name="connsiteY983"/>
              <a:gd fmla="*/ 5262214 w 12192000" name="connsiteX984"/>
              <a:gd fmla="*/ 2233836 h 4267200" name="connsiteY984"/>
              <a:gd fmla="*/ 4981539 w 12192000" name="connsiteX985"/>
              <a:gd fmla="*/ 1542201 h 4267200" name="connsiteY985"/>
              <a:gd fmla="*/ 4958461 w 12192000" name="connsiteX986"/>
              <a:gd fmla="*/ 1136957 h 4267200" name="connsiteY986"/>
              <a:gd fmla="*/ 4655015 w 12192000" name="connsiteX987"/>
              <a:gd fmla="*/ 891426 h 4267200" name="connsiteY987"/>
              <a:gd fmla="*/ 4348002 w 12192000" name="connsiteX988"/>
              <a:gd fmla="*/ 2205895 h 4267200" name="connsiteY988"/>
              <a:gd fmla="*/ 4262250 w 12192000" name="connsiteX989"/>
              <a:gd fmla="*/ 2219972 h 4267200" name="connsiteY989"/>
              <a:gd fmla="*/ 4550611 w 12192000" name="connsiteX990"/>
              <a:gd fmla="*/ 817540 h 4267200" name="connsiteY990"/>
              <a:gd fmla="*/ 4564418 w 12192000" name="connsiteX991"/>
              <a:gd fmla="*/ 808293 h 4267200" name="connsiteY991"/>
              <a:gd fmla="*/ 4266388 w 12192000" name="connsiteX992"/>
              <a:gd fmla="*/ 500083 h 4267200" name="connsiteY992"/>
              <a:gd fmla="*/ 4032842 w 12192000" name="connsiteX993"/>
              <a:gd fmla="*/ 211809 h 4267200" name="connsiteY993"/>
              <a:gd fmla="*/ 3721337 w 12192000" name="connsiteX994"/>
              <a:gd fmla="*/ 0 h 4267200" name="connsiteY994"/>
              <a:gd fmla="*/ 3797544 w 12192000" name="connsiteX995"/>
              <a:gd fmla="*/ 0 h 4267200" name="connsiteY995"/>
              <a:gd fmla="*/ 3775734 w 12192000" name="connsiteX996"/>
              <a:gd fmla="*/ 95131 h 4267200" name="connsiteY996"/>
              <a:gd fmla="*/ 3724807 w 12192000" name="connsiteX997"/>
              <a:gd fmla="*/ 272257 h 4267200" name="connsiteY997"/>
              <a:gd fmla="*/ 3726844 w 12192000" name="connsiteX998"/>
              <a:gd fmla="*/ 282988 h 4267200" name="connsiteY998"/>
              <a:gd fmla="*/ 3742664 w 12192000" name="connsiteX999"/>
              <a:gd fmla="*/ 279918 h 4267200" name="connsiteY999"/>
              <a:gd fmla="*/ 4103910 w 12192000" name="connsiteX1000"/>
              <a:gd fmla="*/ 1161917 h 4267200" name="connsiteY1000"/>
              <a:gd fmla="*/ 4020269 w 12192000" name="connsiteX1001"/>
              <a:gd fmla="*/ 1200406 h 4267200" name="connsiteY1001"/>
              <a:gd fmla="*/ 3674882 w 12192000" name="connsiteX1002"/>
              <a:gd fmla="*/ 488524 h 4267200" name="connsiteY1002"/>
              <a:gd fmla="*/ 3132682 w 12192000" name="connsiteX1003"/>
              <a:gd fmla="*/ 1072284 h 4267200" name="connsiteY1003"/>
              <a:gd fmla="*/ 2716346 w 12192000" name="connsiteX1004"/>
              <a:gd fmla="*/ 1276376 h 4267200" name="connsiteY1004"/>
              <a:gd fmla="*/ 2716772 w 12192000" name="connsiteX1005"/>
              <a:gd fmla="*/ 1255462 h 4267200" name="connsiteY1005"/>
              <a:gd fmla="*/ 3471096 w 12192000" name="connsiteX1006"/>
              <a:gd fmla="*/ 437072 h 4267200" name="connsiteY1006"/>
              <a:gd fmla="*/ 3639057 w 12192000" name="connsiteX1007"/>
              <a:gd fmla="*/ 286334 h 4267200" name="connsiteY1007"/>
              <a:gd fmla="*/ 3640309 w 12192000" name="connsiteX1008"/>
              <a:gd fmla="*/ 284664 h 4267200" name="connsiteY1008"/>
              <a:gd fmla="*/ 3646022 w 12192000" name="connsiteX1009"/>
              <a:gd fmla="*/ 276711 h 4267200" name="connsiteY1009"/>
              <a:gd fmla="*/ 3707943 w 12192000" name="connsiteX1010"/>
              <a:gd fmla="*/ 65958 h 4267200" name="connsiteY1010"/>
              <a:gd fmla="*/ 2867960 w 12192000" name="connsiteX1011"/>
              <a:gd fmla="*/ 0 h 4267200" name="connsiteY1011"/>
              <a:gd fmla="*/ 2926351 w 12192000" name="connsiteX1012"/>
              <a:gd fmla="*/ 0 h 4267200" name="connsiteY1012"/>
              <a:gd fmla="*/ 2902823 w 12192000" name="connsiteX1013"/>
              <a:gd fmla="*/ 262929 h 4267200" name="connsiteY1013"/>
              <a:gd fmla="*/ 2940663 w 12192000" name="connsiteX1014"/>
              <a:gd fmla="*/ 140884 h 4267200" name="connsiteY1014"/>
              <a:gd fmla="*/ 2947039 w 12192000" name="connsiteX1015"/>
              <a:gd fmla="*/ 122524 h 4267200" name="connsiteY1015"/>
              <a:gd fmla="*/ 2984316 w 12192000" name="connsiteX1016"/>
              <a:gd fmla="*/ 0 h 4267200" name="connsiteY1016"/>
              <a:gd fmla="*/ 3016114 w 12192000" name="connsiteX1017"/>
              <a:gd fmla="*/ 0 h 4267200" name="connsiteY1017"/>
              <a:gd fmla="*/ 2979949 w 12192000" name="connsiteX1018"/>
              <a:gd fmla="*/ 119274 h 4267200" name="connsiteY1018"/>
              <a:gd fmla="*/ 3023879 w 12192000" name="connsiteX1019"/>
              <a:gd fmla="*/ 0 h 4267200" name="connsiteY1019"/>
              <a:gd fmla="*/ 3105400 w 12192000" name="connsiteX1020"/>
              <a:gd fmla="*/ 0 h 4267200" name="connsiteY1020"/>
              <a:gd fmla="*/ 3094669 w 12192000" name="connsiteX1021"/>
              <a:gd fmla="*/ 30308 h 4267200" name="connsiteY1021"/>
              <a:gd fmla="*/ 2901945 w 12192000" name="connsiteX1022"/>
              <a:gd fmla="*/ 466538 h 4267200" name="connsiteY1022"/>
              <a:gd fmla="*/ 2815209 w 12192000" name="connsiteX1023"/>
              <a:gd fmla="*/ 497361 h 4267200" name="connsiteY1023"/>
              <a:gd fmla="*/ 2844845 w 12192000" name="connsiteX1024"/>
              <a:gd fmla="*/ 127638 h 4267200" name="connsiteY1024"/>
              <a:gd fmla="*/ 1057230 w 12192000" name="connsiteX1025"/>
              <a:gd fmla="*/ 0 h 4267200" name="connsiteY1025"/>
              <a:gd fmla="*/ 1111003 w 12192000" name="connsiteX1026"/>
              <a:gd fmla="*/ 0 h 4267200" name="connsiteY1026"/>
              <a:gd fmla="*/ 1125553 w 12192000" name="connsiteX1027"/>
              <a:gd fmla="*/ 52588 h 4267200" name="connsiteY1027"/>
              <a:gd fmla="*/ 1304276 w 12192000" name="connsiteX1028"/>
              <a:gd fmla="*/ 476275 h 4267200" name="connsiteY1028"/>
              <a:gd fmla="*/ 1492066 w 12192000" name="connsiteX1029"/>
              <a:gd fmla="*/ 886333 h 4267200" name="connsiteY1029"/>
              <a:gd fmla="*/ 1423698 w 12192000" name="connsiteX1030"/>
              <a:gd fmla="*/ 710817 h 4267200" name="connsiteY1030"/>
              <a:gd fmla="*/ 1357609 w 12192000" name="connsiteX1031"/>
              <a:gd fmla="*/ 532892 h 4267200" name="connsiteY1031"/>
              <a:gd fmla="*/ 1309550 w 12192000" name="connsiteX1032"/>
              <a:gd fmla="*/ 374031 h 4267200" name="connsiteY1032"/>
              <a:gd fmla="*/ 1193673 w 12192000" name="connsiteX1033"/>
              <a:gd fmla="*/ 49533 h 4267200" name="connsiteY1033"/>
              <a:gd fmla="*/ 1164391 w 12192000" name="connsiteX1034"/>
              <a:gd fmla="*/ 0 h 4267200" name="connsiteY1034"/>
              <a:gd fmla="*/ 1200666 w 12192000" name="connsiteX1035"/>
              <a:gd fmla="*/ 0 h 4267200" name="connsiteY1035"/>
              <a:gd fmla="*/ 1223408 w 12192000" name="connsiteX1036"/>
              <a:gd fmla="*/ 38996 h 4267200" name="connsiteY1036"/>
              <a:gd fmla="*/ 1339635 w 12192000" name="connsiteX1037"/>
              <a:gd fmla="*/ 365517 h 4267200" name="connsiteY1037"/>
              <a:gd fmla="*/ 1387469 w 12192000" name="connsiteX1038"/>
              <a:gd fmla="*/ 523079 h 4267200" name="connsiteY1038"/>
              <a:gd fmla="*/ 1452685 w 12192000" name="connsiteX1039"/>
              <a:gd fmla="*/ 699806 h 4267200" name="connsiteY1039"/>
              <a:gd fmla="*/ 1492092 w 12192000" name="connsiteX1040"/>
              <a:gd fmla="*/ 800424 h 4267200" name="connsiteY1040"/>
              <a:gd fmla="*/ 1455302 w 12192000" name="connsiteX1041"/>
              <a:gd fmla="*/ 632913 h 4267200" name="connsiteY1041"/>
              <a:gd fmla="*/ 1222336 w 12192000" name="connsiteX1042"/>
              <a:gd fmla="*/ 9480 h 4267200" name="connsiteY1042"/>
              <a:gd fmla="*/ 1214634 w 12192000" name="connsiteX1043"/>
              <a:gd fmla="*/ 0 h 4267200" name="connsiteY1043"/>
              <a:gd fmla="*/ 1289827 w 12192000" name="connsiteX1044"/>
              <a:gd fmla="*/ 0 h 4267200" name="connsiteY1044"/>
              <a:gd fmla="*/ 1321076 w 12192000" name="connsiteX1045"/>
              <a:gd fmla="*/ 59722 h 4267200" name="connsiteY1045"/>
              <a:gd fmla="*/ 1512579 w 12192000" name="connsiteX1046"/>
              <a:gd fmla="*/ 626441 h 4267200" name="connsiteY1046"/>
              <a:gd fmla="*/ 1506076 w 12192000" name="connsiteX1047"/>
              <a:gd fmla="*/ 1089289 h 4267200" name="connsiteY1047"/>
              <a:gd fmla="*/ 1486346 w 12192000" name="connsiteX1048"/>
              <a:gd fmla="*/ 1079919 h 4267200" name="connsiteY1048"/>
              <a:gd fmla="*/ 1070511 w 12192000" name="connsiteX1049"/>
              <a:gd fmla="*/ 48609 h 4267200" name="connsiteY1049"/>
              <a:gd fmla="*/ 43151 w 12192000" name="connsiteX1050"/>
              <a:gd fmla="*/ 0 h 4267200" name="connsiteY1050"/>
              <a:gd fmla="*/ 95283 w 12192000" name="connsiteX1051"/>
              <a:gd fmla="*/ 0 h 4267200" name="connsiteY1051"/>
              <a:gd fmla="*/ 300708 w 12192000" name="connsiteX1052"/>
              <a:gd fmla="*/ 154571 h 4267200" name="connsiteY1052"/>
              <a:gd fmla="*/ 530414 w 12192000" name="connsiteX1053"/>
              <a:gd fmla="*/ 354673 h 4267200" name="connsiteY1053"/>
              <a:gd fmla="*/ 333785 w 12192000" name="connsiteX1054"/>
              <a:gd fmla="*/ 161564 h 4267200" name="connsiteY1054"/>
              <a:gd fmla="*/ 147005 w 12192000" name="connsiteX1055"/>
              <a:gd fmla="*/ 0 h 4267200" name="connsiteY1055"/>
              <a:gd fmla="*/ 272509 w 12192000" name="connsiteX1056"/>
              <a:gd fmla="*/ 0 h 4267200" name="connsiteY1056"/>
              <a:gd fmla="*/ 326276 w 12192000" name="connsiteX1057"/>
              <a:gd fmla="*/ 45847 h 4267200" name="connsiteY1057"/>
              <a:gd fmla="*/ 823759 w 12192000" name="connsiteX1058"/>
              <a:gd fmla="*/ 574145 h 4267200" name="connsiteY1058"/>
              <a:gd fmla="*/ 811254 w 12192000" name="connsiteX1059"/>
              <a:gd fmla="*/ 665546 h 4267200" name="connsiteY1059"/>
              <a:gd fmla="*/ 154042 w 12192000" name="connsiteX1060"/>
              <a:gd fmla="*/ 261522 h 4267200" name="connsiteY1060"/>
              <a:gd fmla="*/ 13550 w 12192000" name="connsiteX1061"/>
              <a:gd fmla="*/ 158423 h 4267200" name="connsiteY1061"/>
              <a:gd fmla="*/ 0 w 12192000" name="connsiteX1062"/>
              <a:gd fmla="*/ 146618 h 4267200" name="connsiteY1062"/>
              <a:gd fmla="*/ 0 w 12192000" name="connsiteX1063"/>
              <a:gd fmla="*/ 59161 h 4267200" name="connsiteY1063"/>
              <a:gd fmla="*/ 45427 w 12192000" name="connsiteX1064"/>
              <a:gd fmla="*/ 101078 h 4267200" name="connsiteY1064"/>
              <a:gd fmla="*/ 630103 w 12192000" name="connsiteX1065"/>
              <a:gd fmla="*/ 485885 h 4267200" name="connsiteY1065"/>
              <a:gd fmla="*/ 532040 w 12192000" name="connsiteX1066"/>
              <a:gd fmla="*/ 399359 h 4267200" name="connsiteY1066"/>
              <a:gd fmla="*/ 517618 w 12192000" name="connsiteX1067"/>
              <a:gd fmla="*/ 385726 h 4267200" name="connsiteY1067"/>
              <a:gd fmla="*/ 285074 w 12192000" name="connsiteX1068"/>
              <a:gd fmla="*/ 182755 h 4267200" name="connsiteY10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b="b" l="l" r="r" t="t"/>
            <a:pathLst>
              <a:path h="4267200" w="121920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>
              <a:solidFill>
                <a:prstClr val="white"/>
              </a:solidFill>
              <a:latin panose="020F0502020204030204" typeface="Calibri"/>
            </a:endParaRPr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algn="ctr" cap="flat" cmpd="sng" w="12700">
            <a:noFill/>
            <a:prstDash val="solid"/>
            <a:miter lim="800000"/>
          </a:ln>
          <a:effectLst>
            <a:outerShdw algn="ctr" blurRad="317500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>
              <a:solidFill>
                <a:prstClr val="white"/>
              </a:solidFill>
              <a:latin panose="020F0502020204030204" typeface="Calibri"/>
            </a:endParaRPr>
          </a:p>
        </p:txBody>
      </p:sp>
      <p:sp>
        <p:nvSpPr>
          <p:cNvPr id="108" name="Google Shape;108;p17"/>
          <p:cNvSpPr txBox="1"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  <a:prstGeom prst="rect">
            <a:avLst/>
          </a:prstGeom>
        </p:spPr>
        <p:txBody>
          <a:bodyPr anchor="t" anchorCtr="0" bIns="45700" lIns="91425" numCol="1" rIns="91425" spcFirstLastPara="1" tIns="45700">
            <a:norm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en-GB" lang="en-GB" sz="3500"/>
              <a:t>                Groups V Teams</a:t>
            </a:r>
          </a:p>
        </p:txBody>
      </p:sp>
      <p:graphicFrame>
        <p:nvGraphicFramePr>
          <p:cNvPr id="111" name="Google Shape;109;p17">
            <a:extLst>
              <a:ext uri="{FF2B5EF4-FFF2-40B4-BE49-F238E27FC236}">
                <a16:creationId xmlns:a16="http://schemas.microsoft.com/office/drawing/2014/main" id="{A0991B3F-3A75-4BE2-9630-322BE571AC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0166032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cs="rId3" r:dm="rId4" r:lo="rId5" r:q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8"/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1325700"/>
          </a:xfrm>
          <a:prstGeom prst="rect">
            <a:avLst/>
          </a:prstGeom>
        </p:spPr>
        <p:txBody>
          <a:bodyPr anchor="ctr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en-GB" lang="en-GB"/>
              <a:t>     5 DYSFUNCTIONS OF A TEAM</a:t>
            </a:r>
            <a:endParaRPr/>
          </a:p>
        </p:txBody>
      </p:sp>
      <p:sp>
        <p:nvSpPr>
          <p:cNvPr id="115" name="Google Shape;115;p18"/>
          <p:cNvSpPr txBox="1">
            <a:spLocks noGrp="1"/>
          </p:cNvSpPr>
          <p:nvPr>
            <p:ph idx="1" type="body"/>
          </p:nvPr>
        </p:nvSpPr>
        <p:spPr>
          <a:xfrm>
            <a:off x="628650" y="1825625"/>
            <a:ext cx="7886700" cy="4351200"/>
          </a:xfrm>
          <a:prstGeom prst="rect">
            <a:avLst/>
          </a:prstGeom>
        </p:spPr>
        <p:txBody>
          <a:bodyPr anchor="t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lang="en-GB"/>
              <a:t>                                       RESULTS</a:t>
            </a:r>
            <a:endParaRPr sz="3100"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lang="en-GB"/>
              <a:t>                                ACCOUNTABILITY</a:t>
            </a: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lang="en-GB"/>
              <a:t>                                  COMMITMENT</a:t>
            </a: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lang="en-GB"/>
              <a:t>                                      CONFLICT</a:t>
            </a: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lang="en-GB"/>
              <a:t>                                          TRUST</a:t>
            </a: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lang="en-GB" sz="1800"/>
              <a:t>By B. Tuckman</a:t>
            </a:r>
            <a:endParaRPr sz="1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Skydivers make a formation above the clouds" id="123" name="Picture 122">
            <a:extLst>
              <a:ext uri="{FF2B5EF4-FFF2-40B4-BE49-F238E27FC236}">
                <a16:creationId xmlns:a16="http://schemas.microsoft.com/office/drawing/2014/main" id="{6670CF06-6B89-431C-B08D-E649BEA124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320" r="16949" t="1224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27" name="Rectangle 126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6"/>
            <a:ext cx="3249230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cap="sq" cmpd="thinThick" w="1270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120" name="Google Shape;120;p19"/>
          <p:cNvSpPr txBox="1">
            <a:spLocks noGrp="1"/>
          </p:cNvSpPr>
          <p:nvPr>
            <p:ph type="title"/>
          </p:nvPr>
        </p:nvSpPr>
        <p:spPr>
          <a:xfrm>
            <a:off x="446103" y="640263"/>
            <a:ext cx="2819430" cy="1344975"/>
          </a:xfrm>
          <a:prstGeom prst="rect">
            <a:avLst/>
          </a:prstGeom>
        </p:spPr>
        <p:txBody>
          <a:bodyPr anchorCtr="0" bIns="45700" lIns="91425" numCol="1" rIns="91425" spcFirstLastPara="1" tIns="45700">
            <a:norm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en-GB" lang="en-GB" sz="3500"/>
              <a:t>            WHY HAVE TEAMS?</a:t>
            </a:r>
          </a:p>
        </p:txBody>
      </p:sp>
      <p:sp>
        <p:nvSpPr>
          <p:cNvPr id="121" name="Google Shape;121;p19"/>
          <p:cNvSpPr txBox="1">
            <a:spLocks noGrp="1"/>
          </p:cNvSpPr>
          <p:nvPr>
            <p:ph idx="1" type="body"/>
          </p:nvPr>
        </p:nvSpPr>
        <p:spPr>
          <a:xfrm>
            <a:off x="445582" y="2121763"/>
            <a:ext cx="2823620" cy="3773010"/>
          </a:xfrm>
          <a:prstGeom prst="rect">
            <a:avLst/>
          </a:prstGeom>
        </p:spPr>
        <p:txBody>
          <a:bodyPr anchorCtr="0" bIns="45700" lIns="91425" numCol="1" rIns="91425" spcFirstLastPara="1" tIns="45700">
            <a:normAutofit/>
          </a:bodyPr>
          <a:lstStyle/>
          <a:p>
            <a:pPr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lang="en-GB" sz="1600"/>
              <a:t>Team working can give a team member a sense of identity, support and friendship.</a:t>
            </a:r>
          </a:p>
          <a:p>
            <a:pPr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 altLang="en-GB" lang="en-GB" sz="1600"/>
          </a:p>
          <a:p>
            <a:pPr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 altLang="en-GB" lang="en-GB" sz="1600"/>
          </a:p>
          <a:p>
            <a:pPr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 altLang="en-GB" lang="en-GB" sz="1600"/>
          </a:p>
          <a:p>
            <a:pPr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 altLang="en-GB" lang="en-GB" sz="1600"/>
          </a:p>
          <a:p>
            <a:pPr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 altLang="en-GB" lang="en-GB" sz="1600"/>
          </a:p>
          <a:p>
            <a:pPr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 altLang="en-GB" lang="en-GB" sz="1600"/>
          </a:p>
          <a:p>
            <a:pPr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lang="en-GB" sz="1600"/>
              <a:t>(Bowler &amp; Brass, 2006)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0"/>
          <p:cNvSpPr txBox="1">
            <a:spLocks noGrp="1"/>
          </p:cNvSpPr>
          <p:nvPr>
            <p:ph type="title"/>
          </p:nvPr>
        </p:nvSpPr>
        <p:spPr>
          <a:xfrm>
            <a:off x="-50" y="0"/>
            <a:ext cx="9144000" cy="1325700"/>
          </a:xfrm>
          <a:prstGeom prst="rect">
            <a:avLst/>
          </a:prstGeom>
          <a:solidFill>
            <a:schemeClr val="accent6"/>
          </a:solidFill>
        </p:spPr>
        <p:txBody>
          <a:bodyPr anchor="ctr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en-GB" lang="en-GB"/>
              <a:t>     STAGES OF TEAM FORMATION</a:t>
            </a:r>
            <a:endParaRPr sz="1800"/>
          </a:p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en-GB" lang="en-GB" sz="1800"/>
              <a:t>          (Bruce Tuckman) </a:t>
            </a:r>
            <a:endParaRPr sz="1800"/>
          </a:p>
        </p:txBody>
      </p:sp>
      <p:sp>
        <p:nvSpPr>
          <p:cNvPr id="127" name="Google Shape;127;p20"/>
          <p:cNvSpPr txBox="1">
            <a:spLocks noGrp="1"/>
          </p:cNvSpPr>
          <p:nvPr>
            <p:ph idx="1" type="body"/>
          </p:nvPr>
        </p:nvSpPr>
        <p:spPr>
          <a:xfrm>
            <a:off x="629842" y="1681163"/>
            <a:ext cx="3868200" cy="823800"/>
          </a:xfrm>
          <a:prstGeom prst="rect">
            <a:avLst/>
          </a:prstGeom>
        </p:spPr>
        <p:txBody>
          <a:bodyPr anchor="b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lang="en-GB"/>
              <a:t>FORMING</a:t>
            </a:r>
            <a:endParaRPr/>
          </a:p>
        </p:txBody>
      </p:sp>
      <p:sp>
        <p:nvSpPr>
          <p:cNvPr id="130" name="Google Shape;130;p20"/>
          <p:cNvSpPr txBox="1">
            <a:spLocks noGrp="1"/>
          </p:cNvSpPr>
          <p:nvPr>
            <p:ph idx="4" type="body"/>
          </p:nvPr>
        </p:nvSpPr>
        <p:spPr>
          <a:xfrm>
            <a:off x="4629150" y="2505075"/>
            <a:ext cx="3887400" cy="3684600"/>
          </a:xfrm>
          <a:prstGeom prst="rect">
            <a:avLst/>
          </a:prstGeom>
        </p:spPr>
        <p:txBody>
          <a:bodyPr anchor="t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lang="en-GB"/>
              <a:t>PERFORMING</a:t>
            </a:r>
            <a:endParaRPr/>
          </a:p>
        </p:txBody>
      </p:sp>
      <p:sp>
        <p:nvSpPr>
          <p:cNvPr id="128" name="Google Shape;128;p20"/>
          <p:cNvSpPr txBox="1">
            <a:spLocks noGrp="1"/>
          </p:cNvSpPr>
          <p:nvPr>
            <p:ph idx="2" type="body"/>
          </p:nvPr>
        </p:nvSpPr>
        <p:spPr>
          <a:xfrm>
            <a:off x="629842" y="2505075"/>
            <a:ext cx="3868200" cy="3684600"/>
          </a:xfrm>
          <a:prstGeom prst="rect">
            <a:avLst/>
          </a:prstGeom>
        </p:spPr>
        <p:txBody>
          <a:bodyPr anchor="t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lang="en-GB"/>
              <a:t>NORMING</a:t>
            </a:r>
            <a:endParaRPr/>
          </a:p>
        </p:txBody>
      </p:sp>
      <p:sp>
        <p:nvSpPr>
          <p:cNvPr id="129" name="Google Shape;129;p20"/>
          <p:cNvSpPr txBox="1">
            <a:spLocks noGrp="1"/>
          </p:cNvSpPr>
          <p:nvPr>
            <p:ph idx="3" type="body"/>
          </p:nvPr>
        </p:nvSpPr>
        <p:spPr>
          <a:xfrm>
            <a:off x="4629150" y="1681163"/>
            <a:ext cx="3887400" cy="823800"/>
          </a:xfrm>
          <a:prstGeom prst="rect">
            <a:avLst/>
          </a:prstGeom>
        </p:spPr>
        <p:txBody>
          <a:bodyPr anchor="b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lang="en-GB"/>
              <a:t>STORMING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1"/>
          <p:cNvSpPr txBox="1"/>
          <p:nvPr/>
        </p:nvSpPr>
        <p:spPr>
          <a:xfrm>
            <a:off x="621800" y="512075"/>
            <a:ext cx="7344600" cy="4294500"/>
          </a:xfrm>
          <a:prstGeom prst="rect">
            <a:avLst/>
          </a:prstGeom>
          <a:noFill/>
          <a:ln>
            <a:noFill/>
          </a:ln>
        </p:spPr>
        <p:txBody>
          <a:bodyPr anchor="t" anchorCtr="0" bIns="91425" lIns="91425" numCol="1" rIns="91425" spcFirstLastPara="1" tIns="91425" wrap="square">
            <a:sp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en-GB" lang="en-GB">
                <a:latin typeface="Calibri"/>
                <a:ea typeface="Calibri"/>
                <a:cs typeface="Calibri"/>
                <a:sym typeface="Calibri"/>
              </a:rPr>
              <a:t>                                                      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 sz="7500">
              <a:latin typeface="Calibri"/>
              <a:ea typeface="Calibri"/>
              <a:cs typeface="Calibri"/>
              <a:sym typeface="Calibri"/>
            </a:endParaRPr>
          </a:p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en-GB" lang="en-GB" sz="7500">
                <a:latin typeface="Calibri"/>
                <a:ea typeface="Calibri"/>
                <a:cs typeface="Calibri"/>
                <a:sym typeface="Calibri"/>
              </a:rPr>
              <a:t>           TRUST</a:t>
            </a:r>
            <a:endParaRPr sz="7500">
              <a:latin typeface="Calibri"/>
              <a:ea typeface="Calibri"/>
              <a:cs typeface="Calibri"/>
              <a:sym typeface="Calibri"/>
            </a:endParaRPr>
          </a:p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endParaRPr sz="75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2"/>
          <p:cNvSpPr txBox="1">
            <a:spLocks noGrp="1"/>
          </p:cNvSpPr>
          <p:nvPr>
            <p:ph type="title"/>
          </p:nvPr>
        </p:nvSpPr>
        <p:spPr>
          <a:xfrm>
            <a:off x="99491" y="355476"/>
            <a:ext cx="7886700" cy="1325700"/>
          </a:xfrm>
          <a:prstGeom prst="rect">
            <a:avLst/>
          </a:prstGeom>
          <a:solidFill>
            <a:schemeClr val="accent2"/>
          </a:solidFill>
          <a:ln cap="flat" cmpd="sng" w="9525">
            <a:solidFill>
              <a:schemeClr val="lt2"/>
            </a:solidFill>
            <a:prstDash val="solid"/>
            <a:round/>
            <a:headEnd len="sm" type="none" w="sm"/>
            <a:tailEnd len="sm" type="none" w="sm"/>
          </a:ln>
        </p:spPr>
        <p:txBody>
          <a:bodyPr anchor="ctr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en-GB" lang="en-GB"/>
              <a:t>           TRUST MAKES A TEAM</a:t>
            </a:r>
            <a:endParaRPr/>
          </a:p>
        </p:txBody>
      </p:sp>
      <p:sp>
        <p:nvSpPr>
          <p:cNvPr id="141" name="Google Shape;141;p22"/>
          <p:cNvSpPr txBox="1">
            <a:spLocks noGrp="1"/>
          </p:cNvSpPr>
          <p:nvPr>
            <p:ph idx="1" type="body"/>
          </p:nvPr>
        </p:nvSpPr>
        <p:spPr>
          <a:xfrm>
            <a:off x="629842" y="1681163"/>
            <a:ext cx="3868200" cy="823800"/>
          </a:xfrm>
          <a:prstGeom prst="rect">
            <a:avLst/>
          </a:prstGeom>
        </p:spPr>
        <p:txBody>
          <a:bodyPr anchor="b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altLang="en-GB" b="0" lang="en-GB" sz="2800">
                <a:highlight>
                  <a:srgbClr val="FFFF00"/>
                </a:highlight>
              </a:rPr>
              <a:t>Ice Breaker Methods</a:t>
            </a:r>
            <a:endParaRPr sz="3000">
              <a:highlight>
                <a:srgbClr val="FFFF00"/>
              </a:highlight>
            </a:endParaRPr>
          </a:p>
        </p:txBody>
      </p:sp>
      <p:sp>
        <p:nvSpPr>
          <p:cNvPr id="144" name="Google Shape;144;p22"/>
          <p:cNvSpPr txBox="1">
            <a:spLocks noGrp="1"/>
          </p:cNvSpPr>
          <p:nvPr>
            <p:ph idx="4" type="body"/>
          </p:nvPr>
        </p:nvSpPr>
        <p:spPr>
          <a:xfrm>
            <a:off x="4629150" y="2505075"/>
            <a:ext cx="3887400" cy="3684600"/>
          </a:xfrm>
          <a:prstGeom prst="rect">
            <a:avLst/>
          </a:prstGeom>
        </p:spPr>
        <p:txBody>
          <a:bodyPr anchor="t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altLang="en-GB" lang="en-GB" sz="3000">
                <a:highlight>
                  <a:srgbClr val="FFFF00"/>
                </a:highlight>
              </a:rPr>
              <a:t>Motovated  &amp; Trust</a:t>
            </a:r>
            <a:endParaRPr>
              <a:highlight>
                <a:srgbClr val="FFFF00"/>
              </a:highlight>
            </a:endParaRPr>
          </a:p>
        </p:txBody>
      </p:sp>
      <p:sp>
        <p:nvSpPr>
          <p:cNvPr id="142" name="Google Shape;142;p22"/>
          <p:cNvSpPr txBox="1">
            <a:spLocks noGrp="1"/>
          </p:cNvSpPr>
          <p:nvPr>
            <p:ph idx="2" type="body"/>
          </p:nvPr>
        </p:nvSpPr>
        <p:spPr>
          <a:xfrm>
            <a:off x="629842" y="2505075"/>
            <a:ext cx="3868200" cy="3684600"/>
          </a:xfrm>
          <a:prstGeom prst="rect">
            <a:avLst/>
          </a:prstGeom>
        </p:spPr>
        <p:txBody>
          <a:bodyPr anchor="t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altLang="en-GB" lang="en-GB" sz="3000">
                <a:highlight>
                  <a:srgbClr val="FFFF00"/>
                </a:highlight>
              </a:rPr>
              <a:t>Treat By Own Merit</a:t>
            </a:r>
            <a:endParaRPr sz="3000">
              <a:highlight>
                <a:srgbClr val="FFFF00"/>
              </a:highlight>
            </a:endParaRPr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 sz="3000"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 sz="3000"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endParaRPr sz="3000"/>
          </a:p>
        </p:txBody>
      </p:sp>
      <p:sp>
        <p:nvSpPr>
          <p:cNvPr id="143" name="Google Shape;143;p22"/>
          <p:cNvSpPr txBox="1">
            <a:spLocks noGrp="1"/>
          </p:cNvSpPr>
          <p:nvPr>
            <p:ph idx="3" type="body"/>
          </p:nvPr>
        </p:nvSpPr>
        <p:spPr>
          <a:xfrm>
            <a:off x="4336550" y="1681175"/>
            <a:ext cx="2936400" cy="823800"/>
          </a:xfrm>
          <a:prstGeom prst="rect">
            <a:avLst/>
          </a:prstGeom>
        </p:spPr>
        <p:txBody>
          <a:bodyPr anchor="b" anchorCtr="0" bIns="45700" lIns="91425" numCol="1" rIns="91425" spcFirstLastPara="1" tIns="45700" wrap="square">
            <a:normAutofit fontScale="47500"/>
          </a:bodyPr>
          <a:lstStyle/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b="0" lang="en-GB" sz="3000"/>
              <a:t>      </a:t>
            </a:r>
            <a:endParaRPr b="0" sz="3000"/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36666"/>
              <a:buFont typeface="Arial"/>
              <a:buNone/>
            </a:pPr>
            <a:r>
              <a:rPr altLang="en-GB" b="0" lang="en-GB" sz="3000">
                <a:highlight>
                  <a:srgbClr val="FFFF00"/>
                </a:highlight>
              </a:rPr>
              <a:t> </a:t>
            </a:r>
            <a:r>
              <a:rPr altLang="en-GB" b="0" lang="en-GB" sz="5339">
                <a:highlight>
                  <a:srgbClr val="FFFF00"/>
                </a:highlight>
              </a:rPr>
              <a:t>Belonging &amp; Support</a:t>
            </a:r>
            <a:endParaRPr sz="5339">
              <a:highlight>
                <a:srgbClr val="FFFF00"/>
              </a:highlight>
            </a:endParaRPr>
          </a:p>
        </p:txBody>
      </p:sp>
    </p:spTree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3"/>
          <p:cNvSpPr txBox="1">
            <a:spLocks noGrp="1"/>
          </p:cNvSpPr>
          <p:nvPr>
            <p:ph type="ctrTitle"/>
          </p:nvPr>
        </p:nvSpPr>
        <p:spPr>
          <a:xfrm>
            <a:off x="685800" y="1122363"/>
            <a:ext cx="7772400" cy="2387700"/>
          </a:xfrm>
          <a:prstGeom prst="rect">
            <a:avLst/>
          </a:prstGeom>
        </p:spPr>
        <p:txBody>
          <a:bodyPr anchor="b" anchorCtr="0" bIns="45700" lIns="91425" numCol="1" rIns="91425" spcFirstLastPara="1" tIns="45700" wrap="square">
            <a:normAutofit/>
          </a:bodyPr>
          <a:lstStyle/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en-GB" dirty="0" lang="en-GB"/>
              <a:t>Creating Trust</a:t>
            </a:r>
            <a:endParaRPr dirty="0" sz="1800"/>
          </a:p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en-GB" dirty="0" lang="en-GB" sz="1800"/>
              <a:t>By Fernando Flores and Robert C. Solomon</a:t>
            </a:r>
            <a:endParaRPr dirty="0" sz="1800"/>
          </a:p>
        </p:txBody>
      </p:sp>
      <p:sp>
        <p:nvSpPr>
          <p:cNvPr id="150" name="Google Shape;150;p23"/>
          <p:cNvSpPr txBox="1">
            <a:spLocks noGrp="1"/>
          </p:cNvSpPr>
          <p:nvPr>
            <p:ph idx="1" type="subTitle"/>
          </p:nvPr>
        </p:nvSpPr>
        <p:spPr>
          <a:xfrm>
            <a:off x="1143000" y="3602038"/>
            <a:ext cx="6858000" cy="1655700"/>
          </a:xfrm>
          <a:prstGeom prst="rect">
            <a:avLst/>
          </a:prstGeom>
        </p:spPr>
        <p:txBody>
          <a:bodyPr anchor="t" anchorCtr="0" bIns="45700" lIns="91425" numCol="1" rIns="91425" spcFirstLastPara="1" tIns="45700" wrap="square">
            <a:normAutofit/>
          </a:bodyPr>
          <a:lstStyle/>
          <a:p>
            <a:pPr algn="ctr"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rPr altLang="en-GB" dirty="0" lang="en-GB"/>
              <a:t>“Trust is not a social substance, a medium, or a mysterious entity but rather a set of social practices, defined by our choices, To Trust Or Not To Trust” 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67F7B-BD2D-4E53-95B4-997848C79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                CONCLUSION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E2BD78-BF98-4DE3-856F-DDE5461B7AB0}"/>
              </a:ext>
            </a:extLst>
          </p:cNvPr>
          <p:cNvSpPr>
            <a:spLocks noGrp="1"/>
          </p:cNvSpPr>
          <p:nvPr>
            <p:ph idx="1" type="body"/>
          </p:nvPr>
        </p:nvSpPr>
        <p:spPr/>
        <p:txBody>
          <a:bodyPr numCol="1">
            <a:normAutofit fontScale="92500" lnSpcReduction="20000"/>
          </a:bodyPr>
          <a:lstStyle/>
          <a:p>
            <a:pPr indent="0" marL="114300">
              <a:buNone/>
            </a:pPr>
            <a:r>
              <a:rPr altLang="en-GB" lang="en-GB"/>
              <a:t>Our findings show what the difference is between a Group and a Team are, a team being more effective working together than a group. We also seen how Tuckman's Theory of how the titan four works ‘Stages of team formation.’ We also seen how Belbin’s five dysfunctions of a team works and how building trust can make the results that is needed. Building trust is the key element to a successful team and this shows you how to achieve that from the minute the team forms using different methods i.e., ice- breakers and this also occurs in the first stage of the 4 dysfunctions which is Performing. Trust is the main function of a team and without it there is no way a team will work of perform.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509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descr="Question mark on green pastel background" id="5" name="Picture 4">
            <a:extLst>
              <a:ext uri="{FF2B5EF4-FFF2-40B4-BE49-F238E27FC236}">
                <a16:creationId xmlns:a16="http://schemas.microsoft.com/office/drawing/2014/main" id="{F580DEFA-D553-4B18-AA16-8BE198E64E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" r="4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F78921-194B-4053-BC07-1E3E2FF62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325550"/>
            <a:ext cx="7543800" cy="3574778"/>
          </a:xfrm>
          <a:effectLst>
            <a:outerShdw algn="tl" blurRad="50800" dir="2700000" dist="38100" rotWithShape="0">
              <a:prstClr val="black">
                <a:alpha val="40000"/>
              </a:prstClr>
            </a:outerShdw>
          </a:effectLst>
        </p:spPr>
        <p:txBody>
          <a:bodyPr anchor="b" bIns="45720" lIns="91440" numCol="1" rIns="91440" rtlCol="0" tIns="45720" vert="horz">
            <a:normAutofit/>
          </a:bodyPr>
          <a:lstStyle/>
          <a:p>
            <a:pPr algn="ctr">
              <a:spcBef>
                <a:spcPct val="0"/>
              </a:spcBef>
            </a:pPr>
            <a:r>
              <a:rPr kern="1200" lang="en-US" sz="45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          QUESTIONS 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40D6B-E513-4400-A351-89EB822E1A46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825038" y="4072043"/>
            <a:ext cx="7543800" cy="1282707"/>
          </a:xfrm>
          <a:effectLst>
            <a:outerShdw algn="tl" blurRad="50800" dir="2700000" dist="38100" rotWithShape="0">
              <a:prstClr val="black">
                <a:alpha val="40000"/>
              </a:prstClr>
            </a:outerShdw>
          </a:effectLst>
        </p:spPr>
        <p:txBody>
          <a:bodyPr bIns="45720" lIns="91440" numCol="1" rIns="91440" rtlCol="0" tIns="45720" vert="horz">
            <a:normAutofit/>
          </a:bodyPr>
          <a:lstStyle/>
          <a:p>
            <a:pPr algn="ctr" indent="0" marL="0"/>
            <a:endParaRPr dirty="0" kern="1200" lang="en-US">
              <a:solidFill>
                <a:srgbClr val="FFFFFF"/>
              </a:solidFill>
              <a:latin typeface="+mn-lt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3691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dirty="0"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dirty="0"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548176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/>
              <a:endParaRPr dirty="0"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/>
            <a:p>
              <a:pPr algn="ctr"/>
              <a:endParaRPr dirty="0"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fmla="*/ 1151220 w 3180577" name="connsiteX0"/>
                <a:gd fmla="*/ 1105 h 1033951" name="connsiteY0"/>
                <a:gd fmla="*/ 1735251 w 3180577" name="connsiteX1"/>
                <a:gd fmla="*/ 77956 h 1033951" name="connsiteY1"/>
                <a:gd fmla="*/ 2001894 w 3180577" name="connsiteX2"/>
                <a:gd fmla="*/ 123235 h 1033951" name="connsiteY2"/>
                <a:gd fmla="*/ 2321364 w 3180577" name="connsiteX3"/>
                <a:gd fmla="*/ 128266 h 1033951" name="connsiteY3"/>
                <a:gd fmla="*/ 2671019 w 3180577" name="connsiteX4"/>
                <a:gd fmla="*/ 55316 h 1033951" name="connsiteY4"/>
                <a:gd fmla="*/ 2982942 w 3180577" name="connsiteX5"/>
                <a:gd fmla="*/ 326991 h 1033951" name="connsiteY5"/>
                <a:gd fmla="*/ 3176430 w 3180577" name="connsiteX6"/>
                <a:gd fmla="*/ 1024557 h 1033951" name="connsiteY6"/>
                <a:gd fmla="*/ 3174833 w 3180577" name="connsiteX7"/>
                <a:gd fmla="*/ 1033951 h 1033951" name="connsiteY7"/>
                <a:gd fmla="*/ 23630 w 3180577" name="connsiteX8"/>
                <a:gd fmla="*/ 1033951 h 1033951" name="connsiteY8"/>
                <a:gd fmla="*/ 11184 w 3180577" name="connsiteX9"/>
                <a:gd fmla="*/ 984167 h 1033951" name="connsiteY9"/>
                <a:gd fmla="*/ 236008 w 3180577" name="connsiteX10"/>
                <a:gd fmla="*/ 289258 h 1033951" name="connsiteY10"/>
                <a:gd fmla="*/ 1151220 w 3180577" name="connsiteX11"/>
                <a:gd fmla="*/ 1105 h 1033951" name="connsiteY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b="b" l="l" r="r" t="t"/>
              <a:pathLst>
                <a:path h="1033951" w="3180577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>
              <a:defPPr>
                <a:defRPr lang="en-US"/>
              </a:defPPr>
              <a:lvl1pPr algn="l" defTabSz="457200" eaLnBrk="1" hangingPunct="1" latinLnBrk="0" marL="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algn="l" defTabSz="457200" eaLnBrk="1" hangingPunct="1" latinLnBrk="0" marL="457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algn="l" defTabSz="457200" eaLnBrk="1" hangingPunct="1" latinLnBrk="0" marL="914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algn="l" defTabSz="457200" eaLnBrk="1" hangingPunct="1" latinLnBrk="0" marL="1371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algn="l" defTabSz="457200" eaLnBrk="1" hangingPunct="1" latinLnBrk="0" marL="18288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algn="l" defTabSz="457200" eaLnBrk="1" hangingPunct="1" latinLnBrk="0" marL="22860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algn="l" defTabSz="457200" eaLnBrk="1" hangingPunct="1" latinLnBrk="0" marL="2743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algn="l" defTabSz="457200" eaLnBrk="1" hangingPunct="1" latinLnBrk="0" marL="3200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algn="l" defTabSz="457200" eaLnBrk="1" hangingPunct="1" latinLnBrk="0" marL="3657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fmla="*/ 1553968 w 2449768" name="connsiteX0"/>
                <a:gd fmla="*/ 1045598 h 1050628" name="connsiteY0"/>
                <a:gd fmla="*/ 1561623 w 2449768" name="connsiteX1"/>
                <a:gd fmla="*/ 1050628 h 1050628" name="connsiteY1"/>
                <a:gd fmla="*/ 1540857 w 2449768" name="connsiteX2"/>
                <a:gd fmla="*/ 1050628 h 1050628" name="connsiteY2"/>
                <a:gd fmla="*/ 1542955 w 2449768" name="connsiteX3"/>
                <a:gd fmla="*/ 1048256 h 1050628" name="connsiteY3"/>
                <a:gd fmla="*/ 1553968 w 2449768" name="connsiteX4"/>
                <a:gd fmla="*/ 1045598 h 1050628" name="connsiteY4"/>
                <a:gd fmla="*/ 490647 w 2449768" name="connsiteX5"/>
                <a:gd fmla="*/ 1036483 h 1050628" name="connsiteY5"/>
                <a:gd fmla="*/ 503939 w 2449768" name="connsiteX6"/>
                <a:gd fmla="*/ 1045217 h 1050628" name="connsiteY6"/>
                <a:gd fmla="*/ 505485 w 2449768" name="connsiteX7"/>
                <a:gd fmla="*/ 1050628 h 1050628" name="connsiteY7"/>
                <a:gd fmla="*/ 470645 w 2449768" name="connsiteX8"/>
                <a:gd fmla="*/ 1050628 h 1050628" name="connsiteY8"/>
                <a:gd fmla="*/ 469761 w 2449768" name="connsiteX9"/>
                <a:gd fmla="*/ 1046736 h 1050628" name="connsiteY9"/>
                <a:gd fmla="*/ 479634 w 2449768" name="connsiteX10"/>
                <a:gd fmla="*/ 1039141 h 1050628" name="connsiteY10"/>
                <a:gd fmla="*/ 490647 w 2449768" name="connsiteX11"/>
                <a:gd fmla="*/ 1036483 h 1050628" name="connsiteY11"/>
                <a:gd fmla="*/ 326591 w 2449768" name="connsiteX12"/>
                <a:gd fmla="*/ 1030407 h 1050628" name="connsiteY12"/>
                <a:gd fmla="*/ 339883 w 2449768" name="connsiteX13"/>
                <a:gd fmla="*/ 1039141 h 1050628" name="connsiteY13"/>
                <a:gd fmla="*/ 341999 w 2449768" name="connsiteX14"/>
                <a:gd fmla="*/ 1050628 h 1050628" name="connsiteY14"/>
                <a:gd fmla="*/ 308260 w 2449768" name="connsiteX15"/>
                <a:gd fmla="*/ 1050628 h 1050628" name="connsiteY15"/>
                <a:gd fmla="*/ 306844 w 2449768" name="connsiteX16"/>
                <a:gd fmla="*/ 1042939 h 1050628" name="connsiteY16"/>
                <a:gd fmla="*/ 315578 w 2449768" name="connsiteX17"/>
                <a:gd fmla="*/ 1033065 h 1050628" name="connsiteY17"/>
                <a:gd fmla="*/ 326591 w 2449768" name="connsiteX18"/>
                <a:gd fmla="*/ 1030407 h 1050628" name="connsiteY18"/>
                <a:gd fmla="*/ 20886 w 2449768" name="connsiteX19"/>
                <a:gd fmla="*/ 1026229 h 1050628" name="connsiteY19"/>
                <a:gd fmla="*/ 33039 w 2449768" name="connsiteX20"/>
                <a:gd fmla="*/ 1036103 h 1050628" name="connsiteY20"/>
                <a:gd fmla="*/ 36837 w 2449768" name="connsiteX21"/>
                <a:gd fmla="*/ 1049395 h 1050628" name="connsiteY21"/>
                <a:gd fmla="*/ 35731 w 2449768" name="connsiteX22"/>
                <a:gd fmla="*/ 1050628 h 1050628" name="connsiteY22"/>
                <a:gd fmla="*/ 1976 w 2449768" name="connsiteX23"/>
                <a:gd fmla="*/ 1050628 h 1050628" name="connsiteY23"/>
                <a:gd fmla="*/ 0 w 2449768" name="connsiteX24"/>
                <a:gd fmla="*/ 1039901 h 1050628" name="connsiteY24"/>
                <a:gd fmla="*/ 8734 w 2449768" name="connsiteX25"/>
                <a:gd fmla="*/ 1030027 h 1050628" name="connsiteY25"/>
                <a:gd fmla="*/ 20886 w 2449768" name="connsiteX26"/>
                <a:gd fmla="*/ 1026229 h 1050628" name="connsiteY26"/>
                <a:gd fmla="*/ 2100819 w 2449768" name="connsiteX27"/>
                <a:gd fmla="*/ 1024331 h 1050628" name="connsiteY27"/>
                <a:gd fmla="*/ 2114111 w 2449768" name="connsiteX28"/>
                <a:gd fmla="*/ 1033065 h 1050628" name="connsiteY28"/>
                <a:gd fmla="*/ 2117909 w 2449768" name="connsiteX29"/>
                <a:gd fmla="*/ 1046357 h 1050628" name="connsiteY29"/>
                <a:gd fmla="*/ 2114079 w 2449768" name="connsiteX30"/>
                <a:gd fmla="*/ 1050628 h 1050628" name="connsiteY30"/>
                <a:gd fmla="*/ 2083616 w 2449768" name="connsiteX31"/>
                <a:gd fmla="*/ 1050628 h 1050628" name="connsiteY31"/>
                <a:gd fmla="*/ 2081072 w 2449768" name="connsiteX32"/>
                <a:gd fmla="*/ 1035724 h 1050628" name="connsiteY32"/>
                <a:gd fmla="*/ 2089806 w 2449768" name="connsiteX33"/>
                <a:gd fmla="*/ 1026989 h 1050628" name="connsiteY33"/>
                <a:gd fmla="*/ 2100819 w 2449768" name="connsiteX34"/>
                <a:gd fmla="*/ 1024331 h 1050628" name="connsiteY34"/>
                <a:gd fmla="*/ 1192439 w 2449768" name="connsiteX35"/>
                <a:gd fmla="*/ 1024331 h 1050628" name="connsiteY35"/>
                <a:gd fmla="*/ 1205731 w 2449768" name="connsiteX36"/>
                <a:gd fmla="*/ 1033065 h 1050628" name="connsiteY36"/>
                <a:gd fmla="*/ 1209529 w 2449768" name="connsiteX37"/>
                <a:gd fmla="*/ 1046357 h 1050628" name="connsiteY37"/>
                <a:gd fmla="*/ 1205699 w 2449768" name="connsiteX38"/>
                <a:gd fmla="*/ 1050628 h 1050628" name="connsiteY38"/>
                <a:gd fmla="*/ 1175227 w 2449768" name="connsiteX39"/>
                <a:gd fmla="*/ 1050628 h 1050628" name="connsiteY39"/>
                <a:gd fmla="*/ 1172692 w 2449768" name="connsiteX40"/>
                <a:gd fmla="*/ 1036863 h 1050628" name="connsiteY40"/>
                <a:gd fmla="*/ 1181426 w 2449768" name="connsiteX41"/>
                <a:gd fmla="*/ 1026989 h 1050628" name="connsiteY41"/>
                <a:gd fmla="*/ 1192439 w 2449768" name="connsiteX42"/>
                <a:gd fmla="*/ 1024331 h 1050628" name="connsiteY42"/>
                <a:gd fmla="*/ 788376 w 2449768" name="connsiteX43"/>
                <a:gd fmla="*/ 1024331 h 1050628" name="connsiteY43"/>
                <a:gd fmla="*/ 801668 w 2449768" name="connsiteX44"/>
                <a:gd fmla="*/ 1033065 h 1050628" name="connsiteY44"/>
                <a:gd fmla="*/ 805466 w 2449768" name="connsiteX45"/>
                <a:gd fmla="*/ 1046357 h 1050628" name="connsiteY45"/>
                <a:gd fmla="*/ 801636 w 2449768" name="connsiteX46"/>
                <a:gd fmla="*/ 1050628 h 1050628" name="connsiteY46"/>
                <a:gd fmla="*/ 771181 w 2449768" name="connsiteX47"/>
                <a:gd fmla="*/ 1050628 h 1050628" name="connsiteY47"/>
                <a:gd fmla="*/ 768629 w 2449768" name="connsiteX48"/>
                <a:gd fmla="*/ 1034584 h 1050628" name="connsiteY48"/>
                <a:gd fmla="*/ 777363 w 2449768" name="connsiteX49"/>
                <a:gd fmla="*/ 1026989 h 1050628" name="connsiteY49"/>
                <a:gd fmla="*/ 788376 w 2449768" name="connsiteX50"/>
                <a:gd fmla="*/ 1024331 h 1050628" name="connsiteY50"/>
                <a:gd fmla="*/ 138231 w 2449768" name="connsiteX51"/>
                <a:gd fmla="*/ 1024331 h 1050628" name="connsiteY51"/>
                <a:gd fmla="*/ 151523 w 2449768" name="connsiteX52"/>
                <a:gd fmla="*/ 1033065 h 1050628" name="connsiteY52"/>
                <a:gd fmla="*/ 154181 w 2449768" name="connsiteX53"/>
                <a:gd fmla="*/ 1047496 h 1050628" name="connsiteY53"/>
                <a:gd fmla="*/ 151411 w 2449768" name="connsiteX54"/>
                <a:gd fmla="*/ 1050628 h 1050628" name="connsiteY54"/>
                <a:gd fmla="*/ 121019 w 2449768" name="connsiteX55"/>
                <a:gd fmla="*/ 1050628 h 1050628" name="connsiteY55"/>
                <a:gd fmla="*/ 118484 w 2449768" name="connsiteX56"/>
                <a:gd fmla="*/ 1036863 h 1050628" name="connsiteY56"/>
                <a:gd fmla="*/ 127218 w 2449768" name="connsiteX57"/>
                <a:gd fmla="*/ 1026989 h 1050628" name="connsiteY57"/>
                <a:gd fmla="*/ 138231 w 2449768" name="connsiteX58"/>
                <a:gd fmla="*/ 1024331 h 1050628" name="connsiteY58"/>
                <a:gd fmla="*/ 894709 w 2449768" name="connsiteX59"/>
                <a:gd fmla="*/ 1021293 h 1050628" name="connsiteY59"/>
                <a:gd fmla="*/ 908001 w 2449768" name="connsiteX60"/>
                <a:gd fmla="*/ 1030027 h 1050628" name="connsiteY60"/>
                <a:gd fmla="*/ 911799 w 2449768" name="connsiteX61"/>
                <a:gd fmla="*/ 1043319 h 1050628" name="connsiteY61"/>
                <a:gd fmla="*/ 905246 w 2449768" name="connsiteX62"/>
                <a:gd fmla="*/ 1050628 h 1050628" name="connsiteY62"/>
                <a:gd fmla="*/ 880920 w 2449768" name="connsiteX63"/>
                <a:gd fmla="*/ 1050628 h 1050628" name="connsiteY63"/>
                <a:gd fmla="*/ 877620 w 2449768" name="connsiteX64"/>
                <a:gd fmla="*/ 1048256 h 1050628" name="connsiteY64"/>
                <a:gd fmla="*/ 883696 w 2449768" name="connsiteX65"/>
                <a:gd fmla="*/ 1023951 h 1050628" name="connsiteY65"/>
                <a:gd fmla="*/ 894709 w 2449768" name="connsiteX66"/>
                <a:gd fmla="*/ 1021293 h 1050628" name="connsiteY66"/>
                <a:gd fmla="*/ 694197 w 2449768" name="connsiteX67"/>
                <a:gd fmla="*/ 1021293 h 1050628" name="connsiteY67"/>
                <a:gd fmla="*/ 707488 w 2449768" name="connsiteX68"/>
                <a:gd fmla="*/ 1030027 h 1050628" name="connsiteY68"/>
                <a:gd fmla="*/ 711286 w 2449768" name="connsiteX69"/>
                <a:gd fmla="*/ 1043319 h 1050628" name="connsiteY69"/>
                <a:gd fmla="*/ 704733 w 2449768" name="connsiteX70"/>
                <a:gd fmla="*/ 1050628 h 1050628" name="connsiteY70"/>
                <a:gd fmla="*/ 680408 w 2449768" name="connsiteX71"/>
                <a:gd fmla="*/ 1050628 h 1050628" name="connsiteY71"/>
                <a:gd fmla="*/ 677108 w 2449768" name="connsiteX72"/>
                <a:gd fmla="*/ 1048256 h 1050628" name="connsiteY72"/>
                <a:gd fmla="*/ 683184 w 2449768" name="connsiteX73"/>
                <a:gd fmla="*/ 1023951 h 1050628" name="connsiteY73"/>
                <a:gd fmla="*/ 694197 w 2449768" name="connsiteX74"/>
                <a:gd fmla="*/ 1021293 h 1050628" name="connsiteY74"/>
                <a:gd fmla="*/ 596979 w 2449768" name="connsiteX75"/>
                <a:gd fmla="*/ 1021293 h 1050628" name="connsiteY75"/>
                <a:gd fmla="*/ 610271 w 2449768" name="connsiteX76"/>
                <a:gd fmla="*/ 1030027 h 1050628" name="connsiteY76"/>
                <a:gd fmla="*/ 614069 w 2449768" name="connsiteX77"/>
                <a:gd fmla="*/ 1043319 h 1050628" name="connsiteY77"/>
                <a:gd fmla="*/ 607516 w 2449768" name="connsiteX78"/>
                <a:gd fmla="*/ 1050628 h 1050628" name="connsiteY78"/>
                <a:gd fmla="*/ 583190 w 2449768" name="connsiteX79"/>
                <a:gd fmla="*/ 1050628 h 1050628" name="connsiteY79"/>
                <a:gd fmla="*/ 579890 w 2449768" name="connsiteX80"/>
                <a:gd fmla="*/ 1048256 h 1050628" name="connsiteY80"/>
                <a:gd fmla="*/ 585966 w 2449768" name="connsiteX81"/>
                <a:gd fmla="*/ 1023951 h 1050628" name="connsiteY81"/>
                <a:gd fmla="*/ 596979 w 2449768" name="connsiteX82"/>
                <a:gd fmla="*/ 1021293 h 1050628" name="connsiteY82"/>
                <a:gd fmla="*/ 1086106 w 2449768" name="connsiteX83"/>
                <a:gd fmla="*/ 1015217 h 1050628" name="connsiteY83"/>
                <a:gd fmla="*/ 1099398 w 2449768" name="connsiteX84"/>
                <a:gd fmla="*/ 1023951 h 1050628" name="connsiteY84"/>
                <a:gd fmla="*/ 1093322 w 2449768" name="connsiteX85"/>
                <a:gd fmla="*/ 1048256 h 1050628" name="connsiteY85"/>
                <a:gd fmla="*/ 1082478 w 2449768" name="connsiteX86"/>
                <a:gd fmla="*/ 1050628 h 1050628" name="connsiteY86"/>
                <a:gd fmla="*/ 1080771 w 2449768" name="connsiteX87"/>
                <a:gd fmla="*/ 1050628 h 1050628" name="connsiteY87"/>
                <a:gd fmla="*/ 1069017 w 2449768" name="connsiteX88"/>
                <a:gd fmla="*/ 1042180 h 1050628" name="connsiteY88"/>
                <a:gd fmla="*/ 1075093 w 2449768" name="connsiteX89"/>
                <a:gd fmla="*/ 1017875 h 1050628" name="connsiteY89"/>
                <a:gd fmla="*/ 1086106 w 2449768" name="connsiteX90"/>
                <a:gd fmla="*/ 1015217 h 1050628" name="connsiteY90"/>
                <a:gd fmla="*/ 1313961 w 2449768" name="connsiteX91"/>
                <a:gd fmla="*/ 1009141 h 1050628" name="connsiteY91"/>
                <a:gd fmla="*/ 1327253 w 2449768" name="connsiteX92"/>
                <a:gd fmla="*/ 1017875 h 1050628" name="connsiteY92"/>
                <a:gd fmla="*/ 1321177 w 2449768" name="connsiteX93"/>
                <a:gd fmla="*/ 1042180 h 1050628" name="connsiteY93"/>
                <a:gd fmla="*/ 1296872 w 2449768" name="connsiteX94"/>
                <a:gd fmla="*/ 1036104 h 1050628" name="connsiteY94"/>
                <a:gd fmla="*/ 1302948 w 2449768" name="connsiteX95"/>
                <a:gd fmla="*/ 1011799 h 1050628" name="connsiteY95"/>
                <a:gd fmla="*/ 1313961 w 2449768" name="connsiteX96"/>
                <a:gd fmla="*/ 1009141 h 1050628" name="connsiteY96"/>
                <a:gd fmla="*/ 2337788 w 2449768" name="connsiteX97"/>
                <a:gd fmla="*/ 996989 h 1050628" name="connsiteY97"/>
                <a:gd fmla="*/ 2351080 w 2449768" name="connsiteX98"/>
                <a:gd fmla="*/ 1005723 h 1050628" name="connsiteY98"/>
                <a:gd fmla="*/ 2345004 w 2449768" name="connsiteX99"/>
                <a:gd fmla="*/ 1030028 h 1050628" name="connsiteY99"/>
                <a:gd fmla="*/ 2320699 w 2449768" name="connsiteX100"/>
                <a:gd fmla="*/ 1023952 h 1050628" name="connsiteY100"/>
                <a:gd fmla="*/ 2326775 w 2449768" name="connsiteX101"/>
                <a:gd fmla="*/ 999647 h 1050628" name="connsiteY101"/>
                <a:gd fmla="*/ 2337788 w 2449768" name="connsiteX102"/>
                <a:gd fmla="*/ 996989 h 1050628" name="connsiteY102"/>
                <a:gd fmla="*/ 1429407 w 2449768" name="connsiteX103"/>
                <a:gd fmla="*/ 990912 h 1050628" name="connsiteY103"/>
                <a:gd fmla="*/ 1442699 w 2449768" name="connsiteX104"/>
                <a:gd fmla="*/ 999646 h 1050628" name="connsiteY104"/>
                <a:gd fmla="*/ 1436623 w 2449768" name="connsiteX105"/>
                <a:gd fmla="*/ 1023951 h 1050628" name="connsiteY105"/>
                <a:gd fmla="*/ 1412318 w 2449768" name="connsiteX106"/>
                <a:gd fmla="*/ 1017875 h 1050628" name="connsiteY106"/>
                <a:gd fmla="*/ 1418394 w 2449768" name="connsiteX107"/>
                <a:gd fmla="*/ 993570 h 1050628" name="connsiteY107"/>
                <a:gd fmla="*/ 1429407 w 2449768" name="connsiteX108"/>
                <a:gd fmla="*/ 990912 h 1050628" name="connsiteY108"/>
                <a:gd fmla="*/ 1672452 w 2449768" name="connsiteX109"/>
                <a:gd fmla="*/ 987874 h 1050628" name="connsiteY109"/>
                <a:gd fmla="*/ 1685744 w 2449768" name="connsiteX110"/>
                <a:gd fmla="*/ 996608 h 1050628" name="connsiteY110"/>
                <a:gd fmla="*/ 1679668 w 2449768" name="connsiteX111"/>
                <a:gd fmla="*/ 1020913 h 1050628" name="connsiteY111"/>
                <a:gd fmla="*/ 1655363 w 2449768" name="connsiteX112"/>
                <a:gd fmla="*/ 1014837 h 1050628" name="connsiteY112"/>
                <a:gd fmla="*/ 1661439 w 2449768" name="connsiteX113"/>
                <a:gd fmla="*/ 990532 h 1050628" name="connsiteY113"/>
                <a:gd fmla="*/ 1672452 w 2449768" name="connsiteX114"/>
                <a:gd fmla="*/ 987874 h 1050628" name="connsiteY114"/>
                <a:gd fmla="*/ 1803089 w 2449768" name="connsiteX115"/>
                <a:gd fmla="*/ 975722 h 1050628" name="connsiteY115"/>
                <a:gd fmla="*/ 1816381 w 2449768" name="connsiteX116"/>
                <a:gd fmla="*/ 984456 h 1050628" name="connsiteY116"/>
                <a:gd fmla="*/ 1810305 w 2449768" name="connsiteX117"/>
                <a:gd fmla="*/ 1008761 h 1050628" name="connsiteY117"/>
                <a:gd fmla="*/ 1786000 w 2449768" name="connsiteX118"/>
                <a:gd fmla="*/ 1002685 h 1050628" name="connsiteY118"/>
                <a:gd fmla="*/ 1792076 w 2449768" name="connsiteX119"/>
                <a:gd fmla="*/ 978380 h 1050628" name="connsiteY119"/>
                <a:gd fmla="*/ 1803089 w 2449768" name="connsiteX120"/>
                <a:gd fmla="*/ 975722 h 1050628" name="connsiteY120"/>
                <a:gd fmla="*/ 2030944 w 2449768" name="connsiteX121"/>
                <a:gd fmla="*/ 969646 h 1050628" name="connsiteY121"/>
                <a:gd fmla="*/ 2044236 w 2449768" name="connsiteX122"/>
                <a:gd fmla="*/ 978380 h 1050628" name="connsiteY122"/>
                <a:gd fmla="*/ 2038160 w 2449768" name="connsiteX123"/>
                <a:gd fmla="*/ 1002685 h 1050628" name="connsiteY123"/>
                <a:gd fmla="*/ 2013855 w 2449768" name="connsiteX124"/>
                <a:gd fmla="*/ 996609 h 1050628" name="connsiteY124"/>
                <a:gd fmla="*/ 2019931 w 2449768" name="connsiteX125"/>
                <a:gd fmla="*/ 972304 h 1050628" name="connsiteY125"/>
                <a:gd fmla="*/ 2030944 w 2449768" name="connsiteX126"/>
                <a:gd fmla="*/ 969646 h 1050628" name="connsiteY126"/>
                <a:gd fmla="*/ 405581 w 2449768" name="connsiteX127"/>
                <a:gd fmla="*/ 966608 h 1050628" name="connsiteY127"/>
                <a:gd fmla="*/ 418873 w 2449768" name="connsiteX128"/>
                <a:gd fmla="*/ 975342 h 1050628" name="connsiteY128"/>
                <a:gd fmla="*/ 412797 w 2449768" name="connsiteX129"/>
                <a:gd fmla="*/ 999647 h 1050628" name="connsiteY129"/>
                <a:gd fmla="*/ 388492 w 2449768" name="connsiteX130"/>
                <a:gd fmla="*/ 993571 h 1050628" name="connsiteY130"/>
                <a:gd fmla="*/ 394568 w 2449768" name="connsiteX131"/>
                <a:gd fmla="*/ 969266 h 1050628" name="connsiteY131"/>
                <a:gd fmla="*/ 405581 w 2449768" name="connsiteX132"/>
                <a:gd fmla="*/ 966608 h 1050628" name="connsiteY132"/>
                <a:gd fmla="*/ 2225380 w 2449768" name="connsiteX133"/>
                <a:gd fmla="*/ 957494 h 1050628" name="connsiteY133"/>
                <a:gd fmla="*/ 2238671 w 2449768" name="connsiteX134"/>
                <a:gd fmla="*/ 966228 h 1050628" name="connsiteY134"/>
                <a:gd fmla="*/ 2232595 w 2449768" name="connsiteX135"/>
                <a:gd fmla="*/ 990533 h 1050628" name="connsiteY135"/>
                <a:gd fmla="*/ 2208290 w 2449768" name="connsiteX136"/>
                <a:gd fmla="*/ 984457 h 1050628" name="connsiteY136"/>
                <a:gd fmla="*/ 2214366 w 2449768" name="connsiteX137"/>
                <a:gd fmla="*/ 960152 h 1050628" name="connsiteY137"/>
                <a:gd fmla="*/ 2225380 w 2449768" name="connsiteX138"/>
                <a:gd fmla="*/ 957494 h 1050628" name="connsiteY138"/>
                <a:gd fmla="*/ 1927649 w 2449768" name="connsiteX139"/>
                <a:gd fmla="*/ 954456 h 1050628" name="connsiteY139"/>
                <a:gd fmla="*/ 1940941 w 2449768" name="connsiteX140"/>
                <a:gd fmla="*/ 963190 h 1050628" name="connsiteY140"/>
                <a:gd fmla="*/ 1934865 w 2449768" name="connsiteX141"/>
                <a:gd fmla="*/ 987495 h 1050628" name="connsiteY141"/>
                <a:gd fmla="*/ 1910560 w 2449768" name="connsiteX142"/>
                <a:gd fmla="*/ 981419 h 1050628" name="connsiteY142"/>
                <a:gd fmla="*/ 1916636 w 2449768" name="connsiteX143"/>
                <a:gd fmla="*/ 957114 h 1050628" name="connsiteY143"/>
                <a:gd fmla="*/ 1927649 w 2449768" name="connsiteX144"/>
                <a:gd fmla="*/ 954456 h 1050628" name="connsiteY144"/>
                <a:gd fmla="*/ 244564 w 2449768" name="connsiteX145"/>
                <a:gd fmla="*/ 954456 h 1050628" name="connsiteY145"/>
                <a:gd fmla="*/ 257856 w 2449768" name="connsiteX146"/>
                <a:gd fmla="*/ 963190 h 1050628" name="connsiteY146"/>
                <a:gd fmla="*/ 251780 w 2449768" name="connsiteX147"/>
                <a:gd fmla="*/ 987495 h 1050628" name="connsiteY147"/>
                <a:gd fmla="*/ 227475 w 2449768" name="connsiteX148"/>
                <a:gd fmla="*/ 981419 h 1050628" name="connsiteY148"/>
                <a:gd fmla="*/ 233551 w 2449768" name="connsiteX149"/>
                <a:gd fmla="*/ 957114 h 1050628" name="connsiteY149"/>
                <a:gd fmla="*/ 244564 w 2449768" name="connsiteX150"/>
                <a:gd fmla="*/ 954456 h 1050628" name="connsiteY150"/>
                <a:gd fmla="*/ 2431968 w 2449768" name="connsiteX151"/>
                <a:gd fmla="*/ 951418 h 1050628" name="connsiteY151"/>
                <a:gd fmla="*/ 2445260 w 2449768" name="connsiteX152"/>
                <a:gd fmla="*/ 960152 h 1050628" name="connsiteY152"/>
                <a:gd fmla="*/ 2439184 w 2449768" name="connsiteX153"/>
                <a:gd fmla="*/ 984457 h 1050628" name="connsiteY153"/>
                <a:gd fmla="*/ 2414879 w 2449768" name="connsiteX154"/>
                <a:gd fmla="*/ 978381 h 1050628" name="connsiteY154"/>
                <a:gd fmla="*/ 2420955 w 2449768" name="connsiteX155"/>
                <a:gd fmla="*/ 954076 h 1050628" name="connsiteY155"/>
                <a:gd fmla="*/ 2431968 w 2449768" name="connsiteX156"/>
                <a:gd fmla="*/ 951418 h 1050628" name="connsiteY156"/>
                <a:gd fmla="*/ 1553968 w 2449768" name="connsiteX157"/>
                <a:gd fmla="*/ 948380 h 1050628" name="connsiteY157"/>
                <a:gd fmla="*/ 1567259 w 2449768" name="connsiteX158"/>
                <a:gd fmla="*/ 957114 h 1050628" name="connsiteY158"/>
                <a:gd fmla="*/ 1561183 w 2449768" name="connsiteX159"/>
                <a:gd fmla="*/ 981419 h 1050628" name="connsiteY159"/>
                <a:gd fmla="*/ 1536879 w 2449768" name="connsiteX160"/>
                <a:gd fmla="*/ 975343 h 1050628" name="connsiteY160"/>
                <a:gd fmla="*/ 1542955 w 2449768" name="connsiteX161"/>
                <a:gd fmla="*/ 951038 h 1050628" name="connsiteY161"/>
                <a:gd fmla="*/ 1553968 w 2449768" name="connsiteX162"/>
                <a:gd fmla="*/ 948380 h 1050628" name="connsiteY162"/>
                <a:gd fmla="*/ 1222819 w 2449768" name="connsiteX163"/>
                <a:gd fmla="*/ 933189 h 1050628" name="connsiteY163"/>
                <a:gd fmla="*/ 1236111 w 2449768" name="connsiteX164"/>
                <a:gd fmla="*/ 941923 h 1050628" name="connsiteY164"/>
                <a:gd fmla="*/ 1230035 w 2449768" name="connsiteX165"/>
                <a:gd fmla="*/ 966228 h 1050628" name="connsiteY165"/>
                <a:gd fmla="*/ 1205730 w 2449768" name="connsiteX166"/>
                <a:gd fmla="*/ 960152 h 1050628" name="connsiteY166"/>
                <a:gd fmla="*/ 1211806 w 2449768" name="connsiteX167"/>
                <a:gd fmla="*/ 935847 h 1050628" name="connsiteY167"/>
                <a:gd fmla="*/ 1222819 w 2449768" name="connsiteX168"/>
                <a:gd fmla="*/ 933189 h 1050628" name="connsiteY168"/>
                <a:gd fmla="*/ 1031421 w 2449768" name="connsiteX169"/>
                <a:gd fmla="*/ 930151 h 1050628" name="connsiteY169"/>
                <a:gd fmla="*/ 1044713 w 2449768" name="connsiteX170"/>
                <a:gd fmla="*/ 938885 h 1050628" name="connsiteY170"/>
                <a:gd fmla="*/ 1038637 w 2449768" name="connsiteX171"/>
                <a:gd fmla="*/ 963190 h 1050628" name="connsiteY171"/>
                <a:gd fmla="*/ 1014332 w 2449768" name="connsiteX172"/>
                <a:gd fmla="*/ 957114 h 1050628" name="connsiteY172"/>
                <a:gd fmla="*/ 1020408 w 2449768" name="connsiteX173"/>
                <a:gd fmla="*/ 932809 h 1050628" name="connsiteY173"/>
                <a:gd fmla="*/ 1031421 w 2449768" name="connsiteX174"/>
                <a:gd fmla="*/ 930151 h 1050628" name="connsiteY174"/>
                <a:gd fmla="*/ 931165 w 2449768" name="connsiteX175"/>
                <a:gd fmla="*/ 930151 h 1050628" name="connsiteY175"/>
                <a:gd fmla="*/ 944457 w 2449768" name="connsiteX176"/>
                <a:gd fmla="*/ 938885 h 1050628" name="connsiteY176"/>
                <a:gd fmla="*/ 938381 w 2449768" name="connsiteX177"/>
                <a:gd fmla="*/ 963190 h 1050628" name="connsiteY177"/>
                <a:gd fmla="*/ 914076 w 2449768" name="connsiteX178"/>
                <a:gd fmla="*/ 957114 h 1050628" name="connsiteY178"/>
                <a:gd fmla="*/ 920152 w 2449768" name="connsiteX179"/>
                <a:gd fmla="*/ 932809 h 1050628" name="connsiteY179"/>
                <a:gd fmla="*/ 931165 w 2449768" name="connsiteX180"/>
                <a:gd fmla="*/ 930151 h 1050628" name="connsiteY180"/>
                <a:gd fmla="*/ 123041 w 2449768" name="connsiteX181"/>
                <a:gd fmla="*/ 930151 h 1050628" name="connsiteY181"/>
                <a:gd fmla="*/ 136333 w 2449768" name="connsiteX182"/>
                <a:gd fmla="*/ 938885 h 1050628" name="connsiteY182"/>
                <a:gd fmla="*/ 130257 w 2449768" name="connsiteX183"/>
                <a:gd fmla="*/ 963190 h 1050628" name="connsiteY183"/>
                <a:gd fmla="*/ 105952 w 2449768" name="connsiteX184"/>
                <a:gd fmla="*/ 957114 h 1050628" name="connsiteY184"/>
                <a:gd fmla="*/ 112028 w 2449768" name="connsiteX185"/>
                <a:gd fmla="*/ 932809 h 1050628" name="connsiteY185"/>
                <a:gd fmla="*/ 123041 w 2449768" name="connsiteX186"/>
                <a:gd fmla="*/ 930151 h 1050628" name="connsiteY186"/>
                <a:gd fmla="*/ 524065 w 2449768" name="connsiteX187"/>
                <a:gd fmla="*/ 917999 h 1050628" name="connsiteY187"/>
                <a:gd fmla="*/ 537357 w 2449768" name="connsiteX188"/>
                <a:gd fmla="*/ 926733 h 1050628" name="connsiteY188"/>
                <a:gd fmla="*/ 531281 w 2449768" name="connsiteX189"/>
                <a:gd fmla="*/ 951038 h 1050628" name="connsiteY189"/>
                <a:gd fmla="*/ 506976 w 2449768" name="connsiteX190"/>
                <a:gd fmla="*/ 944962 h 1050628" name="connsiteY190"/>
                <a:gd fmla="*/ 513052 w 2449768" name="connsiteX191"/>
                <a:gd fmla="*/ 920657 h 1050628" name="connsiteY191"/>
                <a:gd fmla="*/ 524065 w 2449768" name="connsiteX192"/>
                <a:gd fmla="*/ 917999 h 1050628" name="connsiteY192"/>
                <a:gd fmla="*/ 824833 w 2449768" name="connsiteX193"/>
                <a:gd fmla="*/ 911923 h 1050628" name="connsiteY193"/>
                <a:gd fmla="*/ 838125 w 2449768" name="connsiteX194"/>
                <a:gd fmla="*/ 920657 h 1050628" name="connsiteY194"/>
                <a:gd fmla="*/ 832049 w 2449768" name="connsiteX195"/>
                <a:gd fmla="*/ 944962 h 1050628" name="connsiteY195"/>
                <a:gd fmla="*/ 807744 w 2449768" name="connsiteX196"/>
                <a:gd fmla="*/ 938886 h 1050628" name="connsiteY196"/>
                <a:gd fmla="*/ 813820 w 2449768" name="connsiteX197"/>
                <a:gd fmla="*/ 914581 h 1050628" name="connsiteY197"/>
                <a:gd fmla="*/ 824833 w 2449768" name="connsiteX198"/>
                <a:gd fmla="*/ 911923 h 1050628" name="connsiteY198"/>
                <a:gd fmla="*/ 2137276 w 2449768" name="connsiteX199"/>
                <a:gd fmla="*/ 905847 h 1050628" name="connsiteY199"/>
                <a:gd fmla="*/ 2150567 w 2449768" name="connsiteX200"/>
                <a:gd fmla="*/ 914581 h 1050628" name="connsiteY200"/>
                <a:gd fmla="*/ 2144491 w 2449768" name="connsiteX201"/>
                <a:gd fmla="*/ 938886 h 1050628" name="connsiteY201"/>
                <a:gd fmla="*/ 2120187 w 2449768" name="connsiteX202"/>
                <a:gd fmla="*/ 932810 h 1050628" name="connsiteY202"/>
                <a:gd fmla="*/ 2126263 w 2449768" name="connsiteX203"/>
                <a:gd fmla="*/ 908505 h 1050628" name="connsiteY203"/>
                <a:gd fmla="*/ 2137276 w 2449768" name="connsiteX204"/>
                <a:gd fmla="*/ 905847 h 1050628" name="connsiteY204"/>
                <a:gd fmla="*/ 630397 w 2449768" name="connsiteX205"/>
                <a:gd fmla="*/ 905847 h 1050628" name="connsiteY205"/>
                <a:gd fmla="*/ 643689 w 2449768" name="connsiteX206"/>
                <a:gd fmla="*/ 914581 h 1050628" name="connsiteY206"/>
                <a:gd fmla="*/ 637613 w 2449768" name="connsiteX207"/>
                <a:gd fmla="*/ 938886 h 1050628" name="connsiteY207"/>
                <a:gd fmla="*/ 613308 w 2449768" name="connsiteX208"/>
                <a:gd fmla="*/ 932810 h 1050628" name="connsiteY208"/>
                <a:gd fmla="*/ 619384 w 2449768" name="connsiteX209"/>
                <a:gd fmla="*/ 908505 h 1050628" name="connsiteY209"/>
                <a:gd fmla="*/ 630397 w 2449768" name="connsiteX210"/>
                <a:gd fmla="*/ 905847 h 1050628" name="connsiteY210"/>
                <a:gd fmla="*/ 1332189 w 2449768" name="connsiteX211"/>
                <a:gd fmla="*/ 896733 h 1050628" name="connsiteY211"/>
                <a:gd fmla="*/ 1345481 w 2449768" name="connsiteX212"/>
                <a:gd fmla="*/ 905467 h 1050628" name="connsiteY212"/>
                <a:gd fmla="*/ 1339405 w 2449768" name="connsiteX213"/>
                <a:gd fmla="*/ 929772 h 1050628" name="connsiteY213"/>
                <a:gd fmla="*/ 1315100 w 2449768" name="connsiteX214"/>
                <a:gd fmla="*/ 923696 h 1050628" name="connsiteY214"/>
                <a:gd fmla="*/ 1321176 w 2449768" name="connsiteX215"/>
                <a:gd fmla="*/ 899391 h 1050628" name="connsiteY215"/>
                <a:gd fmla="*/ 1332189 w 2449768" name="connsiteX216"/>
                <a:gd fmla="*/ 896733 h 1050628" name="connsiteY216"/>
                <a:gd fmla="*/ 724577 w 2449768" name="connsiteX217"/>
                <a:gd fmla="*/ 890656 h 1050628" name="connsiteY217"/>
                <a:gd fmla="*/ 737869 w 2449768" name="connsiteX218"/>
                <a:gd fmla="*/ 899390 h 1050628" name="connsiteY218"/>
                <a:gd fmla="*/ 731793 w 2449768" name="connsiteX219"/>
                <a:gd fmla="*/ 923695 h 1050628" name="connsiteY219"/>
                <a:gd fmla="*/ 707488 w 2449768" name="connsiteX220"/>
                <a:gd fmla="*/ 917619 h 1050628" name="connsiteY220"/>
                <a:gd fmla="*/ 713564 w 2449768" name="connsiteX221"/>
                <a:gd fmla="*/ 893314 h 1050628" name="connsiteY221"/>
                <a:gd fmla="*/ 724577 w 2449768" name="connsiteX222"/>
                <a:gd fmla="*/ 890656 h 1050628" name="connsiteY222"/>
                <a:gd fmla="*/ 1435484 w 2449768" name="connsiteX223"/>
                <a:gd fmla="*/ 884580 h 1050628" name="connsiteY223"/>
                <a:gd fmla="*/ 1448776 w 2449768" name="connsiteX224"/>
                <a:gd fmla="*/ 893314 h 1050628" name="connsiteY224"/>
                <a:gd fmla="*/ 1442700 w 2449768" name="connsiteX225"/>
                <a:gd fmla="*/ 917619 h 1050628" name="connsiteY225"/>
                <a:gd fmla="*/ 1418395 w 2449768" name="connsiteX226"/>
                <a:gd fmla="*/ 911543 h 1050628" name="connsiteY226"/>
                <a:gd fmla="*/ 1424471 w 2449768" name="connsiteX227"/>
                <a:gd fmla="*/ 887238 h 1050628" name="connsiteY227"/>
                <a:gd fmla="*/ 1435484 w 2449768" name="connsiteX228"/>
                <a:gd fmla="*/ 884580 h 1050628" name="connsiteY228"/>
                <a:gd fmla="*/ 1131677 w 2449768" name="connsiteX229"/>
                <a:gd fmla="*/ 884580 h 1050628" name="connsiteY229"/>
                <a:gd fmla="*/ 1144969 w 2449768" name="connsiteX230"/>
                <a:gd fmla="*/ 893314 h 1050628" name="connsiteY230"/>
                <a:gd fmla="*/ 1138893 w 2449768" name="connsiteX231"/>
                <a:gd fmla="*/ 917619 h 1050628" name="connsiteY231"/>
                <a:gd fmla="*/ 1114588 w 2449768" name="connsiteX232"/>
                <a:gd fmla="*/ 911543 h 1050628" name="connsiteY232"/>
                <a:gd fmla="*/ 1120664 w 2449768" name="connsiteX233"/>
                <a:gd fmla="*/ 887238 h 1050628" name="connsiteY233"/>
                <a:gd fmla="*/ 1131677 w 2449768" name="connsiteX234"/>
                <a:gd fmla="*/ 884580 h 1050628" name="connsiteY234"/>
                <a:gd fmla="*/ 1757518 w 2449768" name="connsiteX235"/>
                <a:gd fmla="*/ 881542 h 1050628" name="connsiteY235"/>
                <a:gd fmla="*/ 1770810 w 2449768" name="connsiteX236"/>
                <a:gd fmla="*/ 890276 h 1050628" name="connsiteY236"/>
                <a:gd fmla="*/ 1764734 w 2449768" name="connsiteX237"/>
                <a:gd fmla="*/ 914581 h 1050628" name="connsiteY237"/>
                <a:gd fmla="*/ 1740429 w 2449768" name="connsiteX238"/>
                <a:gd fmla="*/ 908505 h 1050628" name="connsiteY238"/>
                <a:gd fmla="*/ 1746505 w 2449768" name="connsiteX239"/>
                <a:gd fmla="*/ 884200 h 1050628" name="connsiteY239"/>
                <a:gd fmla="*/ 1757518 w 2449768" name="connsiteX240"/>
                <a:gd fmla="*/ 881542 h 1050628" name="connsiteY240"/>
                <a:gd fmla="*/ 1654224 w 2449768" name="connsiteX241"/>
                <a:gd fmla="*/ 881542 h 1050628" name="connsiteY241"/>
                <a:gd fmla="*/ 1667516 w 2449768" name="connsiteX242"/>
                <a:gd fmla="*/ 890276 h 1050628" name="connsiteY242"/>
                <a:gd fmla="*/ 1661440 w 2449768" name="connsiteX243"/>
                <a:gd fmla="*/ 914581 h 1050628" name="connsiteY243"/>
                <a:gd fmla="*/ 1637135 w 2449768" name="connsiteX244"/>
                <a:gd fmla="*/ 908505 h 1050628" name="connsiteY244"/>
                <a:gd fmla="*/ 1643211 w 2449768" name="connsiteX245"/>
                <a:gd fmla="*/ 884200 h 1050628" name="connsiteY245"/>
                <a:gd fmla="*/ 1654224 w 2449768" name="connsiteX246"/>
                <a:gd fmla="*/ 881542 h 1050628" name="connsiteY246"/>
                <a:gd fmla="*/ 2346903 w 2449768" name="connsiteX247"/>
                <a:gd fmla="*/ 878504 h 1050628" name="connsiteY247"/>
                <a:gd fmla="*/ 2360194 w 2449768" name="connsiteX248"/>
                <a:gd fmla="*/ 887238 h 1050628" name="connsiteY248"/>
                <a:gd fmla="*/ 2354118 w 2449768" name="connsiteX249"/>
                <a:gd fmla="*/ 911543 h 1050628" name="connsiteY249"/>
                <a:gd fmla="*/ 2329813 w 2449768" name="connsiteX250"/>
                <a:gd fmla="*/ 905467 h 1050628" name="connsiteY250"/>
                <a:gd fmla="*/ 2335889 w 2449768" name="connsiteX251"/>
                <a:gd fmla="*/ 881162 h 1050628" name="connsiteY251"/>
                <a:gd fmla="*/ 2346903 w 2449768" name="connsiteX252"/>
                <a:gd fmla="*/ 878504 h 1050628" name="connsiteY252"/>
                <a:gd fmla="*/ 320515 w 2449768" name="connsiteX253"/>
                <a:gd fmla="*/ 872428 h 1050628" name="connsiteY253"/>
                <a:gd fmla="*/ 333807 w 2449768" name="connsiteX254"/>
                <a:gd fmla="*/ 881162 h 1050628" name="connsiteY254"/>
                <a:gd fmla="*/ 327731 w 2449768" name="connsiteX255"/>
                <a:gd fmla="*/ 905467 h 1050628" name="connsiteY255"/>
                <a:gd fmla="*/ 303426 w 2449768" name="connsiteX256"/>
                <a:gd fmla="*/ 899391 h 1050628" name="connsiteY256"/>
                <a:gd fmla="*/ 309502 w 2449768" name="connsiteX257"/>
                <a:gd fmla="*/ 875086 h 1050628" name="connsiteY257"/>
                <a:gd fmla="*/ 320515 w 2449768" name="connsiteX258"/>
                <a:gd fmla="*/ 872428 h 1050628" name="connsiteY258"/>
                <a:gd fmla="*/ 1876003 w 2449768" name="connsiteX259"/>
                <a:gd fmla="*/ 866352 h 1050628" name="connsiteY259"/>
                <a:gd fmla="*/ 1889294 w 2449768" name="connsiteX260"/>
                <a:gd fmla="*/ 875086 h 1050628" name="connsiteY260"/>
                <a:gd fmla="*/ 1883218 w 2449768" name="connsiteX261"/>
                <a:gd fmla="*/ 899391 h 1050628" name="connsiteY261"/>
                <a:gd fmla="*/ 1858913 w 2449768" name="connsiteX262"/>
                <a:gd fmla="*/ 893315 h 1050628" name="connsiteY262"/>
                <a:gd fmla="*/ 1864989 w 2449768" name="connsiteX263"/>
                <a:gd fmla="*/ 869010 h 1050628" name="connsiteY263"/>
                <a:gd fmla="*/ 1876003 w 2449768" name="connsiteX264"/>
                <a:gd fmla="*/ 866352 h 1050628" name="connsiteY264"/>
                <a:gd fmla="*/ 2000563 w 2449768" name="connsiteX265"/>
                <a:gd fmla="*/ 857238 h 1050628" name="connsiteY265"/>
                <a:gd fmla="*/ 2013855 w 2449768" name="connsiteX266"/>
                <a:gd fmla="*/ 865972 h 1050628" name="connsiteY266"/>
                <a:gd fmla="*/ 2007779 w 2449768" name="connsiteX267"/>
                <a:gd fmla="*/ 890277 h 1050628" name="connsiteY267"/>
                <a:gd fmla="*/ 1983474 w 2449768" name="connsiteX268"/>
                <a:gd fmla="*/ 884201 h 1050628" name="connsiteY268"/>
                <a:gd fmla="*/ 1989550 w 2449768" name="connsiteX269"/>
                <a:gd fmla="*/ 859896 h 1050628" name="connsiteY269"/>
                <a:gd fmla="*/ 2000563 w 2449768" name="connsiteX270"/>
                <a:gd fmla="*/ 857238 h 1050628" name="connsiteY270"/>
                <a:gd fmla="*/ 420771 w 2449768" name="connsiteX271"/>
                <a:gd fmla="*/ 857238 h 1050628" name="connsiteY271"/>
                <a:gd fmla="*/ 434062 w 2449768" name="connsiteX272"/>
                <a:gd fmla="*/ 865972 h 1050628" name="connsiteY272"/>
                <a:gd fmla="*/ 427986 w 2449768" name="connsiteX273"/>
                <a:gd fmla="*/ 890277 h 1050628" name="connsiteY273"/>
                <a:gd fmla="*/ 403682 w 2449768" name="connsiteX274"/>
                <a:gd fmla="*/ 884201 h 1050628" name="connsiteY274"/>
                <a:gd fmla="*/ 409758 w 2449768" name="connsiteX275"/>
                <a:gd fmla="*/ 859896 h 1050628" name="connsiteY275"/>
                <a:gd fmla="*/ 420771 w 2449768" name="connsiteX276"/>
                <a:gd fmla="*/ 857238 h 1050628" name="connsiteY276"/>
                <a:gd fmla="*/ 2237532 w 2449768" name="connsiteX277"/>
                <a:gd fmla="*/ 848124 h 1050628" name="connsiteY277"/>
                <a:gd fmla="*/ 2250824 w 2449768" name="connsiteX278"/>
                <a:gd fmla="*/ 856858 h 1050628" name="connsiteY278"/>
                <a:gd fmla="*/ 2244748 w 2449768" name="connsiteX279"/>
                <a:gd fmla="*/ 881163 h 1050628" name="connsiteY279"/>
                <a:gd fmla="*/ 2220443 w 2449768" name="connsiteX280"/>
                <a:gd fmla="*/ 875087 h 1050628" name="connsiteY280"/>
                <a:gd fmla="*/ 2226519 w 2449768" name="connsiteX281"/>
                <a:gd fmla="*/ 850782 h 1050628" name="connsiteY281"/>
                <a:gd fmla="*/ 2237532 w 2449768" name="connsiteX282"/>
                <a:gd fmla="*/ 848124 h 1050628" name="connsiteY282"/>
                <a:gd fmla="*/ 211145 w 2449768" name="connsiteX283"/>
                <a:gd fmla="*/ 848124 h 1050628" name="connsiteY283"/>
                <a:gd fmla="*/ 224436 w 2449768" name="connsiteX284"/>
                <a:gd fmla="*/ 856858 h 1050628" name="connsiteY284"/>
                <a:gd fmla="*/ 218360 w 2449768" name="connsiteX285"/>
                <a:gd fmla="*/ 881163 h 1050628" name="connsiteY285"/>
                <a:gd fmla="*/ 194056 w 2449768" name="connsiteX286"/>
                <a:gd fmla="*/ 875087 h 1050628" name="connsiteY286"/>
                <a:gd fmla="*/ 200132 w 2449768" name="connsiteX287"/>
                <a:gd fmla="*/ 850782 h 1050628" name="connsiteY287"/>
                <a:gd fmla="*/ 211145 w 2449768" name="connsiteX288"/>
                <a:gd fmla="*/ 848124 h 1050628" name="connsiteY288"/>
                <a:gd fmla="*/ 1511435 w 2449768" name="connsiteX289"/>
                <a:gd fmla="*/ 839009 h 1050628" name="connsiteY289"/>
                <a:gd fmla="*/ 1524727 w 2449768" name="connsiteX290"/>
                <a:gd fmla="*/ 847743 h 1050628" name="connsiteY290"/>
                <a:gd fmla="*/ 1518651 w 2449768" name="connsiteX291"/>
                <a:gd fmla="*/ 872048 h 1050628" name="connsiteY291"/>
                <a:gd fmla="*/ 1494346 w 2449768" name="connsiteX292"/>
                <a:gd fmla="*/ 865972 h 1050628" name="connsiteY292"/>
                <a:gd fmla="*/ 1500422 w 2449768" name="connsiteX293"/>
                <a:gd fmla="*/ 841667 h 1050628" name="connsiteY293"/>
                <a:gd fmla="*/ 1511435 w 2449768" name="connsiteX294"/>
                <a:gd fmla="*/ 839009 h 1050628" name="connsiteY294"/>
                <a:gd fmla="*/ 1253200 w 2449768" name="connsiteX295"/>
                <a:gd fmla="*/ 826857 h 1050628" name="connsiteY295"/>
                <a:gd fmla="*/ 1266492 w 2449768" name="connsiteX296"/>
                <a:gd fmla="*/ 835591 h 1050628" name="connsiteY296"/>
                <a:gd fmla="*/ 1260416 w 2449768" name="connsiteX297"/>
                <a:gd fmla="*/ 859896 h 1050628" name="connsiteY297"/>
                <a:gd fmla="*/ 1236111 w 2449768" name="connsiteX298"/>
                <a:gd fmla="*/ 853820 h 1050628" name="connsiteY298"/>
                <a:gd fmla="*/ 1242187 w 2449768" name="connsiteX299"/>
                <a:gd fmla="*/ 829515 h 1050628" name="connsiteY299"/>
                <a:gd fmla="*/ 1253200 w 2449768" name="connsiteX300"/>
                <a:gd fmla="*/ 826857 h 1050628" name="connsiteY300"/>
                <a:gd fmla="*/ 2428930 w 2449768" name="connsiteX301"/>
                <a:gd fmla="*/ 814705 h 1050628" name="connsiteY301"/>
                <a:gd fmla="*/ 2442221 w 2449768" name="connsiteX302"/>
                <a:gd fmla="*/ 823439 h 1050628" name="connsiteY302"/>
                <a:gd fmla="*/ 2436145 w 2449768" name="connsiteX303"/>
                <a:gd fmla="*/ 847744 h 1050628" name="connsiteY303"/>
                <a:gd fmla="*/ 2411841 w 2449768" name="connsiteX304"/>
                <a:gd fmla="*/ 841668 h 1050628" name="connsiteY304"/>
                <a:gd fmla="*/ 2417917 w 2449768" name="connsiteX305"/>
                <a:gd fmla="*/ 817363 h 1050628" name="connsiteY305"/>
                <a:gd fmla="*/ 2428930 w 2449768" name="connsiteX306"/>
                <a:gd fmla="*/ 814705 h 1050628" name="connsiteY306"/>
                <a:gd fmla="*/ 991927 w 2449768" name="connsiteX307"/>
                <a:gd fmla="*/ 814705 h 1050628" name="connsiteY307"/>
                <a:gd fmla="*/ 1005218 w 2449768" name="connsiteX308"/>
                <a:gd fmla="*/ 823439 h 1050628" name="connsiteY308"/>
                <a:gd fmla="*/ 999142 w 2449768" name="connsiteX309"/>
                <a:gd fmla="*/ 847744 h 1050628" name="connsiteY309"/>
                <a:gd fmla="*/ 974838 w 2449768" name="connsiteX310"/>
                <a:gd fmla="*/ 841668 h 1050628" name="connsiteY310"/>
                <a:gd fmla="*/ 980914 w 2449768" name="connsiteX311"/>
                <a:gd fmla="*/ 817363 h 1050628" name="connsiteY311"/>
                <a:gd fmla="*/ 991927 w 2449768" name="connsiteX312"/>
                <a:gd fmla="*/ 814705 h 1050628" name="connsiteY312"/>
                <a:gd fmla="*/ 894709 w 2449768" name="connsiteX313"/>
                <a:gd fmla="*/ 814705 h 1050628" name="connsiteY313"/>
                <a:gd fmla="*/ 908001 w 2449768" name="connsiteX314"/>
                <a:gd fmla="*/ 823439 h 1050628" name="connsiteY314"/>
                <a:gd fmla="*/ 901925 w 2449768" name="connsiteX315"/>
                <a:gd fmla="*/ 847744 h 1050628" name="connsiteY315"/>
                <a:gd fmla="*/ 877620 w 2449768" name="connsiteX316"/>
                <a:gd fmla="*/ 841668 h 1050628" name="connsiteY316"/>
                <a:gd fmla="*/ 883696 w 2449768" name="connsiteX317"/>
                <a:gd fmla="*/ 817363 h 1050628" name="connsiteY317"/>
                <a:gd fmla="*/ 894709 w 2449768" name="connsiteX318"/>
                <a:gd fmla="*/ 814705 h 1050628" name="connsiteY318"/>
                <a:gd fmla="*/ 2088668 w 2449768" name="connsiteX319"/>
                <a:gd fmla="*/ 805591 h 1050628" name="connsiteY319"/>
                <a:gd fmla="*/ 2101959 w 2449768" name="connsiteX320"/>
                <a:gd fmla="*/ 814325 h 1050628" name="connsiteY320"/>
                <a:gd fmla="*/ 2095883 w 2449768" name="connsiteX321"/>
                <a:gd fmla="*/ 838630 h 1050628" name="connsiteY321"/>
                <a:gd fmla="*/ 2071578 w 2449768" name="connsiteX322"/>
                <a:gd fmla="*/ 832554 h 1050628" name="connsiteY322"/>
                <a:gd fmla="*/ 2077654 w 2449768" name="connsiteX323"/>
                <a:gd fmla="*/ 808249 h 1050628" name="connsiteY323"/>
                <a:gd fmla="*/ 2088668 w 2449768" name="connsiteX324"/>
                <a:gd fmla="*/ 805591 h 1050628" name="connsiteY324"/>
                <a:gd fmla="*/ 575712 w 2449768" name="connsiteX325"/>
                <a:gd fmla="*/ 802553 h 1050628" name="connsiteY325"/>
                <a:gd fmla="*/ 589004 w 2449768" name="connsiteX326"/>
                <a:gd fmla="*/ 811287 h 1050628" name="connsiteY326"/>
                <a:gd fmla="*/ 582928 w 2449768" name="connsiteX327"/>
                <a:gd fmla="*/ 835592 h 1050628" name="connsiteY327"/>
                <a:gd fmla="*/ 558623 w 2449768" name="connsiteX328"/>
                <a:gd fmla="*/ 829516 h 1050628" name="connsiteY328"/>
                <a:gd fmla="*/ 564699 w 2449768" name="connsiteX329"/>
                <a:gd fmla="*/ 805211 h 1050628" name="connsiteY329"/>
                <a:gd fmla="*/ 575712 w 2449768" name="connsiteX330"/>
                <a:gd fmla="*/ 802553 h 1050628" name="connsiteY330"/>
                <a:gd fmla="*/ 1602577 w 2449768" name="connsiteX331"/>
                <a:gd fmla="*/ 796477 h 1050628" name="connsiteY331"/>
                <a:gd fmla="*/ 1615869 w 2449768" name="connsiteX332"/>
                <a:gd fmla="*/ 805211 h 1050628" name="connsiteY332"/>
                <a:gd fmla="*/ 1609793 w 2449768" name="connsiteX333"/>
                <a:gd fmla="*/ 829516 h 1050628" name="connsiteY333"/>
                <a:gd fmla="*/ 1585488 w 2449768" name="connsiteX334"/>
                <a:gd fmla="*/ 823440 h 1050628" name="connsiteY334"/>
                <a:gd fmla="*/ 1591564 w 2449768" name="connsiteX335"/>
                <a:gd fmla="*/ 799135 h 1050628" name="connsiteY335"/>
                <a:gd fmla="*/ 1602577 w 2449768" name="connsiteX336"/>
                <a:gd fmla="*/ 796477 h 1050628" name="connsiteY336"/>
                <a:gd fmla="*/ 1104335 w 2449768" name="connsiteX337"/>
                <a:gd fmla="*/ 793438 h 1050628" name="connsiteY337"/>
                <a:gd fmla="*/ 1117627 w 2449768" name="connsiteX338"/>
                <a:gd fmla="*/ 802172 h 1050628" name="connsiteY338"/>
                <a:gd fmla="*/ 1111551 w 2449768" name="connsiteX339"/>
                <a:gd fmla="*/ 826477 h 1050628" name="connsiteY339"/>
                <a:gd fmla="*/ 1087246 w 2449768" name="connsiteX340"/>
                <a:gd fmla="*/ 820401 h 1050628" name="connsiteY340"/>
                <a:gd fmla="*/ 1093322 w 2449768" name="connsiteX341"/>
                <a:gd fmla="*/ 796096 h 1050628" name="connsiteY341"/>
                <a:gd fmla="*/ 1104335 w 2449768" name="connsiteX342"/>
                <a:gd fmla="*/ 793438 h 1050628" name="connsiteY342"/>
                <a:gd fmla="*/ 791415 w 2449768" name="connsiteX343"/>
                <a:gd fmla="*/ 793438 h 1050628" name="connsiteY343"/>
                <a:gd fmla="*/ 804707 w 2449768" name="connsiteX344"/>
                <a:gd fmla="*/ 802172 h 1050628" name="connsiteY344"/>
                <a:gd fmla="*/ 798631 w 2449768" name="connsiteX345"/>
                <a:gd fmla="*/ 826477 h 1050628" name="connsiteY345"/>
                <a:gd fmla="*/ 774326 w 2449768" name="connsiteX346"/>
                <a:gd fmla="*/ 820401 h 1050628" name="connsiteY346"/>
                <a:gd fmla="*/ 780402 w 2449768" name="connsiteX347"/>
                <a:gd fmla="*/ 796096 h 1050628" name="connsiteY347"/>
                <a:gd fmla="*/ 791415 w 2449768" name="connsiteX348"/>
                <a:gd fmla="*/ 793438 h 1050628" name="connsiteY348"/>
                <a:gd fmla="*/ 1371684 w 2449768" name="connsiteX349"/>
                <a:gd fmla="*/ 784324 h 1050628" name="connsiteY349"/>
                <a:gd fmla="*/ 1384976 w 2449768" name="connsiteX350"/>
                <a:gd fmla="*/ 793058 h 1050628" name="connsiteY350"/>
                <a:gd fmla="*/ 1378900 w 2449768" name="connsiteX351"/>
                <a:gd fmla="*/ 817363 h 1050628" name="connsiteY351"/>
                <a:gd fmla="*/ 1354595 w 2449768" name="connsiteX352"/>
                <a:gd fmla="*/ 811287 h 1050628" name="connsiteY352"/>
                <a:gd fmla="*/ 1360671 w 2449768" name="connsiteX353"/>
                <a:gd fmla="*/ 786982 h 1050628" name="connsiteY353"/>
                <a:gd fmla="*/ 1371684 w 2449768" name="connsiteX354"/>
                <a:gd fmla="*/ 784324 h 1050628" name="connsiteY354"/>
                <a:gd fmla="*/ 472418 w 2449768" name="connsiteX355"/>
                <a:gd fmla="*/ 781286 h 1050628" name="connsiteY355"/>
                <a:gd fmla="*/ 485710 w 2449768" name="connsiteX356"/>
                <a:gd fmla="*/ 790020 h 1050628" name="connsiteY356"/>
                <a:gd fmla="*/ 479634 w 2449768" name="connsiteX357"/>
                <a:gd fmla="*/ 814325 h 1050628" name="connsiteY357"/>
                <a:gd fmla="*/ 455329 w 2449768" name="connsiteX358"/>
                <a:gd fmla="*/ 808249 h 1050628" name="connsiteY358"/>
                <a:gd fmla="*/ 461405 w 2449768" name="connsiteX359"/>
                <a:gd fmla="*/ 783944 h 1050628" name="connsiteY359"/>
                <a:gd fmla="*/ 472418 w 2449768" name="connsiteX360"/>
                <a:gd fmla="*/ 781286 h 1050628" name="connsiteY360"/>
                <a:gd fmla="*/ 1803089 w 2449768" name="connsiteX361"/>
                <a:gd fmla="*/ 778248 h 1050628" name="connsiteY361"/>
                <a:gd fmla="*/ 1816381 w 2449768" name="connsiteX362"/>
                <a:gd fmla="*/ 786982 h 1050628" name="connsiteY362"/>
                <a:gd fmla="*/ 1810305 w 2449768" name="connsiteX363"/>
                <a:gd fmla="*/ 811287 h 1050628" name="connsiteY363"/>
                <a:gd fmla="*/ 1786000 w 2449768" name="connsiteX364"/>
                <a:gd fmla="*/ 805211 h 1050628" name="connsiteY364"/>
                <a:gd fmla="*/ 1792076 w 2449768" name="connsiteX365"/>
                <a:gd fmla="*/ 780906 h 1050628" name="connsiteY365"/>
                <a:gd fmla="*/ 1803089 w 2449768" name="connsiteX366"/>
                <a:gd fmla="*/ 778248 h 1050628" name="connsiteY366"/>
                <a:gd fmla="*/ 675968 w 2449768" name="connsiteX367"/>
                <a:gd fmla="*/ 772172 h 1050628" name="connsiteY367"/>
                <a:gd fmla="*/ 689260 w 2449768" name="connsiteX368"/>
                <a:gd fmla="*/ 780906 h 1050628" name="connsiteY368"/>
                <a:gd fmla="*/ 683184 w 2449768" name="connsiteX369"/>
                <a:gd fmla="*/ 805211 h 1050628" name="connsiteY369"/>
                <a:gd fmla="*/ 658879 w 2449768" name="connsiteX370"/>
                <a:gd fmla="*/ 799135 h 1050628" name="connsiteY370"/>
                <a:gd fmla="*/ 664955 w 2449768" name="connsiteX371"/>
                <a:gd fmla="*/ 774830 h 1050628" name="connsiteY371"/>
                <a:gd fmla="*/ 675968 w 2449768" name="connsiteX372"/>
                <a:gd fmla="*/ 772172 h 1050628" name="connsiteY372"/>
                <a:gd fmla="*/ 302287 w 2449768" name="connsiteX373"/>
                <a:gd fmla="*/ 769134 h 1050628" name="connsiteY373"/>
                <a:gd fmla="*/ 315579 w 2449768" name="connsiteX374"/>
                <a:gd fmla="*/ 777868 h 1050628" name="connsiteY374"/>
                <a:gd fmla="*/ 309503 w 2449768" name="connsiteX375"/>
                <a:gd fmla="*/ 802173 h 1050628" name="connsiteY375"/>
                <a:gd fmla="*/ 285198 w 2449768" name="connsiteX376"/>
                <a:gd fmla="*/ 796097 h 1050628" name="connsiteY376"/>
                <a:gd fmla="*/ 291274 w 2449768" name="connsiteX377"/>
                <a:gd fmla="*/ 771792 h 1050628" name="connsiteY377"/>
                <a:gd fmla="*/ 302287 w 2449768" name="connsiteX378"/>
                <a:gd fmla="*/ 769134 h 1050628" name="connsiteY378"/>
                <a:gd fmla="*/ 2313484 w 2449768" name="connsiteX379"/>
                <a:gd fmla="*/ 766096 h 1050628" name="connsiteY379"/>
                <a:gd fmla="*/ 2326775 w 2449768" name="connsiteX380"/>
                <a:gd fmla="*/ 774830 h 1050628" name="connsiteY380"/>
                <a:gd fmla="*/ 2320699 w 2449768" name="connsiteX381"/>
                <a:gd fmla="*/ 799135 h 1050628" name="connsiteY381"/>
                <a:gd fmla="*/ 2296395 w 2449768" name="connsiteX382"/>
                <a:gd fmla="*/ 793059 h 1050628" name="connsiteY382"/>
                <a:gd fmla="*/ 2302471 w 2449768" name="connsiteX383"/>
                <a:gd fmla="*/ 768754 h 1050628" name="connsiteY383"/>
                <a:gd fmla="*/ 2313484 w 2449768" name="connsiteX384"/>
                <a:gd fmla="*/ 766096 h 1050628" name="connsiteY384"/>
                <a:gd fmla="*/ 1921574 w 2449768" name="connsiteX385"/>
                <a:gd fmla="*/ 766096 h 1050628" name="connsiteY385"/>
                <a:gd fmla="*/ 1934865 w 2449768" name="connsiteX386"/>
                <a:gd fmla="*/ 774830 h 1050628" name="connsiteY386"/>
                <a:gd fmla="*/ 1928789 w 2449768" name="connsiteX387"/>
                <a:gd fmla="*/ 799135 h 1050628" name="connsiteY387"/>
                <a:gd fmla="*/ 1904485 w 2449768" name="connsiteX388"/>
                <a:gd fmla="*/ 793059 h 1050628" name="connsiteY388"/>
                <a:gd fmla="*/ 1910561 w 2449768" name="connsiteX389"/>
                <a:gd fmla="*/ 768754 h 1050628" name="connsiteY389"/>
                <a:gd fmla="*/ 1921574 w 2449768" name="connsiteX390"/>
                <a:gd fmla="*/ 766096 h 1050628" name="connsiteY390"/>
                <a:gd fmla="*/ 2176771 w 2449768" name="connsiteX391"/>
                <a:gd fmla="*/ 756982 h 1050628" name="connsiteY391"/>
                <a:gd fmla="*/ 2190062 w 2449768" name="connsiteX392"/>
                <a:gd fmla="*/ 765716 h 1050628" name="connsiteY392"/>
                <a:gd fmla="*/ 2183986 w 2449768" name="connsiteX393"/>
                <a:gd fmla="*/ 790021 h 1050628" name="connsiteY393"/>
                <a:gd fmla="*/ 2159682 w 2449768" name="connsiteX394"/>
                <a:gd fmla="*/ 783945 h 1050628" name="connsiteY394"/>
                <a:gd fmla="*/ 2165758 w 2449768" name="connsiteX395"/>
                <a:gd fmla="*/ 759640 h 1050628" name="connsiteY395"/>
                <a:gd fmla="*/ 2176771 w 2449768" name="connsiteX396"/>
                <a:gd fmla="*/ 756982 h 1050628" name="connsiteY396"/>
                <a:gd fmla="*/ 1702833 w 2449768" name="connsiteX397"/>
                <a:gd fmla="*/ 750906 h 1050628" name="connsiteY397"/>
                <a:gd fmla="*/ 1716125 w 2449768" name="connsiteX398"/>
                <a:gd fmla="*/ 759640 h 1050628" name="connsiteY398"/>
                <a:gd fmla="*/ 1710049 w 2449768" name="connsiteX399"/>
                <a:gd fmla="*/ 783945 h 1050628" name="connsiteY399"/>
                <a:gd fmla="*/ 1685744 w 2449768" name="connsiteX400"/>
                <a:gd fmla="*/ 777869 h 1050628" name="connsiteY400"/>
                <a:gd fmla="*/ 1691820 w 2449768" name="connsiteX401"/>
                <a:gd fmla="*/ 753564 h 1050628" name="connsiteY401"/>
                <a:gd fmla="*/ 1702833 w 2449768" name="connsiteX402"/>
                <a:gd fmla="*/ 750906 h 1050628" name="connsiteY402"/>
                <a:gd fmla="*/ 1210667 w 2449768" name="connsiteX403"/>
                <a:gd fmla="*/ 741791 h 1050628" name="connsiteY403"/>
                <a:gd fmla="*/ 1223959 w 2449768" name="connsiteX404"/>
                <a:gd fmla="*/ 750525 h 1050628" name="connsiteY404"/>
                <a:gd fmla="*/ 1217883 w 2449768" name="connsiteX405"/>
                <a:gd fmla="*/ 774830 h 1050628" name="connsiteY405"/>
                <a:gd fmla="*/ 1193578 w 2449768" name="connsiteX406"/>
                <a:gd fmla="*/ 768754 h 1050628" name="connsiteY406"/>
                <a:gd fmla="*/ 1199654 w 2449768" name="connsiteX407"/>
                <a:gd fmla="*/ 744449 h 1050628" name="connsiteY407"/>
                <a:gd fmla="*/ 1210667 w 2449768" name="connsiteX408"/>
                <a:gd fmla="*/ 741791 h 1050628" name="connsiteY408"/>
                <a:gd fmla="*/ 1450674 w 2449768" name="connsiteX409"/>
                <a:gd fmla="*/ 723563 h 1050628" name="connsiteY409"/>
                <a:gd fmla="*/ 1463966 w 2449768" name="connsiteX410"/>
                <a:gd fmla="*/ 732297 h 1050628" name="connsiteY410"/>
                <a:gd fmla="*/ 1457890 w 2449768" name="connsiteX411"/>
                <a:gd fmla="*/ 756602 h 1050628" name="connsiteY411"/>
                <a:gd fmla="*/ 1433585 w 2449768" name="connsiteX412"/>
                <a:gd fmla="*/ 750526 h 1050628" name="connsiteY412"/>
                <a:gd fmla="*/ 1439661 w 2449768" name="connsiteX413"/>
                <a:gd fmla="*/ 726221 h 1050628" name="connsiteY413"/>
                <a:gd fmla="*/ 1450674 w 2449768" name="connsiteX414"/>
                <a:gd fmla="*/ 723563 h 1050628" name="connsiteY414"/>
                <a:gd fmla="*/ 2021829 w 2449768" name="connsiteX415"/>
                <a:gd fmla="*/ 720525 h 1050628" name="connsiteY415"/>
                <a:gd fmla="*/ 2035121 w 2449768" name="connsiteX416"/>
                <a:gd fmla="*/ 729259 h 1050628" name="connsiteY416"/>
                <a:gd fmla="*/ 2029045 w 2449768" name="connsiteX417"/>
                <a:gd fmla="*/ 753564 h 1050628" name="connsiteY417"/>
                <a:gd fmla="*/ 2004740 w 2449768" name="connsiteX418"/>
                <a:gd fmla="*/ 747488 h 1050628" name="connsiteY418"/>
                <a:gd fmla="*/ 2010816 w 2449768" name="connsiteX419"/>
                <a:gd fmla="*/ 723183 h 1050628" name="connsiteY419"/>
                <a:gd fmla="*/ 2021829 w 2449768" name="connsiteX420"/>
                <a:gd fmla="*/ 720525 h 1050628" name="connsiteY420"/>
                <a:gd fmla="*/ 387352 w 2449768" name="connsiteX421"/>
                <a:gd fmla="*/ 720525 h 1050628" name="connsiteY421"/>
                <a:gd fmla="*/ 400644 w 2449768" name="connsiteX422"/>
                <a:gd fmla="*/ 729259 h 1050628" name="connsiteY422"/>
                <a:gd fmla="*/ 394568 w 2449768" name="connsiteX423"/>
                <a:gd fmla="*/ 753564 h 1050628" name="connsiteY423"/>
                <a:gd fmla="*/ 370263 w 2449768" name="connsiteX424"/>
                <a:gd fmla="*/ 747488 h 1050628" name="connsiteY424"/>
                <a:gd fmla="*/ 376339 w 2449768" name="connsiteX425"/>
                <a:gd fmla="*/ 723183 h 1050628" name="connsiteY425"/>
                <a:gd fmla="*/ 387352 w 2449768" name="connsiteX426"/>
                <a:gd fmla="*/ 720525 h 1050628" name="connsiteY426"/>
                <a:gd fmla="*/ 1049650 w 2449768" name="connsiteX427"/>
                <a:gd fmla="*/ 702297 h 1050628" name="connsiteY427"/>
                <a:gd fmla="*/ 1062942 w 2449768" name="connsiteX428"/>
                <a:gd fmla="*/ 711031 h 1050628" name="connsiteY428"/>
                <a:gd fmla="*/ 1056866 w 2449768" name="connsiteX429"/>
                <a:gd fmla="*/ 735336 h 1050628" name="connsiteY429"/>
                <a:gd fmla="*/ 1032561 w 2449768" name="connsiteX430"/>
                <a:gd fmla="*/ 729260 h 1050628" name="connsiteY430"/>
                <a:gd fmla="*/ 1038637 w 2449768" name="connsiteX431"/>
                <a:gd fmla="*/ 704955 h 1050628" name="connsiteY431"/>
                <a:gd fmla="*/ 1049650 w 2449768" name="connsiteX432"/>
                <a:gd fmla="*/ 702297 h 1050628" name="connsiteY432"/>
                <a:gd fmla="*/ 931165 w 2449768" name="connsiteX433"/>
                <a:gd fmla="*/ 702297 h 1050628" name="connsiteY433"/>
                <a:gd fmla="*/ 944457 w 2449768" name="connsiteX434"/>
                <a:gd fmla="*/ 711031 h 1050628" name="connsiteY434"/>
                <a:gd fmla="*/ 938381 w 2449768" name="connsiteX435"/>
                <a:gd fmla="*/ 735336 h 1050628" name="connsiteY435"/>
                <a:gd fmla="*/ 914076 w 2449768" name="connsiteX436"/>
                <a:gd fmla="*/ 729260 h 1050628" name="connsiteY436"/>
                <a:gd fmla="*/ 920152 w 2449768" name="connsiteX437"/>
                <a:gd fmla="*/ 704955 h 1050628" name="connsiteY437"/>
                <a:gd fmla="*/ 931165 w 2449768" name="connsiteX438"/>
                <a:gd fmla="*/ 702297 h 1050628" name="connsiteY438"/>
                <a:gd fmla="*/ 1547892 w 2449768" name="connsiteX439"/>
                <a:gd fmla="*/ 699259 h 1050628" name="connsiteY439"/>
                <a:gd fmla="*/ 1561184 w 2449768" name="connsiteX440"/>
                <a:gd fmla="*/ 707993 h 1050628" name="connsiteY440"/>
                <a:gd fmla="*/ 1555108 w 2449768" name="connsiteX441"/>
                <a:gd fmla="*/ 732298 h 1050628" name="connsiteY441"/>
                <a:gd fmla="*/ 1530803 w 2449768" name="connsiteX442"/>
                <a:gd fmla="*/ 726222 h 1050628" name="connsiteY442"/>
                <a:gd fmla="*/ 1536879 w 2449768" name="connsiteX443"/>
                <a:gd fmla="*/ 701917 h 1050628" name="connsiteY443"/>
                <a:gd fmla="*/ 1547892 w 2449768" name="connsiteX444"/>
                <a:gd fmla="*/ 699259 h 1050628" name="connsiteY444"/>
                <a:gd fmla="*/ 1313961 w 2449768" name="connsiteX445"/>
                <a:gd fmla="*/ 699259 h 1050628" name="connsiteY445"/>
                <a:gd fmla="*/ 1327253 w 2449768" name="connsiteX446"/>
                <a:gd fmla="*/ 707993 h 1050628" name="connsiteY446"/>
                <a:gd fmla="*/ 1321177 w 2449768" name="connsiteX447"/>
                <a:gd fmla="*/ 732298 h 1050628" name="connsiteY447"/>
                <a:gd fmla="*/ 1296872 w 2449768" name="connsiteX448"/>
                <a:gd fmla="*/ 726222 h 1050628" name="connsiteY448"/>
                <a:gd fmla="*/ 1302948 w 2449768" name="connsiteX449"/>
                <a:gd fmla="*/ 701917 h 1050628" name="connsiteY449"/>
                <a:gd fmla="*/ 1313961 w 2449768" name="connsiteX450"/>
                <a:gd fmla="*/ 699259 h 1050628" name="connsiteY450"/>
                <a:gd fmla="*/ 2413739 w 2449768" name="connsiteX451"/>
                <a:gd fmla="*/ 696220 h 1050628" name="connsiteY451"/>
                <a:gd fmla="*/ 2427031 w 2449768" name="connsiteX452"/>
                <a:gd fmla="*/ 704954 h 1050628" name="connsiteY452"/>
                <a:gd fmla="*/ 2420955 w 2449768" name="connsiteX453"/>
                <a:gd fmla="*/ 729259 h 1050628" name="connsiteY453"/>
                <a:gd fmla="*/ 2396650 w 2449768" name="connsiteX454"/>
                <a:gd fmla="*/ 723183 h 1050628" name="connsiteY454"/>
                <a:gd fmla="*/ 2402726 w 2449768" name="connsiteX455"/>
                <a:gd fmla="*/ 698878 h 1050628" name="connsiteY455"/>
                <a:gd fmla="*/ 2413739 w 2449768" name="connsiteX456"/>
                <a:gd fmla="*/ 696220 h 1050628" name="connsiteY456"/>
                <a:gd fmla="*/ 551408 w 2449768" name="connsiteX457"/>
                <a:gd fmla="*/ 690144 h 1050628" name="connsiteY457"/>
                <a:gd fmla="*/ 564699 w 2449768" name="connsiteX458"/>
                <a:gd fmla="*/ 698878 h 1050628" name="connsiteY458"/>
                <a:gd fmla="*/ 558623 w 2449768" name="connsiteX459"/>
                <a:gd fmla="*/ 723183 h 1050628" name="connsiteY459"/>
                <a:gd fmla="*/ 534319 w 2449768" name="connsiteX460"/>
                <a:gd fmla="*/ 717107 h 1050628" name="connsiteY460"/>
                <a:gd fmla="*/ 540395 w 2449768" name="connsiteX461"/>
                <a:gd fmla="*/ 692802 h 1050628" name="connsiteY461"/>
                <a:gd fmla="*/ 551408 w 2449768" name="connsiteX462"/>
                <a:gd fmla="*/ 690144 h 1050628" name="connsiteY462"/>
                <a:gd fmla="*/ 830909 w 2449768" name="connsiteX463"/>
                <a:gd fmla="*/ 684068 h 1050628" name="connsiteY463"/>
                <a:gd fmla="*/ 844201 w 2449768" name="connsiteX464"/>
                <a:gd fmla="*/ 692802 h 1050628" name="connsiteY464"/>
                <a:gd fmla="*/ 838125 w 2449768" name="connsiteX465"/>
                <a:gd fmla="*/ 717107 h 1050628" name="connsiteY465"/>
                <a:gd fmla="*/ 813820 w 2449768" name="connsiteX466"/>
                <a:gd fmla="*/ 711031 h 1050628" name="connsiteY466"/>
                <a:gd fmla="*/ 819896 w 2449768" name="connsiteX467"/>
                <a:gd fmla="*/ 686726 h 1050628" name="connsiteY467"/>
                <a:gd fmla="*/ 830909 w 2449768" name="connsiteX468"/>
                <a:gd fmla="*/ 684068 h 1050628" name="connsiteY468"/>
                <a:gd fmla="*/ 730653 w 2449768" name="connsiteX469"/>
                <a:gd fmla="*/ 677992 h 1050628" name="connsiteY469"/>
                <a:gd fmla="*/ 743945 w 2449768" name="connsiteX470"/>
                <a:gd fmla="*/ 686726 h 1050628" name="connsiteY470"/>
                <a:gd fmla="*/ 737869 w 2449768" name="connsiteX471"/>
                <a:gd fmla="*/ 711031 h 1050628" name="connsiteY471"/>
                <a:gd fmla="*/ 713564 w 2449768" name="connsiteX472"/>
                <a:gd fmla="*/ 704955 h 1050628" name="connsiteY472"/>
                <a:gd fmla="*/ 719640 w 2449768" name="connsiteX473"/>
                <a:gd fmla="*/ 680650 h 1050628" name="connsiteY473"/>
                <a:gd fmla="*/ 730653 w 2449768" name="connsiteX474"/>
                <a:gd fmla="*/ 677992 h 1050628" name="connsiteY474"/>
                <a:gd fmla="*/ 2228418 w 2449768" name="connsiteX475"/>
                <a:gd fmla="*/ 671916 h 1050628" name="connsiteY475"/>
                <a:gd fmla="*/ 2241710 w 2449768" name="connsiteX476"/>
                <a:gd fmla="*/ 680650 h 1050628" name="connsiteY476"/>
                <a:gd fmla="*/ 2235634 w 2449768" name="connsiteX477"/>
                <a:gd fmla="*/ 704955 h 1050628" name="connsiteY477"/>
                <a:gd fmla="*/ 2211329 w 2449768" name="connsiteX478"/>
                <a:gd fmla="*/ 698879 h 1050628" name="connsiteY478"/>
                <a:gd fmla="*/ 2217405 w 2449768" name="connsiteX479"/>
                <a:gd fmla="*/ 674574 h 1050628" name="connsiteY479"/>
                <a:gd fmla="*/ 2228418 w 2449768" name="connsiteX480"/>
                <a:gd fmla="*/ 671916 h 1050628" name="connsiteY480"/>
                <a:gd fmla="*/ 1839546 w 2449768" name="connsiteX481"/>
                <a:gd fmla="*/ 671916 h 1050628" name="connsiteY481"/>
                <a:gd fmla="*/ 1852838 w 2449768" name="connsiteX482"/>
                <a:gd fmla="*/ 680650 h 1050628" name="connsiteY482"/>
                <a:gd fmla="*/ 1846762 w 2449768" name="connsiteX483"/>
                <a:gd fmla="*/ 704955 h 1050628" name="connsiteY483"/>
                <a:gd fmla="*/ 1822457 w 2449768" name="connsiteX484"/>
                <a:gd fmla="*/ 698879 h 1050628" name="connsiteY484"/>
                <a:gd fmla="*/ 1828533 w 2449768" name="connsiteX485"/>
                <a:gd fmla="*/ 674574 h 1050628" name="connsiteY485"/>
                <a:gd fmla="*/ 1839546 w 2449768" name="connsiteX486"/>
                <a:gd fmla="*/ 671916 h 1050628" name="connsiteY486"/>
                <a:gd fmla="*/ 2109933 w 2449768" name="connsiteX487"/>
                <a:gd fmla="*/ 656726 h 1050628" name="connsiteY487"/>
                <a:gd fmla="*/ 2123225 w 2449768" name="connsiteX488"/>
                <a:gd fmla="*/ 665460 h 1050628" name="connsiteY488"/>
                <a:gd fmla="*/ 2117149 w 2449768" name="connsiteX489"/>
                <a:gd fmla="*/ 689765 h 1050628" name="connsiteY489"/>
                <a:gd fmla="*/ 2092844 w 2449768" name="connsiteX490"/>
                <a:gd fmla="*/ 683689 h 1050628" name="connsiteY490"/>
                <a:gd fmla="*/ 2098920 w 2449768" name="connsiteX491"/>
                <a:gd fmla="*/ 659384 h 1050628" name="connsiteY491"/>
                <a:gd fmla="*/ 2109933 w 2449768" name="connsiteX492"/>
                <a:gd fmla="*/ 656726 h 1050628" name="connsiteY492"/>
                <a:gd fmla="*/ 1632957 w 2449768" name="connsiteX493"/>
                <a:gd fmla="*/ 656726 h 1050628" name="connsiteY493"/>
                <a:gd fmla="*/ 1646249 w 2449768" name="connsiteX494"/>
                <a:gd fmla="*/ 665460 h 1050628" name="connsiteY494"/>
                <a:gd fmla="*/ 1640173 w 2449768" name="connsiteX495"/>
                <a:gd fmla="*/ 689765 h 1050628" name="connsiteY495"/>
                <a:gd fmla="*/ 1615868 w 2449768" name="connsiteX496"/>
                <a:gd fmla="*/ 683689 h 1050628" name="connsiteY496"/>
                <a:gd fmla="*/ 1621944 w 2449768" name="connsiteX497"/>
                <a:gd fmla="*/ 659384 h 1050628" name="connsiteY497"/>
                <a:gd fmla="*/ 1632957 w 2449768" name="connsiteX498"/>
                <a:gd fmla="*/ 656726 h 1050628" name="connsiteY498"/>
                <a:gd fmla="*/ 1165096 w 2449768" name="connsiteX499"/>
                <a:gd fmla="*/ 656726 h 1050628" name="connsiteY499"/>
                <a:gd fmla="*/ 1178387 w 2449768" name="connsiteX500"/>
                <a:gd fmla="*/ 665460 h 1050628" name="connsiteY500"/>
                <a:gd fmla="*/ 1172311 w 2449768" name="connsiteX501"/>
                <a:gd fmla="*/ 689765 h 1050628" name="connsiteY501"/>
                <a:gd fmla="*/ 1148007 w 2449768" name="connsiteX502"/>
                <a:gd fmla="*/ 683689 h 1050628" name="connsiteY502"/>
                <a:gd fmla="*/ 1154083 w 2449768" name="connsiteX503"/>
                <a:gd fmla="*/ 659384 h 1050628" name="connsiteY503"/>
                <a:gd fmla="*/ 1165096 w 2449768" name="connsiteX504"/>
                <a:gd fmla="*/ 656726 h 1050628" name="connsiteY504"/>
                <a:gd fmla="*/ 1948916 w 2449768" name="connsiteX505"/>
                <a:gd fmla="*/ 653688 h 1050628" name="connsiteY505"/>
                <a:gd fmla="*/ 1962208 w 2449768" name="connsiteX506"/>
                <a:gd fmla="*/ 662422 h 1050628" name="connsiteY506"/>
                <a:gd fmla="*/ 1956132 w 2449768" name="connsiteX507"/>
                <a:gd fmla="*/ 686727 h 1050628" name="connsiteY507"/>
                <a:gd fmla="*/ 1931827 w 2449768" name="connsiteX508"/>
                <a:gd fmla="*/ 680651 h 1050628" name="connsiteY508"/>
                <a:gd fmla="*/ 1937903 w 2449768" name="connsiteX509"/>
                <a:gd fmla="*/ 656346 h 1050628" name="connsiteY509"/>
                <a:gd fmla="*/ 1948916 w 2449768" name="connsiteX510"/>
                <a:gd fmla="*/ 653688 h 1050628" name="connsiteY510"/>
                <a:gd fmla="*/ 2328673 w 2449768" name="connsiteX511"/>
                <a:gd fmla="*/ 647611 h 1050628" name="connsiteY511"/>
                <a:gd fmla="*/ 2341965 w 2449768" name="connsiteX512"/>
                <a:gd fmla="*/ 656345 h 1050628" name="connsiteY512"/>
                <a:gd fmla="*/ 2335889 w 2449768" name="connsiteX513"/>
                <a:gd fmla="*/ 680650 h 1050628" name="connsiteY513"/>
                <a:gd fmla="*/ 2311584 w 2449768" name="connsiteX514"/>
                <a:gd fmla="*/ 674574 h 1050628" name="connsiteY514"/>
                <a:gd fmla="*/ 2317660 w 2449768" name="connsiteX515"/>
                <a:gd fmla="*/ 650269 h 1050628" name="connsiteY515"/>
                <a:gd fmla="*/ 2328673 w 2449768" name="connsiteX516"/>
                <a:gd fmla="*/ 647611 h 1050628" name="connsiteY516"/>
                <a:gd fmla="*/ 639512 w 2449768" name="connsiteX517"/>
                <a:gd fmla="*/ 641535 h 1050628" name="connsiteY517"/>
                <a:gd fmla="*/ 652804 w 2449768" name="connsiteX518"/>
                <a:gd fmla="*/ 650269 h 1050628" name="connsiteY518"/>
                <a:gd fmla="*/ 646728 w 2449768" name="connsiteX519"/>
                <a:gd fmla="*/ 674574 h 1050628" name="connsiteY519"/>
                <a:gd fmla="*/ 622423 w 2449768" name="connsiteX520"/>
                <a:gd fmla="*/ 668498 h 1050628" name="connsiteY520"/>
                <a:gd fmla="*/ 628499 w 2449768" name="connsiteX521"/>
                <a:gd fmla="*/ 644193 h 1050628" name="connsiteY521"/>
                <a:gd fmla="*/ 639512 w 2449768" name="connsiteX522"/>
                <a:gd fmla="*/ 641535 h 1050628" name="connsiteY522"/>
                <a:gd fmla="*/ 451152 w 2449768" name="connsiteX523"/>
                <a:gd fmla="*/ 641535 h 1050628" name="connsiteY523"/>
                <a:gd fmla="*/ 464444 w 2449768" name="connsiteX524"/>
                <a:gd fmla="*/ 650269 h 1050628" name="connsiteY524"/>
                <a:gd fmla="*/ 458368 w 2449768" name="connsiteX525"/>
                <a:gd fmla="*/ 674574 h 1050628" name="connsiteY525"/>
                <a:gd fmla="*/ 434063 w 2449768" name="connsiteX526"/>
                <a:gd fmla="*/ 668498 h 1050628" name="connsiteY526"/>
                <a:gd fmla="*/ 440139 w 2449768" name="connsiteX527"/>
                <a:gd fmla="*/ 644193 h 1050628" name="connsiteY527"/>
                <a:gd fmla="*/ 451152 w 2449768" name="connsiteX528"/>
                <a:gd fmla="*/ 641535 h 1050628" name="connsiteY528"/>
                <a:gd fmla="*/ 1739291 w 2449768" name="connsiteX529"/>
                <a:gd fmla="*/ 638497 h 1050628" name="connsiteY529"/>
                <a:gd fmla="*/ 1752582 w 2449768" name="connsiteX530"/>
                <a:gd fmla="*/ 647231 h 1050628" name="connsiteY530"/>
                <a:gd fmla="*/ 1746506 w 2449768" name="connsiteX531"/>
                <a:gd fmla="*/ 671536 h 1050628" name="connsiteY531"/>
                <a:gd fmla="*/ 1722201 w 2449768" name="connsiteX532"/>
                <a:gd fmla="*/ 665460 h 1050628" name="connsiteY532"/>
                <a:gd fmla="*/ 1728277 w 2449768" name="connsiteX533"/>
                <a:gd fmla="*/ 641155 h 1050628" name="connsiteY533"/>
                <a:gd fmla="*/ 1739291 w 2449768" name="connsiteX534"/>
                <a:gd fmla="*/ 638497 h 1050628" name="connsiteY534"/>
                <a:gd fmla="*/ 1429407 w 2449768" name="connsiteX535"/>
                <a:gd fmla="*/ 623307 h 1050628" name="connsiteY535"/>
                <a:gd fmla="*/ 1442699 w 2449768" name="connsiteX536"/>
                <a:gd fmla="*/ 632041 h 1050628" name="connsiteY536"/>
                <a:gd fmla="*/ 1436623 w 2449768" name="connsiteX537"/>
                <a:gd fmla="*/ 656346 h 1050628" name="connsiteY537"/>
                <a:gd fmla="*/ 1412318 w 2449768" name="connsiteX538"/>
                <a:gd fmla="*/ 650270 h 1050628" name="connsiteY538"/>
                <a:gd fmla="*/ 1418394 w 2449768" name="connsiteX539"/>
                <a:gd fmla="*/ 625965 h 1050628" name="connsiteY539"/>
                <a:gd fmla="*/ 1429407 w 2449768" name="connsiteX540"/>
                <a:gd fmla="*/ 623307 h 1050628" name="connsiteY540"/>
                <a:gd fmla="*/ 991927 w 2449768" name="connsiteX541"/>
                <a:gd fmla="*/ 614193 h 1050628" name="connsiteY541"/>
                <a:gd fmla="*/ 1005219 w 2449768" name="connsiteX542"/>
                <a:gd fmla="*/ 622927 h 1050628" name="connsiteY542"/>
                <a:gd fmla="*/ 999143 w 2449768" name="connsiteX543"/>
                <a:gd fmla="*/ 647232 h 1050628" name="connsiteY543"/>
                <a:gd fmla="*/ 974838 w 2449768" name="connsiteX544"/>
                <a:gd fmla="*/ 641156 h 1050628" name="connsiteY544"/>
                <a:gd fmla="*/ 980914 w 2449768" name="connsiteX545"/>
                <a:gd fmla="*/ 616851 h 1050628" name="connsiteY545"/>
                <a:gd fmla="*/ 991927 w 2449768" name="connsiteX546"/>
                <a:gd fmla="*/ 614193 h 1050628" name="connsiteY546"/>
                <a:gd fmla="*/ 1244086 w 2449768" name="connsiteX547"/>
                <a:gd fmla="*/ 589888 h 1050628" name="connsiteY547"/>
                <a:gd fmla="*/ 1257378 w 2449768" name="connsiteX548"/>
                <a:gd fmla="*/ 598622 h 1050628" name="connsiteY548"/>
                <a:gd fmla="*/ 1251302 w 2449768" name="connsiteX549"/>
                <a:gd fmla="*/ 622927 h 1050628" name="connsiteY549"/>
                <a:gd fmla="*/ 1226997 w 2449768" name="connsiteX550"/>
                <a:gd fmla="*/ 616851 h 1050628" name="connsiteY550"/>
                <a:gd fmla="*/ 1233073 w 2449768" name="connsiteX551"/>
                <a:gd fmla="*/ 592546 h 1050628" name="connsiteY551"/>
                <a:gd fmla="*/ 1244086 w 2449768" name="connsiteX552"/>
                <a:gd fmla="*/ 589888 h 1050628" name="connsiteY552"/>
                <a:gd fmla="*/ 1332189 w 2449768" name="connsiteX553"/>
                <a:gd fmla="*/ 586850 h 1050628" name="connsiteY553"/>
                <a:gd fmla="*/ 1345481 w 2449768" name="connsiteX554"/>
                <a:gd fmla="*/ 595584 h 1050628" name="connsiteY554"/>
                <a:gd fmla="*/ 1339405 w 2449768" name="connsiteX555"/>
                <a:gd fmla="*/ 619889 h 1050628" name="connsiteY555"/>
                <a:gd fmla="*/ 1315100 w 2449768" name="connsiteX556"/>
                <a:gd fmla="*/ 613813 h 1050628" name="connsiteY556"/>
                <a:gd fmla="*/ 1321176 w 2449768" name="connsiteX557"/>
                <a:gd fmla="*/ 589508 h 1050628" name="connsiteY557"/>
                <a:gd fmla="*/ 1332189 w 2449768" name="connsiteX558"/>
                <a:gd fmla="*/ 586850 h 1050628" name="connsiteY558"/>
                <a:gd fmla="*/ 867366 w 2449768" name="connsiteX559"/>
                <a:gd fmla="*/ 583812 h 1050628" name="connsiteY559"/>
                <a:gd fmla="*/ 880658 w 2449768" name="connsiteX560"/>
                <a:gd fmla="*/ 592546 h 1050628" name="connsiteY560"/>
                <a:gd fmla="*/ 874582 w 2449768" name="connsiteX561"/>
                <a:gd fmla="*/ 616851 h 1050628" name="connsiteY561"/>
                <a:gd fmla="*/ 850277 w 2449768" name="connsiteX562"/>
                <a:gd fmla="*/ 610775 h 1050628" name="connsiteY562"/>
                <a:gd fmla="*/ 856353 w 2449768" name="connsiteX563"/>
                <a:gd fmla="*/ 586470 h 1050628" name="connsiteY563"/>
                <a:gd fmla="*/ 867366 w 2449768" name="connsiteX564"/>
                <a:gd fmla="*/ 583812 h 1050628" name="connsiteY564"/>
                <a:gd fmla="*/ 2222342 w 2449768" name="connsiteX565"/>
                <a:gd fmla="*/ 576217 h 1050628" name="connsiteY565"/>
                <a:gd fmla="*/ 2235633 w 2449768" name="connsiteX566"/>
                <a:gd fmla="*/ 586470 h 1050628" name="connsiteY566"/>
                <a:gd fmla="*/ 2229557 w 2449768" name="connsiteX567"/>
                <a:gd fmla="*/ 610775 h 1050628" name="connsiteY567"/>
                <a:gd fmla="*/ 2205253 w 2449768" name="connsiteX568"/>
                <a:gd fmla="*/ 604698 h 1050628" name="connsiteY568"/>
                <a:gd fmla="*/ 2211329 w 2449768" name="connsiteX569"/>
                <a:gd fmla="*/ 577356 h 1050628" name="connsiteY569"/>
                <a:gd fmla="*/ 2222342 w 2449768" name="connsiteX570"/>
                <a:gd fmla="*/ 576217 h 1050628" name="connsiteY570"/>
                <a:gd fmla="*/ 1092183 w 2449768" name="connsiteX571"/>
                <a:gd fmla="*/ 571660 h 1050628" name="connsiteY571"/>
                <a:gd fmla="*/ 1105475 w 2449768" name="connsiteX572"/>
                <a:gd fmla="*/ 580394 h 1050628" name="connsiteY572"/>
                <a:gd fmla="*/ 1099399 w 2449768" name="connsiteX573"/>
                <a:gd fmla="*/ 604699 h 1050628" name="connsiteY573"/>
                <a:gd fmla="*/ 1075094 w 2449768" name="connsiteX574"/>
                <a:gd fmla="*/ 598623 h 1050628" name="connsiteY574"/>
                <a:gd fmla="*/ 1081170 w 2449768" name="connsiteX575"/>
                <a:gd fmla="*/ 574318 h 1050628" name="connsiteY575"/>
                <a:gd fmla="*/ 1092183 w 2449768" name="connsiteX576"/>
                <a:gd fmla="*/ 571660 h 1050628" name="connsiteY576"/>
                <a:gd fmla="*/ 2000563 w 2449768" name="connsiteX577"/>
                <a:gd fmla="*/ 568622 h 1050628" name="connsiteY577"/>
                <a:gd fmla="*/ 2013855 w 2449768" name="connsiteX578"/>
                <a:gd fmla="*/ 577356 h 1050628" name="connsiteY578"/>
                <a:gd fmla="*/ 2007779 w 2449768" name="connsiteX579"/>
                <a:gd fmla="*/ 601661 h 1050628" name="connsiteY579"/>
                <a:gd fmla="*/ 1983474 w 2449768" name="connsiteX580"/>
                <a:gd fmla="*/ 595585 h 1050628" name="connsiteY580"/>
                <a:gd fmla="*/ 1989550 w 2449768" name="connsiteX581"/>
                <a:gd fmla="*/ 571280 h 1050628" name="connsiteY581"/>
                <a:gd fmla="*/ 2000563 w 2449768" name="connsiteX582"/>
                <a:gd fmla="*/ 568622 h 1050628" name="connsiteY582"/>
                <a:gd fmla="*/ 745844 w 2449768" name="connsiteX583"/>
                <a:gd fmla="*/ 568622 h 1050628" name="connsiteY583"/>
                <a:gd fmla="*/ 759136 w 2449768" name="connsiteX584"/>
                <a:gd fmla="*/ 577356 h 1050628" name="connsiteY584"/>
                <a:gd fmla="*/ 753060 w 2449768" name="connsiteX585"/>
                <a:gd fmla="*/ 601661 h 1050628" name="connsiteY585"/>
                <a:gd fmla="*/ 728755 w 2449768" name="connsiteX586"/>
                <a:gd fmla="*/ 595585 h 1050628" name="connsiteY586"/>
                <a:gd fmla="*/ 734831 w 2449768" name="connsiteX587"/>
                <a:gd fmla="*/ 571280 h 1050628" name="connsiteY587"/>
                <a:gd fmla="*/ 745844 w 2449768" name="connsiteX588"/>
                <a:gd fmla="*/ 568622 h 1050628" name="connsiteY588"/>
                <a:gd fmla="*/ 533179 w 2449768" name="connsiteX589"/>
                <a:gd fmla="*/ 568622 h 1050628" name="connsiteY589"/>
                <a:gd fmla="*/ 546471 w 2449768" name="connsiteX590"/>
                <a:gd fmla="*/ 577356 h 1050628" name="connsiteY590"/>
                <a:gd fmla="*/ 540395 w 2449768" name="connsiteX591"/>
                <a:gd fmla="*/ 601661 h 1050628" name="connsiteY591"/>
                <a:gd fmla="*/ 516090 w 2449768" name="connsiteX592"/>
                <a:gd fmla="*/ 595585 h 1050628" name="connsiteY592"/>
                <a:gd fmla="*/ 522166 w 2449768" name="connsiteX593"/>
                <a:gd fmla="*/ 571280 h 1050628" name="connsiteY593"/>
                <a:gd fmla="*/ 533179 w 2449768" name="connsiteX594"/>
                <a:gd fmla="*/ 568622 h 1050628" name="connsiteY594"/>
                <a:gd fmla="*/ 1866889 w 2449768" name="connsiteX595"/>
                <a:gd fmla="*/ 565584 h 1050628" name="connsiteY595"/>
                <a:gd fmla="*/ 1880180 w 2449768" name="connsiteX596"/>
                <a:gd fmla="*/ 574318 h 1050628" name="connsiteY596"/>
                <a:gd fmla="*/ 1874104 w 2449768" name="connsiteX597"/>
                <a:gd fmla="*/ 598623 h 1050628" name="connsiteY597"/>
                <a:gd fmla="*/ 1849800 w 2449768" name="connsiteX598"/>
                <a:gd fmla="*/ 592547 h 1050628" name="connsiteY598"/>
                <a:gd fmla="*/ 1855876 w 2449768" name="connsiteX599"/>
                <a:gd fmla="*/ 568242 h 1050628" name="connsiteY599"/>
                <a:gd fmla="*/ 1866889 w 2449768" name="connsiteX600"/>
                <a:gd fmla="*/ 565584 h 1050628" name="connsiteY600"/>
                <a:gd fmla="*/ 1508397 w 2449768" name="connsiteX601"/>
                <a:gd fmla="*/ 565584 h 1050628" name="connsiteY601"/>
                <a:gd fmla="*/ 1521689 w 2449768" name="connsiteX602"/>
                <a:gd fmla="*/ 574318 h 1050628" name="connsiteY602"/>
                <a:gd fmla="*/ 1515613 w 2449768" name="connsiteX603"/>
                <a:gd fmla="*/ 598623 h 1050628" name="connsiteY603"/>
                <a:gd fmla="*/ 1491308 w 2449768" name="connsiteX604"/>
                <a:gd fmla="*/ 592547 h 1050628" name="connsiteY604"/>
                <a:gd fmla="*/ 1497384 w 2449768" name="connsiteX605"/>
                <a:gd fmla="*/ 568242 h 1050628" name="connsiteY605"/>
                <a:gd fmla="*/ 1508397 w 2449768" name="connsiteX606"/>
                <a:gd fmla="*/ 565584 h 1050628" name="connsiteY606"/>
                <a:gd fmla="*/ 2365130 w 2449768" name="connsiteX607"/>
                <a:gd fmla="*/ 556470 h 1050628" name="connsiteY607"/>
                <a:gd fmla="*/ 2378422 w 2449768" name="connsiteX608"/>
                <a:gd fmla="*/ 565204 h 1050628" name="connsiteY608"/>
                <a:gd fmla="*/ 2372346 w 2449768" name="connsiteX609"/>
                <a:gd fmla="*/ 589509 h 1050628" name="connsiteY609"/>
                <a:gd fmla="*/ 2348041 w 2449768" name="connsiteX610"/>
                <a:gd fmla="*/ 583433 h 1050628" name="connsiteY610"/>
                <a:gd fmla="*/ 2354117 w 2449768" name="connsiteX611"/>
                <a:gd fmla="*/ 559128 h 1050628" name="connsiteY611"/>
                <a:gd fmla="*/ 2365130 w 2449768" name="connsiteX612"/>
                <a:gd fmla="*/ 556470 h 1050628" name="connsiteY612"/>
                <a:gd fmla="*/ 1620805 w 2449768" name="connsiteX613"/>
                <a:gd fmla="*/ 550394 h 1050628" name="connsiteY613"/>
                <a:gd fmla="*/ 1634097 w 2449768" name="connsiteX614"/>
                <a:gd fmla="*/ 559128 h 1050628" name="connsiteY614"/>
                <a:gd fmla="*/ 1628021 w 2449768" name="connsiteX615"/>
                <a:gd fmla="*/ 583433 h 1050628" name="connsiteY615"/>
                <a:gd fmla="*/ 1603716 w 2449768" name="connsiteX616"/>
                <a:gd fmla="*/ 577357 h 1050628" name="connsiteY616"/>
                <a:gd fmla="*/ 1609792 w 2449768" name="connsiteX617"/>
                <a:gd fmla="*/ 553052 h 1050628" name="connsiteY617"/>
                <a:gd fmla="*/ 1620805 w 2449768" name="connsiteX618"/>
                <a:gd fmla="*/ 550394 h 1050628" name="connsiteY618"/>
                <a:gd fmla="*/ 2097781 w 2449768" name="connsiteX619"/>
                <a:gd fmla="*/ 544317 h 1050628" name="connsiteY619"/>
                <a:gd fmla="*/ 2111073 w 2449768" name="connsiteX620"/>
                <a:gd fmla="*/ 553051 h 1050628" name="connsiteY620"/>
                <a:gd fmla="*/ 2104997 w 2449768" name="connsiteX621"/>
                <a:gd fmla="*/ 577356 h 1050628" name="connsiteY621"/>
                <a:gd fmla="*/ 2080692 w 2449768" name="connsiteX622"/>
                <a:gd fmla="*/ 571280 h 1050628" name="connsiteY622"/>
                <a:gd fmla="*/ 2086768 w 2449768" name="connsiteX623"/>
                <a:gd fmla="*/ 546975 h 1050628" name="connsiteY623"/>
                <a:gd fmla="*/ 2097781 w 2449768" name="connsiteX624"/>
                <a:gd fmla="*/ 544317 h 1050628" name="connsiteY624"/>
                <a:gd fmla="*/ 1745366 w 2449768" name="connsiteX625"/>
                <a:gd fmla="*/ 538241 h 1050628" name="connsiteY625"/>
                <a:gd fmla="*/ 1758658 w 2449768" name="connsiteX626"/>
                <a:gd fmla="*/ 546975 h 1050628" name="connsiteY626"/>
                <a:gd fmla="*/ 1752582 w 2449768" name="connsiteX627"/>
                <a:gd fmla="*/ 571280 h 1050628" name="connsiteY627"/>
                <a:gd fmla="*/ 1728277 w 2449768" name="connsiteX628"/>
                <a:gd fmla="*/ 565204 h 1050628" name="connsiteY628"/>
                <a:gd fmla="*/ 1734353 w 2449768" name="connsiteX629"/>
                <a:gd fmla="*/ 540899 h 1050628" name="connsiteY629"/>
                <a:gd fmla="*/ 1745366 w 2449768" name="connsiteX630"/>
                <a:gd fmla="*/ 538241 h 1050628" name="connsiteY630"/>
                <a:gd fmla="*/ 624322 w 2449768" name="connsiteX631"/>
                <a:gd fmla="*/ 529127 h 1050628" name="connsiteY631"/>
                <a:gd fmla="*/ 637613 w 2449768" name="connsiteX632"/>
                <a:gd fmla="*/ 537861 h 1050628" name="connsiteY632"/>
                <a:gd fmla="*/ 631537 w 2449768" name="connsiteX633"/>
                <a:gd fmla="*/ 562166 h 1050628" name="connsiteY633"/>
                <a:gd fmla="*/ 607233 w 2449768" name="connsiteX634"/>
                <a:gd fmla="*/ 556090 h 1050628" name="connsiteY634"/>
                <a:gd fmla="*/ 613309 w 2449768" name="connsiteX635"/>
                <a:gd fmla="*/ 531785 h 1050628" name="connsiteY635"/>
                <a:gd fmla="*/ 624322 w 2449768" name="connsiteX636"/>
                <a:gd fmla="*/ 529127 h 1050628" name="connsiteY636"/>
                <a:gd fmla="*/ 958508 w 2449768" name="connsiteX637"/>
                <a:gd fmla="*/ 523051 h 1050628" name="connsiteY637"/>
                <a:gd fmla="*/ 971800 w 2449768" name="connsiteX638"/>
                <a:gd fmla="*/ 531785 h 1050628" name="connsiteY638"/>
                <a:gd fmla="*/ 965724 w 2449768" name="connsiteX639"/>
                <a:gd fmla="*/ 556090 h 1050628" name="connsiteY639"/>
                <a:gd fmla="*/ 941419 w 2449768" name="connsiteX640"/>
                <a:gd fmla="*/ 550014 h 1050628" name="connsiteY640"/>
                <a:gd fmla="*/ 947495 w 2449768" name="connsiteX641"/>
                <a:gd fmla="*/ 525709 h 1050628" name="connsiteY641"/>
                <a:gd fmla="*/ 958508 w 2449768" name="connsiteX642"/>
                <a:gd fmla="*/ 523051 h 1050628" name="connsiteY642"/>
                <a:gd fmla="*/ 1177248 w 2449768" name="connsiteX643"/>
                <a:gd fmla="*/ 507861 h 1050628" name="connsiteY643"/>
                <a:gd fmla="*/ 1190540 w 2449768" name="connsiteX644"/>
                <a:gd fmla="*/ 516595 h 1050628" name="connsiteY644"/>
                <a:gd fmla="*/ 1184464 w 2449768" name="connsiteX645"/>
                <a:gd fmla="*/ 540900 h 1050628" name="connsiteY645"/>
                <a:gd fmla="*/ 1160159 w 2449768" name="connsiteX646"/>
                <a:gd fmla="*/ 534824 h 1050628" name="connsiteY646"/>
                <a:gd fmla="*/ 1166235 w 2449768" name="connsiteX647"/>
                <a:gd fmla="*/ 510519 h 1050628" name="connsiteY647"/>
                <a:gd fmla="*/ 1177248 w 2449768" name="connsiteX648"/>
                <a:gd fmla="*/ 507861 h 1050628" name="connsiteY648"/>
                <a:gd fmla="*/ 1399027 w 2449768" name="connsiteX649"/>
                <a:gd fmla="*/ 504823 h 1050628" name="connsiteY649"/>
                <a:gd fmla="*/ 1412319 w 2449768" name="connsiteX650"/>
                <a:gd fmla="*/ 513557 h 1050628" name="connsiteY650"/>
                <a:gd fmla="*/ 1406243 w 2449768" name="connsiteX651"/>
                <a:gd fmla="*/ 537862 h 1050628" name="connsiteY651"/>
                <a:gd fmla="*/ 1381938 w 2449768" name="connsiteX652"/>
                <a:gd fmla="*/ 531786 h 1050628" name="connsiteY652"/>
                <a:gd fmla="*/ 1388014 w 2449768" name="connsiteX653"/>
                <a:gd fmla="*/ 507481 h 1050628" name="connsiteY653"/>
                <a:gd fmla="*/ 1399027 w 2449768" name="connsiteX654"/>
                <a:gd fmla="*/ 504823 h 1050628" name="connsiteY654"/>
                <a:gd fmla="*/ 2194999 w 2449768" name="connsiteX655"/>
                <a:gd fmla="*/ 492670 h 1050628" name="connsiteY655"/>
                <a:gd fmla="*/ 2208291 w 2449768" name="connsiteX656"/>
                <a:gd fmla="*/ 501404 h 1050628" name="connsiteY656"/>
                <a:gd fmla="*/ 2202214 w 2449768" name="connsiteX657"/>
                <a:gd fmla="*/ 525709 h 1050628" name="connsiteY657"/>
                <a:gd fmla="*/ 2177910 w 2449768" name="connsiteX658"/>
                <a:gd fmla="*/ 519633 h 1050628" name="connsiteY658"/>
                <a:gd fmla="*/ 2183986 w 2449768" name="connsiteX659"/>
                <a:gd fmla="*/ 495328 h 1050628" name="connsiteY659"/>
                <a:gd fmla="*/ 2194999 w 2449768" name="connsiteX660"/>
                <a:gd fmla="*/ 492670 h 1050628" name="connsiteY660"/>
                <a:gd fmla="*/ 1912459 w 2449768" name="connsiteX661"/>
                <a:gd fmla="*/ 480518 h 1050628" name="connsiteY661"/>
                <a:gd fmla="*/ 1925751 w 2449768" name="connsiteX662"/>
                <a:gd fmla="*/ 489252 h 1050628" name="connsiteY662"/>
                <a:gd fmla="*/ 1919675 w 2449768" name="connsiteX663"/>
                <a:gd fmla="*/ 513557 h 1050628" name="connsiteY663"/>
                <a:gd fmla="*/ 1895370 w 2449768" name="connsiteX664"/>
                <a:gd fmla="*/ 507481 h 1050628" name="connsiteY664"/>
                <a:gd fmla="*/ 1901446 w 2449768" name="connsiteX665"/>
                <a:gd fmla="*/ 483176 h 1050628" name="connsiteY665"/>
                <a:gd fmla="*/ 1912459 w 2449768" name="connsiteX666"/>
                <a:gd fmla="*/ 480518 h 1050628" name="connsiteY666"/>
                <a:gd fmla="*/ 803567 w 2449768" name="connsiteX667"/>
                <a:gd fmla="*/ 480518 h 1050628" name="connsiteY667"/>
                <a:gd fmla="*/ 816859 w 2449768" name="connsiteX668"/>
                <a:gd fmla="*/ 489252 h 1050628" name="connsiteY668"/>
                <a:gd fmla="*/ 810783 w 2449768" name="connsiteX669"/>
                <a:gd fmla="*/ 513557 h 1050628" name="connsiteY669"/>
                <a:gd fmla="*/ 786478 w 2449768" name="connsiteX670"/>
                <a:gd fmla="*/ 507481 h 1050628" name="connsiteY670"/>
                <a:gd fmla="*/ 792554 w 2449768" name="connsiteX671"/>
                <a:gd fmla="*/ 483176 h 1050628" name="connsiteY671"/>
                <a:gd fmla="*/ 803567 w 2449768" name="connsiteX672"/>
                <a:gd fmla="*/ 480518 h 1050628" name="connsiteY672"/>
                <a:gd fmla="*/ 1550930 w 2449768" name="connsiteX673"/>
                <a:gd fmla="*/ 471404 h 1050628" name="connsiteY673"/>
                <a:gd fmla="*/ 1564222 w 2449768" name="connsiteX674"/>
                <a:gd fmla="*/ 480138 h 1050628" name="connsiteY674"/>
                <a:gd fmla="*/ 1558146 w 2449768" name="connsiteX675"/>
                <a:gd fmla="*/ 504443 h 1050628" name="connsiteY675"/>
                <a:gd fmla="*/ 1533841 w 2449768" name="connsiteX676"/>
                <a:gd fmla="*/ 498367 h 1050628" name="connsiteY676"/>
                <a:gd fmla="*/ 1539917 w 2449768" name="connsiteX677"/>
                <a:gd fmla="*/ 474062 h 1050628" name="connsiteY677"/>
                <a:gd fmla="*/ 1550930 w 2449768" name="connsiteX678"/>
                <a:gd fmla="*/ 471404 h 1050628" name="connsiteY678"/>
                <a:gd fmla="*/ 2307407 w 2449768" name="connsiteX679"/>
                <a:gd fmla="*/ 465328 h 1050628" name="connsiteY679"/>
                <a:gd fmla="*/ 2320698 w 2449768" name="connsiteX680"/>
                <a:gd fmla="*/ 474062 h 1050628" name="connsiteY680"/>
                <a:gd fmla="*/ 2314622 w 2449768" name="connsiteX681"/>
                <a:gd fmla="*/ 498367 h 1050628" name="connsiteY681"/>
                <a:gd fmla="*/ 2290318 w 2449768" name="connsiteX682"/>
                <a:gd fmla="*/ 492291 h 1050628" name="connsiteY682"/>
                <a:gd fmla="*/ 2296394 w 2449768" name="connsiteX683"/>
                <a:gd fmla="*/ 467986 h 1050628" name="connsiteY683"/>
                <a:gd fmla="*/ 2307407 w 2449768" name="connsiteX684"/>
                <a:gd fmla="*/ 465328 h 1050628" name="connsiteY684"/>
                <a:gd fmla="*/ 1076992 w 2449768" name="connsiteX685"/>
                <a:gd fmla="*/ 462290 h 1050628" name="connsiteY685"/>
                <a:gd fmla="*/ 1090284 w 2449768" name="connsiteX686"/>
                <a:gd fmla="*/ 471024 h 1050628" name="connsiteY686"/>
                <a:gd fmla="*/ 1084208 w 2449768" name="connsiteX687"/>
                <a:gd fmla="*/ 495329 h 1050628" name="connsiteY687"/>
                <a:gd fmla="*/ 1059903 w 2449768" name="connsiteX688"/>
                <a:gd fmla="*/ 489253 h 1050628" name="connsiteY688"/>
                <a:gd fmla="*/ 1065979 w 2449768" name="connsiteX689"/>
                <a:gd fmla="*/ 464948 h 1050628" name="connsiteY689"/>
                <a:gd fmla="*/ 1076992 w 2449768" name="connsiteX690"/>
                <a:gd fmla="*/ 462290 h 1050628" name="connsiteY690"/>
                <a:gd fmla="*/ 2030944 w 2449768" name="connsiteX691"/>
                <a:gd fmla="*/ 456214 h 1050628" name="connsiteY691"/>
                <a:gd fmla="*/ 2044236 w 2449768" name="connsiteX692"/>
                <a:gd fmla="*/ 464948 h 1050628" name="connsiteY692"/>
                <a:gd fmla="*/ 2038160 w 2449768" name="connsiteX693"/>
                <a:gd fmla="*/ 489253 h 1050628" name="connsiteY693"/>
                <a:gd fmla="*/ 2013855 w 2449768" name="connsiteX694"/>
                <a:gd fmla="*/ 483177 h 1050628" name="connsiteY694"/>
                <a:gd fmla="*/ 2019931 w 2449768" name="connsiteX695"/>
                <a:gd fmla="*/ 458872 h 1050628" name="connsiteY695"/>
                <a:gd fmla="*/ 2030944 w 2449768" name="connsiteX696"/>
                <a:gd fmla="*/ 456214 h 1050628" name="connsiteY696"/>
                <a:gd fmla="*/ 1280542 w 2449768" name="connsiteX697"/>
                <a:gd fmla="*/ 453176 h 1050628" name="connsiteY697"/>
                <a:gd fmla="*/ 1293834 w 2449768" name="connsiteX698"/>
                <a:gd fmla="*/ 461910 h 1050628" name="connsiteY698"/>
                <a:gd fmla="*/ 1287758 w 2449768" name="connsiteX699"/>
                <a:gd fmla="*/ 486215 h 1050628" name="connsiteY699"/>
                <a:gd fmla="*/ 1263453 w 2449768" name="connsiteX700"/>
                <a:gd fmla="*/ 480139 h 1050628" name="connsiteY700"/>
                <a:gd fmla="*/ 1269529 w 2449768" name="connsiteX701"/>
                <a:gd fmla="*/ 455834 h 1050628" name="connsiteY701"/>
                <a:gd fmla="*/ 1280542 w 2449768" name="connsiteX702"/>
                <a:gd fmla="*/ 453176 h 1050628" name="connsiteY702"/>
                <a:gd fmla="*/ 679006 w 2449768" name="connsiteX703"/>
                <a:gd fmla="*/ 450138 h 1050628" name="connsiteY703"/>
                <a:gd fmla="*/ 692298 w 2449768" name="connsiteX704"/>
                <a:gd fmla="*/ 458872 h 1050628" name="connsiteY704"/>
                <a:gd fmla="*/ 686222 w 2449768" name="connsiteX705"/>
                <a:gd fmla="*/ 483177 h 1050628" name="connsiteY705"/>
                <a:gd fmla="*/ 661917 w 2449768" name="connsiteX706"/>
                <a:gd fmla="*/ 477101 h 1050628" name="connsiteY706"/>
                <a:gd fmla="*/ 667993 w 2449768" name="connsiteX707"/>
                <a:gd fmla="*/ 452796 h 1050628" name="connsiteY707"/>
                <a:gd fmla="*/ 679006 w 2449768" name="connsiteX708"/>
                <a:gd fmla="*/ 450138 h 1050628" name="connsiteY708"/>
                <a:gd fmla="*/ 1815242 w 2449768" name="connsiteX709"/>
                <a:gd fmla="*/ 447099 h 1050628" name="connsiteY709"/>
                <a:gd fmla="*/ 1828533 w 2449768" name="connsiteX710"/>
                <a:gd fmla="*/ 455833 h 1050628" name="connsiteY710"/>
                <a:gd fmla="*/ 1822457 w 2449768" name="connsiteX711"/>
                <a:gd fmla="*/ 480138 h 1050628" name="connsiteY711"/>
                <a:gd fmla="*/ 1798152 w 2449768" name="connsiteX712"/>
                <a:gd fmla="*/ 474062 h 1050628" name="connsiteY712"/>
                <a:gd fmla="*/ 1804228 w 2449768" name="connsiteX713"/>
                <a:gd fmla="*/ 449757 h 1050628" name="connsiteY713"/>
                <a:gd fmla="*/ 1815242 w 2449768" name="connsiteX714"/>
                <a:gd fmla="*/ 447099 h 1050628" name="connsiteY714"/>
                <a:gd fmla="*/ 1699795 w 2449768" name="connsiteX715"/>
                <a:gd fmla="*/ 444061 h 1050628" name="connsiteY715"/>
                <a:gd fmla="*/ 1713087 w 2449768" name="connsiteX716"/>
                <a:gd fmla="*/ 452795 h 1050628" name="connsiteY716"/>
                <a:gd fmla="*/ 1707011 w 2449768" name="connsiteX717"/>
                <a:gd fmla="*/ 477100 h 1050628" name="connsiteY717"/>
                <a:gd fmla="*/ 1682706 w 2449768" name="connsiteX718"/>
                <a:gd fmla="*/ 471024 h 1050628" name="connsiteY718"/>
                <a:gd fmla="*/ 1688782 w 2449768" name="connsiteX719"/>
                <a:gd fmla="*/ 446719 h 1050628" name="connsiteY719"/>
                <a:gd fmla="*/ 1699795 w 2449768" name="connsiteX720"/>
                <a:gd fmla="*/ 444061 h 1050628" name="connsiteY720"/>
                <a:gd fmla="*/ 888633 w 2449768" name="connsiteX721"/>
                <a:gd fmla="*/ 434947 h 1050628" name="connsiteY721"/>
                <a:gd fmla="*/ 901925 w 2449768" name="connsiteX722"/>
                <a:gd fmla="*/ 443681 h 1050628" name="connsiteY722"/>
                <a:gd fmla="*/ 895849 w 2449768" name="connsiteX723"/>
                <a:gd fmla="*/ 467986 h 1050628" name="connsiteY723"/>
                <a:gd fmla="*/ 871544 w 2449768" name="connsiteX724"/>
                <a:gd fmla="*/ 461910 h 1050628" name="connsiteY724"/>
                <a:gd fmla="*/ 877620 w 2449768" name="connsiteX725"/>
                <a:gd fmla="*/ 437605 h 1050628" name="connsiteY725"/>
                <a:gd fmla="*/ 888633 w 2449768" name="connsiteX726"/>
                <a:gd fmla="*/ 434947 h 1050628" name="connsiteY726"/>
                <a:gd fmla="*/ 2158542 w 2449768" name="connsiteX727"/>
                <a:gd fmla="*/ 407605 h 1050628" name="connsiteY727"/>
                <a:gd fmla="*/ 2171833 w 2449768" name="connsiteX728"/>
                <a:gd fmla="*/ 416339 h 1050628" name="connsiteY728"/>
                <a:gd fmla="*/ 2165757 w 2449768" name="connsiteX729"/>
                <a:gd fmla="*/ 440644 h 1050628" name="connsiteY729"/>
                <a:gd fmla="*/ 2141453 w 2449768" name="connsiteX730"/>
                <a:gd fmla="*/ 434568 h 1050628" name="connsiteY730"/>
                <a:gd fmla="*/ 2147529 w 2449768" name="connsiteX731"/>
                <a:gd fmla="*/ 410263 h 1050628" name="connsiteY731"/>
                <a:gd fmla="*/ 2158542 w 2449768" name="connsiteX732"/>
                <a:gd fmla="*/ 407605 h 1050628" name="connsiteY732"/>
                <a:gd fmla="*/ 1484092 w 2449768" name="connsiteX733"/>
                <a:gd fmla="*/ 407605 h 1050628" name="connsiteY733"/>
                <a:gd fmla="*/ 1497384 w 2449768" name="connsiteX734"/>
                <a:gd fmla="*/ 416339 h 1050628" name="connsiteY734"/>
                <a:gd fmla="*/ 1491308 w 2449768" name="connsiteX735"/>
                <a:gd fmla="*/ 440644 h 1050628" name="connsiteY735"/>
                <a:gd fmla="*/ 1467003 w 2449768" name="connsiteX736"/>
                <a:gd fmla="*/ 434568 h 1050628" name="connsiteY736"/>
                <a:gd fmla="*/ 1473079 w 2449768" name="connsiteX737"/>
                <a:gd fmla="*/ 410263 h 1050628" name="connsiteY737"/>
                <a:gd fmla="*/ 1484092 w 2449768" name="connsiteX738"/>
                <a:gd fmla="*/ 407605 h 1050628" name="connsiteY738"/>
                <a:gd fmla="*/ 1365608 w 2449768" name="connsiteX739"/>
                <a:gd fmla="*/ 404567 h 1050628" name="connsiteY739"/>
                <a:gd fmla="*/ 1378900 w 2449768" name="connsiteX740"/>
                <a:gd fmla="*/ 413301 h 1050628" name="connsiteY740"/>
                <a:gd fmla="*/ 1372824 w 2449768" name="connsiteX741"/>
                <a:gd fmla="*/ 437606 h 1050628" name="connsiteY741"/>
                <a:gd fmla="*/ 1348519 w 2449768" name="connsiteX742"/>
                <a:gd fmla="*/ 431530 h 1050628" name="connsiteY742"/>
                <a:gd fmla="*/ 1354595 w 2449768" name="connsiteX743"/>
                <a:gd fmla="*/ 407225 h 1050628" name="connsiteY743"/>
                <a:gd fmla="*/ 1365608 w 2449768" name="connsiteX744"/>
                <a:gd fmla="*/ 404567 h 1050628" name="connsiteY744"/>
                <a:gd fmla="*/ 988889 w 2449768" name="connsiteX745"/>
                <a:gd fmla="*/ 404567 h 1050628" name="connsiteY745"/>
                <a:gd fmla="*/ 1002180 w 2449768" name="connsiteX746"/>
                <a:gd fmla="*/ 413301 h 1050628" name="connsiteY746"/>
                <a:gd fmla="*/ 996104 w 2449768" name="connsiteX747"/>
                <a:gd fmla="*/ 437606 h 1050628" name="connsiteY747"/>
                <a:gd fmla="*/ 971800 w 2449768" name="connsiteX748"/>
                <a:gd fmla="*/ 431530 h 1050628" name="connsiteY748"/>
                <a:gd fmla="*/ 977876 w 2449768" name="connsiteX749"/>
                <a:gd fmla="*/ 407225 h 1050628" name="connsiteY749"/>
                <a:gd fmla="*/ 988889 w 2449768" name="connsiteX750"/>
                <a:gd fmla="*/ 404567 h 1050628" name="connsiteY750"/>
                <a:gd fmla="*/ 1182565 w 2449768" name="connsiteX751"/>
                <a:gd fmla="*/ 394312 h 1050628" name="connsiteY751"/>
                <a:gd fmla="*/ 1193578 w 2449768" name="connsiteX752"/>
                <a:gd fmla="*/ 404186 h 1050628" name="connsiteY752"/>
                <a:gd fmla="*/ 1187502 w 2449768" name="connsiteX753"/>
                <a:gd fmla="*/ 428491 h 1050628" name="connsiteY753"/>
                <a:gd fmla="*/ 1163197 w 2449768" name="connsiteX754"/>
                <a:gd fmla="*/ 422415 h 1050628" name="connsiteY754"/>
                <a:gd fmla="*/ 1169273 w 2449768" name="connsiteX755"/>
                <a:gd fmla="*/ 398110 h 1050628" name="connsiteY755"/>
                <a:gd fmla="*/ 1182565 w 2449768" name="connsiteX756"/>
                <a:gd fmla="*/ 394312 h 1050628" name="connsiteY756"/>
                <a:gd fmla="*/ 1620805 w 2449768" name="connsiteX757"/>
                <a:gd fmla="*/ 389376 h 1050628" name="connsiteY757"/>
                <a:gd fmla="*/ 1634097 w 2449768" name="connsiteX758"/>
                <a:gd fmla="*/ 398110 h 1050628" name="connsiteY758"/>
                <a:gd fmla="*/ 1628021 w 2449768" name="connsiteX759"/>
                <a:gd fmla="*/ 422415 h 1050628" name="connsiteY759"/>
                <a:gd fmla="*/ 1603716 w 2449768" name="connsiteX760"/>
                <a:gd fmla="*/ 416339 h 1050628" name="connsiteY760"/>
                <a:gd fmla="*/ 1609792 w 2449768" name="connsiteX761"/>
                <a:gd fmla="*/ 392034 h 1050628" name="connsiteY761"/>
                <a:gd fmla="*/ 1620805 w 2449768" name="connsiteX762"/>
                <a:gd fmla="*/ 389376 h 1050628" name="connsiteY762"/>
                <a:gd fmla="*/ 1961068 w 2449768" name="connsiteX763"/>
                <a:gd fmla="*/ 380262 h 1050628" name="connsiteY763"/>
                <a:gd fmla="*/ 1974360 w 2449768" name="connsiteX764"/>
                <a:gd fmla="*/ 388996 h 1050628" name="connsiteY764"/>
                <a:gd fmla="*/ 1968284 w 2449768" name="connsiteX765"/>
                <a:gd fmla="*/ 413301 h 1050628" name="connsiteY765"/>
                <a:gd fmla="*/ 1943979 w 2449768" name="connsiteX766"/>
                <a:gd fmla="*/ 407225 h 1050628" name="connsiteY766"/>
                <a:gd fmla="*/ 1950055 w 2449768" name="connsiteX767"/>
                <a:gd fmla="*/ 382920 h 1050628" name="connsiteY767"/>
                <a:gd fmla="*/ 1961068 w 2449768" name="connsiteX768"/>
                <a:gd fmla="*/ 380262 h 1050628" name="connsiteY768"/>
                <a:gd fmla="*/ 770148 w 2449768" name="connsiteX769"/>
                <a:gd fmla="*/ 380262 h 1050628" name="connsiteY769"/>
                <a:gd fmla="*/ 783440 w 2449768" name="connsiteX770"/>
                <a:gd fmla="*/ 388996 h 1050628" name="connsiteY770"/>
                <a:gd fmla="*/ 777364 w 2449768" name="connsiteX771"/>
                <a:gd fmla="*/ 413301 h 1050628" name="connsiteY771"/>
                <a:gd fmla="*/ 753059 w 2449768" name="connsiteX772"/>
                <a:gd fmla="*/ 407225 h 1050628" name="connsiteY772"/>
                <a:gd fmla="*/ 759135 w 2449768" name="connsiteX773"/>
                <a:gd fmla="*/ 382920 h 1050628" name="connsiteY773"/>
                <a:gd fmla="*/ 770148 w 2449768" name="connsiteX774"/>
                <a:gd fmla="*/ 380262 h 1050628" name="connsiteY774"/>
                <a:gd fmla="*/ 2240571 w 2449768" name="connsiteX775"/>
                <a:gd fmla="*/ 352920 h 1050628" name="connsiteY775"/>
                <a:gd fmla="*/ 2253862 w 2449768" name="connsiteX776"/>
                <a:gd fmla="*/ 361654 h 1050628" name="connsiteY776"/>
                <a:gd fmla="*/ 2247786 w 2449768" name="connsiteX777"/>
                <a:gd fmla="*/ 385959 h 1050628" name="connsiteY777"/>
                <a:gd fmla="*/ 2223481 w 2449768" name="connsiteX778"/>
                <a:gd fmla="*/ 379883 h 1050628" name="connsiteY778"/>
                <a:gd fmla="*/ 2229557 w 2449768" name="connsiteX779"/>
                <a:gd fmla="*/ 355578 h 1050628" name="connsiteY779"/>
                <a:gd fmla="*/ 2240571 w 2449768" name="connsiteX780"/>
                <a:gd fmla="*/ 352920 h 1050628" name="connsiteY780"/>
                <a:gd fmla="*/ 2082590 w 2449768" name="connsiteX781"/>
                <a:gd fmla="*/ 352920 h 1050628" name="connsiteY781"/>
                <a:gd fmla="*/ 2095882 w 2449768" name="connsiteX782"/>
                <a:gd fmla="*/ 361654 h 1050628" name="connsiteY782"/>
                <a:gd fmla="*/ 2089806 w 2449768" name="connsiteX783"/>
                <a:gd fmla="*/ 385959 h 1050628" name="connsiteY783"/>
                <a:gd fmla="*/ 2065501 w 2449768" name="connsiteX784"/>
                <a:gd fmla="*/ 379883 h 1050628" name="connsiteY784"/>
                <a:gd fmla="*/ 2071577 w 2449768" name="connsiteX785"/>
                <a:gd fmla="*/ 355578 h 1050628" name="connsiteY785"/>
                <a:gd fmla="*/ 2082590 w 2449768" name="connsiteX786"/>
                <a:gd fmla="*/ 352920 h 1050628" name="connsiteY786"/>
                <a:gd fmla="*/ 1080030 w 2449768" name="connsiteX787"/>
                <a:gd fmla="*/ 337729 h 1050628" name="connsiteY787"/>
                <a:gd fmla="*/ 1093322 w 2449768" name="connsiteX788"/>
                <a:gd fmla="*/ 346463 h 1050628" name="connsiteY788"/>
                <a:gd fmla="*/ 1087246 w 2449768" name="connsiteX789"/>
                <a:gd fmla="*/ 370768 h 1050628" name="connsiteY789"/>
                <a:gd fmla="*/ 1062941 w 2449768" name="connsiteX790"/>
                <a:gd fmla="*/ 364692 h 1050628" name="connsiteY790"/>
                <a:gd fmla="*/ 1069017 w 2449768" name="connsiteX791"/>
                <a:gd fmla="*/ 340387 h 1050628" name="connsiteY791"/>
                <a:gd fmla="*/ 1080030 w 2449768" name="connsiteX792"/>
                <a:gd fmla="*/ 337729 h 1050628" name="connsiteY792"/>
                <a:gd fmla="*/ 1787899 w 2449768" name="connsiteX793"/>
                <a:gd fmla="*/ 331653 h 1050628" name="connsiteY793"/>
                <a:gd fmla="*/ 1801191 w 2449768" name="connsiteX794"/>
                <a:gd fmla="*/ 340387 h 1050628" name="connsiteY794"/>
                <a:gd fmla="*/ 1795115 w 2449768" name="connsiteX795"/>
                <a:gd fmla="*/ 364692 h 1050628" name="connsiteY795"/>
                <a:gd fmla="*/ 1770810 w 2449768" name="connsiteX796"/>
                <a:gd fmla="*/ 358616 h 1050628" name="connsiteY796"/>
                <a:gd fmla="*/ 1776886 w 2449768" name="connsiteX797"/>
                <a:gd fmla="*/ 334311 h 1050628" name="connsiteY797"/>
                <a:gd fmla="*/ 1787899 w 2449768" name="connsiteX798"/>
                <a:gd fmla="*/ 331653 h 1050628" name="connsiteY798"/>
                <a:gd fmla="*/ 1879040 w 2449768" name="connsiteX799"/>
                <a:gd fmla="*/ 328615 h 1050628" name="connsiteY799"/>
                <a:gd fmla="*/ 1892332 w 2449768" name="connsiteX800"/>
                <a:gd fmla="*/ 337349 h 1050628" name="connsiteY800"/>
                <a:gd fmla="*/ 1886256 w 2449768" name="connsiteX801"/>
                <a:gd fmla="*/ 361654 h 1050628" name="connsiteY801"/>
                <a:gd fmla="*/ 1861951 w 2449768" name="connsiteX802"/>
                <a:gd fmla="*/ 355578 h 1050628" name="connsiteY802"/>
                <a:gd fmla="*/ 1868027 w 2449768" name="connsiteX803"/>
                <a:gd fmla="*/ 331273 h 1050628" name="connsiteY803"/>
                <a:gd fmla="*/ 1879040 w 2449768" name="connsiteX804"/>
                <a:gd fmla="*/ 328615 h 1050628" name="connsiteY804"/>
                <a:gd fmla="*/ 1265352 w 2449768" name="connsiteX805"/>
                <a:gd fmla="*/ 325577 h 1050628" name="connsiteY805"/>
                <a:gd fmla="*/ 1278644 w 2449768" name="connsiteX806"/>
                <a:gd fmla="*/ 334311 h 1050628" name="connsiteY806"/>
                <a:gd fmla="*/ 1272568 w 2449768" name="connsiteX807"/>
                <a:gd fmla="*/ 358616 h 1050628" name="connsiteY807"/>
                <a:gd fmla="*/ 1248263 w 2449768" name="connsiteX808"/>
                <a:gd fmla="*/ 352540 h 1050628" name="connsiteY808"/>
                <a:gd fmla="*/ 1254339 w 2449768" name="connsiteX809"/>
                <a:gd fmla="*/ 328235 h 1050628" name="connsiteY809"/>
                <a:gd fmla="*/ 1265352 w 2449768" name="connsiteX810"/>
                <a:gd fmla="*/ 325577 h 1050628" name="connsiteY810"/>
                <a:gd fmla="*/ 864328 w 2449768" name="connsiteX811"/>
                <a:gd fmla="*/ 319501 h 1050628" name="connsiteY811"/>
                <a:gd fmla="*/ 877620 w 2449768" name="connsiteX812"/>
                <a:gd fmla="*/ 328235 h 1050628" name="connsiteY812"/>
                <a:gd fmla="*/ 871544 w 2449768" name="connsiteX813"/>
                <a:gd fmla="*/ 352540 h 1050628" name="connsiteY813"/>
                <a:gd fmla="*/ 847239 w 2449768" name="connsiteX814"/>
                <a:gd fmla="*/ 346464 h 1050628" name="connsiteY814"/>
                <a:gd fmla="*/ 853315 w 2449768" name="connsiteX815"/>
                <a:gd fmla="*/ 322159 h 1050628" name="connsiteY815"/>
                <a:gd fmla="*/ 864328 w 2449768" name="connsiteX816"/>
                <a:gd fmla="*/ 319501 h 1050628" name="connsiteY816"/>
                <a:gd fmla="*/ 1459788 w 2449768" name="connsiteX817"/>
                <a:gd fmla="*/ 316463 h 1050628" name="connsiteY817"/>
                <a:gd fmla="*/ 1473080 w 2449768" name="connsiteX818"/>
                <a:gd fmla="*/ 325197 h 1050628" name="connsiteY818"/>
                <a:gd fmla="*/ 1467004 w 2449768" name="connsiteX819"/>
                <a:gd fmla="*/ 349502 h 1050628" name="connsiteY819"/>
                <a:gd fmla="*/ 1442699 w 2449768" name="connsiteX820"/>
                <a:gd fmla="*/ 343426 h 1050628" name="connsiteY820"/>
                <a:gd fmla="*/ 1448775 w 2449768" name="connsiteX821"/>
                <a:gd fmla="*/ 319121 h 1050628" name="connsiteY821"/>
                <a:gd fmla="*/ 1459788 w 2449768" name="connsiteX822"/>
                <a:gd fmla="*/ 316463 h 1050628" name="connsiteY822"/>
                <a:gd fmla="*/ 1702833 w 2449768" name="connsiteX823"/>
                <a:gd fmla="*/ 310387 h 1050628" name="connsiteY823"/>
                <a:gd fmla="*/ 1716125 w 2449768" name="connsiteX824"/>
                <a:gd fmla="*/ 319121 h 1050628" name="connsiteY824"/>
                <a:gd fmla="*/ 1710049 w 2449768" name="connsiteX825"/>
                <a:gd fmla="*/ 343426 h 1050628" name="connsiteY825"/>
                <a:gd fmla="*/ 1685744 w 2449768" name="connsiteX826"/>
                <a:gd fmla="*/ 337350 h 1050628" name="connsiteY826"/>
                <a:gd fmla="*/ 1691820 w 2449768" name="connsiteX827"/>
                <a:gd fmla="*/ 313045 h 1050628" name="connsiteY827"/>
                <a:gd fmla="*/ 1702833 w 2449768" name="connsiteX828"/>
                <a:gd fmla="*/ 310387 h 1050628" name="connsiteY828"/>
                <a:gd fmla="*/ 1577893 w 2449768" name="connsiteX829"/>
                <a:gd fmla="*/ 297095 h 1050628" name="connsiteY829"/>
                <a:gd fmla="*/ 1591565 w 2449768" name="connsiteX830"/>
                <a:gd fmla="*/ 306969 h 1050628" name="connsiteY830"/>
                <a:gd fmla="*/ 1585489 w 2449768" name="connsiteX831"/>
                <a:gd fmla="*/ 331274 h 1050628" name="connsiteY831"/>
                <a:gd fmla="*/ 1561184 w 2449768" name="connsiteX832"/>
                <a:gd fmla="*/ 325198 h 1050628" name="connsiteY832"/>
                <a:gd fmla="*/ 1564222 w 2449768" name="connsiteX833"/>
                <a:gd fmla="*/ 300893 h 1050628" name="connsiteY833"/>
                <a:gd fmla="*/ 1577893 w 2449768" name="connsiteX834"/>
                <a:gd fmla="*/ 297095 h 1050628" name="connsiteY834"/>
                <a:gd fmla="*/ 955470 w 2449768" name="connsiteX835"/>
                <a:gd fmla="*/ 295196 h 1050628" name="connsiteY835"/>
                <a:gd fmla="*/ 968762 w 2449768" name="connsiteX836"/>
                <a:gd fmla="*/ 303930 h 1050628" name="connsiteY836"/>
                <a:gd fmla="*/ 962686 w 2449768" name="connsiteX837"/>
                <a:gd fmla="*/ 328235 h 1050628" name="connsiteY837"/>
                <a:gd fmla="*/ 938381 w 2449768" name="connsiteX838"/>
                <a:gd fmla="*/ 322159 h 1050628" name="connsiteY838"/>
                <a:gd fmla="*/ 944457 w 2449768" name="connsiteX839"/>
                <a:gd fmla="*/ 297854 h 1050628" name="connsiteY839"/>
                <a:gd fmla="*/ 955470 w 2449768" name="connsiteX840"/>
                <a:gd fmla="*/ 295196 h 1050628" name="connsiteY840"/>
                <a:gd fmla="*/ 1365608 w 2449768" name="connsiteX841"/>
                <a:gd fmla="*/ 283044 h 1050628" name="connsiteY841"/>
                <a:gd fmla="*/ 1378900 w 2449768" name="connsiteX842"/>
                <a:gd fmla="*/ 291778 h 1050628" name="connsiteY842"/>
                <a:gd fmla="*/ 1372824 w 2449768" name="connsiteX843"/>
                <a:gd fmla="*/ 316083 h 1050628" name="connsiteY843"/>
                <a:gd fmla="*/ 1348519 w 2449768" name="connsiteX844"/>
                <a:gd fmla="*/ 310007 h 1050628" name="connsiteY844"/>
                <a:gd fmla="*/ 1354595 w 2449768" name="connsiteX845"/>
                <a:gd fmla="*/ 285702 h 1050628" name="connsiteY845"/>
                <a:gd fmla="*/ 1365608 w 2449768" name="connsiteX846"/>
                <a:gd fmla="*/ 283044 h 1050628" name="connsiteY846"/>
                <a:gd fmla="*/ 1979296 w 2449768" name="connsiteX847"/>
                <a:gd fmla="*/ 267854 h 1050628" name="connsiteY847"/>
                <a:gd fmla="*/ 1992588 w 2449768" name="connsiteX848"/>
                <a:gd fmla="*/ 276588 h 1050628" name="connsiteY848"/>
                <a:gd fmla="*/ 1986512 w 2449768" name="connsiteX849"/>
                <a:gd fmla="*/ 300893 h 1050628" name="connsiteY849"/>
                <a:gd fmla="*/ 1962207 w 2449768" name="connsiteX850"/>
                <a:gd fmla="*/ 294817 h 1050628" name="connsiteY850"/>
                <a:gd fmla="*/ 1968283 w 2449768" name="connsiteX851"/>
                <a:gd fmla="*/ 270512 h 1050628" name="connsiteY851"/>
                <a:gd fmla="*/ 1979296 w 2449768" name="connsiteX852"/>
                <a:gd fmla="*/ 267854 h 1050628" name="connsiteY852"/>
                <a:gd fmla="*/ 1173830 w 2449768" name="connsiteX853"/>
                <a:gd fmla="*/ 266714 h 1050628" name="connsiteY853"/>
                <a:gd fmla="*/ 1187502 w 2449768" name="connsiteX854"/>
                <a:gd fmla="*/ 276588 h 1050628" name="connsiteY854"/>
                <a:gd fmla="*/ 1181425 w 2449768" name="connsiteX855"/>
                <a:gd fmla="*/ 300893 h 1050628" name="connsiteY855"/>
                <a:gd fmla="*/ 1157121 w 2449768" name="connsiteX856"/>
                <a:gd fmla="*/ 294817 h 1050628" name="connsiteY856"/>
                <a:gd fmla="*/ 1160159 w 2449768" name="connsiteX857"/>
                <a:gd fmla="*/ 270512 h 1050628" name="connsiteY857"/>
                <a:gd fmla="*/ 1173830 w 2449768" name="connsiteX858"/>
                <a:gd fmla="*/ 266714 h 1050628" name="connsiteY858"/>
                <a:gd fmla="*/ 2167656 w 2449768" name="connsiteX859"/>
                <a:gd fmla="*/ 246587 h 1050628" name="connsiteY859"/>
                <a:gd fmla="*/ 2180948 w 2449768" name="connsiteX860"/>
                <a:gd fmla="*/ 255321 h 1050628" name="connsiteY860"/>
                <a:gd fmla="*/ 2174872 w 2449768" name="connsiteX861"/>
                <a:gd fmla="*/ 279626 h 1050628" name="connsiteY861"/>
                <a:gd fmla="*/ 2150567 w 2449768" name="connsiteX862"/>
                <a:gd fmla="*/ 273550 h 1050628" name="connsiteY862"/>
                <a:gd fmla="*/ 2156643 w 2449768" name="connsiteX863"/>
                <a:gd fmla="*/ 249245 h 1050628" name="connsiteY863"/>
                <a:gd fmla="*/ 2167656 w 2449768" name="connsiteX864"/>
                <a:gd fmla="*/ 246587 h 1050628" name="connsiteY864"/>
                <a:gd fmla="*/ 2073477 w 2449768" name="connsiteX865"/>
                <a:gd fmla="*/ 240511 h 1050628" name="connsiteY865"/>
                <a:gd fmla="*/ 2086768 w 2449768" name="connsiteX866"/>
                <a:gd fmla="*/ 249245 h 1050628" name="connsiteY866"/>
                <a:gd fmla="*/ 2080692 w 2449768" name="connsiteX867"/>
                <a:gd fmla="*/ 273550 h 1050628" name="connsiteY867"/>
                <a:gd fmla="*/ 2056387 w 2449768" name="connsiteX868"/>
                <a:gd fmla="*/ 267474 h 1050628" name="connsiteY868"/>
                <a:gd fmla="*/ 2062463 w 2449768" name="connsiteX869"/>
                <a:gd fmla="*/ 243169 h 1050628" name="connsiteY869"/>
                <a:gd fmla="*/ 2073477 w 2449768" name="connsiteX870"/>
                <a:gd fmla="*/ 240511 h 1050628" name="connsiteY870"/>
                <a:gd fmla="*/ 1505359 w 2449768" name="connsiteX871"/>
                <a:gd fmla="*/ 222283 h 1050628" name="connsiteY871"/>
                <a:gd fmla="*/ 1518651 w 2449768" name="connsiteX872"/>
                <a:gd fmla="*/ 231017 h 1050628" name="connsiteY872"/>
                <a:gd fmla="*/ 1512575 w 2449768" name="connsiteX873"/>
                <a:gd fmla="*/ 255322 h 1050628" name="connsiteY873"/>
                <a:gd fmla="*/ 1488270 w 2449768" name="connsiteX874"/>
                <a:gd fmla="*/ 249246 h 1050628" name="connsiteY874"/>
                <a:gd fmla="*/ 1494346 w 2449768" name="connsiteX875"/>
                <a:gd fmla="*/ 224941 h 1050628" name="connsiteY875"/>
                <a:gd fmla="*/ 1505359 w 2449768" name="connsiteX876"/>
                <a:gd fmla="*/ 222283 h 1050628" name="connsiteY876"/>
                <a:gd fmla="*/ 1007117 w 2449768" name="connsiteX877"/>
                <a:gd fmla="*/ 222283 h 1050628" name="connsiteY877"/>
                <a:gd fmla="*/ 1020409 w 2449768" name="connsiteX878"/>
                <a:gd fmla="*/ 231017 h 1050628" name="connsiteY878"/>
                <a:gd fmla="*/ 1014333 w 2449768" name="connsiteX879"/>
                <a:gd fmla="*/ 255322 h 1050628" name="connsiteY879"/>
                <a:gd fmla="*/ 990028 w 2449768" name="connsiteX880"/>
                <a:gd fmla="*/ 249246 h 1050628" name="connsiteY880"/>
                <a:gd fmla="*/ 996104 w 2449768" name="connsiteX881"/>
                <a:gd fmla="*/ 224941 h 1050628" name="connsiteY881"/>
                <a:gd fmla="*/ 1007117 w 2449768" name="connsiteX882"/>
                <a:gd fmla="*/ 222283 h 1050628" name="connsiteY882"/>
                <a:gd fmla="*/ 1298771 w 2449768" name="connsiteX883"/>
                <a:gd fmla="*/ 210131 h 1050628" name="connsiteY883"/>
                <a:gd fmla="*/ 1312063 w 2449768" name="connsiteX884"/>
                <a:gd fmla="*/ 218865 h 1050628" name="connsiteY884"/>
                <a:gd fmla="*/ 1305987 w 2449768" name="connsiteX885"/>
                <a:gd fmla="*/ 243170 h 1050628" name="connsiteY885"/>
                <a:gd fmla="*/ 1281682 w 2449768" name="connsiteX886"/>
                <a:gd fmla="*/ 237094 h 1050628" name="connsiteY886"/>
                <a:gd fmla="*/ 1287758 w 2449768" name="connsiteX887"/>
                <a:gd fmla="*/ 212789 h 1050628" name="connsiteY887"/>
                <a:gd fmla="*/ 1298771 w 2449768" name="connsiteX888"/>
                <a:gd fmla="*/ 210131 h 1050628" name="connsiteY888"/>
                <a:gd fmla="*/ 1881700 w 2449768" name="connsiteX889"/>
                <a:gd fmla="*/ 207472 h 1050628" name="connsiteY889"/>
                <a:gd fmla="*/ 1895371 w 2449768" name="connsiteX890"/>
                <a:gd fmla="*/ 218865 h 1050628" name="connsiteY890"/>
                <a:gd fmla="*/ 1889295 w 2449768" name="connsiteX891"/>
                <a:gd fmla="*/ 243170 h 1050628" name="connsiteY891"/>
                <a:gd fmla="*/ 1864990 w 2449768" name="connsiteX892"/>
                <a:gd fmla="*/ 237094 h 1050628" name="connsiteY892"/>
                <a:gd fmla="*/ 1868028 w 2449768" name="connsiteX893"/>
                <a:gd fmla="*/ 209751 h 1050628" name="connsiteY893"/>
                <a:gd fmla="*/ 1881700 w 2449768" name="connsiteX894"/>
                <a:gd fmla="*/ 207472 h 1050628" name="connsiteY894"/>
                <a:gd fmla="*/ 1657262 w 2449768" name="connsiteX895"/>
                <a:gd fmla="*/ 207093 h 1050628" name="connsiteY895"/>
                <a:gd fmla="*/ 1670554 w 2449768" name="connsiteX896"/>
                <a:gd fmla="*/ 215827 h 1050628" name="connsiteY896"/>
                <a:gd fmla="*/ 1664478 w 2449768" name="connsiteX897"/>
                <a:gd fmla="*/ 240132 h 1050628" name="connsiteY897"/>
                <a:gd fmla="*/ 1637135 w 2449768" name="connsiteX898"/>
                <a:gd fmla="*/ 234056 h 1050628" name="connsiteY898"/>
                <a:gd fmla="*/ 1646249 w 2449768" name="connsiteX899"/>
                <a:gd fmla="*/ 209751 h 1050628" name="connsiteY899"/>
                <a:gd fmla="*/ 1657262 w 2449768" name="connsiteX900"/>
                <a:gd fmla="*/ 207093 h 1050628" name="connsiteY900"/>
                <a:gd fmla="*/ 1769671 w 2449768" name="connsiteX901"/>
                <a:gd fmla="*/ 201017 h 1050628" name="connsiteY901"/>
                <a:gd fmla="*/ 1782962 w 2449768" name="connsiteX902"/>
                <a:gd fmla="*/ 209751 h 1050628" name="connsiteY902"/>
                <a:gd fmla="*/ 1776886 w 2449768" name="connsiteX903"/>
                <a:gd fmla="*/ 234056 h 1050628" name="connsiteY903"/>
                <a:gd fmla="*/ 1752581 w 2449768" name="connsiteX904"/>
                <a:gd fmla="*/ 227980 h 1050628" name="connsiteY904"/>
                <a:gd fmla="*/ 1758657 w 2449768" name="connsiteX905"/>
                <a:gd fmla="*/ 203675 h 1050628" name="connsiteY905"/>
                <a:gd fmla="*/ 1769671 w 2449768" name="connsiteX906"/>
                <a:gd fmla="*/ 201017 h 1050628" name="connsiteY906"/>
                <a:gd fmla="*/ 1089145 w 2449768" name="connsiteX907"/>
                <a:gd fmla="*/ 197978 h 1050628" name="connsiteY907"/>
                <a:gd fmla="*/ 1102437 w 2449768" name="connsiteX908"/>
                <a:gd fmla="*/ 206712 h 1050628" name="connsiteY908"/>
                <a:gd fmla="*/ 1096361 w 2449768" name="connsiteX909"/>
                <a:gd fmla="*/ 231017 h 1050628" name="connsiteY909"/>
                <a:gd fmla="*/ 1072056 w 2449768" name="connsiteX910"/>
                <a:gd fmla="*/ 224941 h 1050628" name="connsiteY910"/>
                <a:gd fmla="*/ 1078132 w 2449768" name="connsiteX911"/>
                <a:gd fmla="*/ 200636 h 1050628" name="connsiteY911"/>
                <a:gd fmla="*/ 1089145 w 2449768" name="connsiteX912"/>
                <a:gd fmla="*/ 197978 h 1050628" name="connsiteY912"/>
                <a:gd fmla="*/ 1395989 w 2449768" name="connsiteX913"/>
                <a:gd fmla="*/ 161522 h 1050628" name="connsiteY913"/>
                <a:gd fmla="*/ 1409281 w 2449768" name="connsiteX914"/>
                <a:gd fmla="*/ 170256 h 1050628" name="connsiteY914"/>
                <a:gd fmla="*/ 1403205 w 2449768" name="connsiteX915"/>
                <a:gd fmla="*/ 194561 h 1050628" name="connsiteY915"/>
                <a:gd fmla="*/ 1378900 w 2449768" name="connsiteX916"/>
                <a:gd fmla="*/ 188485 h 1050628" name="connsiteY916"/>
                <a:gd fmla="*/ 1384976 w 2449768" name="connsiteX917"/>
                <a:gd fmla="*/ 164180 h 1050628" name="connsiteY917"/>
                <a:gd fmla="*/ 1395989 w 2449768" name="connsiteX918"/>
                <a:gd fmla="*/ 161522 h 1050628" name="connsiteY918"/>
                <a:gd fmla="*/ 1967145 w 2449768" name="connsiteX919"/>
                <a:gd fmla="*/ 140255 h 1050628" name="connsiteY919"/>
                <a:gd fmla="*/ 1980436 w 2449768" name="connsiteX920"/>
                <a:gd fmla="*/ 148989 h 1050628" name="connsiteY920"/>
                <a:gd fmla="*/ 1974360 w 2449768" name="connsiteX921"/>
                <a:gd fmla="*/ 173294 h 1050628" name="connsiteY921"/>
                <a:gd fmla="*/ 1950055 w 2449768" name="connsiteX922"/>
                <a:gd fmla="*/ 170256 h 1050628" name="connsiteY922"/>
                <a:gd fmla="*/ 1956131 w 2449768" name="connsiteX923"/>
                <a:gd fmla="*/ 142913 h 1050628" name="connsiteY923"/>
                <a:gd fmla="*/ 1967145 w 2449768" name="connsiteX924"/>
                <a:gd fmla="*/ 140255 h 1050628" name="connsiteY924"/>
                <a:gd fmla="*/ 1234971 w 2449768" name="connsiteX925"/>
                <a:gd fmla="*/ 131141 h 1050628" name="connsiteY925"/>
                <a:gd fmla="*/ 1248263 w 2449768" name="connsiteX926"/>
                <a:gd fmla="*/ 139875 h 1050628" name="connsiteY926"/>
                <a:gd fmla="*/ 1242187 w 2449768" name="connsiteX927"/>
                <a:gd fmla="*/ 164180 h 1050628" name="connsiteY927"/>
                <a:gd fmla="*/ 1217882 w 2449768" name="connsiteX928"/>
                <a:gd fmla="*/ 158104 h 1050628" name="connsiteY928"/>
                <a:gd fmla="*/ 1223958 w 2449768" name="connsiteX929"/>
                <a:gd fmla="*/ 133799 h 1050628" name="connsiteY929"/>
                <a:gd fmla="*/ 1234971 w 2449768" name="connsiteX930"/>
                <a:gd fmla="*/ 131141 h 1050628" name="connsiteY930"/>
                <a:gd fmla="*/ 1149906 w 2449768" name="connsiteX931"/>
                <a:gd fmla="*/ 131141 h 1050628" name="connsiteY931"/>
                <a:gd fmla="*/ 1163198 w 2449768" name="connsiteX932"/>
                <a:gd fmla="*/ 139875 h 1050628" name="connsiteY932"/>
                <a:gd fmla="*/ 1157122 w 2449768" name="connsiteX933"/>
                <a:gd fmla="*/ 164180 h 1050628" name="connsiteY933"/>
                <a:gd fmla="*/ 1132817 w 2449768" name="connsiteX934"/>
                <a:gd fmla="*/ 158104 h 1050628" name="connsiteY934"/>
                <a:gd fmla="*/ 1138893 w 2449768" name="connsiteX935"/>
                <a:gd fmla="*/ 133799 h 1050628" name="connsiteY935"/>
                <a:gd fmla="*/ 1149906 w 2449768" name="connsiteX936"/>
                <a:gd fmla="*/ 131141 h 1050628" name="connsiteY936"/>
                <a:gd fmla="*/ 2064362 w 2449768" name="connsiteX937"/>
                <a:gd fmla="*/ 128103 h 1050628" name="connsiteY937"/>
                <a:gd fmla="*/ 2077654 w 2449768" name="connsiteX938"/>
                <a:gd fmla="*/ 136837 h 1050628" name="connsiteY938"/>
                <a:gd fmla="*/ 2071578 w 2449768" name="connsiteX939"/>
                <a:gd fmla="*/ 161142 h 1050628" name="connsiteY939"/>
                <a:gd fmla="*/ 2047273 w 2449768" name="connsiteX940"/>
                <a:gd fmla="*/ 155066 h 1050628" name="connsiteY940"/>
                <a:gd fmla="*/ 2053349 w 2449768" name="connsiteX941"/>
                <a:gd fmla="*/ 130761 h 1050628" name="connsiteY941"/>
                <a:gd fmla="*/ 2064362 w 2449768" name="connsiteX942"/>
                <a:gd fmla="*/ 128103 h 1050628" name="connsiteY942"/>
                <a:gd fmla="*/ 1496245 w 2449768" name="connsiteX943"/>
                <a:gd fmla="*/ 120887 h 1050628" name="connsiteY943"/>
                <a:gd fmla="*/ 1509537 w 2449768" name="connsiteX944"/>
                <a:gd fmla="*/ 130761 h 1050628" name="connsiteY944"/>
                <a:gd fmla="*/ 1503461 w 2449768" name="connsiteX945"/>
                <a:gd fmla="*/ 155066 h 1050628" name="connsiteY945"/>
                <a:gd fmla="*/ 1479156 w 2449768" name="connsiteX946"/>
                <a:gd fmla="*/ 148990 h 1050628" name="connsiteY946"/>
                <a:gd fmla="*/ 1485232 w 2449768" name="connsiteX947"/>
                <a:gd fmla="*/ 124685 h 1050628" name="connsiteY947"/>
                <a:gd fmla="*/ 1496245 w 2449768" name="connsiteX948"/>
                <a:gd fmla="*/ 120887 h 1050628" name="connsiteY948"/>
                <a:gd fmla="*/ 1599539 w 2449768" name="connsiteX949"/>
                <a:gd fmla="*/ 112913 h 1050628" name="connsiteY949"/>
                <a:gd fmla="*/ 1612831 w 2449768" name="connsiteX950"/>
                <a:gd fmla="*/ 121647 h 1050628" name="connsiteY950"/>
                <a:gd fmla="*/ 1606754 w 2449768" name="connsiteX951"/>
                <a:gd fmla="*/ 145952 h 1050628" name="connsiteY951"/>
                <a:gd fmla="*/ 1582450 w 2449768" name="connsiteX952"/>
                <a:gd fmla="*/ 139876 h 1050628" name="connsiteY952"/>
                <a:gd fmla="*/ 1588526 w 2449768" name="connsiteX953"/>
                <a:gd fmla="*/ 115571 h 1050628" name="connsiteY953"/>
                <a:gd fmla="*/ 1599539 w 2449768" name="connsiteX954"/>
                <a:gd fmla="*/ 112913 h 1050628" name="connsiteY954"/>
                <a:gd fmla="*/ 1836508 w 2449768" name="connsiteX955"/>
                <a:gd fmla="*/ 109875 h 1050628" name="connsiteY955"/>
                <a:gd fmla="*/ 1849800 w 2449768" name="connsiteX956"/>
                <a:gd fmla="*/ 118609 h 1050628" name="connsiteY956"/>
                <a:gd fmla="*/ 1843724 w 2449768" name="connsiteX957"/>
                <a:gd fmla="*/ 142914 h 1050628" name="connsiteY957"/>
                <a:gd fmla="*/ 1819419 w 2449768" name="connsiteX958"/>
                <a:gd fmla="*/ 136838 h 1050628" name="connsiteY958"/>
                <a:gd fmla="*/ 1825495 w 2449768" name="connsiteX959"/>
                <a:gd fmla="*/ 112533 h 1050628" name="connsiteY959"/>
                <a:gd fmla="*/ 1836508 w 2449768" name="connsiteX960"/>
                <a:gd fmla="*/ 109875 h 1050628" name="connsiteY960"/>
                <a:gd fmla="*/ 1708529 w 2449768" name="connsiteX961"/>
                <a:gd fmla="*/ 106837 h 1050628" name="connsiteY961"/>
                <a:gd fmla="*/ 1722201 w 2449768" name="connsiteX962"/>
                <a:gd fmla="*/ 115571 h 1050628" name="connsiteY962"/>
                <a:gd fmla="*/ 1716124 w 2449768" name="connsiteX963"/>
                <a:gd fmla="*/ 139876 h 1050628" name="connsiteY963"/>
                <a:gd fmla="*/ 1691820 w 2449768" name="connsiteX964"/>
                <a:gd fmla="*/ 133800 h 1050628" name="connsiteY964"/>
                <a:gd fmla="*/ 1694858 w 2449768" name="connsiteX965"/>
                <a:gd fmla="*/ 109495 h 1050628" name="connsiteY965"/>
                <a:gd fmla="*/ 1708529 w 2449768" name="connsiteX966"/>
                <a:gd fmla="*/ 106837 h 1050628" name="connsiteY966"/>
                <a:gd fmla="*/ 1301429 w 2449768" name="connsiteX967"/>
                <a:gd fmla="*/ 60126 h 1050628" name="connsiteY967"/>
                <a:gd fmla="*/ 1315101 w 2449768" name="connsiteX968"/>
                <a:gd fmla="*/ 70000 h 1050628" name="connsiteY968"/>
                <a:gd fmla="*/ 1309024 w 2449768" name="connsiteX969"/>
                <a:gd fmla="*/ 94305 h 1050628" name="connsiteY969"/>
                <a:gd fmla="*/ 1284720 w 2449768" name="connsiteX970"/>
                <a:gd fmla="*/ 88229 h 1050628" name="connsiteY970"/>
                <a:gd fmla="*/ 1287758 w 2449768" name="connsiteX971"/>
                <a:gd fmla="*/ 63924 h 1050628" name="connsiteY971"/>
                <a:gd fmla="*/ 1301429 w 2449768" name="connsiteX972"/>
                <a:gd fmla="*/ 60126 h 1050628" name="connsiteY972"/>
                <a:gd fmla="*/ 1930687 w 2449768" name="connsiteX973"/>
                <a:gd fmla="*/ 49113 h 1050628" name="connsiteY973"/>
                <a:gd fmla="*/ 1943979 w 2449768" name="connsiteX974"/>
                <a:gd fmla="*/ 57847 h 1050628" name="connsiteY974"/>
                <a:gd fmla="*/ 1937903 w 2449768" name="connsiteX975"/>
                <a:gd fmla="*/ 82152 h 1050628" name="connsiteY975"/>
                <a:gd fmla="*/ 1913598 w 2449768" name="connsiteX976"/>
                <a:gd fmla="*/ 76076 h 1050628" name="connsiteY976"/>
                <a:gd fmla="*/ 1919674 w 2449768" name="connsiteX977"/>
                <a:gd fmla="*/ 51771 h 1050628" name="connsiteY977"/>
                <a:gd fmla="*/ 1930687 w 2449768" name="connsiteX978"/>
                <a:gd fmla="*/ 49113 h 1050628" name="connsiteY978"/>
                <a:gd fmla="*/ 1402065 w 2449768" name="connsiteX979"/>
                <a:gd fmla="*/ 43037 h 1050628" name="connsiteY979"/>
                <a:gd fmla="*/ 1415357 w 2449768" name="connsiteX980"/>
                <a:gd fmla="*/ 51771 h 1050628" name="connsiteY980"/>
                <a:gd fmla="*/ 1409281 w 2449768" name="connsiteX981"/>
                <a:gd fmla="*/ 76076 h 1050628" name="connsiteY981"/>
                <a:gd fmla="*/ 1384976 w 2449768" name="connsiteX982"/>
                <a:gd fmla="*/ 70000 h 1050628" name="connsiteY982"/>
                <a:gd fmla="*/ 1391052 w 2449768" name="connsiteX983"/>
                <a:gd fmla="*/ 45695 h 1050628" name="connsiteY983"/>
                <a:gd fmla="*/ 1402065 w 2449768" name="connsiteX984"/>
                <a:gd fmla="*/ 43037 h 1050628" name="connsiteY984"/>
                <a:gd fmla="*/ 1806127 w 2449768" name="connsiteX985"/>
                <a:gd fmla="*/ 15695 h 1050628" name="connsiteY985"/>
                <a:gd fmla="*/ 1819419 w 2449768" name="connsiteX986"/>
                <a:gd fmla="*/ 24429 h 1050628" name="connsiteY986"/>
                <a:gd fmla="*/ 1813343 w 2449768" name="connsiteX987"/>
                <a:gd fmla="*/ 48734 h 1050628" name="connsiteY987"/>
                <a:gd fmla="*/ 1789038 w 2449768" name="connsiteX988"/>
                <a:gd fmla="*/ 42658 h 1050628" name="connsiteY988"/>
                <a:gd fmla="*/ 1795114 w 2449768" name="connsiteX989"/>
                <a:gd fmla="*/ 18353 h 1050628" name="connsiteY989"/>
                <a:gd fmla="*/ 1806127 w 2449768" name="connsiteX990"/>
                <a:gd fmla="*/ 15695 h 1050628" name="connsiteY990"/>
                <a:gd fmla="*/ 1499283 w 2449768" name="connsiteX991"/>
                <a:gd fmla="*/ 9619 h 1050628" name="connsiteY991"/>
                <a:gd fmla="*/ 1512575 w 2449768" name="connsiteX992"/>
                <a:gd fmla="*/ 18353 h 1050628" name="connsiteY992"/>
                <a:gd fmla="*/ 1506499 w 2449768" name="connsiteX993"/>
                <a:gd fmla="*/ 45696 h 1050628" name="connsiteY993"/>
                <a:gd fmla="*/ 1482194 w 2449768" name="connsiteX994"/>
                <a:gd fmla="*/ 39620 h 1050628" name="connsiteY994"/>
                <a:gd fmla="*/ 1488270 w 2449768" name="connsiteX995"/>
                <a:gd fmla="*/ 12277 h 1050628" name="connsiteY995"/>
                <a:gd fmla="*/ 1499283 w 2449768" name="connsiteX996"/>
                <a:gd fmla="*/ 9619 h 1050628" name="connsiteY996"/>
                <a:gd fmla="*/ 1699795 w 2449768" name="connsiteX997"/>
                <a:gd fmla="*/ 3543 h 1050628" name="connsiteY997"/>
                <a:gd fmla="*/ 1713087 w 2449768" name="connsiteX998"/>
                <a:gd fmla="*/ 12277 h 1050628" name="connsiteY998"/>
                <a:gd fmla="*/ 1707011 w 2449768" name="connsiteX999"/>
                <a:gd fmla="*/ 36582 h 1050628" name="connsiteY999"/>
                <a:gd fmla="*/ 1682706 w 2449768" name="connsiteX1000"/>
                <a:gd fmla="*/ 30506 h 1050628" name="connsiteY1000"/>
                <a:gd fmla="*/ 1688782 w 2449768" name="connsiteX1001"/>
                <a:gd fmla="*/ 6201 h 1050628" name="connsiteY1001"/>
                <a:gd fmla="*/ 1699795 w 2449768" name="connsiteX1002"/>
                <a:gd fmla="*/ 3543 h 1050628" name="connsiteY1002"/>
                <a:gd fmla="*/ 1599539 w 2449768" name="connsiteX1003"/>
                <a:gd fmla="*/ 504 h 1050628" name="connsiteY1003"/>
                <a:gd fmla="*/ 1612831 w 2449768" name="connsiteX1004"/>
                <a:gd fmla="*/ 9238 h 1050628" name="connsiteY1004"/>
                <a:gd fmla="*/ 1606754 w 2449768" name="connsiteX1005"/>
                <a:gd fmla="*/ 33543 h 1050628" name="connsiteY1005"/>
                <a:gd fmla="*/ 1582450 w 2449768" name="connsiteX1006"/>
                <a:gd fmla="*/ 27467 h 1050628" name="connsiteY1006"/>
                <a:gd fmla="*/ 1588526 w 2449768" name="connsiteX1007"/>
                <a:gd fmla="*/ 3162 h 1050628" name="connsiteY1007"/>
                <a:gd fmla="*/ 1599539 w 2449768" name="connsiteX1008"/>
                <a:gd fmla="*/ 504 h 1050628" name="connsiteY1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b="b" l="l" r="r" t="t"/>
              <a:pathLst>
                <a:path h="1050628" w="244976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>
              <a:defPPr>
                <a:defRPr lang="en-US"/>
              </a:defPPr>
              <a:lvl1pPr algn="l" defTabSz="457200" eaLnBrk="1" hangingPunct="1" latinLnBrk="0" marL="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algn="l" defTabSz="457200" eaLnBrk="1" hangingPunct="1" latinLnBrk="0" marL="457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algn="l" defTabSz="457200" eaLnBrk="1" hangingPunct="1" latinLnBrk="0" marL="914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algn="l" defTabSz="457200" eaLnBrk="1" hangingPunct="1" latinLnBrk="0" marL="1371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algn="l" defTabSz="457200" eaLnBrk="1" hangingPunct="1" latinLnBrk="0" marL="18288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algn="l" defTabSz="457200" eaLnBrk="1" hangingPunct="1" latinLnBrk="0" marL="22860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algn="l" defTabSz="457200" eaLnBrk="1" hangingPunct="1" latinLnBrk="0" marL="2743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algn="l" defTabSz="457200" eaLnBrk="1" hangingPunct="1" latinLnBrk="0" marL="3200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algn="l" defTabSz="457200" eaLnBrk="1" hangingPunct="1" latinLnBrk="0" marL="3657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fmla="*/ 4421987 w 6386648" name="connsiteX0"/>
                <a:gd fmla="*/ 1813377 h 1849426" name="connsiteY0"/>
                <a:gd fmla="*/ 4440012 w 6386648" name="connsiteX1"/>
                <a:gd fmla="*/ 1831401 h 1849426" name="connsiteY1"/>
                <a:gd fmla="*/ 4421987 w 6386648" name="connsiteX2"/>
                <a:gd fmla="*/ 1849426 h 1849426" name="connsiteY2"/>
                <a:gd fmla="*/ 4403963 w 6386648" name="connsiteX3"/>
                <a:gd fmla="*/ 1831401 h 1849426" name="connsiteY3"/>
                <a:gd fmla="*/ 4421987 w 6386648" name="connsiteX4"/>
                <a:gd fmla="*/ 1813377 h 1849426" name="connsiteY4"/>
                <a:gd fmla="*/ 4235735 w 6386648" name="connsiteX5"/>
                <a:gd fmla="*/ 1807369 h 1849426" name="connsiteY5"/>
                <a:gd fmla="*/ 4253760 w 6386648" name="connsiteX6"/>
                <a:gd fmla="*/ 1825393 h 1849426" name="connsiteY6"/>
                <a:gd fmla="*/ 4235735 w 6386648" name="connsiteX7"/>
                <a:gd fmla="*/ 1843418 h 1849426" name="connsiteY7"/>
                <a:gd fmla="*/ 4217711 w 6386648" name="connsiteX8"/>
                <a:gd fmla="*/ 1825393 h 1849426" name="connsiteY8"/>
                <a:gd fmla="*/ 4235735 w 6386648" name="connsiteX9"/>
                <a:gd fmla="*/ 1807369 h 1849426" name="connsiteY9"/>
                <a:gd fmla="*/ 4566182 w 6386648" name="connsiteX10"/>
                <a:gd fmla="*/ 1795353 h 1849426" name="connsiteY10"/>
                <a:gd fmla="*/ 4584207 w 6386648" name="connsiteX11"/>
                <a:gd fmla="*/ 1813377 h 1849426" name="connsiteY11"/>
                <a:gd fmla="*/ 4566182 w 6386648" name="connsiteX12"/>
                <a:gd fmla="*/ 1831402 h 1849426" name="connsiteY12"/>
                <a:gd fmla="*/ 4548158 w 6386648" name="connsiteX13"/>
                <a:gd fmla="*/ 1813377 h 1849426" name="connsiteY13"/>
                <a:gd fmla="*/ 4566182 w 6386648" name="connsiteX14"/>
                <a:gd fmla="*/ 1795353 h 1849426" name="connsiteY14"/>
                <a:gd fmla="*/ 4698361 w 6386648" name="connsiteX15"/>
                <a:gd fmla="*/ 1777329 h 1849426" name="connsiteY15"/>
                <a:gd fmla="*/ 4716386 w 6386648" name="connsiteX16"/>
                <a:gd fmla="*/ 1795353 h 1849426" name="connsiteY16"/>
                <a:gd fmla="*/ 4698361 w 6386648" name="connsiteX17"/>
                <a:gd fmla="*/ 1813378 h 1849426" name="connsiteY17"/>
                <a:gd fmla="*/ 4680336 w 6386648" name="connsiteX18"/>
                <a:gd fmla="*/ 1795353 h 1849426" name="connsiteY18"/>
                <a:gd fmla="*/ 4698361 w 6386648" name="connsiteX19"/>
                <a:gd fmla="*/ 1777329 h 1849426" name="connsiteY19"/>
                <a:gd fmla="*/ 4085531 w 6386648" name="connsiteX20"/>
                <a:gd fmla="*/ 1759304 h 1849426" name="connsiteY20"/>
                <a:gd fmla="*/ 4103556 w 6386648" name="connsiteX21"/>
                <a:gd fmla="*/ 1777329 h 1849426" name="connsiteY21"/>
                <a:gd fmla="*/ 4085531 w 6386648" name="connsiteX22"/>
                <a:gd fmla="*/ 1795353 h 1849426" name="connsiteY22"/>
                <a:gd fmla="*/ 4067507 w 6386648" name="connsiteX23"/>
                <a:gd fmla="*/ 1777329 h 1849426" name="connsiteY23"/>
                <a:gd fmla="*/ 4085531 w 6386648" name="connsiteX24"/>
                <a:gd fmla="*/ 1759304 h 1849426" name="connsiteY24"/>
                <a:gd fmla="*/ 4301824 w 6386648" name="connsiteX25"/>
                <a:gd fmla="*/ 1723255 h 1849426" name="connsiteY25"/>
                <a:gd fmla="*/ 4319849 w 6386648" name="connsiteX26"/>
                <a:gd fmla="*/ 1741279 h 1849426" name="connsiteY26"/>
                <a:gd fmla="*/ 4301824 w 6386648" name="connsiteX27"/>
                <a:gd fmla="*/ 1759304 h 1849426" name="connsiteY27"/>
                <a:gd fmla="*/ 4283800 w 6386648" name="connsiteX28"/>
                <a:gd fmla="*/ 1741279 h 1849426" name="connsiteY28"/>
                <a:gd fmla="*/ 4301824 w 6386648" name="connsiteX29"/>
                <a:gd fmla="*/ 1723255 h 1849426" name="connsiteY29"/>
                <a:gd fmla="*/ 4440011 w 6386648" name="connsiteX30"/>
                <a:gd fmla="*/ 1717247 h 1849426" name="connsiteY30"/>
                <a:gd fmla="*/ 4458036 w 6386648" name="connsiteX31"/>
                <a:gd fmla="*/ 1735271 h 1849426" name="connsiteY31"/>
                <a:gd fmla="*/ 4440011 w 6386648" name="connsiteX32"/>
                <a:gd fmla="*/ 1753296 h 1849426" name="connsiteY32"/>
                <a:gd fmla="*/ 4421987 w 6386648" name="connsiteX33"/>
                <a:gd fmla="*/ 1735271 h 1849426" name="connsiteY33"/>
                <a:gd fmla="*/ 4440011 w 6386648" name="connsiteX34"/>
                <a:gd fmla="*/ 1717247 h 1849426" name="connsiteY34"/>
                <a:gd fmla="*/ 3965369 w 6386648" name="connsiteX35"/>
                <a:gd fmla="*/ 1711239 h 1849426" name="connsiteY35"/>
                <a:gd fmla="*/ 3983394 w 6386648" name="connsiteX36"/>
                <a:gd fmla="*/ 1729263 h 1849426" name="connsiteY36"/>
                <a:gd fmla="*/ 3965369 w 6386648" name="connsiteX37"/>
                <a:gd fmla="*/ 1747288 h 1849426" name="connsiteY37"/>
                <a:gd fmla="*/ 3947345 w 6386648" name="connsiteX38"/>
                <a:gd fmla="*/ 1729263 h 1849426" name="connsiteY38"/>
                <a:gd fmla="*/ 3965369 w 6386648" name="connsiteX39"/>
                <a:gd fmla="*/ 1711239 h 1849426" name="connsiteY39"/>
                <a:gd fmla="*/ 4836548 w 6386648" name="connsiteX40"/>
                <a:gd fmla="*/ 1705231 h 1849426" name="connsiteY40"/>
                <a:gd fmla="*/ 4854573 w 6386648" name="connsiteX41"/>
                <a:gd fmla="*/ 1723255 h 1849426" name="connsiteY41"/>
                <a:gd fmla="*/ 4836548 w 6386648" name="connsiteX42"/>
                <a:gd fmla="*/ 1741280 h 1849426" name="connsiteY42"/>
                <a:gd fmla="*/ 4818524 w 6386648" name="connsiteX43"/>
                <a:gd fmla="*/ 1723255 h 1849426" name="connsiteY43"/>
                <a:gd fmla="*/ 4836548 w 6386648" name="connsiteX44"/>
                <a:gd fmla="*/ 1705231 h 1849426" name="connsiteY44"/>
                <a:gd fmla="*/ 4175653 w 6386648" name="connsiteX45"/>
                <a:gd fmla="*/ 1681198 h 1849426" name="connsiteY45"/>
                <a:gd fmla="*/ 4193678 w 6386648" name="connsiteX46"/>
                <a:gd fmla="*/ 1699222 h 1849426" name="connsiteY46"/>
                <a:gd fmla="*/ 4175653 w 6386648" name="connsiteX47"/>
                <a:gd fmla="*/ 1717247 h 1849426" name="connsiteY47"/>
                <a:gd fmla="*/ 4157629 w 6386648" name="connsiteX48"/>
                <a:gd fmla="*/ 1699222 h 1849426" name="connsiteY48"/>
                <a:gd fmla="*/ 4175653 w 6386648" name="connsiteX49"/>
                <a:gd fmla="*/ 1681198 h 1849426" name="connsiteY49"/>
                <a:gd fmla="*/ 4602231 w 6386648" name="connsiteX50"/>
                <a:gd fmla="*/ 1675190 h 1849426" name="connsiteY50"/>
                <a:gd fmla="*/ 4620256 w 6386648" name="connsiteX51"/>
                <a:gd fmla="*/ 1693214 h 1849426" name="connsiteY51"/>
                <a:gd fmla="*/ 4602231 w 6386648" name="connsiteX52"/>
                <a:gd fmla="*/ 1711239 h 1849426" name="connsiteY52"/>
                <a:gd fmla="*/ 4584207 w 6386648" name="connsiteX53"/>
                <a:gd fmla="*/ 1693214 h 1849426" name="connsiteY53"/>
                <a:gd fmla="*/ 4602231 w 6386648" name="connsiteX54"/>
                <a:gd fmla="*/ 1675190 h 1849426" name="connsiteY54"/>
                <a:gd fmla="*/ 4734410 w 6386648" name="connsiteX55"/>
                <a:gd fmla="*/ 1663174 h 1849426" name="connsiteY55"/>
                <a:gd fmla="*/ 4752435 w 6386648" name="connsiteX56"/>
                <a:gd fmla="*/ 1681198 h 1849426" name="connsiteY56"/>
                <a:gd fmla="*/ 4734410 w 6386648" name="connsiteX57"/>
                <a:gd fmla="*/ 1699223 h 1849426" name="connsiteY57"/>
                <a:gd fmla="*/ 4716386 w 6386648" name="connsiteX58"/>
                <a:gd fmla="*/ 1681198 h 1849426" name="connsiteY58"/>
                <a:gd fmla="*/ 4734410 w 6386648" name="connsiteX59"/>
                <a:gd fmla="*/ 1663174 h 1849426" name="connsiteY59"/>
                <a:gd fmla="*/ 3851214 w 6386648" name="connsiteX60"/>
                <a:gd fmla="*/ 1663174 h 1849426" name="connsiteY60"/>
                <a:gd fmla="*/ 3869239 w 6386648" name="connsiteX61"/>
                <a:gd fmla="*/ 1681198 h 1849426" name="connsiteY61"/>
                <a:gd fmla="*/ 3851214 w 6386648" name="connsiteX62"/>
                <a:gd fmla="*/ 1699223 h 1849426" name="connsiteY62"/>
                <a:gd fmla="*/ 3833190 w 6386648" name="connsiteX63"/>
                <a:gd fmla="*/ 1681198 h 1849426" name="connsiteY63"/>
                <a:gd fmla="*/ 3851214 w 6386648" name="connsiteX64"/>
                <a:gd fmla="*/ 1663174 h 1849426" name="connsiteY64"/>
                <a:gd fmla="*/ 4061499 w 6386648" name="connsiteX65"/>
                <a:gd fmla="*/ 1627125 h 1849426" name="connsiteY65"/>
                <a:gd fmla="*/ 4079524 w 6386648" name="connsiteX66"/>
                <a:gd fmla="*/ 1645149 h 1849426" name="connsiteY66"/>
                <a:gd fmla="*/ 4061499 w 6386648" name="connsiteX67"/>
                <a:gd fmla="*/ 1663174 h 1849426" name="connsiteY67"/>
                <a:gd fmla="*/ 4043475 w 6386648" name="connsiteX68"/>
                <a:gd fmla="*/ 1645149 h 1849426" name="connsiteY68"/>
                <a:gd fmla="*/ 4061499 w 6386648" name="connsiteX69"/>
                <a:gd fmla="*/ 1627125 h 1849426" name="connsiteY69"/>
                <a:gd fmla="*/ 4482068 w 6386648" name="connsiteX70"/>
                <a:gd fmla="*/ 1621117 h 1849426" name="connsiteY70"/>
                <a:gd fmla="*/ 4500093 w 6386648" name="connsiteX71"/>
                <a:gd fmla="*/ 1639141 h 1849426" name="connsiteY71"/>
                <a:gd fmla="*/ 4482068 w 6386648" name="connsiteX72"/>
                <a:gd fmla="*/ 1657166 h 1849426" name="connsiteY72"/>
                <a:gd fmla="*/ 4464044 w 6386648" name="connsiteX73"/>
                <a:gd fmla="*/ 1639141 h 1849426" name="connsiteY73"/>
                <a:gd fmla="*/ 4482068 w 6386648" name="connsiteX74"/>
                <a:gd fmla="*/ 1621117 h 1849426" name="connsiteY74"/>
                <a:gd fmla="*/ 4926670 w 6386648" name="connsiteX75"/>
                <a:gd fmla="*/ 1615109 h 1849426" name="connsiteY75"/>
                <a:gd fmla="*/ 4944695 w 6386648" name="connsiteX76"/>
                <a:gd fmla="*/ 1633133 h 1849426" name="connsiteY76"/>
                <a:gd fmla="*/ 4926670 w 6386648" name="connsiteX77"/>
                <a:gd fmla="*/ 1651158 h 1849426" name="connsiteY77"/>
                <a:gd fmla="*/ 4908646 w 6386648" name="connsiteX78"/>
                <a:gd fmla="*/ 1633133 h 1849426" name="connsiteY78"/>
                <a:gd fmla="*/ 4926670 w 6386648" name="connsiteX79"/>
                <a:gd fmla="*/ 1615109 h 1849426" name="connsiteY79"/>
                <a:gd fmla="*/ 3719035 w 6386648" name="connsiteX80"/>
                <a:gd fmla="*/ 1615109 h 1849426" name="connsiteY80"/>
                <a:gd fmla="*/ 3737060 w 6386648" name="connsiteX81"/>
                <a:gd fmla="*/ 1633133 h 1849426" name="connsiteY81"/>
                <a:gd fmla="*/ 3719035 w 6386648" name="connsiteX82"/>
                <a:gd fmla="*/ 1651158 h 1849426" name="connsiteY82"/>
                <a:gd fmla="*/ 3701011 w 6386648" name="connsiteX83"/>
                <a:gd fmla="*/ 1633133 h 1849426" name="connsiteY83"/>
                <a:gd fmla="*/ 3719035 w 6386648" name="connsiteX84"/>
                <a:gd fmla="*/ 1615109 h 1849426" name="connsiteY84"/>
                <a:gd fmla="*/ 4343881 w 6386648" name="connsiteX85"/>
                <a:gd fmla="*/ 1603093 h 1849426" name="connsiteY85"/>
                <a:gd fmla="*/ 4361906 w 6386648" name="connsiteX86"/>
                <a:gd fmla="*/ 1621117 h 1849426" name="connsiteY86"/>
                <a:gd fmla="*/ 4343881 w 6386648" name="connsiteX87"/>
                <a:gd fmla="*/ 1639142 h 1849426" name="connsiteY87"/>
                <a:gd fmla="*/ 4325857 w 6386648" name="connsiteX88"/>
                <a:gd fmla="*/ 1621117 h 1849426" name="connsiteY88"/>
                <a:gd fmla="*/ 4343881 w 6386648" name="connsiteX89"/>
                <a:gd fmla="*/ 1603093 h 1849426" name="connsiteY89"/>
                <a:gd fmla="*/ 4235735 w 6386648" name="connsiteX90"/>
                <a:gd fmla="*/ 1579060 h 1849426" name="connsiteY90"/>
                <a:gd fmla="*/ 4253760 w 6386648" name="connsiteX91"/>
                <a:gd fmla="*/ 1597085 h 1849426" name="connsiteY91"/>
                <a:gd fmla="*/ 4235735 w 6386648" name="connsiteX92"/>
                <a:gd fmla="*/ 1615109 h 1849426" name="connsiteY92"/>
                <a:gd fmla="*/ 4217711 w 6386648" name="connsiteX93"/>
                <a:gd fmla="*/ 1597085 h 1849426" name="connsiteY93"/>
                <a:gd fmla="*/ 4235735 w 6386648" name="connsiteX94"/>
                <a:gd fmla="*/ 1579060 h 1849426" name="connsiteY94"/>
                <a:gd fmla="*/ 3941336 w 6386648" name="connsiteX95"/>
                <a:gd fmla="*/ 1573052 h 1849426" name="connsiteY95"/>
                <a:gd fmla="*/ 3959361 w 6386648" name="connsiteX96"/>
                <a:gd fmla="*/ 1591076 h 1849426" name="connsiteY96"/>
                <a:gd fmla="*/ 3941336 w 6386648" name="connsiteX97"/>
                <a:gd fmla="*/ 1609101 h 1849426" name="connsiteY97"/>
                <a:gd fmla="*/ 3923312 w 6386648" name="connsiteX98"/>
                <a:gd fmla="*/ 1591076 h 1849426" name="connsiteY98"/>
                <a:gd fmla="*/ 3941336 w 6386648" name="connsiteX99"/>
                <a:gd fmla="*/ 1573052 h 1849426" name="connsiteY99"/>
                <a:gd fmla="*/ 1057431 w 6386648" name="connsiteX100"/>
                <a:gd fmla="*/ 1567044 h 1849426" name="connsiteY100"/>
                <a:gd fmla="*/ 1075456 w 6386648" name="connsiteX101"/>
                <a:gd fmla="*/ 1585068 h 1849426" name="connsiteY101"/>
                <a:gd fmla="*/ 1057431 w 6386648" name="connsiteX102"/>
                <a:gd fmla="*/ 1603093 h 1849426" name="connsiteY102"/>
                <a:gd fmla="*/ 1039407 w 6386648" name="connsiteX103"/>
                <a:gd fmla="*/ 1585068 h 1849426" name="connsiteY103"/>
                <a:gd fmla="*/ 1057431 w 6386648" name="connsiteX104"/>
                <a:gd fmla="*/ 1567044 h 1849426" name="connsiteY104"/>
                <a:gd fmla="*/ 1201626 w 6386648" name="connsiteX105"/>
                <a:gd fmla="*/ 1561036 h 1849426" name="connsiteY105"/>
                <a:gd fmla="*/ 1219651 w 6386648" name="connsiteX106"/>
                <a:gd fmla="*/ 1579060 h 1849426" name="connsiteY106"/>
                <a:gd fmla="*/ 1201626 w 6386648" name="connsiteX107"/>
                <a:gd fmla="*/ 1597085 h 1849426" name="connsiteY107"/>
                <a:gd fmla="*/ 1183602 w 6386648" name="connsiteX108"/>
                <a:gd fmla="*/ 1579060 h 1849426" name="connsiteY108"/>
                <a:gd fmla="*/ 1201626 w 6386648" name="connsiteX109"/>
                <a:gd fmla="*/ 1561036 h 1849426" name="connsiteY109"/>
                <a:gd fmla="*/ 4716385 w 6386648" name="connsiteX110"/>
                <a:gd fmla="*/ 1555028 h 1849426" name="connsiteY110"/>
                <a:gd fmla="*/ 4734410 w 6386648" name="connsiteX111"/>
                <a:gd fmla="*/ 1573052 h 1849426" name="connsiteY111"/>
                <a:gd fmla="*/ 4716385 w 6386648" name="connsiteX112"/>
                <a:gd fmla="*/ 1591077 h 1849426" name="connsiteY112"/>
                <a:gd fmla="*/ 4698361 w 6386648" name="connsiteX113"/>
                <a:gd fmla="*/ 1573052 h 1849426" name="connsiteY113"/>
                <a:gd fmla="*/ 4716385 w 6386648" name="connsiteX114"/>
                <a:gd fmla="*/ 1555028 h 1849426" name="connsiteY114"/>
                <a:gd fmla="*/ 4578198 w 6386648" name="connsiteX115"/>
                <a:gd fmla="*/ 1555028 h 1849426" name="connsiteY115"/>
                <a:gd fmla="*/ 4596223 w 6386648" name="connsiteX116"/>
                <a:gd fmla="*/ 1573052 h 1849426" name="connsiteY116"/>
                <a:gd fmla="*/ 4578198 w 6386648" name="connsiteX117"/>
                <a:gd fmla="*/ 1591077 h 1849426" name="connsiteY117"/>
                <a:gd fmla="*/ 4560173 w 6386648" name="connsiteX118"/>
                <a:gd fmla="*/ 1573052 h 1849426" name="connsiteY118"/>
                <a:gd fmla="*/ 4578198 w 6386648" name="connsiteX119"/>
                <a:gd fmla="*/ 1555028 h 1849426" name="connsiteY119"/>
                <a:gd fmla="*/ 1333805 w 6386648" name="connsiteX120"/>
                <a:gd fmla="*/ 1555028 h 1849426" name="connsiteY120"/>
                <a:gd fmla="*/ 1351830 w 6386648" name="connsiteX121"/>
                <a:gd fmla="*/ 1573052 h 1849426" name="connsiteY121"/>
                <a:gd fmla="*/ 1333805 w 6386648" name="connsiteX122"/>
                <a:gd fmla="*/ 1591077 h 1849426" name="connsiteY122"/>
                <a:gd fmla="*/ 1315781 w 6386648" name="connsiteX123"/>
                <a:gd fmla="*/ 1573052 h 1849426" name="connsiteY123"/>
                <a:gd fmla="*/ 1333805 w 6386648" name="connsiteX124"/>
                <a:gd fmla="*/ 1555028 h 1849426" name="connsiteY124"/>
                <a:gd fmla="*/ 4842556 w 6386648" name="connsiteX125"/>
                <a:gd fmla="*/ 1543011 h 1849426" name="connsiteY125"/>
                <a:gd fmla="*/ 4860581 w 6386648" name="connsiteX126"/>
                <a:gd fmla="*/ 1561035 h 1849426" name="connsiteY126"/>
                <a:gd fmla="*/ 4842556 w 6386648" name="connsiteX127"/>
                <a:gd fmla="*/ 1579060 h 1849426" name="connsiteY127"/>
                <a:gd fmla="*/ 4824532 w 6386648" name="connsiteX128"/>
                <a:gd fmla="*/ 1561035 h 1849426" name="connsiteY128"/>
                <a:gd fmla="*/ 4842556 w 6386648" name="connsiteX129"/>
                <a:gd fmla="*/ 1543011 h 1849426" name="connsiteY129"/>
                <a:gd fmla="*/ 3803149 w 6386648" name="connsiteX130"/>
                <a:gd fmla="*/ 1537003 h 1849426" name="connsiteY130"/>
                <a:gd fmla="*/ 3821174 w 6386648" name="connsiteX131"/>
                <a:gd fmla="*/ 1555027 h 1849426" name="connsiteY131"/>
                <a:gd fmla="*/ 3803149 w 6386648" name="connsiteX132"/>
                <a:gd fmla="*/ 1573052 h 1849426" name="connsiteY132"/>
                <a:gd fmla="*/ 3785125 w 6386648" name="connsiteX133"/>
                <a:gd fmla="*/ 1555027 h 1849426" name="connsiteY133"/>
                <a:gd fmla="*/ 3803149 w 6386648" name="connsiteX134"/>
                <a:gd fmla="*/ 1537003 h 1849426" name="connsiteY134"/>
                <a:gd fmla="*/ 4127588 w 6386648" name="connsiteX135"/>
                <a:gd fmla="*/ 1530995 h 1849426" name="connsiteY135"/>
                <a:gd fmla="*/ 4145613 w 6386648" name="connsiteX136"/>
                <a:gd fmla="*/ 1549019 h 1849426" name="connsiteY136"/>
                <a:gd fmla="*/ 4127588 w 6386648" name="connsiteX137"/>
                <a:gd fmla="*/ 1567044 h 1849426" name="connsiteY137"/>
                <a:gd fmla="*/ 4109563 w 6386648" name="connsiteX138"/>
                <a:gd fmla="*/ 1549019 h 1849426" name="connsiteY138"/>
                <a:gd fmla="*/ 4127588 w 6386648" name="connsiteX139"/>
                <a:gd fmla="*/ 1530995 h 1849426" name="connsiteY139"/>
                <a:gd fmla="*/ 3634921 w 6386648" name="connsiteX140"/>
                <a:gd fmla="*/ 1530995 h 1849426" name="connsiteY140"/>
                <a:gd fmla="*/ 3652946 w 6386648" name="connsiteX141"/>
                <a:gd fmla="*/ 1549019 h 1849426" name="connsiteY141"/>
                <a:gd fmla="*/ 3634921 w 6386648" name="connsiteX142"/>
                <a:gd fmla="*/ 1567044 h 1849426" name="connsiteY142"/>
                <a:gd fmla="*/ 3616897 w 6386648" name="connsiteX143"/>
                <a:gd fmla="*/ 1549019 h 1849426" name="connsiteY143"/>
                <a:gd fmla="*/ 3634921 w 6386648" name="connsiteX144"/>
                <a:gd fmla="*/ 1530995 h 1849426" name="connsiteY144"/>
                <a:gd fmla="*/ 3532783 w 6386648" name="connsiteX145"/>
                <a:gd fmla="*/ 1530995 h 1849426" name="connsiteY145"/>
                <a:gd fmla="*/ 3550808 w 6386648" name="connsiteX146"/>
                <a:gd fmla="*/ 1549019 h 1849426" name="connsiteY146"/>
                <a:gd fmla="*/ 3532783 w 6386648" name="connsiteX147"/>
                <a:gd fmla="*/ 1567044 h 1849426" name="connsiteY147"/>
                <a:gd fmla="*/ 3514759 w 6386648" name="connsiteX148"/>
                <a:gd fmla="*/ 1549019 h 1849426" name="connsiteY148"/>
                <a:gd fmla="*/ 3532783 w 6386648" name="connsiteX149"/>
                <a:gd fmla="*/ 1530995 h 1849426" name="connsiteY149"/>
                <a:gd fmla="*/ 1478000 w 6386648" name="connsiteX150"/>
                <a:gd fmla="*/ 1530995 h 1849426" name="connsiteY150"/>
                <a:gd fmla="*/ 1496025 w 6386648" name="connsiteX151"/>
                <a:gd fmla="*/ 1549019 h 1849426" name="connsiteY151"/>
                <a:gd fmla="*/ 1478000 w 6386648" name="connsiteX152"/>
                <a:gd fmla="*/ 1567044 h 1849426" name="connsiteY152"/>
                <a:gd fmla="*/ 1459976 w 6386648" name="connsiteX153"/>
                <a:gd fmla="*/ 1549019 h 1849426" name="connsiteY153"/>
                <a:gd fmla="*/ 1478000 w 6386648" name="connsiteX154"/>
                <a:gd fmla="*/ 1530995 h 1849426" name="connsiteY154"/>
                <a:gd fmla="*/ 4427995 w 6386648" name="connsiteX155"/>
                <a:gd fmla="*/ 1518979 h 1849426" name="connsiteY155"/>
                <a:gd fmla="*/ 4446020 w 6386648" name="connsiteX156"/>
                <a:gd fmla="*/ 1537004 h 1849426" name="connsiteY156"/>
                <a:gd fmla="*/ 4427995 w 6386648" name="connsiteX157"/>
                <a:gd fmla="*/ 1555028 h 1849426" name="connsiteY157"/>
                <a:gd fmla="*/ 4409970 w 6386648" name="connsiteX158"/>
                <a:gd fmla="*/ 1537004 h 1849426" name="connsiteY158"/>
                <a:gd fmla="*/ 4427995 w 6386648" name="connsiteX159"/>
                <a:gd fmla="*/ 1518979 h 1849426" name="connsiteY159"/>
                <a:gd fmla="*/ 4980743 w 6386648" name="connsiteX160"/>
                <a:gd fmla="*/ 1506962 h 1849426" name="connsiteY160"/>
                <a:gd fmla="*/ 4998768 w 6386648" name="connsiteX161"/>
                <a:gd fmla="*/ 1524986 h 1849426" name="connsiteY161"/>
                <a:gd fmla="*/ 4980743 w 6386648" name="connsiteX162"/>
                <a:gd fmla="*/ 1543011 h 1849426" name="connsiteY162"/>
                <a:gd fmla="*/ 4962719 w 6386648" name="connsiteX163"/>
                <a:gd fmla="*/ 1524986 h 1849426" name="connsiteY163"/>
                <a:gd fmla="*/ 4980743 w 6386648" name="connsiteX164"/>
                <a:gd fmla="*/ 1506962 h 1849426" name="connsiteY164"/>
                <a:gd fmla="*/ 961301 w 6386648" name="connsiteX165"/>
                <a:gd fmla="*/ 1506962 h 1849426" name="connsiteY165"/>
                <a:gd fmla="*/ 979326 w 6386648" name="connsiteX166"/>
                <a:gd fmla="*/ 1524986 h 1849426" name="connsiteY166"/>
                <a:gd fmla="*/ 961301 w 6386648" name="connsiteX167"/>
                <a:gd fmla="*/ 1543011 h 1849426" name="connsiteY167"/>
                <a:gd fmla="*/ 943277 w 6386648" name="connsiteX168"/>
                <a:gd fmla="*/ 1524986 h 1849426" name="connsiteY168"/>
                <a:gd fmla="*/ 961301 w 6386648" name="connsiteX169"/>
                <a:gd fmla="*/ 1506962 h 1849426" name="connsiteY169"/>
                <a:gd fmla="*/ 859163 w 6386648" name="connsiteX170"/>
                <a:gd fmla="*/ 1500954 h 1849426" name="connsiteY170"/>
                <a:gd fmla="*/ 877188 w 6386648" name="connsiteX171"/>
                <a:gd fmla="*/ 1518978 h 1849426" name="connsiteY171"/>
                <a:gd fmla="*/ 859163 w 6386648" name="connsiteX172"/>
                <a:gd fmla="*/ 1537003 h 1849426" name="connsiteY172"/>
                <a:gd fmla="*/ 841139 w 6386648" name="connsiteX173"/>
                <a:gd fmla="*/ 1518978 h 1849426" name="connsiteY173"/>
                <a:gd fmla="*/ 859163 w 6386648" name="connsiteX174"/>
                <a:gd fmla="*/ 1500954 h 1849426" name="connsiteY174"/>
                <a:gd fmla="*/ 4013434 w 6386648" name="connsiteX175"/>
                <a:gd fmla="*/ 1482930 h 1849426" name="connsiteY175"/>
                <a:gd fmla="*/ 4031459 w 6386648" name="connsiteX176"/>
                <a:gd fmla="*/ 1500954 h 1849426" name="connsiteY176"/>
                <a:gd fmla="*/ 4013434 w 6386648" name="connsiteX177"/>
                <a:gd fmla="*/ 1518979 h 1849426" name="connsiteY177"/>
                <a:gd fmla="*/ 3995410 w 6386648" name="connsiteX178"/>
                <a:gd fmla="*/ 1500954 h 1849426" name="connsiteY178"/>
                <a:gd fmla="*/ 4013434 w 6386648" name="connsiteX179"/>
                <a:gd fmla="*/ 1482930 h 1849426" name="connsiteY179"/>
                <a:gd fmla="*/ 3412620 w 6386648" name="connsiteX180"/>
                <a:gd fmla="*/ 1482930 h 1849426" name="connsiteY180"/>
                <a:gd fmla="*/ 3430645 w 6386648" name="connsiteX181"/>
                <a:gd fmla="*/ 1500954 h 1849426" name="connsiteY181"/>
                <a:gd fmla="*/ 3412620 w 6386648" name="connsiteX182"/>
                <a:gd fmla="*/ 1518979 h 1849426" name="connsiteY182"/>
                <a:gd fmla="*/ 3394596 w 6386648" name="connsiteX183"/>
                <a:gd fmla="*/ 1500954 h 1849426" name="connsiteY183"/>
                <a:gd fmla="*/ 3412620 w 6386648" name="connsiteX184"/>
                <a:gd fmla="*/ 1482930 h 1849426" name="connsiteY184"/>
                <a:gd fmla="*/ 1586148 w 6386648" name="connsiteX185"/>
                <a:gd fmla="*/ 1476922 h 1849426" name="connsiteY185"/>
                <a:gd fmla="*/ 1604172 w 6386648" name="connsiteX186"/>
                <a:gd fmla="*/ 1494946 h 1849426" name="connsiteY186"/>
                <a:gd fmla="*/ 1586148 w 6386648" name="connsiteX187"/>
                <a:gd fmla="*/ 1512971 h 1849426" name="connsiteY187"/>
                <a:gd fmla="*/ 1568123 w 6386648" name="connsiteX188"/>
                <a:gd fmla="*/ 1494946 h 1849426" name="connsiteY188"/>
                <a:gd fmla="*/ 1586148 w 6386648" name="connsiteX189"/>
                <a:gd fmla="*/ 1476922 h 1849426" name="connsiteY189"/>
                <a:gd fmla="*/ 4271783 w 6386648" name="connsiteX190"/>
                <a:gd fmla="*/ 1464906 h 1849426" name="connsiteY190"/>
                <a:gd fmla="*/ 4289808 w 6386648" name="connsiteX191"/>
                <a:gd fmla="*/ 1482930 h 1849426" name="connsiteY191"/>
                <a:gd fmla="*/ 4271783 w 6386648" name="connsiteX192"/>
                <a:gd fmla="*/ 1500955 h 1849426" name="connsiteY192"/>
                <a:gd fmla="*/ 4253759 w 6386648" name="connsiteX193"/>
                <a:gd fmla="*/ 1482930 h 1849426" name="connsiteY193"/>
                <a:gd fmla="*/ 4271783 w 6386648" name="connsiteX194"/>
                <a:gd fmla="*/ 1464906 h 1849426" name="connsiteY194"/>
                <a:gd fmla="*/ 1105497 w 6386648" name="connsiteX195"/>
                <a:gd fmla="*/ 1464906 h 1849426" name="connsiteY195"/>
                <a:gd fmla="*/ 1123521 w 6386648" name="connsiteX196"/>
                <a:gd fmla="*/ 1482930 h 1849426" name="connsiteY196"/>
                <a:gd fmla="*/ 1105497 w 6386648" name="connsiteX197"/>
                <a:gd fmla="*/ 1500955 h 1849426" name="connsiteY197"/>
                <a:gd fmla="*/ 1087472 w 6386648" name="connsiteX198"/>
                <a:gd fmla="*/ 1482930 h 1849426" name="connsiteY198"/>
                <a:gd fmla="*/ 1105497 w 6386648" name="connsiteX199"/>
                <a:gd fmla="*/ 1464906 h 1849426" name="connsiteY199"/>
                <a:gd fmla="*/ 4602231 w 6386648" name="connsiteX200"/>
                <a:gd fmla="*/ 1452889 h 1849426" name="connsiteY200"/>
                <a:gd fmla="*/ 4620256 w 6386648" name="connsiteX201"/>
                <a:gd fmla="*/ 1470913 h 1849426" name="connsiteY201"/>
                <a:gd fmla="*/ 4602231 w 6386648" name="connsiteX202"/>
                <a:gd fmla="*/ 1488938 h 1849426" name="connsiteY202"/>
                <a:gd fmla="*/ 4584207 w 6386648" name="connsiteX203"/>
                <a:gd fmla="*/ 1470913 h 1849426" name="connsiteY203"/>
                <a:gd fmla="*/ 4602231 w 6386648" name="connsiteX204"/>
                <a:gd fmla="*/ 1452889 h 1849426" name="connsiteY204"/>
                <a:gd fmla="*/ 3875247 w 6386648" name="connsiteX205"/>
                <a:gd fmla="*/ 1452889 h 1849426" name="connsiteY205"/>
                <a:gd fmla="*/ 3893272 w 6386648" name="connsiteX206"/>
                <a:gd fmla="*/ 1470913 h 1849426" name="connsiteY206"/>
                <a:gd fmla="*/ 3875247 w 6386648" name="connsiteX207"/>
                <a:gd fmla="*/ 1488938 h 1849426" name="connsiteY207"/>
                <a:gd fmla="*/ 3857223 w 6386648" name="connsiteX208"/>
                <a:gd fmla="*/ 1470913 h 1849426" name="connsiteY208"/>
                <a:gd fmla="*/ 3875247 w 6386648" name="connsiteX209"/>
                <a:gd fmla="*/ 1452889 h 1849426" name="connsiteY209"/>
                <a:gd fmla="*/ 1706311 w 6386648" name="connsiteX210"/>
                <a:gd fmla="*/ 1452889 h 1849426" name="connsiteY210"/>
                <a:gd fmla="*/ 1724335 w 6386648" name="connsiteX211"/>
                <a:gd fmla="*/ 1470913 h 1849426" name="connsiteY211"/>
                <a:gd fmla="*/ 1706311 w 6386648" name="connsiteX212"/>
                <a:gd fmla="*/ 1488938 h 1849426" name="connsiteY212"/>
                <a:gd fmla="*/ 1688286 w 6386648" name="connsiteX213"/>
                <a:gd fmla="*/ 1470913 h 1849426" name="connsiteY213"/>
                <a:gd fmla="*/ 1706311 w 6386648" name="connsiteX214"/>
                <a:gd fmla="*/ 1452889 h 1849426" name="connsiteY214"/>
                <a:gd fmla="*/ 1411911 w 6386648" name="connsiteX215"/>
                <a:gd fmla="*/ 1452889 h 1849426" name="connsiteY215"/>
                <a:gd fmla="*/ 1429936 w 6386648" name="connsiteX216"/>
                <a:gd fmla="*/ 1470913 h 1849426" name="connsiteY216"/>
                <a:gd fmla="*/ 1411911 w 6386648" name="connsiteX217"/>
                <a:gd fmla="*/ 1488938 h 1849426" name="connsiteY217"/>
                <a:gd fmla="*/ 1393887 w 6386648" name="connsiteX218"/>
                <a:gd fmla="*/ 1470913 h 1849426" name="connsiteY218"/>
                <a:gd fmla="*/ 1411911 w 6386648" name="connsiteX219"/>
                <a:gd fmla="*/ 1452889 h 1849426" name="connsiteY219"/>
                <a:gd fmla="*/ 1249691 w 6386648" name="connsiteX220"/>
                <a:gd fmla="*/ 1452889 h 1849426" name="connsiteY220"/>
                <a:gd fmla="*/ 1267716 w 6386648" name="connsiteX221"/>
                <a:gd fmla="*/ 1470913 h 1849426" name="connsiteY221"/>
                <a:gd fmla="*/ 1249691 w 6386648" name="connsiteX222"/>
                <a:gd fmla="*/ 1488938 h 1849426" name="connsiteY222"/>
                <a:gd fmla="*/ 1231667 w 6386648" name="connsiteX223"/>
                <a:gd fmla="*/ 1470913 h 1849426" name="connsiteY223"/>
                <a:gd fmla="*/ 1249691 w 6386648" name="connsiteX224"/>
                <a:gd fmla="*/ 1452889 h 1849426" name="connsiteY224"/>
                <a:gd fmla="*/ 4764451 w 6386648" name="connsiteX225"/>
                <a:gd fmla="*/ 1446881 h 1849426" name="connsiteY225"/>
                <a:gd fmla="*/ 4782476 w 6386648" name="connsiteX226"/>
                <a:gd fmla="*/ 1464905 h 1849426" name="connsiteY226"/>
                <a:gd fmla="*/ 4764451 w 6386648" name="connsiteX227"/>
                <a:gd fmla="*/ 1482930 h 1849426" name="connsiteY227"/>
                <a:gd fmla="*/ 4746427 w 6386648" name="connsiteX228"/>
                <a:gd fmla="*/ 1464905 h 1849426" name="connsiteY228"/>
                <a:gd fmla="*/ 4764451 w 6386648" name="connsiteX229"/>
                <a:gd fmla="*/ 1446881 h 1849426" name="connsiteY229"/>
                <a:gd fmla="*/ 763032 w 6386648" name="connsiteX230"/>
                <a:gd fmla="*/ 1446881 h 1849426" name="connsiteY230"/>
                <a:gd fmla="*/ 781057 w 6386648" name="connsiteX231"/>
                <a:gd fmla="*/ 1464905 h 1849426" name="connsiteY231"/>
                <a:gd fmla="*/ 763032 w 6386648" name="connsiteX232"/>
                <a:gd fmla="*/ 1482930 h 1849426" name="connsiteY232"/>
                <a:gd fmla="*/ 745008 w 6386648" name="connsiteX233"/>
                <a:gd fmla="*/ 1464905 h 1849426" name="connsiteY233"/>
                <a:gd fmla="*/ 763032 w 6386648" name="connsiteX234"/>
                <a:gd fmla="*/ 1446881 h 1849426" name="connsiteY234"/>
                <a:gd fmla="*/ 3731051 w 6386648" name="connsiteX235"/>
                <a:gd fmla="*/ 1434865 h 1849426" name="connsiteY235"/>
                <a:gd fmla="*/ 3749076 w 6386648" name="connsiteX236"/>
                <a:gd fmla="*/ 1452889 h 1849426" name="connsiteY236"/>
                <a:gd fmla="*/ 3731051 w 6386648" name="connsiteX237"/>
                <a:gd fmla="*/ 1470914 h 1849426" name="connsiteY237"/>
                <a:gd fmla="*/ 3713027 w 6386648" name="connsiteX238"/>
                <a:gd fmla="*/ 1452889 h 1849426" name="connsiteY238"/>
                <a:gd fmla="*/ 3731051 w 6386648" name="connsiteX239"/>
                <a:gd fmla="*/ 1434865 h 1849426" name="connsiteY239"/>
                <a:gd fmla="*/ 3304474 w 6386648" name="connsiteX240"/>
                <a:gd fmla="*/ 1422849 h 1849426" name="connsiteY240"/>
                <a:gd fmla="*/ 3322499 w 6386648" name="connsiteX241"/>
                <a:gd fmla="*/ 1440873 h 1849426" name="connsiteY241"/>
                <a:gd fmla="*/ 3304474 w 6386648" name="connsiteX242"/>
                <a:gd fmla="*/ 1458898 h 1849426" name="connsiteY242"/>
                <a:gd fmla="*/ 3286450 w 6386648" name="connsiteX243"/>
                <a:gd fmla="*/ 1440873 h 1849426" name="connsiteY243"/>
                <a:gd fmla="*/ 3304474 w 6386648" name="connsiteX244"/>
                <a:gd fmla="*/ 1422849 h 1849426" name="connsiteY244"/>
                <a:gd fmla="*/ 4890621 w 6386648" name="connsiteX245"/>
                <a:gd fmla="*/ 1416840 h 1849426" name="connsiteY245"/>
                <a:gd fmla="*/ 4908646 w 6386648" name="connsiteX246"/>
                <a:gd fmla="*/ 1434864 h 1849426" name="connsiteY246"/>
                <a:gd fmla="*/ 4890621 w 6386648" name="connsiteX247"/>
                <a:gd fmla="*/ 1452889 h 1849426" name="connsiteY247"/>
                <a:gd fmla="*/ 4872597 w 6386648" name="connsiteX248"/>
                <a:gd fmla="*/ 1434864 h 1849426" name="connsiteY248"/>
                <a:gd fmla="*/ 4890621 w 6386648" name="connsiteX249"/>
                <a:gd fmla="*/ 1416840 h 1849426" name="connsiteY249"/>
                <a:gd fmla="*/ 3544799 w 6386648" name="connsiteX250"/>
                <a:gd fmla="*/ 1410832 h 1849426" name="connsiteY250"/>
                <a:gd fmla="*/ 3562824 w 6386648" name="connsiteX251"/>
                <a:gd fmla="*/ 1428856 h 1849426" name="connsiteY251"/>
                <a:gd fmla="*/ 3544799 w 6386648" name="connsiteX252"/>
                <a:gd fmla="*/ 1446881 h 1849426" name="connsiteY252"/>
                <a:gd fmla="*/ 3526775 w 6386648" name="connsiteX253"/>
                <a:gd fmla="*/ 1428856 h 1849426" name="connsiteY253"/>
                <a:gd fmla="*/ 3544799 w 6386648" name="connsiteX254"/>
                <a:gd fmla="*/ 1410832 h 1849426" name="connsiteY254"/>
                <a:gd fmla="*/ 4488076 w 6386648" name="connsiteX255"/>
                <a:gd fmla="*/ 1404824 h 1849426" name="connsiteY255"/>
                <a:gd fmla="*/ 4506101 w 6386648" name="connsiteX256"/>
                <a:gd fmla="*/ 1422848 h 1849426" name="connsiteY256"/>
                <a:gd fmla="*/ 4488076 w 6386648" name="connsiteX257"/>
                <a:gd fmla="*/ 1440873 h 1849426" name="connsiteY257"/>
                <a:gd fmla="*/ 4470051 w 6386648" name="connsiteX258"/>
                <a:gd fmla="*/ 1422848 h 1849426" name="connsiteY258"/>
                <a:gd fmla="*/ 4488076 w 6386648" name="connsiteX259"/>
                <a:gd fmla="*/ 1404824 h 1849426" name="connsiteY259"/>
                <a:gd fmla="*/ 5028808 w 6386648" name="connsiteX260"/>
                <a:gd fmla="*/ 1398816 h 1849426" name="connsiteY260"/>
                <a:gd fmla="*/ 5046833 w 6386648" name="connsiteX261"/>
                <a:gd fmla="*/ 1416841 h 1849426" name="connsiteY261"/>
                <a:gd fmla="*/ 5028808 w 6386648" name="connsiteX262"/>
                <a:gd fmla="*/ 1434865 h 1849426" name="connsiteY262"/>
                <a:gd fmla="*/ 5010783 w 6386648" name="connsiteX263"/>
                <a:gd fmla="*/ 1416841 h 1849426" name="connsiteY263"/>
                <a:gd fmla="*/ 5028808 w 6386648" name="connsiteX264"/>
                <a:gd fmla="*/ 1398816 h 1849426" name="connsiteY264"/>
                <a:gd fmla="*/ 4367914 w 6386648" name="connsiteX265"/>
                <a:gd fmla="*/ 1398816 h 1849426" name="connsiteY265"/>
                <a:gd fmla="*/ 4385939 w 6386648" name="connsiteX266"/>
                <a:gd fmla="*/ 1416841 h 1849426" name="connsiteY266"/>
                <a:gd fmla="*/ 4367914 w 6386648" name="connsiteX267"/>
                <a:gd fmla="*/ 1434865 h 1849426" name="connsiteY267"/>
                <a:gd fmla="*/ 4349889 w 6386648" name="connsiteX268"/>
                <a:gd fmla="*/ 1416841 h 1849426" name="connsiteY268"/>
                <a:gd fmla="*/ 4367914 w 6386648" name="connsiteX269"/>
                <a:gd fmla="*/ 1398816 h 1849426" name="connsiteY269"/>
                <a:gd fmla="*/ 4163637 w 6386648" name="connsiteX270"/>
                <a:gd fmla="*/ 1398816 h 1849426" name="connsiteY270"/>
                <a:gd fmla="*/ 4181662 w 6386648" name="connsiteX271"/>
                <a:gd fmla="*/ 1416841 h 1849426" name="connsiteY271"/>
                <a:gd fmla="*/ 4163637 w 6386648" name="connsiteX272"/>
                <a:gd fmla="*/ 1434865 h 1849426" name="connsiteY272"/>
                <a:gd fmla="*/ 4145613 w 6386648" name="connsiteX273"/>
                <a:gd fmla="*/ 1416841 h 1849426" name="connsiteY273"/>
                <a:gd fmla="*/ 4163637 w 6386648" name="connsiteX274"/>
                <a:gd fmla="*/ 1398816 h 1849426" name="connsiteY274"/>
                <a:gd fmla="*/ 672910 w 6386648" name="connsiteX275"/>
                <a:gd fmla="*/ 1398816 h 1849426" name="connsiteY275"/>
                <a:gd fmla="*/ 690935 w 6386648" name="connsiteX276"/>
                <a:gd fmla="*/ 1416841 h 1849426" name="connsiteY276"/>
                <a:gd fmla="*/ 672910 w 6386648" name="connsiteX277"/>
                <a:gd fmla="*/ 1434865 h 1849426" name="connsiteY277"/>
                <a:gd fmla="*/ 654886 w 6386648" name="connsiteX278"/>
                <a:gd fmla="*/ 1416841 h 1849426" name="connsiteY278"/>
                <a:gd fmla="*/ 672910 w 6386648" name="connsiteX279"/>
                <a:gd fmla="*/ 1398816 h 1849426" name="connsiteY279"/>
                <a:gd fmla="*/ 3190319 w 6386648" name="connsiteX280"/>
                <a:gd fmla="*/ 1392808 h 1849426" name="connsiteY280"/>
                <a:gd fmla="*/ 3208344 w 6386648" name="connsiteX281"/>
                <a:gd fmla="*/ 1410832 h 1849426" name="connsiteY281"/>
                <a:gd fmla="*/ 3190319 w 6386648" name="connsiteX282"/>
                <a:gd fmla="*/ 1428857 h 1849426" name="connsiteY282"/>
                <a:gd fmla="*/ 3172295 w 6386648" name="connsiteX283"/>
                <a:gd fmla="*/ 1410832 h 1849426" name="connsiteY283"/>
                <a:gd fmla="*/ 3190319 w 6386648" name="connsiteX284"/>
                <a:gd fmla="*/ 1392808 h 1849426" name="connsiteY284"/>
                <a:gd fmla="*/ 1814456 w 6386648" name="connsiteX285"/>
                <a:gd fmla="*/ 1392808 h 1849426" name="connsiteY285"/>
                <a:gd fmla="*/ 1832481 w 6386648" name="connsiteX286"/>
                <a:gd fmla="*/ 1410832 h 1849426" name="connsiteY286"/>
                <a:gd fmla="*/ 1814456 w 6386648" name="connsiteX287"/>
                <a:gd fmla="*/ 1428857 h 1849426" name="connsiteY287"/>
                <a:gd fmla="*/ 1796432 w 6386648" name="connsiteX288"/>
                <a:gd fmla="*/ 1410832 h 1849426" name="connsiteY288"/>
                <a:gd fmla="*/ 1814456 w 6386648" name="connsiteX289"/>
                <a:gd fmla="*/ 1392808 h 1849426" name="connsiteY289"/>
                <a:gd fmla="*/ 967309 w 6386648" name="connsiteX290"/>
                <a:gd fmla="*/ 1386800 h 1849426" name="connsiteY290"/>
                <a:gd fmla="*/ 985334 w 6386648" name="connsiteX291"/>
                <a:gd fmla="*/ 1404824 h 1849426" name="connsiteY291"/>
                <a:gd fmla="*/ 967309 w 6386648" name="connsiteX292"/>
                <a:gd fmla="*/ 1422849 h 1849426" name="connsiteY292"/>
                <a:gd fmla="*/ 949285 w 6386648" name="connsiteX293"/>
                <a:gd fmla="*/ 1404824 h 1849426" name="connsiteY293"/>
                <a:gd fmla="*/ 967309 w 6386648" name="connsiteX294"/>
                <a:gd fmla="*/ 1386800 h 1849426" name="connsiteY294"/>
                <a:gd fmla="*/ 4049482 w 6386648" name="connsiteX295"/>
                <a:gd fmla="*/ 1374784 h 1849426" name="connsiteY295"/>
                <a:gd fmla="*/ 4067507 w 6386648" name="connsiteX296"/>
                <a:gd fmla="*/ 1392808 h 1849426" name="connsiteY296"/>
                <a:gd fmla="*/ 4049482 w 6386648" name="connsiteX297"/>
                <a:gd fmla="*/ 1410833 h 1849426" name="connsiteY297"/>
                <a:gd fmla="*/ 4031458 w 6386648" name="connsiteX298"/>
                <a:gd fmla="*/ 1392808 h 1849426" name="connsiteY298"/>
                <a:gd fmla="*/ 4049482 w 6386648" name="connsiteX299"/>
                <a:gd fmla="*/ 1374784 h 1849426" name="connsiteY299"/>
                <a:gd fmla="*/ 4674329 w 6386648" name="connsiteX300"/>
                <a:gd fmla="*/ 1368775 h 1849426" name="connsiteY300"/>
                <a:gd fmla="*/ 4692354 w 6386648" name="connsiteX301"/>
                <a:gd fmla="*/ 1386800 h 1849426" name="connsiteY301"/>
                <a:gd fmla="*/ 4674329 w 6386648" name="connsiteX302"/>
                <a:gd fmla="*/ 1404824 h 1849426" name="connsiteY302"/>
                <a:gd fmla="*/ 4656305 w 6386648" name="connsiteX303"/>
                <a:gd fmla="*/ 1386800 h 1849426" name="connsiteY303"/>
                <a:gd fmla="*/ 4674329 w 6386648" name="connsiteX304"/>
                <a:gd fmla="*/ 1368775 h 1849426" name="connsiteY304"/>
                <a:gd fmla="*/ 1526067 w 6386648" name="connsiteX305"/>
                <a:gd fmla="*/ 1368775 h 1849426" name="connsiteY305"/>
                <a:gd fmla="*/ 1544091 w 6386648" name="connsiteX306"/>
                <a:gd fmla="*/ 1386800 h 1849426" name="connsiteY306"/>
                <a:gd fmla="*/ 1526067 w 6386648" name="connsiteX307"/>
                <a:gd fmla="*/ 1404824 h 1849426" name="connsiteY307"/>
                <a:gd fmla="*/ 1508042 w 6386648" name="connsiteX308"/>
                <a:gd fmla="*/ 1386800 h 1849426" name="connsiteY308"/>
                <a:gd fmla="*/ 1526067 w 6386648" name="connsiteX309"/>
                <a:gd fmla="*/ 1368775 h 1849426" name="connsiteY309"/>
                <a:gd fmla="*/ 1369854 w 6386648" name="connsiteX310"/>
                <a:gd fmla="*/ 1368775 h 1849426" name="connsiteY310"/>
                <a:gd fmla="*/ 1387879 w 6386648" name="connsiteX311"/>
                <a:gd fmla="*/ 1386800 h 1849426" name="connsiteY311"/>
                <a:gd fmla="*/ 1369854 w 6386648" name="connsiteX312"/>
                <a:gd fmla="*/ 1404824 h 1849426" name="connsiteY312"/>
                <a:gd fmla="*/ 1351830 w 6386648" name="connsiteX313"/>
                <a:gd fmla="*/ 1386800 h 1849426" name="connsiteY313"/>
                <a:gd fmla="*/ 1369854 w 6386648" name="connsiteX314"/>
                <a:gd fmla="*/ 1368775 h 1849426" name="connsiteY314"/>
                <a:gd fmla="*/ 3418628 w 6386648" name="connsiteX315"/>
                <a:gd fmla="*/ 1362767 h 1849426" name="connsiteY315"/>
                <a:gd fmla="*/ 3436653 w 6386648" name="connsiteX316"/>
                <a:gd fmla="*/ 1380791 h 1849426" name="connsiteY316"/>
                <a:gd fmla="*/ 3418628 w 6386648" name="connsiteX317"/>
                <a:gd fmla="*/ 1398816 h 1849426" name="connsiteY317"/>
                <a:gd fmla="*/ 3400604 w 6386648" name="connsiteX318"/>
                <a:gd fmla="*/ 1380791 h 1849426" name="connsiteY318"/>
                <a:gd fmla="*/ 3418628 w 6386648" name="connsiteX319"/>
                <a:gd fmla="*/ 1362767 h 1849426" name="connsiteY319"/>
                <a:gd fmla="*/ 1147553 w 6386648" name="connsiteX320"/>
                <a:gd fmla="*/ 1362767 h 1849426" name="connsiteY320"/>
                <a:gd fmla="*/ 1165578 w 6386648" name="connsiteX321"/>
                <a:gd fmla="*/ 1380791 h 1849426" name="connsiteY321"/>
                <a:gd fmla="*/ 1147553 w 6386648" name="connsiteX322"/>
                <a:gd fmla="*/ 1398816 h 1849426" name="connsiteY322"/>
                <a:gd fmla="*/ 1129529 w 6386648" name="connsiteX323"/>
                <a:gd fmla="*/ 1380791 h 1849426" name="connsiteY323"/>
                <a:gd fmla="*/ 1147553 w 6386648" name="connsiteX324"/>
                <a:gd fmla="*/ 1362767 h 1849426" name="connsiteY324"/>
                <a:gd fmla="*/ 3646937 w 6386648" name="connsiteX325"/>
                <a:gd fmla="*/ 1356759 h 1849426" name="connsiteY325"/>
                <a:gd fmla="*/ 3664962 w 6386648" name="connsiteX326"/>
                <a:gd fmla="*/ 1374783 h 1849426" name="connsiteY326"/>
                <a:gd fmla="*/ 3646937 w 6386648" name="connsiteX327"/>
                <a:gd fmla="*/ 1392808 h 1849426" name="connsiteY327"/>
                <a:gd fmla="*/ 3628912 w 6386648" name="connsiteX328"/>
                <a:gd fmla="*/ 1374783 h 1849426" name="connsiteY328"/>
                <a:gd fmla="*/ 3646937 w 6386648" name="connsiteX329"/>
                <a:gd fmla="*/ 1356759 h 1849426" name="connsiteY329"/>
                <a:gd fmla="*/ 1946636 w 6386648" name="connsiteX330"/>
                <a:gd fmla="*/ 1356759 h 1849426" name="connsiteY330"/>
                <a:gd fmla="*/ 1964660 w 6386648" name="connsiteX331"/>
                <a:gd fmla="*/ 1374783 h 1849426" name="connsiteY331"/>
                <a:gd fmla="*/ 1946636 w 6386648" name="connsiteX332"/>
                <a:gd fmla="*/ 1392808 h 1849426" name="connsiteY332"/>
                <a:gd fmla="*/ 1928611 w 6386648" name="connsiteX333"/>
                <a:gd fmla="*/ 1374783 h 1849426" name="connsiteY333"/>
                <a:gd fmla="*/ 1946636 w 6386648" name="connsiteX334"/>
                <a:gd fmla="*/ 1356759 h 1849426" name="connsiteY334"/>
                <a:gd fmla="*/ 1658245 w 6386648" name="connsiteX335"/>
                <a:gd fmla="*/ 1350751 h 1849426" name="connsiteY335"/>
                <a:gd fmla="*/ 1676270 w 6386648" name="connsiteX336"/>
                <a:gd fmla="*/ 1368775 h 1849426" name="connsiteY336"/>
                <a:gd fmla="*/ 1658245 w 6386648" name="connsiteX337"/>
                <a:gd fmla="*/ 1386800 h 1849426" name="connsiteY337"/>
                <a:gd fmla="*/ 1640221 w 6386648" name="connsiteX338"/>
                <a:gd fmla="*/ 1368775 h 1849426" name="connsiteY338"/>
                <a:gd fmla="*/ 1658245 w 6386648" name="connsiteX339"/>
                <a:gd fmla="*/ 1350751 h 1849426" name="connsiteY339"/>
                <a:gd fmla="*/ 3929320 w 6386648" name="connsiteX340"/>
                <a:gd fmla="*/ 1344743 h 1849426" name="connsiteY340"/>
                <a:gd fmla="*/ 3947345 w 6386648" name="connsiteX341"/>
                <a:gd fmla="*/ 1362767 h 1849426" name="connsiteY341"/>
                <a:gd fmla="*/ 3929320 w 6386648" name="connsiteX342"/>
                <a:gd fmla="*/ 1380792 h 1849426" name="connsiteY342"/>
                <a:gd fmla="*/ 3911296 w 6386648" name="connsiteX343"/>
                <a:gd fmla="*/ 1362767 h 1849426" name="connsiteY343"/>
                <a:gd fmla="*/ 3929320 w 6386648" name="connsiteX344"/>
                <a:gd fmla="*/ 1344743 h 1849426" name="connsiteY344"/>
                <a:gd fmla="*/ 3088181 w 6386648" name="connsiteX345"/>
                <a:gd fmla="*/ 1344743 h 1849426" name="connsiteY345"/>
                <a:gd fmla="*/ 3106206 w 6386648" name="connsiteX346"/>
                <a:gd fmla="*/ 1362767 h 1849426" name="connsiteY346"/>
                <a:gd fmla="*/ 3088181 w 6386648" name="connsiteX347"/>
                <a:gd fmla="*/ 1380792 h 1849426" name="connsiteY347"/>
                <a:gd fmla="*/ 3070157 w 6386648" name="connsiteX348"/>
                <a:gd fmla="*/ 1362767 h 1849426" name="connsiteY348"/>
                <a:gd fmla="*/ 3088181 w 6386648" name="connsiteX349"/>
                <a:gd fmla="*/ 1344743 h 1849426" name="connsiteY349"/>
                <a:gd fmla="*/ 853154 w 6386648" name="connsiteX350"/>
                <a:gd fmla="*/ 1344743 h 1849426" name="connsiteY350"/>
                <a:gd fmla="*/ 871179 w 6386648" name="connsiteX351"/>
                <a:gd fmla="*/ 1362767 h 1849426" name="connsiteY351"/>
                <a:gd fmla="*/ 853154 w 6386648" name="connsiteX352"/>
                <a:gd fmla="*/ 1380792 h 1849426" name="connsiteY352"/>
                <a:gd fmla="*/ 835130 w 6386648" name="connsiteX353"/>
                <a:gd fmla="*/ 1362767 h 1849426" name="connsiteY353"/>
                <a:gd fmla="*/ 853154 w 6386648" name="connsiteX354"/>
                <a:gd fmla="*/ 1344743 h 1849426" name="connsiteY354"/>
                <a:gd fmla="*/ 4283800 w 6386648" name="connsiteX355"/>
                <a:gd fmla="*/ 1326718 h 1849426" name="connsiteY355"/>
                <a:gd fmla="*/ 4301825 w 6386648" name="connsiteX356"/>
                <a:gd fmla="*/ 1344742 h 1849426" name="connsiteY356"/>
                <a:gd fmla="*/ 4283800 w 6386648" name="connsiteX357"/>
                <a:gd fmla="*/ 1362767 h 1849426" name="connsiteY357"/>
                <a:gd fmla="*/ 4265776 w 6386648" name="connsiteX358"/>
                <a:gd fmla="*/ 1344742 h 1849426" name="connsiteY358"/>
                <a:gd fmla="*/ 4283800 w 6386648" name="connsiteX359"/>
                <a:gd fmla="*/ 1326718 h 1849426" name="connsiteY359"/>
                <a:gd fmla="*/ 3815165 w 6386648" name="connsiteX360"/>
                <a:gd fmla="*/ 1326718 h 1849426" name="connsiteY360"/>
                <a:gd fmla="*/ 3833190 w 6386648" name="connsiteX361"/>
                <a:gd fmla="*/ 1344742 h 1849426" name="connsiteY361"/>
                <a:gd fmla="*/ 3815165 w 6386648" name="connsiteX362"/>
                <a:gd fmla="*/ 1362767 h 1849426" name="connsiteY362"/>
                <a:gd fmla="*/ 3797141 w 6386648" name="connsiteX363"/>
                <a:gd fmla="*/ 1344742 h 1849426" name="connsiteY363"/>
                <a:gd fmla="*/ 3815165 w 6386648" name="connsiteX364"/>
                <a:gd fmla="*/ 1326718 h 1849426" name="connsiteY364"/>
                <a:gd fmla="*/ 2980034 w 6386648" name="connsiteX365"/>
                <a:gd fmla="*/ 1326718 h 1849426" name="connsiteY365"/>
                <a:gd fmla="*/ 2998059 w 6386648" name="connsiteX366"/>
                <a:gd fmla="*/ 1344742 h 1849426" name="connsiteY366"/>
                <a:gd fmla="*/ 2980034 w 6386648" name="connsiteX367"/>
                <a:gd fmla="*/ 1362767 h 1849426" name="connsiteY367"/>
                <a:gd fmla="*/ 2962010 w 6386648" name="connsiteX368"/>
                <a:gd fmla="*/ 1344742 h 1849426" name="connsiteY368"/>
                <a:gd fmla="*/ 2980034 w 6386648" name="connsiteX369"/>
                <a:gd fmla="*/ 1326718 h 1849426" name="connsiteY369"/>
                <a:gd fmla="*/ 594806 w 6386648" name="connsiteX370"/>
                <a:gd fmla="*/ 1326718 h 1849426" name="connsiteY370"/>
                <a:gd fmla="*/ 612830 w 6386648" name="connsiteX371"/>
                <a:gd fmla="*/ 1344742 h 1849426" name="connsiteY371"/>
                <a:gd fmla="*/ 594806 w 6386648" name="connsiteX372"/>
                <a:gd fmla="*/ 1362767 h 1849426" name="connsiteY372"/>
                <a:gd fmla="*/ 576781 w 6386648" name="connsiteX373"/>
                <a:gd fmla="*/ 1344742 h 1849426" name="connsiteY373"/>
                <a:gd fmla="*/ 594806 w 6386648" name="connsiteX374"/>
                <a:gd fmla="*/ 1326718 h 1849426" name="connsiteY374"/>
                <a:gd fmla="*/ 4836548 w 6386648" name="connsiteX375"/>
                <a:gd fmla="*/ 1314702 h 1849426" name="connsiteY375"/>
                <a:gd fmla="*/ 4854573 w 6386648" name="connsiteX376"/>
                <a:gd fmla="*/ 1332726 h 1849426" name="connsiteY376"/>
                <a:gd fmla="*/ 4836548 w 6386648" name="connsiteX377"/>
                <a:gd fmla="*/ 1350751 h 1849426" name="connsiteY377"/>
                <a:gd fmla="*/ 4818524 w 6386648" name="connsiteX378"/>
                <a:gd fmla="*/ 1332726 h 1849426" name="connsiteY378"/>
                <a:gd fmla="*/ 4836548 w 6386648" name="connsiteX379"/>
                <a:gd fmla="*/ 1314702 h 1849426" name="connsiteY379"/>
                <a:gd fmla="*/ 4980743 w 6386648" name="connsiteX380"/>
                <a:gd fmla="*/ 1308694 h 1849426" name="connsiteY380"/>
                <a:gd fmla="*/ 4998768 w 6386648" name="connsiteX381"/>
                <a:gd fmla="*/ 1326719 h 1849426" name="connsiteY381"/>
                <a:gd fmla="*/ 4980743 w 6386648" name="connsiteX382"/>
                <a:gd fmla="*/ 1344743 h 1849426" name="connsiteY382"/>
                <a:gd fmla="*/ 4962719 w 6386648" name="connsiteX383"/>
                <a:gd fmla="*/ 1326719 h 1849426" name="connsiteY383"/>
                <a:gd fmla="*/ 4980743 w 6386648" name="connsiteX384"/>
                <a:gd fmla="*/ 1308694 h 1849426" name="connsiteY384"/>
                <a:gd fmla="*/ 2871888 w 6386648" name="connsiteX385"/>
                <a:gd fmla="*/ 1302686 h 1849426" name="connsiteY385"/>
                <a:gd fmla="*/ 2889913 w 6386648" name="connsiteX386"/>
                <a:gd fmla="*/ 1320710 h 1849426" name="connsiteY386"/>
                <a:gd fmla="*/ 2871888 w 6386648" name="connsiteX387"/>
                <a:gd fmla="*/ 1338735 h 1849426" name="connsiteY387"/>
                <a:gd fmla="*/ 2853864 w 6386648" name="connsiteX388"/>
                <a:gd fmla="*/ 1320710 h 1849426" name="connsiteY388"/>
                <a:gd fmla="*/ 2871888 w 6386648" name="connsiteX389"/>
                <a:gd fmla="*/ 1302686 h 1849426" name="connsiteY389"/>
                <a:gd fmla="*/ 2102847 w 6386648" name="connsiteX390"/>
                <a:gd fmla="*/ 1302686 h 1849426" name="connsiteY390"/>
                <a:gd fmla="*/ 2120872 w 6386648" name="connsiteX391"/>
                <a:gd fmla="*/ 1320710 h 1849426" name="connsiteY391"/>
                <a:gd fmla="*/ 2102847 w 6386648" name="connsiteX392"/>
                <a:gd fmla="*/ 1338735 h 1849426" name="connsiteY392"/>
                <a:gd fmla="*/ 2084823 w 6386648" name="connsiteX393"/>
                <a:gd fmla="*/ 1320710 h 1849426" name="connsiteY393"/>
                <a:gd fmla="*/ 2102847 w 6386648" name="connsiteX394"/>
                <a:gd fmla="*/ 1302686 h 1849426" name="connsiteY394"/>
                <a:gd fmla="*/ 1273724 w 6386648" name="connsiteX395"/>
                <a:gd fmla="*/ 1302686 h 1849426" name="connsiteY395"/>
                <a:gd fmla="*/ 1291749 w 6386648" name="connsiteX396"/>
                <a:gd fmla="*/ 1320710 h 1849426" name="connsiteY396"/>
                <a:gd fmla="*/ 1273724 w 6386648" name="connsiteX397"/>
                <a:gd fmla="*/ 1338735 h 1849426" name="connsiteY397"/>
                <a:gd fmla="*/ 1255700 w 6386648" name="connsiteX398"/>
                <a:gd fmla="*/ 1320710 h 1849426" name="connsiteY398"/>
                <a:gd fmla="*/ 1273724 w 6386648" name="connsiteX399"/>
                <a:gd fmla="*/ 1302686 h 1849426" name="connsiteY399"/>
                <a:gd fmla="*/ 1033398 w 6386648" name="connsiteX400"/>
                <a:gd fmla="*/ 1302686 h 1849426" name="connsiteY400"/>
                <a:gd fmla="*/ 1051423 w 6386648" name="connsiteX401"/>
                <a:gd fmla="*/ 1320710 h 1849426" name="connsiteY401"/>
                <a:gd fmla="*/ 1033398 w 6386648" name="connsiteX402"/>
                <a:gd fmla="*/ 1338735 h 1849426" name="connsiteY402"/>
                <a:gd fmla="*/ 1015374 w 6386648" name="connsiteX403"/>
                <a:gd fmla="*/ 1320710 h 1849426" name="connsiteY403"/>
                <a:gd fmla="*/ 1033398 w 6386648" name="connsiteX404"/>
                <a:gd fmla="*/ 1302686 h 1849426" name="connsiteY404"/>
                <a:gd fmla="*/ 4548158 w 6386648" name="connsiteX405"/>
                <a:gd fmla="*/ 1296678 h 1849426" name="connsiteY405"/>
                <a:gd fmla="*/ 4566183 w 6386648" name="connsiteX406"/>
                <a:gd fmla="*/ 1314702 h 1849426" name="connsiteY406"/>
                <a:gd fmla="*/ 4548158 w 6386648" name="connsiteX407"/>
                <a:gd fmla="*/ 1332727 h 1849426" name="connsiteY407"/>
                <a:gd fmla="*/ 4530133 w 6386648" name="connsiteX408"/>
                <a:gd fmla="*/ 1314702 h 1849426" name="connsiteY408"/>
                <a:gd fmla="*/ 4548158 w 6386648" name="connsiteX409"/>
                <a:gd fmla="*/ 1296678 h 1849426" name="connsiteY409"/>
                <a:gd fmla="*/ 3520767 w 6386648" name="connsiteX410"/>
                <a:gd fmla="*/ 1290670 h 1849426" name="connsiteY410"/>
                <a:gd fmla="*/ 3538792 w 6386648" name="connsiteX411"/>
                <a:gd fmla="*/ 1308694 h 1849426" name="connsiteY411"/>
                <a:gd fmla="*/ 3520767 w 6386648" name="connsiteX412"/>
                <a:gd fmla="*/ 1326719 h 1849426" name="connsiteY412"/>
                <a:gd fmla="*/ 3502743 w 6386648" name="connsiteX413"/>
                <a:gd fmla="*/ 1308694 h 1849426" name="connsiteY413"/>
                <a:gd fmla="*/ 3520767 w 6386648" name="connsiteX414"/>
                <a:gd fmla="*/ 1290670 h 1849426" name="connsiteY414"/>
                <a:gd fmla="*/ 3244392 w 6386648" name="connsiteX415"/>
                <a:gd fmla="*/ 1290670 h 1849426" name="connsiteY415"/>
                <a:gd fmla="*/ 3262417 w 6386648" name="connsiteX416"/>
                <a:gd fmla="*/ 1308694 h 1849426" name="connsiteY416"/>
                <a:gd fmla="*/ 3244392 w 6386648" name="connsiteX417"/>
                <a:gd fmla="*/ 1326719 h 1849426" name="connsiteY417"/>
                <a:gd fmla="*/ 3226368 w 6386648" name="connsiteX418"/>
                <a:gd fmla="*/ 1308694 h 1849426" name="connsiteY418"/>
                <a:gd fmla="*/ 3244392 w 6386648" name="connsiteX419"/>
                <a:gd fmla="*/ 1290670 h 1849426" name="connsiteY419"/>
                <a:gd fmla="*/ 757024 w 6386648" name="connsiteX420"/>
                <a:gd fmla="*/ 1290670 h 1849426" name="connsiteY420"/>
                <a:gd fmla="*/ 775049 w 6386648" name="connsiteX421"/>
                <a:gd fmla="*/ 1308694 h 1849426" name="connsiteY421"/>
                <a:gd fmla="*/ 757024 w 6386648" name="connsiteX422"/>
                <a:gd fmla="*/ 1326719 h 1849426" name="connsiteY422"/>
                <a:gd fmla="*/ 739000 w 6386648" name="connsiteX423"/>
                <a:gd fmla="*/ 1308694 h 1849426" name="connsiteY423"/>
                <a:gd fmla="*/ 757024 w 6386648" name="connsiteX424"/>
                <a:gd fmla="*/ 1290670 h 1849426" name="connsiteY424"/>
                <a:gd fmla="*/ 4427995 w 6386648" name="connsiteX425"/>
                <a:gd fmla="*/ 1284661 h 1849426" name="connsiteY425"/>
                <a:gd fmla="*/ 4446020 w 6386648" name="connsiteX426"/>
                <a:gd fmla="*/ 1302685 h 1849426" name="connsiteY426"/>
                <a:gd fmla="*/ 4427995 w 6386648" name="connsiteX427"/>
                <a:gd fmla="*/ 1320710 h 1849426" name="connsiteY427"/>
                <a:gd fmla="*/ 4409970 w 6386648" name="connsiteX428"/>
                <a:gd fmla="*/ 1302685 h 1849426" name="connsiteY428"/>
                <a:gd fmla="*/ 4427995 w 6386648" name="connsiteX429"/>
                <a:gd fmla="*/ 1284661 h 1849426" name="connsiteY429"/>
                <a:gd fmla="*/ 2763741 w 6386648" name="connsiteX430"/>
                <a:gd fmla="*/ 1278653 h 1849426" name="connsiteY430"/>
                <a:gd fmla="*/ 2781766 w 6386648" name="connsiteX431"/>
                <a:gd fmla="*/ 1296678 h 1849426" name="connsiteY431"/>
                <a:gd fmla="*/ 2763741 w 6386648" name="connsiteX432"/>
                <a:gd fmla="*/ 1314702 h 1849426" name="connsiteY432"/>
                <a:gd fmla="*/ 2745717 w 6386648" name="connsiteX433"/>
                <a:gd fmla="*/ 1296678 h 1849426" name="connsiteY433"/>
                <a:gd fmla="*/ 2763741 w 6386648" name="connsiteX434"/>
                <a:gd fmla="*/ 1278653 h 1849426" name="connsiteY434"/>
                <a:gd fmla="*/ 2217002 w 6386648" name="connsiteX435"/>
                <a:gd fmla="*/ 1272645 h 1849426" name="connsiteY435"/>
                <a:gd fmla="*/ 2235026 w 6386648" name="connsiteX436"/>
                <a:gd fmla="*/ 1290669 h 1849426" name="connsiteY436"/>
                <a:gd fmla="*/ 2217002 w 6386648" name="connsiteX437"/>
                <a:gd fmla="*/ 1308694 h 1849426" name="connsiteY437"/>
                <a:gd fmla="*/ 2198977 w 6386648" name="connsiteX438"/>
                <a:gd fmla="*/ 1290669 h 1849426" name="connsiteY438"/>
                <a:gd fmla="*/ 2217002 w 6386648" name="connsiteX439"/>
                <a:gd fmla="*/ 1272645 h 1849426" name="connsiteY439"/>
                <a:gd fmla="*/ 1874537 w 6386648" name="connsiteX440"/>
                <a:gd fmla="*/ 1272645 h 1849426" name="connsiteY440"/>
                <a:gd fmla="*/ 1892562 w 6386648" name="connsiteX441"/>
                <a:gd fmla="*/ 1290669 h 1849426" name="connsiteY441"/>
                <a:gd fmla="*/ 1874537 w 6386648" name="connsiteX442"/>
                <a:gd fmla="*/ 1308694 h 1849426" name="connsiteY442"/>
                <a:gd fmla="*/ 1856513 w 6386648" name="connsiteX443"/>
                <a:gd fmla="*/ 1290669 h 1849426" name="connsiteY443"/>
                <a:gd fmla="*/ 1874537 w 6386648" name="connsiteX444"/>
                <a:gd fmla="*/ 1272645 h 1849426" name="connsiteY444"/>
                <a:gd fmla="*/ 3376571 w 6386648" name="connsiteX445"/>
                <a:gd fmla="*/ 1266637 h 1849426" name="connsiteY445"/>
                <a:gd fmla="*/ 3394596 w 6386648" name="connsiteX446"/>
                <a:gd fmla="*/ 1284661 h 1849426" name="connsiteY446"/>
                <a:gd fmla="*/ 3376571 w 6386648" name="connsiteX447"/>
                <a:gd fmla="*/ 1302686 h 1849426" name="connsiteY447"/>
                <a:gd fmla="*/ 3358546 w 6386648" name="connsiteX448"/>
                <a:gd fmla="*/ 1284661 h 1849426" name="connsiteY448"/>
                <a:gd fmla="*/ 3376571 w 6386648" name="connsiteX449"/>
                <a:gd fmla="*/ 1266637 h 1849426" name="connsiteY449"/>
                <a:gd fmla="*/ 2643579 w 6386648" name="connsiteX450"/>
                <a:gd fmla="*/ 1266637 h 1849426" name="connsiteY450"/>
                <a:gd fmla="*/ 2661604 w 6386648" name="connsiteX451"/>
                <a:gd fmla="*/ 1284661 h 1849426" name="connsiteY451"/>
                <a:gd fmla="*/ 2643579 w 6386648" name="connsiteX452"/>
                <a:gd fmla="*/ 1302686 h 1849426" name="connsiteY452"/>
                <a:gd fmla="*/ 2625555 w 6386648" name="connsiteX453"/>
                <a:gd fmla="*/ 1284661 h 1849426" name="connsiteY453"/>
                <a:gd fmla="*/ 2643579 w 6386648" name="connsiteX454"/>
                <a:gd fmla="*/ 1266637 h 1849426" name="connsiteY454"/>
                <a:gd fmla="*/ 1754375 w 6386648" name="connsiteX455"/>
                <a:gd fmla="*/ 1266637 h 1849426" name="connsiteY455"/>
                <a:gd fmla="*/ 1772400 w 6386648" name="connsiteX456"/>
                <a:gd fmla="*/ 1284661 h 1849426" name="connsiteY456"/>
                <a:gd fmla="*/ 1754375 w 6386648" name="connsiteX457"/>
                <a:gd fmla="*/ 1302686 h 1849426" name="connsiteY457"/>
                <a:gd fmla="*/ 1736351 w 6386648" name="connsiteX458"/>
                <a:gd fmla="*/ 1284661 h 1849426" name="connsiteY458"/>
                <a:gd fmla="*/ 1754375 w 6386648" name="connsiteX459"/>
                <a:gd fmla="*/ 1266637 h 1849426" name="connsiteY459"/>
                <a:gd fmla="*/ 4740418 w 6386648" name="connsiteX460"/>
                <a:gd fmla="*/ 1260629 h 1849426" name="connsiteY460"/>
                <a:gd fmla="*/ 4758443 w 6386648" name="connsiteX461"/>
                <a:gd fmla="*/ 1278653 h 1849426" name="connsiteY461"/>
                <a:gd fmla="*/ 4740418 w 6386648" name="connsiteX462"/>
                <a:gd fmla="*/ 1296678 h 1849426" name="connsiteY462"/>
                <a:gd fmla="*/ 4722394 w 6386648" name="connsiteX463"/>
                <a:gd fmla="*/ 1278653 h 1849426" name="connsiteY463"/>
                <a:gd fmla="*/ 4740418 w 6386648" name="connsiteX464"/>
                <a:gd fmla="*/ 1260629 h 1849426" name="connsiteY464"/>
                <a:gd fmla="*/ 4103556 w 6386648" name="connsiteX465"/>
                <a:gd fmla="*/ 1260629 h 1849426" name="connsiteY465"/>
                <a:gd fmla="*/ 4121581 w 6386648" name="connsiteX466"/>
                <a:gd fmla="*/ 1278653 h 1849426" name="connsiteY466"/>
                <a:gd fmla="*/ 4103556 w 6386648" name="connsiteX467"/>
                <a:gd fmla="*/ 1296678 h 1849426" name="connsiteY467"/>
                <a:gd fmla="*/ 4085532 w 6386648" name="connsiteX468"/>
                <a:gd fmla="*/ 1278653 h 1849426" name="connsiteY468"/>
                <a:gd fmla="*/ 4103556 w 6386648" name="connsiteX469"/>
                <a:gd fmla="*/ 1260629 h 1849426" name="connsiteY469"/>
                <a:gd fmla="*/ 3725043 w 6386648" name="connsiteX470"/>
                <a:gd fmla="*/ 1260629 h 1849426" name="connsiteY470"/>
                <a:gd fmla="*/ 3743068 w 6386648" name="connsiteX471"/>
                <a:gd fmla="*/ 1278653 h 1849426" name="connsiteY471"/>
                <a:gd fmla="*/ 3725043 w 6386648" name="connsiteX472"/>
                <a:gd fmla="*/ 1296678 h 1849426" name="connsiteY472"/>
                <a:gd fmla="*/ 3707019 w 6386648" name="connsiteX473"/>
                <a:gd fmla="*/ 1278653 h 1849426" name="connsiteY473"/>
                <a:gd fmla="*/ 3725043 w 6386648" name="connsiteX474"/>
                <a:gd fmla="*/ 1260629 h 1849426" name="connsiteY474"/>
                <a:gd fmla="*/ 1405904 w 6386648" name="connsiteX475"/>
                <a:gd fmla="*/ 1260629 h 1849426" name="connsiteY475"/>
                <a:gd fmla="*/ 1423928 w 6386648" name="connsiteX476"/>
                <a:gd fmla="*/ 1278653 h 1849426" name="connsiteY476"/>
                <a:gd fmla="*/ 1405904 w 6386648" name="connsiteX477"/>
                <a:gd fmla="*/ 1296678 h 1849426" name="connsiteY477"/>
                <a:gd fmla="*/ 1387879 w 6386648" name="connsiteX478"/>
                <a:gd fmla="*/ 1278653 h 1849426" name="connsiteY478"/>
                <a:gd fmla="*/ 1405904 w 6386648" name="connsiteX479"/>
                <a:gd fmla="*/ 1260629 h 1849426" name="connsiteY479"/>
                <a:gd fmla="*/ 492666 w 6386648" name="connsiteX480"/>
                <a:gd fmla="*/ 1260629 h 1849426" name="connsiteY480"/>
                <a:gd fmla="*/ 510691 w 6386648" name="connsiteX481"/>
                <a:gd fmla="*/ 1278653 h 1849426" name="connsiteY481"/>
                <a:gd fmla="*/ 492666 w 6386648" name="connsiteX482"/>
                <a:gd fmla="*/ 1296678 h 1849426" name="connsiteY482"/>
                <a:gd fmla="*/ 474642 w 6386648" name="connsiteX483"/>
                <a:gd fmla="*/ 1278653 h 1849426" name="connsiteY483"/>
                <a:gd fmla="*/ 492666 w 6386648" name="connsiteX484"/>
                <a:gd fmla="*/ 1260629 h 1849426" name="connsiteY484"/>
                <a:gd fmla="*/ 4229726 w 6386648" name="connsiteX485"/>
                <a:gd fmla="*/ 1248613 h 1849426" name="connsiteY485"/>
                <a:gd fmla="*/ 4247751 w 6386648" name="connsiteX486"/>
                <a:gd fmla="*/ 1266638 h 1849426" name="connsiteY486"/>
                <a:gd fmla="*/ 4229726 w 6386648" name="connsiteX487"/>
                <a:gd fmla="*/ 1284662 h 1849426" name="connsiteY487"/>
                <a:gd fmla="*/ 4211702 w 6386648" name="connsiteX488"/>
                <a:gd fmla="*/ 1266638 h 1849426" name="connsiteY488"/>
                <a:gd fmla="*/ 4229726 w 6386648" name="connsiteX489"/>
                <a:gd fmla="*/ 1248613 h 1849426" name="connsiteY489"/>
                <a:gd fmla="*/ 2439302 w 6386648" name="connsiteX490"/>
                <a:gd fmla="*/ 1248613 h 1849426" name="connsiteY490"/>
                <a:gd fmla="*/ 2457327 w 6386648" name="connsiteX491"/>
                <a:gd fmla="*/ 1266638 h 1849426" name="connsiteY491"/>
                <a:gd fmla="*/ 2439302 w 6386648" name="connsiteX492"/>
                <a:gd fmla="*/ 1284662 h 1849426" name="connsiteY492"/>
                <a:gd fmla="*/ 2421278 w 6386648" name="connsiteX493"/>
                <a:gd fmla="*/ 1266638 h 1849426" name="connsiteY493"/>
                <a:gd fmla="*/ 2439302 w 6386648" name="connsiteX494"/>
                <a:gd fmla="*/ 1248613 h 1849426" name="connsiteY494"/>
                <a:gd fmla="*/ 2337165 w 6386648" name="connsiteX495"/>
                <a:gd fmla="*/ 1248613 h 1849426" name="connsiteY495"/>
                <a:gd fmla="*/ 2355189 w 6386648" name="connsiteX496"/>
                <a:gd fmla="*/ 1266638 h 1849426" name="connsiteY496"/>
                <a:gd fmla="*/ 2337165 w 6386648" name="connsiteX497"/>
                <a:gd fmla="*/ 1284662 h 1849426" name="connsiteY497"/>
                <a:gd fmla="*/ 2319140 w 6386648" name="connsiteX498"/>
                <a:gd fmla="*/ 1266638 h 1849426" name="connsiteY498"/>
                <a:gd fmla="*/ 2337165 w 6386648" name="connsiteX499"/>
                <a:gd fmla="*/ 1248613 h 1849426" name="connsiteY499"/>
                <a:gd fmla="*/ 2012725 w 6386648" name="connsiteX500"/>
                <a:gd fmla="*/ 1248613 h 1849426" name="connsiteY500"/>
                <a:gd fmla="*/ 2030750 w 6386648" name="connsiteX501"/>
                <a:gd fmla="*/ 1266638 h 1849426" name="connsiteY501"/>
                <a:gd fmla="*/ 2012725 w 6386648" name="connsiteX502"/>
                <a:gd fmla="*/ 1284662 h 1849426" name="connsiteY502"/>
                <a:gd fmla="*/ 1994701 w 6386648" name="connsiteX503"/>
                <a:gd fmla="*/ 1266638 h 1849426" name="connsiteY503"/>
                <a:gd fmla="*/ 2012725 w 6386648" name="connsiteX504"/>
                <a:gd fmla="*/ 1248613 h 1849426" name="connsiteY504"/>
                <a:gd fmla="*/ 1165578 w 6386648" name="connsiteX505"/>
                <a:gd fmla="*/ 1248613 h 1849426" name="connsiteY505"/>
                <a:gd fmla="*/ 1183602 w 6386648" name="connsiteX506"/>
                <a:gd fmla="*/ 1266638 h 1849426" name="connsiteY506"/>
                <a:gd fmla="*/ 1165578 w 6386648" name="connsiteX507"/>
                <a:gd fmla="*/ 1284662 h 1849426" name="connsiteY507"/>
                <a:gd fmla="*/ 1147553 w 6386648" name="connsiteX508"/>
                <a:gd fmla="*/ 1266638 h 1849426" name="connsiteY508"/>
                <a:gd fmla="*/ 1165578 w 6386648" name="connsiteX509"/>
                <a:gd fmla="*/ 1248613 h 1849426" name="connsiteY509"/>
                <a:gd fmla="*/ 3989401 w 6386648" name="connsiteX510"/>
                <a:gd fmla="*/ 1242605 h 1849426" name="connsiteY510"/>
                <a:gd fmla="*/ 4007426 w 6386648" name="connsiteX511"/>
                <a:gd fmla="*/ 1260629 h 1849426" name="connsiteY511"/>
                <a:gd fmla="*/ 3989401 w 6386648" name="connsiteX512"/>
                <a:gd fmla="*/ 1278654 h 1849426" name="connsiteY512"/>
                <a:gd fmla="*/ 3971377 w 6386648" name="connsiteX513"/>
                <a:gd fmla="*/ 1260629 h 1849426" name="connsiteY513"/>
                <a:gd fmla="*/ 3989401 w 6386648" name="connsiteX514"/>
                <a:gd fmla="*/ 1242605 h 1849426" name="connsiteY514"/>
                <a:gd fmla="*/ 1514049 w 6386648" name="connsiteX515"/>
                <a:gd fmla="*/ 1242605 h 1849426" name="connsiteY515"/>
                <a:gd fmla="*/ 1532074 w 6386648" name="connsiteX516"/>
                <a:gd fmla="*/ 1260629 h 1849426" name="connsiteY516"/>
                <a:gd fmla="*/ 1514049 w 6386648" name="connsiteX517"/>
                <a:gd fmla="*/ 1278654 h 1849426" name="connsiteY517"/>
                <a:gd fmla="*/ 1496025 w 6386648" name="connsiteX518"/>
                <a:gd fmla="*/ 1260629 h 1849426" name="connsiteY518"/>
                <a:gd fmla="*/ 1514049 w 6386648" name="connsiteX519"/>
                <a:gd fmla="*/ 1242605 h 1849426" name="connsiteY519"/>
                <a:gd fmla="*/ 3088181 w 6386648" name="connsiteX520"/>
                <a:gd fmla="*/ 1230588 h 1849426" name="connsiteY520"/>
                <a:gd fmla="*/ 3106206 w 6386648" name="connsiteX521"/>
                <a:gd fmla="*/ 1248612 h 1849426" name="connsiteY521"/>
                <a:gd fmla="*/ 3088181 w 6386648" name="connsiteX522"/>
                <a:gd fmla="*/ 1266637 h 1849426" name="connsiteY522"/>
                <a:gd fmla="*/ 3070157 w 6386648" name="connsiteX523"/>
                <a:gd fmla="*/ 1248612 h 1849426" name="connsiteY523"/>
                <a:gd fmla="*/ 3088181 w 6386648" name="connsiteX524"/>
                <a:gd fmla="*/ 1230588 h 1849426" name="connsiteY524"/>
                <a:gd fmla="*/ 895212 w 6386648" name="connsiteX525"/>
                <a:gd fmla="*/ 1230588 h 1849426" name="connsiteY525"/>
                <a:gd fmla="*/ 913236 w 6386648" name="connsiteX526"/>
                <a:gd fmla="*/ 1248612 h 1849426" name="connsiteY526"/>
                <a:gd fmla="*/ 895212 w 6386648" name="connsiteX527"/>
                <a:gd fmla="*/ 1266637 h 1849426" name="connsiteY527"/>
                <a:gd fmla="*/ 877187 w 6386648" name="connsiteX528"/>
                <a:gd fmla="*/ 1248612 h 1849426" name="connsiteY528"/>
                <a:gd fmla="*/ 895212 w 6386648" name="connsiteX529"/>
                <a:gd fmla="*/ 1230588 h 1849426" name="connsiteY529"/>
                <a:gd fmla="*/ 4626263 w 6386648" name="connsiteX530"/>
                <a:gd fmla="*/ 1224580 h 1849426" name="connsiteY530"/>
                <a:gd fmla="*/ 4644288 w 6386648" name="connsiteX531"/>
                <a:gd fmla="*/ 1242604 h 1849426" name="connsiteY531"/>
                <a:gd fmla="*/ 4626263 w 6386648" name="connsiteX532"/>
                <a:gd fmla="*/ 1260629 h 1849426" name="connsiteY532"/>
                <a:gd fmla="*/ 4608239 w 6386648" name="connsiteX533"/>
                <a:gd fmla="*/ 1242604 h 1849426" name="connsiteY533"/>
                <a:gd fmla="*/ 4626263 w 6386648" name="connsiteX534"/>
                <a:gd fmla="*/ 1224580 h 1849426" name="connsiteY534"/>
                <a:gd fmla="*/ 2547449 w 6386648" name="connsiteX535"/>
                <a:gd fmla="*/ 1224580 h 1849426" name="connsiteY535"/>
                <a:gd fmla="*/ 2565474 w 6386648" name="connsiteX536"/>
                <a:gd fmla="*/ 1242604 h 1849426" name="connsiteY536"/>
                <a:gd fmla="*/ 2547449 w 6386648" name="connsiteX537"/>
                <a:gd fmla="*/ 1260629 h 1849426" name="connsiteY537"/>
                <a:gd fmla="*/ 2529425 w 6386648" name="connsiteX538"/>
                <a:gd fmla="*/ 1242604 h 1849426" name="connsiteY538"/>
                <a:gd fmla="*/ 2547449 w 6386648" name="connsiteX539"/>
                <a:gd fmla="*/ 1224580 h 1849426" name="connsiteY539"/>
                <a:gd fmla="*/ 1628204 w 6386648" name="connsiteX540"/>
                <a:gd fmla="*/ 1224580 h 1849426" name="connsiteY540"/>
                <a:gd fmla="*/ 1646229 w 6386648" name="connsiteX541"/>
                <a:gd fmla="*/ 1242604 h 1849426" name="connsiteY541"/>
                <a:gd fmla="*/ 1628204 w 6386648" name="connsiteX542"/>
                <a:gd fmla="*/ 1260629 h 1849426" name="connsiteY542"/>
                <a:gd fmla="*/ 1610180 w 6386648" name="connsiteX543"/>
                <a:gd fmla="*/ 1242604 h 1849426" name="connsiteY543"/>
                <a:gd fmla="*/ 1628204 w 6386648" name="connsiteX544"/>
                <a:gd fmla="*/ 1224580 h 1849426" name="connsiteY544"/>
                <a:gd fmla="*/ 5052841 w 6386648" name="connsiteX545"/>
                <a:gd fmla="*/ 1212564 h 1849426" name="connsiteY545"/>
                <a:gd fmla="*/ 5070866 w 6386648" name="connsiteX546"/>
                <a:gd fmla="*/ 1230588 h 1849426" name="connsiteY546"/>
                <a:gd fmla="*/ 5052841 w 6386648" name="connsiteX547"/>
                <a:gd fmla="*/ 1248613 h 1849426" name="connsiteY547"/>
                <a:gd fmla="*/ 5034817 w 6386648" name="connsiteX548"/>
                <a:gd fmla="*/ 1230588 h 1849426" name="connsiteY548"/>
                <a:gd fmla="*/ 5052841 w 6386648" name="connsiteX549"/>
                <a:gd fmla="*/ 1212564 h 1849426" name="connsiteY549"/>
                <a:gd fmla="*/ 3845206 w 6386648" name="connsiteX550"/>
                <a:gd fmla="*/ 1206556 h 1849426" name="connsiteY550"/>
                <a:gd fmla="*/ 3863231 w 6386648" name="connsiteX551"/>
                <a:gd fmla="*/ 1224580 h 1849426" name="connsiteY551"/>
                <a:gd fmla="*/ 3845206 w 6386648" name="connsiteX552"/>
                <a:gd fmla="*/ 1242605 h 1849426" name="connsiteY552"/>
                <a:gd fmla="*/ 3827182 w 6386648" name="connsiteX553"/>
                <a:gd fmla="*/ 1224580 h 1849426" name="connsiteY553"/>
                <a:gd fmla="*/ 3845206 w 6386648" name="connsiteX554"/>
                <a:gd fmla="*/ 1206556 h 1849426" name="connsiteY554"/>
                <a:gd fmla="*/ 3604880 w 6386648" name="connsiteX555"/>
                <a:gd fmla="*/ 1206556 h 1849426" name="connsiteY555"/>
                <a:gd fmla="*/ 3622905 w 6386648" name="connsiteX556"/>
                <a:gd fmla="*/ 1224580 h 1849426" name="connsiteY556"/>
                <a:gd fmla="*/ 3604880 w 6386648" name="connsiteX557"/>
                <a:gd fmla="*/ 1242605 h 1849426" name="connsiteY557"/>
                <a:gd fmla="*/ 3586856 w 6386648" name="connsiteX558"/>
                <a:gd fmla="*/ 1224580 h 1849426" name="connsiteY558"/>
                <a:gd fmla="*/ 3604880 w 6386648" name="connsiteX559"/>
                <a:gd fmla="*/ 1206556 h 1849426" name="connsiteY559"/>
                <a:gd fmla="*/ 600813 w 6386648" name="connsiteX560"/>
                <a:gd fmla="*/ 1200548 h 1849426" name="connsiteY560"/>
                <a:gd fmla="*/ 618838 w 6386648" name="connsiteX561"/>
                <a:gd fmla="*/ 1218572 h 1849426" name="connsiteY561"/>
                <a:gd fmla="*/ 600813 w 6386648" name="connsiteX562"/>
                <a:gd fmla="*/ 1236597 h 1849426" name="connsiteY562"/>
                <a:gd fmla="*/ 582789 w 6386648" name="connsiteX563"/>
                <a:gd fmla="*/ 1218572 h 1849426" name="connsiteY563"/>
                <a:gd fmla="*/ 600813 w 6386648" name="connsiteX564"/>
                <a:gd fmla="*/ 1200548 h 1849426" name="connsiteY564"/>
                <a:gd fmla="*/ 2949994 w 6386648" name="connsiteX565"/>
                <a:gd fmla="*/ 1194539 h 1849426" name="connsiteY565"/>
                <a:gd fmla="*/ 2968019 w 6386648" name="connsiteX566"/>
                <a:gd fmla="*/ 1212563 h 1849426" name="connsiteY566"/>
                <a:gd fmla="*/ 2949994 w 6386648" name="connsiteX567"/>
                <a:gd fmla="*/ 1230588 h 1849426" name="connsiteY567"/>
                <a:gd fmla="*/ 2931970 w 6386648" name="connsiteX568"/>
                <a:gd fmla="*/ 1212563 h 1849426" name="connsiteY568"/>
                <a:gd fmla="*/ 2949994 w 6386648" name="connsiteX569"/>
                <a:gd fmla="*/ 1194539 h 1849426" name="connsiteY569"/>
                <a:gd fmla="*/ 1009366 w 6386648" name="connsiteX570"/>
                <a:gd fmla="*/ 1194539 h 1849426" name="connsiteY570"/>
                <a:gd fmla="*/ 1027391 w 6386648" name="connsiteX571"/>
                <a:gd fmla="*/ 1212563 h 1849426" name="connsiteY571"/>
                <a:gd fmla="*/ 1009366 w 6386648" name="connsiteX572"/>
                <a:gd fmla="*/ 1230588 h 1849426" name="connsiteY572"/>
                <a:gd fmla="*/ 991342 w 6386648" name="connsiteX573"/>
                <a:gd fmla="*/ 1212563 h 1849426" name="connsiteY573"/>
                <a:gd fmla="*/ 1009366 w 6386648" name="connsiteX574"/>
                <a:gd fmla="*/ 1194539 h 1849426" name="connsiteY574"/>
                <a:gd fmla="*/ 4932678 w 6386648" name="connsiteX575"/>
                <a:gd fmla="*/ 1188531 h 1849426" name="connsiteY575"/>
                <a:gd fmla="*/ 4950703 w 6386648" name="connsiteX576"/>
                <a:gd fmla="*/ 1206556 h 1849426" name="connsiteY576"/>
                <a:gd fmla="*/ 4932678 w 6386648" name="connsiteX577"/>
                <a:gd fmla="*/ 1224580 h 1849426" name="connsiteY577"/>
                <a:gd fmla="*/ 4914654 w 6386648" name="connsiteX578"/>
                <a:gd fmla="*/ 1206556 h 1849426" name="connsiteY578"/>
                <a:gd fmla="*/ 4932678 w 6386648" name="connsiteX579"/>
                <a:gd fmla="*/ 1188531 h 1849426" name="connsiteY579"/>
                <a:gd fmla="*/ 4361905 w 6386648" name="connsiteX580"/>
                <a:gd fmla="*/ 1188531 h 1849426" name="connsiteY580"/>
                <a:gd fmla="*/ 4379930 w 6386648" name="connsiteX581"/>
                <a:gd fmla="*/ 1206556 h 1849426" name="connsiteY581"/>
                <a:gd fmla="*/ 4361905 w 6386648" name="connsiteX582"/>
                <a:gd fmla="*/ 1224580 h 1849426" name="connsiteY582"/>
                <a:gd fmla="*/ 4343881 w 6386648" name="connsiteX583"/>
                <a:gd fmla="*/ 1206556 h 1849426" name="connsiteY583"/>
                <a:gd fmla="*/ 4361905 w 6386648" name="connsiteX584"/>
                <a:gd fmla="*/ 1188531 h 1849426" name="connsiteY584"/>
                <a:gd fmla="*/ 3220360 w 6386648" name="connsiteX585"/>
                <a:gd fmla="*/ 1188531 h 1849426" name="connsiteY585"/>
                <a:gd fmla="*/ 3238385 w 6386648" name="connsiteX586"/>
                <a:gd fmla="*/ 1206556 h 1849426" name="connsiteY586"/>
                <a:gd fmla="*/ 3220360 w 6386648" name="connsiteX587"/>
                <a:gd fmla="*/ 1224580 h 1849426" name="connsiteY587"/>
                <a:gd fmla="*/ 3202336 w 6386648" name="connsiteX588"/>
                <a:gd fmla="*/ 1206556 h 1849426" name="connsiteY588"/>
                <a:gd fmla="*/ 3220360 w 6386648" name="connsiteX589"/>
                <a:gd fmla="*/ 1188531 h 1849426" name="connsiteY589"/>
                <a:gd fmla="*/ 708959 w 6386648" name="connsiteX590"/>
                <a:gd fmla="*/ 1188531 h 1849426" name="connsiteY590"/>
                <a:gd fmla="*/ 726984 w 6386648" name="connsiteX591"/>
                <a:gd fmla="*/ 1206556 h 1849426" name="connsiteY591"/>
                <a:gd fmla="*/ 708959 w 6386648" name="connsiteX592"/>
                <a:gd fmla="*/ 1224580 h 1849426" name="connsiteY592"/>
                <a:gd fmla="*/ 690935 w 6386648" name="connsiteX593"/>
                <a:gd fmla="*/ 1206556 h 1849426" name="connsiteY593"/>
                <a:gd fmla="*/ 708959 w 6386648" name="connsiteX594"/>
                <a:gd fmla="*/ 1188531 h 1849426" name="connsiteY594"/>
                <a:gd fmla="*/ 4824532 w 6386648" name="connsiteX595"/>
                <a:gd fmla="*/ 1182523 h 1849426" name="connsiteY595"/>
                <a:gd fmla="*/ 4842557 w 6386648" name="connsiteX596"/>
                <a:gd fmla="*/ 1200547 h 1849426" name="connsiteY596"/>
                <a:gd fmla="*/ 4824532 w 6386648" name="connsiteX597"/>
                <a:gd fmla="*/ 1218572 h 1849426" name="connsiteY597"/>
                <a:gd fmla="*/ 4806508 w 6386648" name="connsiteX598"/>
                <a:gd fmla="*/ 1200547 h 1849426" name="connsiteY598"/>
                <a:gd fmla="*/ 4824532 w 6386648" name="connsiteX599"/>
                <a:gd fmla="*/ 1182523 h 1849426" name="connsiteY599"/>
                <a:gd fmla="*/ 1279732 w 6386648" name="connsiteX600"/>
                <a:gd fmla="*/ 1170507 h 1849426" name="connsiteY600"/>
                <a:gd fmla="*/ 1297757 w 6386648" name="connsiteX601"/>
                <a:gd fmla="*/ 1188531 h 1849426" name="connsiteY601"/>
                <a:gd fmla="*/ 1279732 w 6386648" name="connsiteX602"/>
                <a:gd fmla="*/ 1206556 h 1849426" name="connsiteY602"/>
                <a:gd fmla="*/ 1261708 w 6386648" name="connsiteX603"/>
                <a:gd fmla="*/ 1188531 h 1849426" name="connsiteY603"/>
                <a:gd fmla="*/ 1279732 w 6386648" name="connsiteX604"/>
                <a:gd fmla="*/ 1170507 h 1849426" name="connsiteY604"/>
                <a:gd fmla="*/ 3478710 w 6386648" name="connsiteX605"/>
                <a:gd fmla="*/ 1164499 h 1849426" name="connsiteY605"/>
                <a:gd fmla="*/ 3496735 w 6386648" name="connsiteX606"/>
                <a:gd fmla="*/ 1182523 h 1849426" name="connsiteY606"/>
                <a:gd fmla="*/ 3478710 w 6386648" name="connsiteX607"/>
                <a:gd fmla="*/ 1200548 h 1849426" name="connsiteY607"/>
                <a:gd fmla="*/ 3460686 w 6386648" name="connsiteX608"/>
                <a:gd fmla="*/ 1182523 h 1849426" name="connsiteY608"/>
                <a:gd fmla="*/ 3478710 w 6386648" name="connsiteX609"/>
                <a:gd fmla="*/ 1164499 h 1849426" name="connsiteY609"/>
                <a:gd fmla="*/ 2703660 w 6386648" name="connsiteX610"/>
                <a:gd fmla="*/ 1164499 h 1849426" name="connsiteY610"/>
                <a:gd fmla="*/ 2721685 w 6386648" name="connsiteX611"/>
                <a:gd fmla="*/ 1182523 h 1849426" name="connsiteY611"/>
                <a:gd fmla="*/ 2703660 w 6386648" name="connsiteX612"/>
                <a:gd fmla="*/ 1200548 h 1849426" name="connsiteY612"/>
                <a:gd fmla="*/ 2685636 w 6386648" name="connsiteX613"/>
                <a:gd fmla="*/ 1182523 h 1849426" name="connsiteY613"/>
                <a:gd fmla="*/ 2703660 w 6386648" name="connsiteX614"/>
                <a:gd fmla="*/ 1164499 h 1849426" name="connsiteY614"/>
                <a:gd fmla="*/ 4500093 w 6386648" name="connsiteX615"/>
                <a:gd fmla="*/ 1158491 h 1849426" name="connsiteY615"/>
                <a:gd fmla="*/ 4518118 w 6386648" name="connsiteX616"/>
                <a:gd fmla="*/ 1176516 h 1849426" name="connsiteY616"/>
                <a:gd fmla="*/ 4500093 w 6386648" name="connsiteX617"/>
                <a:gd fmla="*/ 1194540 h 1849426" name="connsiteY617"/>
                <a:gd fmla="*/ 4482069 w 6386648" name="connsiteX618"/>
                <a:gd fmla="*/ 1176516 h 1849426" name="connsiteY618"/>
                <a:gd fmla="*/ 4500093 w 6386648" name="connsiteX619"/>
                <a:gd fmla="*/ 1158491 h 1849426" name="connsiteY619"/>
                <a:gd fmla="*/ 4199686 w 6386648" name="connsiteX620"/>
                <a:gd fmla="*/ 1158491 h 1849426" name="connsiteY620"/>
                <a:gd fmla="*/ 4217711 w 6386648" name="connsiteX621"/>
                <a:gd fmla="*/ 1176516 h 1849426" name="connsiteY621"/>
                <a:gd fmla="*/ 4199686 w 6386648" name="connsiteX622"/>
                <a:gd fmla="*/ 1194540 h 1849426" name="connsiteY622"/>
                <a:gd fmla="*/ 4181662 w 6386648" name="connsiteX623"/>
                <a:gd fmla="*/ 1176516 h 1849426" name="connsiteY623"/>
                <a:gd fmla="*/ 4199686 w 6386648" name="connsiteX624"/>
                <a:gd fmla="*/ 1158491 h 1849426" name="connsiteY624"/>
                <a:gd fmla="*/ 2132887 w 6386648" name="connsiteX625"/>
                <a:gd fmla="*/ 1158491 h 1849426" name="connsiteY625"/>
                <a:gd fmla="*/ 2150912 w 6386648" name="connsiteX626"/>
                <a:gd fmla="*/ 1176516 h 1849426" name="connsiteY626"/>
                <a:gd fmla="*/ 2132887 w 6386648" name="connsiteX627"/>
                <a:gd fmla="*/ 1194540 h 1849426" name="connsiteY627"/>
                <a:gd fmla="*/ 2114863 w 6386648" name="connsiteX628"/>
                <a:gd fmla="*/ 1176516 h 1849426" name="connsiteY628"/>
                <a:gd fmla="*/ 2132887 w 6386648" name="connsiteX629"/>
                <a:gd fmla="*/ 1158491 h 1849426" name="connsiteY629"/>
                <a:gd fmla="*/ 1850505 w 6386648" name="connsiteX630"/>
                <a:gd fmla="*/ 1158491 h 1849426" name="connsiteY630"/>
                <a:gd fmla="*/ 1868530 w 6386648" name="connsiteX631"/>
                <a:gd fmla="*/ 1176516 h 1849426" name="connsiteY631"/>
                <a:gd fmla="*/ 1850505 w 6386648" name="connsiteX632"/>
                <a:gd fmla="*/ 1194540 h 1849426" name="connsiteY632"/>
                <a:gd fmla="*/ 1832481 w 6386648" name="connsiteX633"/>
                <a:gd fmla="*/ 1176516 h 1849426" name="connsiteY633"/>
                <a:gd fmla="*/ 1850505 w 6386648" name="connsiteX634"/>
                <a:gd fmla="*/ 1158491 h 1849426" name="connsiteY634"/>
                <a:gd fmla="*/ 3340522 w 6386648" name="connsiteX635"/>
                <a:gd fmla="*/ 1152483 h 1849426" name="connsiteY635"/>
                <a:gd fmla="*/ 3358547 w 6386648" name="connsiteX636"/>
                <a:gd fmla="*/ 1170507 h 1849426" name="connsiteY636"/>
                <a:gd fmla="*/ 3340522 w 6386648" name="connsiteX637"/>
                <a:gd fmla="*/ 1188532 h 1849426" name="connsiteY637"/>
                <a:gd fmla="*/ 3322498 w 6386648" name="connsiteX638"/>
                <a:gd fmla="*/ 1170507 h 1849426" name="connsiteY638"/>
                <a:gd fmla="*/ 3340522 w 6386648" name="connsiteX639"/>
                <a:gd fmla="*/ 1152483 h 1849426" name="connsiteY639"/>
                <a:gd fmla="*/ 2829831 w 6386648" name="connsiteX640"/>
                <a:gd fmla="*/ 1152483 h 1849426" name="connsiteY640"/>
                <a:gd fmla="*/ 2847856 w 6386648" name="connsiteX641"/>
                <a:gd fmla="*/ 1170507 h 1849426" name="connsiteY641"/>
                <a:gd fmla="*/ 2829831 w 6386648" name="connsiteX642"/>
                <a:gd fmla="*/ 1188532 h 1849426" name="connsiteY642"/>
                <a:gd fmla="*/ 2811807 w 6386648" name="connsiteX643"/>
                <a:gd fmla="*/ 1170507 h 1849426" name="connsiteY643"/>
                <a:gd fmla="*/ 2829831 w 6386648" name="connsiteX644"/>
                <a:gd fmla="*/ 1152483 h 1849426" name="connsiteY644"/>
                <a:gd fmla="*/ 2253050 w 6386648" name="connsiteX645"/>
                <a:gd fmla="*/ 1152483 h 1849426" name="connsiteY645"/>
                <a:gd fmla="*/ 2271075 w 6386648" name="connsiteX646"/>
                <a:gd fmla="*/ 1170507 h 1849426" name="connsiteY646"/>
                <a:gd fmla="*/ 2253050 w 6386648" name="connsiteX647"/>
                <a:gd fmla="*/ 1188532 h 1849426" name="connsiteY647"/>
                <a:gd fmla="*/ 2235026 w 6386648" name="connsiteX648"/>
                <a:gd fmla="*/ 1170507 h 1849426" name="connsiteY648"/>
                <a:gd fmla="*/ 2253050 w 6386648" name="connsiteX649"/>
                <a:gd fmla="*/ 1152483 h 1849426" name="connsiteY649"/>
                <a:gd fmla="*/ 1994700 w 6386648" name="connsiteX650"/>
                <a:gd fmla="*/ 1146474 h 1849426" name="connsiteY650"/>
                <a:gd fmla="*/ 2012725 w 6386648" name="connsiteX651"/>
                <a:gd fmla="*/ 1164498 h 1849426" name="connsiteY651"/>
                <a:gd fmla="*/ 1994700 w 6386648" name="connsiteX652"/>
                <a:gd fmla="*/ 1182523 h 1849426" name="connsiteY652"/>
                <a:gd fmla="*/ 1976676 w 6386648" name="connsiteX653"/>
                <a:gd fmla="*/ 1164498 h 1849426" name="connsiteY653"/>
                <a:gd fmla="*/ 1994700 w 6386648" name="connsiteX654"/>
                <a:gd fmla="*/ 1146474 h 1849426" name="connsiteY654"/>
                <a:gd fmla="*/ 1718326 w 6386648" name="connsiteX655"/>
                <a:gd fmla="*/ 1146474 h 1849426" name="connsiteY655"/>
                <a:gd fmla="*/ 1736351 w 6386648" name="connsiteX656"/>
                <a:gd fmla="*/ 1164498 h 1849426" name="connsiteY656"/>
                <a:gd fmla="*/ 1718326 w 6386648" name="connsiteX657"/>
                <a:gd fmla="*/ 1182523 h 1849426" name="connsiteY657"/>
                <a:gd fmla="*/ 1700302 w 6386648" name="connsiteX658"/>
                <a:gd fmla="*/ 1164498 h 1849426" name="connsiteY658"/>
                <a:gd fmla="*/ 1718326 w 6386648" name="connsiteX659"/>
                <a:gd fmla="*/ 1146474 h 1849426" name="connsiteY659"/>
                <a:gd fmla="*/ 1129529 w 6386648" name="connsiteX660"/>
                <a:gd fmla="*/ 1146474 h 1849426" name="connsiteY660"/>
                <a:gd fmla="*/ 1147554 w 6386648" name="connsiteX661"/>
                <a:gd fmla="*/ 1164498 h 1849426" name="connsiteY661"/>
                <a:gd fmla="*/ 1129529 w 6386648" name="connsiteX662"/>
                <a:gd fmla="*/ 1182523 h 1849426" name="connsiteY662"/>
                <a:gd fmla="*/ 1111505 w 6386648" name="connsiteX663"/>
                <a:gd fmla="*/ 1164498 h 1849426" name="connsiteY663"/>
                <a:gd fmla="*/ 1129529 w 6386648" name="connsiteX664"/>
                <a:gd fmla="*/ 1146474 h 1849426" name="connsiteY664"/>
                <a:gd fmla="*/ 498674 w 6386648" name="connsiteX665"/>
                <a:gd fmla="*/ 1140466 h 1849426" name="connsiteY665"/>
                <a:gd fmla="*/ 516699 w 6386648" name="connsiteX666"/>
                <a:gd fmla="*/ 1158490 h 1849426" name="connsiteY666"/>
                <a:gd fmla="*/ 498674 w 6386648" name="connsiteX667"/>
                <a:gd fmla="*/ 1176515 h 1849426" name="connsiteY667"/>
                <a:gd fmla="*/ 480650 w 6386648" name="connsiteX668"/>
                <a:gd fmla="*/ 1158490 h 1849426" name="connsiteY668"/>
                <a:gd fmla="*/ 498674 w 6386648" name="connsiteX669"/>
                <a:gd fmla="*/ 1140466 h 1849426" name="connsiteY669"/>
                <a:gd fmla="*/ 3707019 w 6386648" name="connsiteX670"/>
                <a:gd fmla="*/ 1134458 h 1849426" name="connsiteY670"/>
                <a:gd fmla="*/ 3725044 w 6386648" name="connsiteX671"/>
                <a:gd fmla="*/ 1152482 h 1849426" name="connsiteY671"/>
                <a:gd fmla="*/ 3707019 w 6386648" name="connsiteX672"/>
                <a:gd fmla="*/ 1170507 h 1849426" name="connsiteY672"/>
                <a:gd fmla="*/ 3688994 w 6386648" name="connsiteX673"/>
                <a:gd fmla="*/ 1152482 h 1849426" name="connsiteY673"/>
                <a:gd fmla="*/ 3707019 w 6386648" name="connsiteX674"/>
                <a:gd fmla="*/ 1134458 h 1849426" name="connsiteY674"/>
                <a:gd fmla="*/ 799081 w 6386648" name="connsiteX675"/>
                <a:gd fmla="*/ 1134458 h 1849426" name="connsiteY675"/>
                <a:gd fmla="*/ 817106 w 6386648" name="connsiteX676"/>
                <a:gd fmla="*/ 1152482 h 1849426" name="connsiteY676"/>
                <a:gd fmla="*/ 799081 w 6386648" name="connsiteX677"/>
                <a:gd fmla="*/ 1170507 h 1849426" name="connsiteY677"/>
                <a:gd fmla="*/ 781057 w 6386648" name="connsiteX678"/>
                <a:gd fmla="*/ 1152482 h 1849426" name="connsiteY678"/>
                <a:gd fmla="*/ 799081 w 6386648" name="connsiteX679"/>
                <a:gd fmla="*/ 1134458 h 1849426" name="connsiteY679"/>
                <a:gd fmla="*/ 384520 w 6386648" name="connsiteX680"/>
                <a:gd fmla="*/ 1134458 h 1849426" name="connsiteY680"/>
                <a:gd fmla="*/ 402545 w 6386648" name="connsiteX681"/>
                <a:gd fmla="*/ 1152482 h 1849426" name="connsiteY681"/>
                <a:gd fmla="*/ 384520 w 6386648" name="connsiteX682"/>
                <a:gd fmla="*/ 1170507 h 1849426" name="connsiteY682"/>
                <a:gd fmla="*/ 366496 w 6386648" name="connsiteX683"/>
                <a:gd fmla="*/ 1152482 h 1849426" name="connsiteY683"/>
                <a:gd fmla="*/ 384520 w 6386648" name="connsiteX684"/>
                <a:gd fmla="*/ 1134458 h 1849426" name="connsiteY684"/>
                <a:gd fmla="*/ 3935328 w 6386648" name="connsiteX685"/>
                <a:gd fmla="*/ 1128450 h 1849426" name="connsiteY685"/>
                <a:gd fmla="*/ 3953353 w 6386648" name="connsiteX686"/>
                <a:gd fmla="*/ 1146475 h 1849426" name="connsiteY686"/>
                <a:gd fmla="*/ 3935328 w 6386648" name="connsiteX687"/>
                <a:gd fmla="*/ 1164499 h 1849426" name="connsiteY687"/>
                <a:gd fmla="*/ 3917304 w 6386648" name="connsiteX688"/>
                <a:gd fmla="*/ 1146475 h 1849426" name="connsiteY688"/>
                <a:gd fmla="*/ 3935328 w 6386648" name="connsiteX689"/>
                <a:gd fmla="*/ 1128450 h 1849426" name="connsiteY689"/>
                <a:gd fmla="*/ 1514049 w 6386648" name="connsiteX690"/>
                <a:gd fmla="*/ 1128450 h 1849426" name="connsiteY690"/>
                <a:gd fmla="*/ 1532074 w 6386648" name="connsiteX691"/>
                <a:gd fmla="*/ 1146475 h 1849426" name="connsiteY691"/>
                <a:gd fmla="*/ 1514049 w 6386648" name="connsiteX692"/>
                <a:gd fmla="*/ 1164499 h 1849426" name="connsiteY692"/>
                <a:gd fmla="*/ 1496025 w 6386648" name="connsiteX693"/>
                <a:gd fmla="*/ 1146475 h 1849426" name="connsiteY693"/>
                <a:gd fmla="*/ 1514049 w 6386648" name="connsiteX694"/>
                <a:gd fmla="*/ 1128450 h 1849426" name="connsiteY694"/>
                <a:gd fmla="*/ 4650296 w 6386648" name="connsiteX695"/>
                <a:gd fmla="*/ 1122442 h 1849426" name="connsiteY695"/>
                <a:gd fmla="*/ 4668321 w 6386648" name="connsiteX696"/>
                <a:gd fmla="*/ 1140466 h 1849426" name="connsiteY696"/>
                <a:gd fmla="*/ 4650296 w 6386648" name="connsiteX697"/>
                <a:gd fmla="*/ 1158491 h 1849426" name="connsiteY697"/>
                <a:gd fmla="*/ 4632272 w 6386648" name="connsiteX698"/>
                <a:gd fmla="*/ 1140466 h 1849426" name="connsiteY698"/>
                <a:gd fmla="*/ 4650296 w 6386648" name="connsiteX699"/>
                <a:gd fmla="*/ 1122442 h 1849426" name="connsiteY699"/>
                <a:gd fmla="*/ 4073515 w 6386648" name="connsiteX700"/>
                <a:gd fmla="*/ 1122442 h 1849426" name="connsiteY700"/>
                <a:gd fmla="*/ 4091540 w 6386648" name="connsiteX701"/>
                <a:gd fmla="*/ 1140466 h 1849426" name="connsiteY701"/>
                <a:gd fmla="*/ 4073515 w 6386648" name="connsiteX702"/>
                <a:gd fmla="*/ 1158491 h 1849426" name="connsiteY702"/>
                <a:gd fmla="*/ 4055491 w 6386648" name="connsiteX703"/>
                <a:gd fmla="*/ 1140466 h 1849426" name="connsiteY703"/>
                <a:gd fmla="*/ 4073515 w 6386648" name="connsiteX704"/>
                <a:gd fmla="*/ 1122442 h 1849426" name="connsiteY704"/>
                <a:gd fmla="*/ 2475351 w 6386648" name="connsiteX705"/>
                <a:gd fmla="*/ 1122442 h 1849426" name="connsiteY705"/>
                <a:gd fmla="*/ 2493376 w 6386648" name="connsiteX706"/>
                <a:gd fmla="*/ 1140466 h 1849426" name="connsiteY706"/>
                <a:gd fmla="*/ 2475351 w 6386648" name="connsiteX707"/>
                <a:gd fmla="*/ 1158491 h 1849426" name="connsiteY707"/>
                <a:gd fmla="*/ 2457326 w 6386648" name="connsiteX708"/>
                <a:gd fmla="*/ 1140466 h 1849426" name="connsiteY708"/>
                <a:gd fmla="*/ 2475351 w 6386648" name="connsiteX709"/>
                <a:gd fmla="*/ 1122442 h 1849426" name="connsiteY709"/>
                <a:gd fmla="*/ 1393887 w 6386648" name="connsiteX710"/>
                <a:gd fmla="*/ 1122442 h 1849426" name="connsiteY710"/>
                <a:gd fmla="*/ 1411912 w 6386648" name="connsiteX711"/>
                <a:gd fmla="*/ 1140466 h 1849426" name="connsiteY711"/>
                <a:gd fmla="*/ 1393887 w 6386648" name="connsiteX712"/>
                <a:gd fmla="*/ 1158491 h 1849426" name="connsiteY712"/>
                <a:gd fmla="*/ 1375863 w 6386648" name="connsiteX713"/>
                <a:gd fmla="*/ 1140466 h 1849426" name="connsiteY713"/>
                <a:gd fmla="*/ 1393887 w 6386648" name="connsiteX714"/>
                <a:gd fmla="*/ 1122442 h 1849426" name="connsiteY714"/>
                <a:gd fmla="*/ 3058140 w 6386648" name="connsiteX715"/>
                <a:gd fmla="*/ 1116434 h 1849426" name="connsiteY715"/>
                <a:gd fmla="*/ 3076165 w 6386648" name="connsiteX716"/>
                <a:gd fmla="*/ 1134458 h 1849426" name="connsiteY716"/>
                <a:gd fmla="*/ 3058140 w 6386648" name="connsiteX717"/>
                <a:gd fmla="*/ 1152483 h 1849426" name="connsiteY717"/>
                <a:gd fmla="*/ 3040116 w 6386648" name="connsiteX718"/>
                <a:gd fmla="*/ 1134458 h 1849426" name="connsiteY718"/>
                <a:gd fmla="*/ 3058140 w 6386648" name="connsiteX719"/>
                <a:gd fmla="*/ 1116434 h 1849426" name="connsiteY719"/>
                <a:gd fmla="*/ 4800499 w 6386648" name="connsiteX720"/>
                <a:gd fmla="*/ 1092401 h 1849426" name="connsiteY720"/>
                <a:gd fmla="*/ 4818524 w 6386648" name="connsiteX721"/>
                <a:gd fmla="*/ 1110425 h 1849426" name="connsiteY721"/>
                <a:gd fmla="*/ 4800499 w 6386648" name="connsiteX722"/>
                <a:gd fmla="*/ 1128450 h 1849426" name="connsiteY722"/>
                <a:gd fmla="*/ 4782475 w 6386648" name="connsiteX723"/>
                <a:gd fmla="*/ 1110425 h 1849426" name="connsiteY723"/>
                <a:gd fmla="*/ 4800499 w 6386648" name="connsiteX724"/>
                <a:gd fmla="*/ 1092401 h 1849426" name="connsiteY724"/>
                <a:gd fmla="*/ 2349180 w 6386648" name="connsiteX725"/>
                <a:gd fmla="*/ 1092401 h 1849426" name="connsiteY725"/>
                <a:gd fmla="*/ 2367205 w 6386648" name="connsiteX726"/>
                <a:gd fmla="*/ 1110425 h 1849426" name="connsiteY726"/>
                <a:gd fmla="*/ 2349180 w 6386648" name="connsiteX727"/>
                <a:gd fmla="*/ 1128450 h 1849426" name="connsiteY727"/>
                <a:gd fmla="*/ 2331156 w 6386648" name="connsiteX728"/>
                <a:gd fmla="*/ 1110425 h 1849426" name="connsiteY728"/>
                <a:gd fmla="*/ 2349180 w 6386648" name="connsiteX729"/>
                <a:gd fmla="*/ 1092401 h 1849426" name="connsiteY729"/>
                <a:gd fmla="*/ 931260 w 6386648" name="connsiteX730"/>
                <a:gd fmla="*/ 1092401 h 1849426" name="connsiteY730"/>
                <a:gd fmla="*/ 949285 w 6386648" name="connsiteX731"/>
                <a:gd fmla="*/ 1110425 h 1849426" name="connsiteY731"/>
                <a:gd fmla="*/ 931260 w 6386648" name="connsiteX732"/>
                <a:gd fmla="*/ 1128450 h 1849426" name="connsiteY732"/>
                <a:gd fmla="*/ 913236 w 6386648" name="connsiteX733"/>
                <a:gd fmla="*/ 1110425 h 1849426" name="connsiteY733"/>
                <a:gd fmla="*/ 931260 w 6386648" name="connsiteX734"/>
                <a:gd fmla="*/ 1092401 h 1849426" name="connsiteY734"/>
                <a:gd fmla="*/ 4986752 w 6386648" name="connsiteX735"/>
                <a:gd fmla="*/ 1086393 h 1849426" name="connsiteY735"/>
                <a:gd fmla="*/ 5004777 w 6386648" name="connsiteX736"/>
                <a:gd fmla="*/ 1104417 h 1849426" name="connsiteY736"/>
                <a:gd fmla="*/ 4986752 w 6386648" name="connsiteX737"/>
                <a:gd fmla="*/ 1122442 h 1849426" name="connsiteY737"/>
                <a:gd fmla="*/ 4968728 w 6386648" name="connsiteX738"/>
                <a:gd fmla="*/ 1104417 h 1849426" name="connsiteY738"/>
                <a:gd fmla="*/ 4986752 w 6386648" name="connsiteX739"/>
                <a:gd fmla="*/ 1086393 h 1849426" name="connsiteY739"/>
                <a:gd fmla="*/ 3815165 w 6386648" name="connsiteX740"/>
                <a:gd fmla="*/ 1086393 h 1849426" name="connsiteY740"/>
                <a:gd fmla="*/ 3833190 w 6386648" name="connsiteX741"/>
                <a:gd fmla="*/ 1104417 h 1849426" name="connsiteY741"/>
                <a:gd fmla="*/ 3815165 w 6386648" name="connsiteX742"/>
                <a:gd fmla="*/ 1122442 h 1849426" name="connsiteY742"/>
                <a:gd fmla="*/ 3797141 w 6386648" name="connsiteX743"/>
                <a:gd fmla="*/ 1104417 h 1849426" name="connsiteY743"/>
                <a:gd fmla="*/ 3815165 w 6386648" name="connsiteX744"/>
                <a:gd fmla="*/ 1086393 h 1849426" name="connsiteY744"/>
                <a:gd fmla="*/ 3586856 w 6386648" name="connsiteX745"/>
                <a:gd fmla="*/ 1086393 h 1849426" name="connsiteY745"/>
                <a:gd fmla="*/ 3604881 w 6386648" name="connsiteX746"/>
                <a:gd fmla="*/ 1104417 h 1849426" name="connsiteY746"/>
                <a:gd fmla="*/ 3586856 w 6386648" name="connsiteX747"/>
                <a:gd fmla="*/ 1122442 h 1849426" name="connsiteY747"/>
                <a:gd fmla="*/ 3568831 w 6386648" name="connsiteX748"/>
                <a:gd fmla="*/ 1104417 h 1849426" name="connsiteY748"/>
                <a:gd fmla="*/ 3586856 w 6386648" name="connsiteX749"/>
                <a:gd fmla="*/ 1086393 h 1849426" name="connsiteY749"/>
                <a:gd fmla="*/ 3166287 w 6386648" name="connsiteX750"/>
                <a:gd fmla="*/ 1086393 h 1849426" name="connsiteY750"/>
                <a:gd fmla="*/ 3184312 w 6386648" name="connsiteX751"/>
                <a:gd fmla="*/ 1104417 h 1849426" name="connsiteY751"/>
                <a:gd fmla="*/ 3166287 w 6386648" name="connsiteX752"/>
                <a:gd fmla="*/ 1122442 h 1849426" name="connsiteY752"/>
                <a:gd fmla="*/ 3148262 w 6386648" name="connsiteX753"/>
                <a:gd fmla="*/ 1104417 h 1849426" name="connsiteY753"/>
                <a:gd fmla="*/ 3166287 w 6386648" name="connsiteX754"/>
                <a:gd fmla="*/ 1086393 h 1849426" name="connsiteY754"/>
                <a:gd fmla="*/ 2595514 w 6386648" name="connsiteX755"/>
                <a:gd fmla="*/ 1086393 h 1849426" name="connsiteY755"/>
                <a:gd fmla="*/ 2613539 w 6386648" name="connsiteX756"/>
                <a:gd fmla="*/ 1104417 h 1849426" name="connsiteY756"/>
                <a:gd fmla="*/ 2595514 w 6386648" name="connsiteX757"/>
                <a:gd fmla="*/ 1122442 h 1849426" name="connsiteY757"/>
                <a:gd fmla="*/ 2577489 w 6386648" name="connsiteX758"/>
                <a:gd fmla="*/ 1104417 h 1849426" name="connsiteY758"/>
                <a:gd fmla="*/ 2595514 w 6386648" name="connsiteX759"/>
                <a:gd fmla="*/ 1086393 h 1849426" name="connsiteY759"/>
                <a:gd fmla="*/ 1628204 w 6386648" name="connsiteX760"/>
                <a:gd fmla="*/ 1074377 h 1849426" name="connsiteY760"/>
                <a:gd fmla="*/ 1646229 w 6386648" name="connsiteX761"/>
                <a:gd fmla="*/ 1092401 h 1849426" name="connsiteY761"/>
                <a:gd fmla="*/ 1628204 w 6386648" name="connsiteX762"/>
                <a:gd fmla="*/ 1110426 h 1849426" name="connsiteY762"/>
                <a:gd fmla="*/ 1610180 w 6386648" name="connsiteX763"/>
                <a:gd fmla="*/ 1092401 h 1849426" name="connsiteY763"/>
                <a:gd fmla="*/ 1628204 w 6386648" name="connsiteX764"/>
                <a:gd fmla="*/ 1074377 h 1849426" name="connsiteY764"/>
                <a:gd fmla="*/ 642870 w 6386648" name="connsiteX765"/>
                <a:gd fmla="*/ 1074377 h 1849426" name="connsiteY765"/>
                <a:gd fmla="*/ 660895 w 6386648" name="connsiteX766"/>
                <a:gd fmla="*/ 1092401 h 1849426" name="connsiteY766"/>
                <a:gd fmla="*/ 642870 w 6386648" name="connsiteX767"/>
                <a:gd fmla="*/ 1110426 h 1849426" name="connsiteY767"/>
                <a:gd fmla="*/ 624846 w 6386648" name="connsiteX768"/>
                <a:gd fmla="*/ 1092401 h 1849426" name="connsiteY768"/>
                <a:gd fmla="*/ 642870 w 6386648" name="connsiteX769"/>
                <a:gd fmla="*/ 1074377 h 1849426" name="connsiteY769"/>
                <a:gd fmla="*/ 2925961 w 6386648" name="connsiteX770"/>
                <a:gd fmla="*/ 1068369 h 1849426" name="connsiteY770"/>
                <a:gd fmla="*/ 2943986 w 6386648" name="connsiteX771"/>
                <a:gd fmla="*/ 1086394 h 1849426" name="connsiteY771"/>
                <a:gd fmla="*/ 2925961 w 6386648" name="connsiteX772"/>
                <a:gd fmla="*/ 1104418 h 1849426" name="connsiteY772"/>
                <a:gd fmla="*/ 2907936 w 6386648" name="connsiteX773"/>
                <a:gd fmla="*/ 1086394 h 1849426" name="connsiteY773"/>
                <a:gd fmla="*/ 2925961 w 6386648" name="connsiteX774"/>
                <a:gd fmla="*/ 1068369 h 1849426" name="connsiteY774"/>
                <a:gd fmla="*/ 3424636 w 6386648" name="connsiteX775"/>
                <a:gd fmla="*/ 1062360 h 1849426" name="connsiteY775"/>
                <a:gd fmla="*/ 3442661 w 6386648" name="connsiteX776"/>
                <a:gd fmla="*/ 1080384 h 1849426" name="connsiteY776"/>
                <a:gd fmla="*/ 3424636 w 6386648" name="connsiteX777"/>
                <a:gd fmla="*/ 1098409 h 1849426" name="connsiteY777"/>
                <a:gd fmla="*/ 3406612 w 6386648" name="connsiteX778"/>
                <a:gd fmla="*/ 1080384 h 1849426" name="connsiteY778"/>
                <a:gd fmla="*/ 3424636 w 6386648" name="connsiteX779"/>
                <a:gd fmla="*/ 1062360 h 1849426" name="connsiteY779"/>
                <a:gd fmla="*/ 1249691 w 6386648" name="connsiteX780"/>
                <a:gd fmla="*/ 1062360 h 1849426" name="connsiteY780"/>
                <a:gd fmla="*/ 1267716 w 6386648" name="connsiteX781"/>
                <a:gd fmla="*/ 1080384 h 1849426" name="connsiteY781"/>
                <a:gd fmla="*/ 1249691 w 6386648" name="connsiteX782"/>
                <a:gd fmla="*/ 1098409 h 1849426" name="connsiteY782"/>
                <a:gd fmla="*/ 1231667 w 6386648" name="connsiteX783"/>
                <a:gd fmla="*/ 1080384 h 1849426" name="connsiteY783"/>
                <a:gd fmla="*/ 1249691 w 6386648" name="connsiteX784"/>
                <a:gd fmla="*/ 1062360 h 1849426" name="connsiteY784"/>
                <a:gd fmla="*/ 1075456 w 6386648" name="connsiteX785"/>
                <a:gd fmla="*/ 1062360 h 1849426" name="connsiteY785"/>
                <a:gd fmla="*/ 1093480 w 6386648" name="connsiteX786"/>
                <a:gd fmla="*/ 1080384 h 1849426" name="connsiteY786"/>
                <a:gd fmla="*/ 1075456 w 6386648" name="connsiteX787"/>
                <a:gd fmla="*/ 1098409 h 1849426" name="connsiteY787"/>
                <a:gd fmla="*/ 1057431 w 6386648" name="connsiteX788"/>
                <a:gd fmla="*/ 1080384 h 1849426" name="connsiteY788"/>
                <a:gd fmla="*/ 1075456 w 6386648" name="connsiteX789"/>
                <a:gd fmla="*/ 1062360 h 1849426" name="connsiteY789"/>
                <a:gd fmla="*/ 1928611 w 6386648" name="connsiteX790"/>
                <a:gd fmla="*/ 1056352 h 1849426" name="connsiteY790"/>
                <a:gd fmla="*/ 1946636 w 6386648" name="connsiteX791"/>
                <a:gd fmla="*/ 1074376 h 1849426" name="connsiteY791"/>
                <a:gd fmla="*/ 1928611 w 6386648" name="connsiteX792"/>
                <a:gd fmla="*/ 1092401 h 1849426" name="connsiteY792"/>
                <a:gd fmla="*/ 1910587 w 6386648" name="connsiteX793"/>
                <a:gd fmla="*/ 1074376 h 1849426" name="connsiteY793"/>
                <a:gd fmla="*/ 1928611 w 6386648" name="connsiteX794"/>
                <a:gd fmla="*/ 1056352 h 1849426" name="connsiteY794"/>
                <a:gd fmla="*/ 2709668 w 6386648" name="connsiteX795"/>
                <a:gd fmla="*/ 1044336 h 1849426" name="connsiteY795"/>
                <a:gd fmla="*/ 2727693 w 6386648" name="connsiteX796"/>
                <a:gd fmla="*/ 1062360 h 1849426" name="connsiteY796"/>
                <a:gd fmla="*/ 2709668 w 6386648" name="connsiteX797"/>
                <a:gd fmla="*/ 1080385 h 1849426" name="connsiteY797"/>
                <a:gd fmla="*/ 2691644 w 6386648" name="connsiteX798"/>
                <a:gd fmla="*/ 1062360 h 1849426" name="connsiteY798"/>
                <a:gd fmla="*/ 2709668 w 6386648" name="connsiteX799"/>
                <a:gd fmla="*/ 1044336 h 1849426" name="connsiteY799"/>
                <a:gd fmla="*/ 1784415 w 6386648" name="connsiteX800"/>
                <a:gd fmla="*/ 1044336 h 1849426" name="connsiteY800"/>
                <a:gd fmla="*/ 1802440 w 6386648" name="connsiteX801"/>
                <a:gd fmla="*/ 1062360 h 1849426" name="connsiteY801"/>
                <a:gd fmla="*/ 1784415 w 6386648" name="connsiteX802"/>
                <a:gd fmla="*/ 1080385 h 1849426" name="connsiteY802"/>
                <a:gd fmla="*/ 1766391 w 6386648" name="connsiteX803"/>
                <a:gd fmla="*/ 1062360 h 1849426" name="connsiteY803"/>
                <a:gd fmla="*/ 1784415 w 6386648" name="connsiteX804"/>
                <a:gd fmla="*/ 1044336 h 1849426" name="connsiteY804"/>
                <a:gd fmla="*/ 3292457 w 6386648" name="connsiteX805"/>
                <a:gd fmla="*/ 1038328 h 1849426" name="connsiteY805"/>
                <a:gd fmla="*/ 3310482 w 6386648" name="connsiteX806"/>
                <a:gd fmla="*/ 1056353 h 1849426" name="connsiteY806"/>
                <a:gd fmla="*/ 3292457 w 6386648" name="connsiteX807"/>
                <a:gd fmla="*/ 1074377 h 1849426" name="connsiteY807"/>
                <a:gd fmla="*/ 3274433 w 6386648" name="connsiteX808"/>
                <a:gd fmla="*/ 1056353 h 1849426" name="connsiteY808"/>
                <a:gd fmla="*/ 3292457 w 6386648" name="connsiteX809"/>
                <a:gd fmla="*/ 1038328 h 1849426" name="connsiteY809"/>
                <a:gd fmla="*/ 2198977 w 6386648" name="connsiteX810"/>
                <a:gd fmla="*/ 1038328 h 1849426" name="connsiteY810"/>
                <a:gd fmla="*/ 2217002 w 6386648" name="connsiteX811"/>
                <a:gd fmla="*/ 1056353 h 1849426" name="connsiteY811"/>
                <a:gd fmla="*/ 2198977 w 6386648" name="connsiteX812"/>
                <a:gd fmla="*/ 1074377 h 1849426" name="connsiteY812"/>
                <a:gd fmla="*/ 2180953 w 6386648" name="connsiteX813"/>
                <a:gd fmla="*/ 1056353 h 1849426" name="connsiteY813"/>
                <a:gd fmla="*/ 2198977 w 6386648" name="connsiteX814"/>
                <a:gd fmla="*/ 1038328 h 1849426" name="connsiteY814"/>
                <a:gd fmla="*/ 2078814 w 6386648" name="connsiteX815"/>
                <a:gd fmla="*/ 1032320 h 1849426" name="connsiteY815"/>
                <a:gd fmla="*/ 2096839 w 6386648" name="connsiteX816"/>
                <a:gd fmla="*/ 1050344 h 1849426" name="connsiteY816"/>
                <a:gd fmla="*/ 2078814 w 6386648" name="connsiteX817"/>
                <a:gd fmla="*/ 1068369 h 1849426" name="connsiteY817"/>
                <a:gd fmla="*/ 2060790 w 6386648" name="connsiteX818"/>
                <a:gd fmla="*/ 1050344 h 1849426" name="connsiteY818"/>
                <a:gd fmla="*/ 2078814 w 6386648" name="connsiteX819"/>
                <a:gd fmla="*/ 1032320 h 1849426" name="connsiteY819"/>
                <a:gd fmla="*/ 3983393 w 6386648" name="connsiteX820"/>
                <a:gd fmla="*/ 1026312 h 1849426" name="connsiteY820"/>
                <a:gd fmla="*/ 4001418 w 6386648" name="connsiteX821"/>
                <a:gd fmla="*/ 1044336 h 1849426" name="connsiteY821"/>
                <a:gd fmla="*/ 3983393 w 6386648" name="connsiteX822"/>
                <a:gd fmla="*/ 1062361 h 1849426" name="connsiteY822"/>
                <a:gd fmla="*/ 3965369 w 6386648" name="connsiteX823"/>
                <a:gd fmla="*/ 1044336 h 1849426" name="connsiteY823"/>
                <a:gd fmla="*/ 3983393 w 6386648" name="connsiteX824"/>
                <a:gd fmla="*/ 1026312 h 1849426" name="connsiteY824"/>
                <a:gd fmla="*/ 817106 w 6386648" name="connsiteX825"/>
                <a:gd fmla="*/ 1020304 h 1849426" name="connsiteY825"/>
                <a:gd fmla="*/ 829123 w 6386648" name="connsiteX826"/>
                <a:gd fmla="*/ 1032320 h 1849426" name="connsiteY826"/>
                <a:gd fmla="*/ 817106 w 6386648" name="connsiteX827"/>
                <a:gd fmla="*/ 1044336 h 1849426" name="connsiteY827"/>
                <a:gd fmla="*/ 805090 w 6386648" name="connsiteX828"/>
                <a:gd fmla="*/ 1032320 h 1849426" name="connsiteY828"/>
                <a:gd fmla="*/ 817106 w 6386648" name="connsiteX829"/>
                <a:gd fmla="*/ 1020304 h 1849426" name="connsiteY829"/>
                <a:gd fmla="*/ 2817815 w 6386648" name="connsiteX830"/>
                <a:gd fmla="*/ 1014295 h 1849426" name="connsiteY830"/>
                <a:gd fmla="*/ 2835840 w 6386648" name="connsiteX831"/>
                <a:gd fmla="*/ 1032319 h 1849426" name="connsiteY831"/>
                <a:gd fmla="*/ 2817815 w 6386648" name="connsiteX832"/>
                <a:gd fmla="*/ 1050344 h 1849426" name="connsiteY832"/>
                <a:gd fmla="*/ 2799791 w 6386648" name="connsiteX833"/>
                <a:gd fmla="*/ 1032319 h 1849426" name="connsiteY833"/>
                <a:gd fmla="*/ 2817815 w 6386648" name="connsiteX834"/>
                <a:gd fmla="*/ 1014295 h 1849426" name="connsiteY834"/>
                <a:gd fmla="*/ 2445310 w 6386648" name="connsiteX835"/>
                <a:gd fmla="*/ 1014295 h 1849426" name="connsiteY835"/>
                <a:gd fmla="*/ 2463335 w 6386648" name="connsiteX836"/>
                <a:gd fmla="*/ 1032319 h 1849426" name="connsiteY836"/>
                <a:gd fmla="*/ 2445310 w 6386648" name="connsiteX837"/>
                <a:gd fmla="*/ 1050344 h 1849426" name="connsiteY837"/>
                <a:gd fmla="*/ 2427285 w 6386648" name="connsiteX838"/>
                <a:gd fmla="*/ 1032319 h 1849426" name="connsiteY838"/>
                <a:gd fmla="*/ 2445310 w 6386648" name="connsiteX839"/>
                <a:gd fmla="*/ 1014295 h 1849426" name="connsiteY839"/>
                <a:gd fmla="*/ 420569 w 6386648" name="connsiteX840"/>
                <a:gd fmla="*/ 1014295 h 1849426" name="connsiteY840"/>
                <a:gd fmla="*/ 438594 w 6386648" name="connsiteX841"/>
                <a:gd fmla="*/ 1032319 h 1849426" name="connsiteY841"/>
                <a:gd fmla="*/ 420569 w 6386648" name="connsiteX842"/>
                <a:gd fmla="*/ 1050344 h 1849426" name="connsiteY842"/>
                <a:gd fmla="*/ 402545 w 6386648" name="connsiteX843"/>
                <a:gd fmla="*/ 1032319 h 1849426" name="connsiteY843"/>
                <a:gd fmla="*/ 420569 w 6386648" name="connsiteX844"/>
                <a:gd fmla="*/ 1014295 h 1849426" name="connsiteY844"/>
                <a:gd fmla="*/ 1520057 w 6386648" name="connsiteX845"/>
                <a:gd fmla="*/ 1008287 h 1849426" name="connsiteY845"/>
                <a:gd fmla="*/ 1538082 w 6386648" name="connsiteX846"/>
                <a:gd fmla="*/ 1026312 h 1849426" name="connsiteY846"/>
                <a:gd fmla="*/ 1520057 w 6386648" name="connsiteX847"/>
                <a:gd fmla="*/ 1044336 h 1849426" name="connsiteY847"/>
                <a:gd fmla="*/ 1502033 w 6386648" name="connsiteX848"/>
                <a:gd fmla="*/ 1026312 h 1849426" name="connsiteY848"/>
                <a:gd fmla="*/ 1520057 w 6386648" name="connsiteX849"/>
                <a:gd fmla="*/ 1008287 h 1849426" name="connsiteY849"/>
                <a:gd fmla="*/ 1387878 w 6386648" name="connsiteX850"/>
                <a:gd fmla="*/ 1008287 h 1849426" name="connsiteY850"/>
                <a:gd fmla="*/ 1405903 w 6386648" name="connsiteX851"/>
                <a:gd fmla="*/ 1026312 h 1849426" name="connsiteY851"/>
                <a:gd fmla="*/ 1387878 w 6386648" name="connsiteX852"/>
                <a:gd fmla="*/ 1044336 h 1849426" name="connsiteY852"/>
                <a:gd fmla="*/ 1369854 w 6386648" name="connsiteX853"/>
                <a:gd fmla="*/ 1026312 h 1849426" name="connsiteY853"/>
                <a:gd fmla="*/ 1387878 w 6386648" name="connsiteX854"/>
                <a:gd fmla="*/ 1008287 h 1849426" name="connsiteY854"/>
                <a:gd fmla="*/ 534724 w 6386648" name="connsiteX855"/>
                <a:gd fmla="*/ 1008287 h 1849426" name="connsiteY855"/>
                <a:gd fmla="*/ 552748 w 6386648" name="connsiteX856"/>
                <a:gd fmla="*/ 1026312 h 1849426" name="connsiteY856"/>
                <a:gd fmla="*/ 534724 w 6386648" name="connsiteX857"/>
                <a:gd fmla="*/ 1044336 h 1849426" name="connsiteY857"/>
                <a:gd fmla="*/ 516699 w 6386648" name="connsiteX858"/>
                <a:gd fmla="*/ 1026312 h 1849426" name="connsiteY858"/>
                <a:gd fmla="*/ 534724 w 6386648" name="connsiteX859"/>
                <a:gd fmla="*/ 1008287 h 1849426" name="connsiteY859"/>
                <a:gd fmla="*/ 3016083 w 6386648" name="connsiteX860"/>
                <a:gd fmla="*/ 1002279 h 1849426" name="connsiteY860"/>
                <a:gd fmla="*/ 3034108 w 6386648" name="connsiteX861"/>
                <a:gd fmla="*/ 1020303 h 1849426" name="connsiteY861"/>
                <a:gd fmla="*/ 3016083 w 6386648" name="connsiteX862"/>
                <a:gd fmla="*/ 1038328 h 1849426" name="connsiteY862"/>
                <a:gd fmla="*/ 2998058 w 6386648" name="connsiteX863"/>
                <a:gd fmla="*/ 1020303 h 1849426" name="connsiteY863"/>
                <a:gd fmla="*/ 3016083 w 6386648" name="connsiteX864"/>
                <a:gd fmla="*/ 1002279 h 1849426" name="connsiteY864"/>
                <a:gd fmla="*/ 294398 w 6386648" name="connsiteX865"/>
                <a:gd fmla="*/ 996271 h 1849426" name="connsiteY865"/>
                <a:gd fmla="*/ 312423 w 6386648" name="connsiteX866"/>
                <a:gd fmla="*/ 1014295 h 1849426" name="connsiteY866"/>
                <a:gd fmla="*/ 294398 w 6386648" name="connsiteX867"/>
                <a:gd fmla="*/ 1032320 h 1849426" name="connsiteY867"/>
                <a:gd fmla="*/ 276374 w 6386648" name="connsiteX868"/>
                <a:gd fmla="*/ 1014295 h 1849426" name="connsiteY868"/>
                <a:gd fmla="*/ 294398 w 6386648" name="connsiteX869"/>
                <a:gd fmla="*/ 996271 h 1849426" name="connsiteY869"/>
                <a:gd fmla="*/ 3676978 w 6386648" name="connsiteX870"/>
                <a:gd fmla="*/ 990263 h 1849426" name="connsiteY870"/>
                <a:gd fmla="*/ 3695003 w 6386648" name="connsiteX871"/>
                <a:gd fmla="*/ 1008287 h 1849426" name="connsiteY871"/>
                <a:gd fmla="*/ 3676978 w 6386648" name="connsiteX872"/>
                <a:gd fmla="*/ 1026312 h 1849426" name="connsiteY872"/>
                <a:gd fmla="*/ 3658953 w 6386648" name="connsiteX873"/>
                <a:gd fmla="*/ 1008287 h 1849426" name="connsiteY873"/>
                <a:gd fmla="*/ 3676978 w 6386648" name="connsiteX874"/>
                <a:gd fmla="*/ 990263 h 1849426" name="connsiteY874"/>
                <a:gd fmla="*/ 3544799 w 6386648" name="connsiteX875"/>
                <a:gd fmla="*/ 984255 h 1849426" name="connsiteY875"/>
                <a:gd fmla="*/ 3562824 w 6386648" name="connsiteX876"/>
                <a:gd fmla="*/ 1002279 h 1849426" name="connsiteY876"/>
                <a:gd fmla="*/ 3544799 w 6386648" name="connsiteX877"/>
                <a:gd fmla="*/ 1020304 h 1849426" name="connsiteY877"/>
                <a:gd fmla="*/ 3526775 w 6386648" name="connsiteX878"/>
                <a:gd fmla="*/ 1002279 h 1849426" name="connsiteY878"/>
                <a:gd fmla="*/ 3544799 w 6386648" name="connsiteX879"/>
                <a:gd fmla="*/ 984255 h 1849426" name="connsiteY879"/>
                <a:gd fmla="*/ 708959 w 6386648" name="connsiteX880"/>
                <a:gd fmla="*/ 984255 h 1849426" name="connsiteY880"/>
                <a:gd fmla="*/ 726984 w 6386648" name="connsiteX881"/>
                <a:gd fmla="*/ 1002279 h 1849426" name="connsiteY881"/>
                <a:gd fmla="*/ 708959 w 6386648" name="connsiteX882"/>
                <a:gd fmla="*/ 1020304 h 1849426" name="connsiteY882"/>
                <a:gd fmla="*/ 690935 w 6386648" name="connsiteX883"/>
                <a:gd fmla="*/ 1002279 h 1849426" name="connsiteY883"/>
                <a:gd fmla="*/ 708959 w 6386648" name="connsiteX884"/>
                <a:gd fmla="*/ 984255 h 1849426" name="connsiteY884"/>
                <a:gd fmla="*/ 3803149 w 6386648" name="connsiteX885"/>
                <a:gd fmla="*/ 978247 h 1849426" name="connsiteY885"/>
                <a:gd fmla="*/ 3821174 w 6386648" name="connsiteX886"/>
                <a:gd fmla="*/ 996272 h 1849426" name="connsiteY886"/>
                <a:gd fmla="*/ 3803149 w 6386648" name="connsiteX887"/>
                <a:gd fmla="*/ 1014296 h 1849426" name="connsiteY887"/>
                <a:gd fmla="*/ 3785125 w 6386648" name="connsiteX888"/>
                <a:gd fmla="*/ 996272 h 1849426" name="connsiteY888"/>
                <a:gd fmla="*/ 3803149 w 6386648" name="connsiteX889"/>
                <a:gd fmla="*/ 978247 h 1849426" name="connsiteY889"/>
                <a:gd fmla="*/ 1003358 w 6386648" name="connsiteX890"/>
                <a:gd fmla="*/ 978247 h 1849426" name="connsiteY890"/>
                <a:gd fmla="*/ 1021383 w 6386648" name="connsiteX891"/>
                <a:gd fmla="*/ 996272 h 1849426" name="connsiteY891"/>
                <a:gd fmla="*/ 1003358 w 6386648" name="connsiteX892"/>
                <a:gd fmla="*/ 1014296 h 1849426" name="connsiteY892"/>
                <a:gd fmla="*/ 985334 w 6386648" name="connsiteX893"/>
                <a:gd fmla="*/ 996272 h 1849426" name="connsiteY893"/>
                <a:gd fmla="*/ 1003358 w 6386648" name="connsiteX894"/>
                <a:gd fmla="*/ 978247 h 1849426" name="connsiteY894"/>
                <a:gd fmla="*/ 3196327 w 6386648" name="connsiteX895"/>
                <a:gd fmla="*/ 972238 h 1849426" name="connsiteY895"/>
                <a:gd fmla="*/ 3214352 w 6386648" name="connsiteX896"/>
                <a:gd fmla="*/ 990262 h 1849426" name="connsiteY896"/>
                <a:gd fmla="*/ 3196327 w 6386648" name="connsiteX897"/>
                <a:gd fmla="*/ 1008287 h 1849426" name="connsiteY897"/>
                <a:gd fmla="*/ 3178302 w 6386648" name="connsiteX898"/>
                <a:gd fmla="*/ 990262 h 1849426" name="connsiteY898"/>
                <a:gd fmla="*/ 3196327 w 6386648" name="connsiteX899"/>
                <a:gd fmla="*/ 972238 h 1849426" name="connsiteY899"/>
                <a:gd fmla="*/ 1183602 w 6386648" name="connsiteX900"/>
                <a:gd fmla="*/ 972238 h 1849426" name="connsiteY900"/>
                <a:gd fmla="*/ 1201627 w 6386648" name="connsiteX901"/>
                <a:gd fmla="*/ 990262 h 1849426" name="connsiteY901"/>
                <a:gd fmla="*/ 1183602 w 6386648" name="connsiteX902"/>
                <a:gd fmla="*/ 1008287 h 1849426" name="connsiteY902"/>
                <a:gd fmla="*/ 1165578 w 6386648" name="connsiteX903"/>
                <a:gd fmla="*/ 990262 h 1849426" name="connsiteY903"/>
                <a:gd fmla="*/ 1183602 w 6386648" name="connsiteX904"/>
                <a:gd fmla="*/ 972238 h 1849426" name="connsiteY904"/>
                <a:gd fmla="*/ 2271074 w 6386648" name="connsiteX905"/>
                <a:gd fmla="*/ 960222 h 1849426" name="connsiteY905"/>
                <a:gd fmla="*/ 2289099 w 6386648" name="connsiteX906"/>
                <a:gd fmla="*/ 978246 h 1849426" name="connsiteY906"/>
                <a:gd fmla="*/ 2271074 w 6386648" name="connsiteX907"/>
                <a:gd fmla="*/ 996271 h 1849426" name="connsiteY907"/>
                <a:gd fmla="*/ 2253050 w 6386648" name="connsiteX908"/>
                <a:gd fmla="*/ 978246 h 1849426" name="connsiteY908"/>
                <a:gd fmla="*/ 2271074 w 6386648" name="connsiteX909"/>
                <a:gd fmla="*/ 960222 h 1849426" name="connsiteY909"/>
                <a:gd fmla="*/ 1658245 w 6386648" name="connsiteX910"/>
                <a:gd fmla="*/ 960222 h 1849426" name="connsiteY910"/>
                <a:gd fmla="*/ 1676270 w 6386648" name="connsiteX911"/>
                <a:gd fmla="*/ 978246 h 1849426" name="connsiteY911"/>
                <a:gd fmla="*/ 1658245 w 6386648" name="connsiteX912"/>
                <a:gd fmla="*/ 996271 h 1849426" name="connsiteY912"/>
                <a:gd fmla="*/ 1640221 w 6386648" name="connsiteX913"/>
                <a:gd fmla="*/ 978246 h 1849426" name="connsiteY913"/>
                <a:gd fmla="*/ 1658245 w 6386648" name="connsiteX914"/>
                <a:gd fmla="*/ 960222 h 1849426" name="connsiteY914"/>
                <a:gd fmla="*/ 1958651 w 6386648" name="connsiteX915"/>
                <a:gd fmla="*/ 954214 h 1849426" name="connsiteY915"/>
                <a:gd fmla="*/ 1976676 w 6386648" name="connsiteX916"/>
                <a:gd fmla="*/ 972238 h 1849426" name="connsiteY916"/>
                <a:gd fmla="*/ 1958651 w 6386648" name="connsiteX917"/>
                <a:gd fmla="*/ 990263 h 1849426" name="connsiteY917"/>
                <a:gd fmla="*/ 1940627 w 6386648" name="connsiteX918"/>
                <a:gd fmla="*/ 972238 h 1849426" name="connsiteY918"/>
                <a:gd fmla="*/ 1958651 w 6386648" name="connsiteX919"/>
                <a:gd fmla="*/ 954214 h 1849426" name="connsiteY919"/>
                <a:gd fmla="*/ 2631562 w 6386648" name="connsiteX920"/>
                <a:gd fmla="*/ 948206 h 1849426" name="connsiteY920"/>
                <a:gd fmla="*/ 2649587 w 6386648" name="connsiteX921"/>
                <a:gd fmla="*/ 966231 h 1849426" name="connsiteY921"/>
                <a:gd fmla="*/ 2631562 w 6386648" name="connsiteX922"/>
                <a:gd fmla="*/ 984255 h 1849426" name="connsiteY922"/>
                <a:gd fmla="*/ 2613538 w 6386648" name="connsiteX923"/>
                <a:gd fmla="*/ 966231 h 1849426" name="connsiteY923"/>
                <a:gd fmla="*/ 2631562 w 6386648" name="connsiteX924"/>
                <a:gd fmla="*/ 948206 h 1849426" name="connsiteY924"/>
                <a:gd fmla="*/ 1838489 w 6386648" name="connsiteX925"/>
                <a:gd fmla="*/ 948206 h 1849426" name="connsiteY925"/>
                <a:gd fmla="*/ 1856514 w 6386648" name="connsiteX926"/>
                <a:gd fmla="*/ 966231 h 1849426" name="connsiteY926"/>
                <a:gd fmla="*/ 1838489 w 6386648" name="connsiteX927"/>
                <a:gd fmla="*/ 984255 h 1849426" name="connsiteY927"/>
                <a:gd fmla="*/ 1820465 w 6386648" name="connsiteX928"/>
                <a:gd fmla="*/ 966231 h 1849426" name="connsiteY928"/>
                <a:gd fmla="*/ 1838489 w 6386648" name="connsiteX929"/>
                <a:gd fmla="*/ 948206 h 1849426" name="connsiteY929"/>
                <a:gd fmla="*/ 3430644 w 6386648" name="connsiteX930"/>
                <a:gd fmla="*/ 942198 h 1849426" name="connsiteY930"/>
                <a:gd fmla="*/ 3448669 w 6386648" name="connsiteX931"/>
                <a:gd fmla="*/ 960222 h 1849426" name="connsiteY931"/>
                <a:gd fmla="*/ 3430644 w 6386648" name="connsiteX932"/>
                <a:gd fmla="*/ 978247 h 1849426" name="connsiteY932"/>
                <a:gd fmla="*/ 3412620 w 6386648" name="connsiteX933"/>
                <a:gd fmla="*/ 960222 h 1849426" name="connsiteY933"/>
                <a:gd fmla="*/ 3430644 w 6386648" name="connsiteX934"/>
                <a:gd fmla="*/ 942198 h 1849426" name="connsiteY934"/>
                <a:gd fmla="*/ 2529424 w 6386648" name="connsiteX935"/>
                <a:gd fmla="*/ 942198 h 1849426" name="connsiteY935"/>
                <a:gd fmla="*/ 2547449 w 6386648" name="connsiteX936"/>
                <a:gd fmla="*/ 960222 h 1849426" name="connsiteY936"/>
                <a:gd fmla="*/ 2529424 w 6386648" name="connsiteX937"/>
                <a:gd fmla="*/ 978247 h 1849426" name="connsiteY937"/>
                <a:gd fmla="*/ 2511400 w 6386648" name="connsiteX938"/>
                <a:gd fmla="*/ 960222 h 1849426" name="connsiteY938"/>
                <a:gd fmla="*/ 2529424 w 6386648" name="connsiteX939"/>
                <a:gd fmla="*/ 942198 h 1849426" name="connsiteY939"/>
                <a:gd fmla="*/ 889203 w 6386648" name="connsiteX940"/>
                <a:gd fmla="*/ 942198 h 1849426" name="connsiteY940"/>
                <a:gd fmla="*/ 907228 w 6386648" name="connsiteX941"/>
                <a:gd fmla="*/ 960222 h 1849426" name="connsiteY941"/>
                <a:gd fmla="*/ 889203 w 6386648" name="connsiteX942"/>
                <a:gd fmla="*/ 978247 h 1849426" name="connsiteY942"/>
                <a:gd fmla="*/ 871179 w 6386648" name="connsiteX943"/>
                <a:gd fmla="*/ 960222 h 1849426" name="connsiteY943"/>
                <a:gd fmla="*/ 889203 w 6386648" name="connsiteX944"/>
                <a:gd fmla="*/ 942198 h 1849426" name="connsiteY944"/>
                <a:gd fmla="*/ 3935328 w 6386648" name="connsiteX945"/>
                <a:gd fmla="*/ 936190 h 1849426" name="connsiteY945"/>
                <a:gd fmla="*/ 3953353 w 6386648" name="connsiteX946"/>
                <a:gd fmla="*/ 954214 h 1849426" name="connsiteY946"/>
                <a:gd fmla="*/ 3935328 w 6386648" name="connsiteX947"/>
                <a:gd fmla="*/ 972239 h 1849426" name="connsiteY947"/>
                <a:gd fmla="*/ 3917304 w 6386648" name="connsiteX948"/>
                <a:gd fmla="*/ 954214 h 1849426" name="connsiteY948"/>
                <a:gd fmla="*/ 3935328 w 6386648" name="connsiteX949"/>
                <a:gd fmla="*/ 936190 h 1849426" name="connsiteY949"/>
                <a:gd fmla="*/ 1303765 w 6386648" name="connsiteX950"/>
                <a:gd fmla="*/ 936190 h 1849426" name="connsiteY950"/>
                <a:gd fmla="*/ 1321790 w 6386648" name="connsiteX951"/>
                <a:gd fmla="*/ 954214 h 1849426" name="connsiteY951"/>
                <a:gd fmla="*/ 1303765 w 6386648" name="connsiteX952"/>
                <a:gd fmla="*/ 972239 h 1849426" name="connsiteY952"/>
                <a:gd fmla="*/ 1285741 w 6386648" name="connsiteX953"/>
                <a:gd fmla="*/ 954214 h 1849426" name="connsiteY953"/>
                <a:gd fmla="*/ 1303765 w 6386648" name="connsiteX954"/>
                <a:gd fmla="*/ 936190 h 1849426" name="connsiteY954"/>
                <a:gd fmla="*/ 600813 w 6386648" name="connsiteX955"/>
                <a:gd fmla="*/ 924173 h 1849426" name="connsiteY955"/>
                <a:gd fmla="*/ 618838 w 6386648" name="connsiteX956"/>
                <a:gd fmla="*/ 942197 h 1849426" name="connsiteY956"/>
                <a:gd fmla="*/ 600813 w 6386648" name="connsiteX957"/>
                <a:gd fmla="*/ 960222 h 1849426" name="connsiteY957"/>
                <a:gd fmla="*/ 582789 w 6386648" name="connsiteX958"/>
                <a:gd fmla="*/ 942197 h 1849426" name="connsiteY958"/>
                <a:gd fmla="*/ 600813 w 6386648" name="connsiteX959"/>
                <a:gd fmla="*/ 924173 h 1849426" name="connsiteY959"/>
                <a:gd fmla="*/ 3088181 w 6386648" name="connsiteX960"/>
                <a:gd fmla="*/ 918165 h 1849426" name="connsiteY960"/>
                <a:gd fmla="*/ 3106206 w 6386648" name="connsiteX961"/>
                <a:gd fmla="*/ 936190 h 1849426" name="connsiteY961"/>
                <a:gd fmla="*/ 3088181 w 6386648" name="connsiteX962"/>
                <a:gd fmla="*/ 954214 h 1849426" name="connsiteY962"/>
                <a:gd fmla="*/ 3070157 w 6386648" name="connsiteX963"/>
                <a:gd fmla="*/ 936190 h 1849426" name="connsiteY963"/>
                <a:gd fmla="*/ 3088181 w 6386648" name="connsiteX964"/>
                <a:gd fmla="*/ 918165 h 1849426" name="connsiteY964"/>
                <a:gd fmla="*/ 2883904 w 6386648" name="connsiteX965"/>
                <a:gd fmla="*/ 918165 h 1849426" name="connsiteY965"/>
                <a:gd fmla="*/ 2901929 w 6386648" name="connsiteX966"/>
                <a:gd fmla="*/ 936190 h 1849426" name="connsiteY966"/>
                <a:gd fmla="*/ 2883904 w 6386648" name="connsiteX967"/>
                <a:gd fmla="*/ 954214 h 1849426" name="connsiteY967"/>
                <a:gd fmla="*/ 2865880 w 6386648" name="connsiteX968"/>
                <a:gd fmla="*/ 936190 h 1849426" name="connsiteY968"/>
                <a:gd fmla="*/ 2883904 w 6386648" name="connsiteX969"/>
                <a:gd fmla="*/ 918165 h 1849426" name="connsiteY969"/>
                <a:gd fmla="*/ 2379221 w 6386648" name="connsiteX970"/>
                <a:gd fmla="*/ 918165 h 1849426" name="connsiteY970"/>
                <a:gd fmla="*/ 2397246 w 6386648" name="connsiteX971"/>
                <a:gd fmla="*/ 936190 h 1849426" name="connsiteY971"/>
                <a:gd fmla="*/ 2379221 w 6386648" name="connsiteX972"/>
                <a:gd fmla="*/ 954214 h 1849426" name="connsiteY972"/>
                <a:gd fmla="*/ 2361197 w 6386648" name="connsiteX973"/>
                <a:gd fmla="*/ 936190 h 1849426" name="connsiteY973"/>
                <a:gd fmla="*/ 2379221 w 6386648" name="connsiteX974"/>
                <a:gd fmla="*/ 918165 h 1849426" name="connsiteY974"/>
                <a:gd fmla="*/ 2120871 w 6386648" name="connsiteX975"/>
                <a:gd fmla="*/ 918165 h 1849426" name="connsiteY975"/>
                <a:gd fmla="*/ 2138896 w 6386648" name="connsiteX976"/>
                <a:gd fmla="*/ 936190 h 1849426" name="connsiteY976"/>
                <a:gd fmla="*/ 2120871 w 6386648" name="connsiteX977"/>
                <a:gd fmla="*/ 954214 h 1849426" name="connsiteY977"/>
                <a:gd fmla="*/ 2102847 w 6386648" name="connsiteX978"/>
                <a:gd fmla="*/ 936190 h 1849426" name="connsiteY978"/>
                <a:gd fmla="*/ 2120871 w 6386648" name="connsiteX979"/>
                <a:gd fmla="*/ 918165 h 1849426" name="connsiteY979"/>
                <a:gd fmla="*/ 3328506 w 6386648" name="connsiteX980"/>
                <a:gd fmla="*/ 906149 h 1849426" name="connsiteY980"/>
                <a:gd fmla="*/ 3346531 w 6386648" name="connsiteX981"/>
                <a:gd fmla="*/ 924173 h 1849426" name="connsiteY981"/>
                <a:gd fmla="*/ 3328506 w 6386648" name="connsiteX982"/>
                <a:gd fmla="*/ 942198 h 1849426" name="connsiteY982"/>
                <a:gd fmla="*/ 3310482 w 6386648" name="connsiteX983"/>
                <a:gd fmla="*/ 924173 h 1849426" name="connsiteY983"/>
                <a:gd fmla="*/ 3328506 w 6386648" name="connsiteX984"/>
                <a:gd fmla="*/ 906149 h 1849426" name="connsiteY984"/>
                <a:gd fmla="*/ 1508041 w 6386648" name="connsiteX985"/>
                <a:gd fmla="*/ 900141 h 1849426" name="connsiteY985"/>
                <a:gd fmla="*/ 1526066 w 6386648" name="connsiteX986"/>
                <a:gd fmla="*/ 918165 h 1849426" name="connsiteY986"/>
                <a:gd fmla="*/ 1508041 w 6386648" name="connsiteX987"/>
                <a:gd fmla="*/ 936190 h 1849426" name="connsiteY987"/>
                <a:gd fmla="*/ 1490017 w 6386648" name="connsiteX988"/>
                <a:gd fmla="*/ 918165 h 1849426" name="connsiteY988"/>
                <a:gd fmla="*/ 1508041 w 6386648" name="connsiteX989"/>
                <a:gd fmla="*/ 900141 h 1849426" name="connsiteY989"/>
                <a:gd fmla="*/ 2739709 w 6386648" name="connsiteX990"/>
                <a:gd fmla="*/ 894133 h 1849426" name="connsiteY990"/>
                <a:gd fmla="*/ 2757734 w 6386648" name="connsiteX991"/>
                <a:gd fmla="*/ 912157 h 1849426" name="connsiteY991"/>
                <a:gd fmla="*/ 2739709 w 6386648" name="connsiteX992"/>
                <a:gd fmla="*/ 930182 h 1849426" name="connsiteY992"/>
                <a:gd fmla="*/ 2721685 w 6386648" name="connsiteX993"/>
                <a:gd fmla="*/ 912157 h 1849426" name="connsiteY993"/>
                <a:gd fmla="*/ 2739709 w 6386648" name="connsiteX994"/>
                <a:gd fmla="*/ 894133 h 1849426" name="connsiteY994"/>
                <a:gd fmla="*/ 360487 w 6386648" name="connsiteX995"/>
                <a:gd fmla="*/ 894133 h 1849426" name="connsiteY995"/>
                <a:gd fmla="*/ 378512 w 6386648" name="connsiteX996"/>
                <a:gd fmla="*/ 912157 h 1849426" name="connsiteY996"/>
                <a:gd fmla="*/ 360487 w 6386648" name="connsiteX997"/>
                <a:gd fmla="*/ 930182 h 1849426" name="connsiteY997"/>
                <a:gd fmla="*/ 342463 w 6386648" name="connsiteX998"/>
                <a:gd fmla="*/ 912157 h 1849426" name="connsiteY998"/>
                <a:gd fmla="*/ 360487 w 6386648" name="connsiteX999"/>
                <a:gd fmla="*/ 894133 h 1849426" name="connsiteY999"/>
                <a:gd fmla="*/ 1093480 w 6386648" name="connsiteX1000"/>
                <a:gd fmla="*/ 888125 h 1849426" name="connsiteY1000"/>
                <a:gd fmla="*/ 1111505 w 6386648" name="connsiteX1001"/>
                <a:gd fmla="*/ 906150 h 1849426" name="connsiteY1001"/>
                <a:gd fmla="*/ 1093480 w 6386648" name="connsiteX1002"/>
                <a:gd fmla="*/ 924174 h 1849426" name="connsiteY1002"/>
                <a:gd fmla="*/ 1075456 w 6386648" name="connsiteX1003"/>
                <a:gd fmla="*/ 906150 h 1849426" name="connsiteY1003"/>
                <a:gd fmla="*/ 1093480 w 6386648" name="connsiteX1004"/>
                <a:gd fmla="*/ 888125 h 1849426" name="connsiteY1004"/>
                <a:gd fmla="*/ 3707019 w 6386648" name="connsiteX1005"/>
                <a:gd fmla="*/ 882116 h 1849426" name="connsiteY1005"/>
                <a:gd fmla="*/ 3725044 w 6386648" name="connsiteX1006"/>
                <a:gd fmla="*/ 900140 h 1849426" name="connsiteY1006"/>
                <a:gd fmla="*/ 3707019 w 6386648" name="connsiteX1007"/>
                <a:gd fmla="*/ 918165 h 1849426" name="connsiteY1007"/>
                <a:gd fmla="*/ 3688994 w 6386648" name="connsiteX1008"/>
                <a:gd fmla="*/ 900140 h 1849426" name="connsiteY1008"/>
                <a:gd fmla="*/ 3707019 w 6386648" name="connsiteX1009"/>
                <a:gd fmla="*/ 882116 h 1849426" name="connsiteY1009"/>
                <a:gd fmla="*/ 1742358 w 6386648" name="connsiteX1010"/>
                <a:gd fmla="*/ 882116 h 1849426" name="connsiteY1010"/>
                <a:gd fmla="*/ 1760383 w 6386648" name="connsiteX1011"/>
                <a:gd fmla="*/ 900140 h 1849426" name="connsiteY1011"/>
                <a:gd fmla="*/ 1742358 w 6386648" name="connsiteX1012"/>
                <a:gd fmla="*/ 918165 h 1849426" name="connsiteY1012"/>
                <a:gd fmla="*/ 1724334 w 6386648" name="connsiteX1013"/>
                <a:gd fmla="*/ 900140 h 1849426" name="connsiteY1013"/>
                <a:gd fmla="*/ 1742358 w 6386648" name="connsiteX1014"/>
                <a:gd fmla="*/ 882116 h 1849426" name="connsiteY1014"/>
                <a:gd fmla="*/ 757024 w 6386648" name="connsiteX1015"/>
                <a:gd fmla="*/ 876108 h 1849426" name="connsiteY1015"/>
                <a:gd fmla="*/ 775049 w 6386648" name="connsiteX1016"/>
                <a:gd fmla="*/ 894132 h 1849426" name="connsiteY1016"/>
                <a:gd fmla="*/ 757024 w 6386648" name="connsiteX1017"/>
                <a:gd fmla="*/ 912157 h 1849426" name="connsiteY1017"/>
                <a:gd fmla="*/ 739000 w 6386648" name="connsiteX1018"/>
                <a:gd fmla="*/ 894132 h 1849426" name="connsiteY1018"/>
                <a:gd fmla="*/ 757024 w 6386648" name="connsiteX1019"/>
                <a:gd fmla="*/ 876108 h 1849426" name="connsiteY1019"/>
                <a:gd fmla="*/ 6104265 w 6386648" name="connsiteX1020"/>
                <a:gd fmla="*/ 870100 h 1849426" name="connsiteY1020"/>
                <a:gd fmla="*/ 6122290 w 6386648" name="connsiteX1021"/>
                <a:gd fmla="*/ 888124 h 1849426" name="connsiteY1021"/>
                <a:gd fmla="*/ 6104265 w 6386648" name="connsiteX1022"/>
                <a:gd fmla="*/ 906149 h 1849426" name="connsiteY1022"/>
                <a:gd fmla="*/ 6086241 w 6386648" name="connsiteX1023"/>
                <a:gd fmla="*/ 888124 h 1849426" name="connsiteY1023"/>
                <a:gd fmla="*/ 6104265 w 6386648" name="connsiteX1024"/>
                <a:gd fmla="*/ 870100 h 1849426" name="connsiteY1024"/>
                <a:gd fmla="*/ 474642 w 6386648" name="connsiteX1025"/>
                <a:gd fmla="*/ 870100 h 1849426" name="connsiteY1025"/>
                <a:gd fmla="*/ 492667 w 6386648" name="connsiteX1026"/>
                <a:gd fmla="*/ 888124 h 1849426" name="connsiteY1026"/>
                <a:gd fmla="*/ 474642 w 6386648" name="connsiteX1027"/>
                <a:gd fmla="*/ 906149 h 1849426" name="connsiteY1027"/>
                <a:gd fmla="*/ 456618 w 6386648" name="connsiteX1028"/>
                <a:gd fmla="*/ 888124 h 1849426" name="connsiteY1028"/>
                <a:gd fmla="*/ 474642 w 6386648" name="connsiteX1029"/>
                <a:gd fmla="*/ 870100 h 1849426" name="connsiteY1029"/>
                <a:gd fmla="*/ 3568832 w 6386648" name="connsiteX1030"/>
                <a:gd fmla="*/ 864092 h 1849426" name="connsiteY1030"/>
                <a:gd fmla="*/ 3586857 w 6386648" name="connsiteX1031"/>
                <a:gd fmla="*/ 882116 h 1849426" name="connsiteY1031"/>
                <a:gd fmla="*/ 3568832 w 6386648" name="connsiteX1032"/>
                <a:gd fmla="*/ 900141 h 1849426" name="connsiteY1032"/>
                <a:gd fmla="*/ 3550808 w 6386648" name="connsiteX1033"/>
                <a:gd fmla="*/ 882116 h 1849426" name="connsiteY1033"/>
                <a:gd fmla="*/ 3568832 w 6386648" name="connsiteX1034"/>
                <a:gd fmla="*/ 864092 h 1849426" name="connsiteY1034"/>
                <a:gd fmla="*/ 2980034 w 6386648" name="connsiteX1035"/>
                <a:gd fmla="*/ 864092 h 1849426" name="connsiteY1035"/>
                <a:gd fmla="*/ 2998059 w 6386648" name="connsiteX1036"/>
                <a:gd fmla="*/ 882116 h 1849426" name="connsiteY1036"/>
                <a:gd fmla="*/ 2980034 w 6386648" name="connsiteX1037"/>
                <a:gd fmla="*/ 900141 h 1849426" name="connsiteY1037"/>
                <a:gd fmla="*/ 2962010 w 6386648" name="connsiteX1038"/>
                <a:gd fmla="*/ 882116 h 1849426" name="connsiteY1038"/>
                <a:gd fmla="*/ 2980034 w 6386648" name="connsiteX1039"/>
                <a:gd fmla="*/ 864092 h 1849426" name="connsiteY1039"/>
                <a:gd fmla="*/ 2012725 w 6386648" name="connsiteX1040"/>
                <a:gd fmla="*/ 864092 h 1849426" name="connsiteY1040"/>
                <a:gd fmla="*/ 2030750 w 6386648" name="connsiteX1041"/>
                <a:gd fmla="*/ 882116 h 1849426" name="connsiteY1041"/>
                <a:gd fmla="*/ 2012725 w 6386648" name="connsiteX1042"/>
                <a:gd fmla="*/ 900141 h 1849426" name="connsiteY1042"/>
                <a:gd fmla="*/ 1994701 w 6386648" name="connsiteX1043"/>
                <a:gd fmla="*/ 882116 h 1849426" name="connsiteY1043"/>
                <a:gd fmla="*/ 2012725 w 6386648" name="connsiteX1044"/>
                <a:gd fmla="*/ 864092 h 1849426" name="connsiteY1044"/>
                <a:gd fmla="*/ 3857222 w 6386648" name="connsiteX1045"/>
                <a:gd fmla="*/ 858084 h 1849426" name="connsiteY1045"/>
                <a:gd fmla="*/ 3875247 w 6386648" name="connsiteX1046"/>
                <a:gd fmla="*/ 876109 h 1849426" name="connsiteY1046"/>
                <a:gd fmla="*/ 3857222 w 6386648" name="connsiteX1047"/>
                <a:gd fmla="*/ 894133 h 1849426" name="connsiteY1047"/>
                <a:gd fmla="*/ 3839197 w 6386648" name="connsiteX1048"/>
                <a:gd fmla="*/ 876109 h 1849426" name="connsiteY1048"/>
                <a:gd fmla="*/ 3857222 w 6386648" name="connsiteX1049"/>
                <a:gd fmla="*/ 858084 h 1849426" name="connsiteY1049"/>
                <a:gd fmla="*/ 1387878 w 6386648" name="connsiteX1050"/>
                <a:gd fmla="*/ 858084 h 1849426" name="connsiteY1050"/>
                <a:gd fmla="*/ 1405903 w 6386648" name="connsiteX1051"/>
                <a:gd fmla="*/ 876109 h 1849426" name="connsiteY1051"/>
                <a:gd fmla="*/ 1387878 w 6386648" name="connsiteX1052"/>
                <a:gd fmla="*/ 894133 h 1849426" name="connsiteY1052"/>
                <a:gd fmla="*/ 1369854 w 6386648" name="connsiteX1053"/>
                <a:gd fmla="*/ 876109 h 1849426" name="connsiteY1053"/>
                <a:gd fmla="*/ 1387878 w 6386648" name="connsiteX1054"/>
                <a:gd fmla="*/ 858084 h 1849426" name="connsiteY1054"/>
                <a:gd fmla="*/ 973317 w 6386648" name="connsiteX1055"/>
                <a:gd fmla="*/ 852076 h 1849426" name="connsiteY1055"/>
                <a:gd fmla="*/ 991342 w 6386648" name="connsiteX1056"/>
                <a:gd fmla="*/ 870100 h 1849426" name="connsiteY1056"/>
                <a:gd fmla="*/ 973317 w 6386648" name="connsiteX1057"/>
                <a:gd fmla="*/ 888125 h 1849426" name="connsiteY1057"/>
                <a:gd fmla="*/ 955293 w 6386648" name="connsiteX1058"/>
                <a:gd fmla="*/ 870100 h 1849426" name="connsiteY1058"/>
                <a:gd fmla="*/ 973317 w 6386648" name="connsiteX1059"/>
                <a:gd fmla="*/ 852076 h 1849426" name="connsiteY1059"/>
                <a:gd fmla="*/ 228308 w 6386648" name="connsiteX1060"/>
                <a:gd fmla="*/ 852076 h 1849426" name="connsiteY1060"/>
                <a:gd fmla="*/ 246333 w 6386648" name="connsiteX1061"/>
                <a:gd fmla="*/ 870100 h 1849426" name="connsiteY1061"/>
                <a:gd fmla="*/ 228308 w 6386648" name="connsiteX1062"/>
                <a:gd fmla="*/ 888125 h 1849426" name="connsiteY1062"/>
                <a:gd fmla="*/ 210284 w 6386648" name="connsiteX1063"/>
                <a:gd fmla="*/ 870100 h 1849426" name="connsiteY1063"/>
                <a:gd fmla="*/ 228308 w 6386648" name="connsiteX1064"/>
                <a:gd fmla="*/ 852076 h 1849426" name="connsiteY1064"/>
                <a:gd fmla="*/ 3196327 w 6386648" name="connsiteX1065"/>
                <a:gd fmla="*/ 846068 h 1849426" name="connsiteY1065"/>
                <a:gd fmla="*/ 3214352 w 6386648" name="connsiteX1066"/>
                <a:gd fmla="*/ 864092 h 1849426" name="connsiteY1066"/>
                <a:gd fmla="*/ 3196327 w 6386648" name="connsiteX1067"/>
                <a:gd fmla="*/ 882117 h 1849426" name="connsiteY1067"/>
                <a:gd fmla="*/ 3178302 w 6386648" name="connsiteX1068"/>
                <a:gd fmla="*/ 864092 h 1849426" name="connsiteY1068"/>
                <a:gd fmla="*/ 3196327 w 6386648" name="connsiteX1069"/>
                <a:gd fmla="*/ 846068 h 1849426" name="connsiteY1069"/>
                <a:gd fmla="*/ 6218419 w 6386648" name="connsiteX1070"/>
                <a:gd fmla="*/ 840059 h 1849426" name="connsiteY1070"/>
                <a:gd fmla="*/ 6236444 w 6386648" name="connsiteX1071"/>
                <a:gd fmla="*/ 858083 h 1849426" name="connsiteY1071"/>
                <a:gd fmla="*/ 6218419 w 6386648" name="connsiteX1072"/>
                <a:gd fmla="*/ 876108 h 1849426" name="connsiteY1072"/>
                <a:gd fmla="*/ 6200395 w 6386648" name="connsiteX1073"/>
                <a:gd fmla="*/ 858083 h 1849426" name="connsiteY1073"/>
                <a:gd fmla="*/ 6218419 w 6386648" name="connsiteX1074"/>
                <a:gd fmla="*/ 840059 h 1849426" name="connsiteY1074"/>
                <a:gd fmla="*/ 5978094 w 6386648" name="connsiteX1075"/>
                <a:gd fmla="*/ 834051 h 1849426" name="connsiteY1075"/>
                <a:gd fmla="*/ 5996119 w 6386648" name="connsiteX1076"/>
                <a:gd fmla="*/ 852075 h 1849426" name="connsiteY1076"/>
                <a:gd fmla="*/ 5978094 w 6386648" name="connsiteX1077"/>
                <a:gd fmla="*/ 870100 h 1849426" name="connsiteY1077"/>
                <a:gd fmla="*/ 5960070 w 6386648" name="connsiteX1078"/>
                <a:gd fmla="*/ 852075 h 1849426" name="connsiteY1078"/>
                <a:gd fmla="*/ 5978094 w 6386648" name="connsiteX1079"/>
                <a:gd fmla="*/ 834051 h 1849426" name="connsiteY1079"/>
                <a:gd fmla="*/ 2198977 w 6386648" name="connsiteX1080"/>
                <a:gd fmla="*/ 834051 h 1849426" name="connsiteY1080"/>
                <a:gd fmla="*/ 2217002 w 6386648" name="connsiteX1081"/>
                <a:gd fmla="*/ 852075 h 1849426" name="connsiteY1081"/>
                <a:gd fmla="*/ 2198977 w 6386648" name="connsiteX1082"/>
                <a:gd fmla="*/ 870100 h 1849426" name="connsiteY1082"/>
                <a:gd fmla="*/ 2180953 w 6386648" name="connsiteX1083"/>
                <a:gd fmla="*/ 852075 h 1849426" name="connsiteY1083"/>
                <a:gd fmla="*/ 2198977 w 6386648" name="connsiteX1084"/>
                <a:gd fmla="*/ 834051 h 1849426" name="connsiteY1084"/>
                <a:gd fmla="*/ 1622196 w 6386648" name="connsiteX1085"/>
                <a:gd fmla="*/ 834051 h 1849426" name="connsiteY1085"/>
                <a:gd fmla="*/ 1640221 w 6386648" name="connsiteX1086"/>
                <a:gd fmla="*/ 852075 h 1849426" name="connsiteY1086"/>
                <a:gd fmla="*/ 1622196 w 6386648" name="connsiteX1087"/>
                <a:gd fmla="*/ 870100 h 1849426" name="connsiteY1087"/>
                <a:gd fmla="*/ 1604172 w 6386648" name="connsiteX1088"/>
                <a:gd fmla="*/ 852075 h 1849426" name="connsiteY1088"/>
                <a:gd fmla="*/ 1622196 w 6386648" name="connsiteX1089"/>
                <a:gd fmla="*/ 834051 h 1849426" name="connsiteY1089"/>
                <a:gd fmla="*/ 1201626 w 6386648" name="connsiteX1090"/>
                <a:gd fmla="*/ 834051 h 1849426" name="connsiteY1090"/>
                <a:gd fmla="*/ 1219651 w 6386648" name="connsiteX1091"/>
                <a:gd fmla="*/ 852075 h 1849426" name="connsiteY1091"/>
                <a:gd fmla="*/ 1201626 w 6386648" name="connsiteX1092"/>
                <a:gd fmla="*/ 870100 h 1849426" name="connsiteY1092"/>
                <a:gd fmla="*/ 1183602 w 6386648" name="connsiteX1093"/>
                <a:gd fmla="*/ 852075 h 1849426" name="connsiteY1093"/>
                <a:gd fmla="*/ 1201626 w 6386648" name="connsiteX1094"/>
                <a:gd fmla="*/ 834051 h 1849426" name="connsiteY1094"/>
                <a:gd fmla="*/ 2469343 w 6386648" name="connsiteX1095"/>
                <a:gd fmla="*/ 828043 h 1849426" name="connsiteY1095"/>
                <a:gd fmla="*/ 2487368 w 6386648" name="connsiteX1096"/>
                <a:gd fmla="*/ 846068 h 1849426" name="connsiteY1096"/>
                <a:gd fmla="*/ 2469343 w 6386648" name="connsiteX1097"/>
                <a:gd fmla="*/ 864092 h 1849426" name="connsiteY1097"/>
                <a:gd fmla="*/ 2451319 w 6386648" name="connsiteX1098"/>
                <a:gd fmla="*/ 846068 h 1849426" name="connsiteY1098"/>
                <a:gd fmla="*/ 2469343 w 6386648" name="connsiteX1099"/>
                <a:gd fmla="*/ 828043 h 1849426" name="connsiteY1099"/>
                <a:gd fmla="*/ 3448669 w 6386648" name="connsiteX1100"/>
                <a:gd fmla="*/ 822035 h 1849426" name="connsiteY1100"/>
                <a:gd fmla="*/ 3466694 w 6386648" name="connsiteX1101"/>
                <a:gd fmla="*/ 840059 h 1849426" name="connsiteY1101"/>
                <a:gd fmla="*/ 3448669 w 6386648" name="connsiteX1102"/>
                <a:gd fmla="*/ 858084 h 1849426" name="connsiteY1102"/>
                <a:gd fmla="*/ 3430645 w 6386648" name="connsiteX1103"/>
                <a:gd fmla="*/ 840059 h 1849426" name="connsiteY1103"/>
                <a:gd fmla="*/ 3448669 w 6386648" name="connsiteX1104"/>
                <a:gd fmla="*/ 822035 h 1849426" name="connsiteY1104"/>
                <a:gd fmla="*/ 1874537 w 6386648" name="connsiteX1105"/>
                <a:gd fmla="*/ 822035 h 1849426" name="connsiteY1105"/>
                <a:gd fmla="*/ 1892562 w 6386648" name="connsiteX1106"/>
                <a:gd fmla="*/ 840059 h 1849426" name="connsiteY1106"/>
                <a:gd fmla="*/ 1874537 w 6386648" name="connsiteX1107"/>
                <a:gd fmla="*/ 858084 h 1849426" name="connsiteY1107"/>
                <a:gd fmla="*/ 1856513 w 6386648" name="connsiteX1108"/>
                <a:gd fmla="*/ 840059 h 1849426" name="connsiteY1108"/>
                <a:gd fmla="*/ 1874537 w 6386648" name="connsiteX1109"/>
                <a:gd fmla="*/ 822035 h 1849426" name="connsiteY1109"/>
                <a:gd fmla="*/ 2823823 w 6386648" name="connsiteX1110"/>
                <a:gd fmla="*/ 816027 h 1849426" name="connsiteY1110"/>
                <a:gd fmla="*/ 2841848 w 6386648" name="connsiteX1111"/>
                <a:gd fmla="*/ 834051 h 1849426" name="connsiteY1111"/>
                <a:gd fmla="*/ 2823823 w 6386648" name="connsiteX1112"/>
                <a:gd fmla="*/ 852076 h 1849426" name="connsiteY1112"/>
                <a:gd fmla="*/ 2805799 w 6386648" name="connsiteX1113"/>
                <a:gd fmla="*/ 834051 h 1849426" name="connsiteY1113"/>
                <a:gd fmla="*/ 2823823 w 6386648" name="connsiteX1114"/>
                <a:gd fmla="*/ 816027 h 1849426" name="connsiteY1114"/>
                <a:gd fmla="*/ 2595514 w 6386648" name="connsiteX1115"/>
                <a:gd fmla="*/ 816027 h 1849426" name="connsiteY1115"/>
                <a:gd fmla="*/ 2613539 w 6386648" name="connsiteX1116"/>
                <a:gd fmla="*/ 834051 h 1849426" name="connsiteY1116"/>
                <a:gd fmla="*/ 2595514 w 6386648" name="connsiteX1117"/>
                <a:gd fmla="*/ 852076 h 1849426" name="connsiteY1117"/>
                <a:gd fmla="*/ 2577489 w 6386648" name="connsiteX1118"/>
                <a:gd fmla="*/ 834051 h 1849426" name="connsiteY1118"/>
                <a:gd fmla="*/ 2595514 w 6386648" name="connsiteX1119"/>
                <a:gd fmla="*/ 816027 h 1849426" name="connsiteY1119"/>
                <a:gd fmla="*/ 2307124 w 6386648" name="connsiteX1120"/>
                <a:gd fmla="*/ 816027 h 1849426" name="connsiteY1120"/>
                <a:gd fmla="*/ 2325148 w 6386648" name="connsiteX1121"/>
                <a:gd fmla="*/ 834051 h 1849426" name="connsiteY1121"/>
                <a:gd fmla="*/ 2307124 w 6386648" name="connsiteX1122"/>
                <a:gd fmla="*/ 852076 h 1849426" name="connsiteY1122"/>
                <a:gd fmla="*/ 2289099 w 6386648" name="connsiteX1123"/>
                <a:gd fmla="*/ 834051 h 1849426" name="connsiteY1123"/>
                <a:gd fmla="*/ 2307124 w 6386648" name="connsiteX1124"/>
                <a:gd fmla="*/ 816027 h 1849426" name="connsiteY1124"/>
                <a:gd fmla="*/ 606821 w 6386648" name="connsiteX1125"/>
                <a:gd fmla="*/ 816027 h 1849426" name="connsiteY1125"/>
                <a:gd fmla="*/ 624846 w 6386648" name="connsiteX1126"/>
                <a:gd fmla="*/ 834051 h 1849426" name="connsiteY1126"/>
                <a:gd fmla="*/ 606821 w 6386648" name="connsiteX1127"/>
                <a:gd fmla="*/ 852076 h 1849426" name="connsiteY1127"/>
                <a:gd fmla="*/ 588797 w 6386648" name="connsiteX1128"/>
                <a:gd fmla="*/ 834051 h 1849426" name="connsiteY1128"/>
                <a:gd fmla="*/ 606821 w 6386648" name="connsiteX1129"/>
                <a:gd fmla="*/ 816027 h 1849426" name="connsiteY1129"/>
                <a:gd fmla="*/ 3292457 w 6386648" name="connsiteX1130"/>
                <a:gd fmla="*/ 791994 h 1849426" name="connsiteY1130"/>
                <a:gd fmla="*/ 3310482 w 6386648" name="connsiteX1131"/>
                <a:gd fmla="*/ 810018 h 1849426" name="connsiteY1131"/>
                <a:gd fmla="*/ 3292457 w 6386648" name="connsiteX1132"/>
                <a:gd fmla="*/ 828043 h 1849426" name="connsiteY1132"/>
                <a:gd fmla="*/ 3274433 w 6386648" name="connsiteX1133"/>
                <a:gd fmla="*/ 810018 h 1849426" name="connsiteY1133"/>
                <a:gd fmla="*/ 3292457 w 6386648" name="connsiteX1134"/>
                <a:gd fmla="*/ 791994 h 1849426" name="connsiteY1134"/>
                <a:gd fmla="*/ 859163 w 6386648" name="connsiteX1135"/>
                <a:gd fmla="*/ 791994 h 1849426" name="connsiteY1135"/>
                <a:gd fmla="*/ 877188 w 6386648" name="connsiteX1136"/>
                <a:gd fmla="*/ 810018 h 1849426" name="connsiteY1136"/>
                <a:gd fmla="*/ 859163 w 6386648" name="connsiteX1137"/>
                <a:gd fmla="*/ 828043 h 1849426" name="connsiteY1137"/>
                <a:gd fmla="*/ 841139 w 6386648" name="connsiteX1138"/>
                <a:gd fmla="*/ 810018 h 1849426" name="connsiteY1138"/>
                <a:gd fmla="*/ 859163 w 6386648" name="connsiteX1139"/>
                <a:gd fmla="*/ 791994 h 1849426" name="connsiteY1139"/>
                <a:gd fmla="*/ 1297756 w 6386648" name="connsiteX1140"/>
                <a:gd fmla="*/ 785986 h 1849426" name="connsiteY1140"/>
                <a:gd fmla="*/ 1315781 w 6386648" name="connsiteX1141"/>
                <a:gd fmla="*/ 804010 h 1849426" name="connsiteY1141"/>
                <a:gd fmla="*/ 1297756 w 6386648" name="connsiteX1142"/>
                <a:gd fmla="*/ 822035 h 1849426" name="connsiteY1142"/>
                <a:gd fmla="*/ 1279732 w 6386648" name="connsiteX1143"/>
                <a:gd fmla="*/ 804010 h 1849426" name="connsiteY1143"/>
                <a:gd fmla="*/ 1297756 w 6386648" name="connsiteX1144"/>
                <a:gd fmla="*/ 785986 h 1849426" name="connsiteY1144"/>
                <a:gd fmla="*/ 324438 w 6386648" name="connsiteX1145"/>
                <a:gd fmla="*/ 785986 h 1849426" name="connsiteY1145"/>
                <a:gd fmla="*/ 342463 w 6386648" name="connsiteX1146"/>
                <a:gd fmla="*/ 804010 h 1849426" name="connsiteY1146"/>
                <a:gd fmla="*/ 324438 w 6386648" name="connsiteX1147"/>
                <a:gd fmla="*/ 822035 h 1849426" name="connsiteY1147"/>
                <a:gd fmla="*/ 306414 w 6386648" name="connsiteX1148"/>
                <a:gd fmla="*/ 804010 h 1849426" name="connsiteY1148"/>
                <a:gd fmla="*/ 324438 w 6386648" name="connsiteX1149"/>
                <a:gd fmla="*/ 785986 h 1849426" name="connsiteY1149"/>
                <a:gd fmla="*/ 3755084 w 6386648" name="connsiteX1150"/>
                <a:gd fmla="*/ 779978 h 1849426" name="connsiteY1150"/>
                <a:gd fmla="*/ 3773109 w 6386648" name="connsiteX1151"/>
                <a:gd fmla="*/ 798002 h 1849426" name="connsiteY1151"/>
                <a:gd fmla="*/ 3755084 w 6386648" name="connsiteX1152"/>
                <a:gd fmla="*/ 816027 h 1849426" name="connsiteY1152"/>
                <a:gd fmla="*/ 3737060 w 6386648" name="connsiteX1153"/>
                <a:gd fmla="*/ 798002 h 1849426" name="connsiteY1153"/>
                <a:gd fmla="*/ 3755084 w 6386648" name="connsiteX1154"/>
                <a:gd fmla="*/ 779978 h 1849426" name="connsiteY1154"/>
                <a:gd fmla="*/ 1496026 w 6386648" name="connsiteX1155"/>
                <a:gd fmla="*/ 779978 h 1849426" name="connsiteY1155"/>
                <a:gd fmla="*/ 1514050 w 6386648" name="connsiteX1156"/>
                <a:gd fmla="*/ 798002 h 1849426" name="connsiteY1156"/>
                <a:gd fmla="*/ 1496026 w 6386648" name="connsiteX1157"/>
                <a:gd fmla="*/ 816027 h 1849426" name="connsiteY1157"/>
                <a:gd fmla="*/ 1478001 w 6386648" name="connsiteX1158"/>
                <a:gd fmla="*/ 798002 h 1849426" name="connsiteY1158"/>
                <a:gd fmla="*/ 1496026 w 6386648" name="connsiteX1159"/>
                <a:gd fmla="*/ 779978 h 1849426" name="connsiteY1159"/>
                <a:gd fmla="*/ 3622905 w 6386648" name="connsiteX1160"/>
                <a:gd fmla="*/ 767962 h 1849426" name="connsiteY1160"/>
                <a:gd fmla="*/ 3640930 w 6386648" name="connsiteX1161"/>
                <a:gd fmla="*/ 785987 h 1849426" name="connsiteY1161"/>
                <a:gd fmla="*/ 3622905 w 6386648" name="connsiteX1162"/>
                <a:gd fmla="*/ 804011 h 1849426" name="connsiteY1162"/>
                <a:gd fmla="*/ 3604881 w 6386648" name="connsiteX1163"/>
                <a:gd fmla="*/ 785987 h 1849426" name="connsiteY1163"/>
                <a:gd fmla="*/ 3622905 w 6386648" name="connsiteX1164"/>
                <a:gd fmla="*/ 767962 h 1849426" name="connsiteY1164"/>
                <a:gd fmla="*/ 3112213 w 6386648" name="connsiteX1165"/>
                <a:gd fmla="*/ 767962 h 1849426" name="connsiteY1165"/>
                <a:gd fmla="*/ 3130238 w 6386648" name="connsiteX1166"/>
                <a:gd fmla="*/ 785987 h 1849426" name="connsiteY1166"/>
                <a:gd fmla="*/ 3112213 w 6386648" name="connsiteX1167"/>
                <a:gd fmla="*/ 804011 h 1849426" name="connsiteY1167"/>
                <a:gd fmla="*/ 3094189 w 6386648" name="connsiteX1168"/>
                <a:gd fmla="*/ 785987 h 1849426" name="connsiteY1168"/>
                <a:gd fmla="*/ 3112213 w 6386648" name="connsiteX1169"/>
                <a:gd fmla="*/ 767962 h 1849426" name="connsiteY1169"/>
                <a:gd fmla="*/ 714968 w 6386648" name="connsiteX1170"/>
                <a:gd fmla="*/ 767962 h 1849426" name="connsiteY1170"/>
                <a:gd fmla="*/ 732992 w 6386648" name="connsiteX1171"/>
                <a:gd fmla="*/ 785987 h 1849426" name="connsiteY1171"/>
                <a:gd fmla="*/ 714968 w 6386648" name="connsiteX1172"/>
                <a:gd fmla="*/ 804011 h 1849426" name="connsiteY1172"/>
                <a:gd fmla="*/ 696943 w 6386648" name="connsiteX1173"/>
                <a:gd fmla="*/ 785987 h 1849426" name="connsiteY1173"/>
                <a:gd fmla="*/ 714968 w 6386648" name="connsiteX1174"/>
                <a:gd fmla="*/ 767962 h 1849426" name="connsiteY1174"/>
                <a:gd fmla="*/ 2986042 w 6386648" name="connsiteX1175"/>
                <a:gd fmla="*/ 761954 h 1849426" name="connsiteY1175"/>
                <a:gd fmla="*/ 3004067 w 6386648" name="connsiteX1176"/>
                <a:gd fmla="*/ 779978 h 1849426" name="connsiteY1176"/>
                <a:gd fmla="*/ 2986042 w 6386648" name="connsiteX1177"/>
                <a:gd fmla="*/ 798003 h 1849426" name="connsiteY1177"/>
                <a:gd fmla="*/ 2968017 w 6386648" name="connsiteX1178"/>
                <a:gd fmla="*/ 779978 h 1849426" name="connsiteY1178"/>
                <a:gd fmla="*/ 2986042 w 6386648" name="connsiteX1179"/>
                <a:gd fmla="*/ 761954 h 1849426" name="connsiteY1179"/>
                <a:gd fmla="*/ 1736351 w 6386648" name="connsiteX1180"/>
                <a:gd fmla="*/ 761954 h 1849426" name="connsiteY1180"/>
                <a:gd fmla="*/ 1754375 w 6386648" name="connsiteX1181"/>
                <a:gd fmla="*/ 779978 h 1849426" name="connsiteY1181"/>
                <a:gd fmla="*/ 1736351 w 6386648" name="connsiteX1182"/>
                <a:gd fmla="*/ 798003 h 1849426" name="connsiteY1182"/>
                <a:gd fmla="*/ 1718326 w 6386648" name="connsiteX1183"/>
                <a:gd fmla="*/ 779978 h 1849426" name="connsiteY1183"/>
                <a:gd fmla="*/ 1736351 w 6386648" name="connsiteX1184"/>
                <a:gd fmla="*/ 761954 h 1849426" name="connsiteY1184"/>
                <a:gd fmla="*/ 5863939 w 6386648" name="connsiteX1185"/>
                <a:gd fmla="*/ 755946 h 1849426" name="connsiteY1185"/>
                <a:gd fmla="*/ 5881964 w 6386648" name="connsiteX1186"/>
                <a:gd fmla="*/ 773970 h 1849426" name="connsiteY1186"/>
                <a:gd fmla="*/ 5863939 w 6386648" name="connsiteX1187"/>
                <a:gd fmla="*/ 791995 h 1849426" name="connsiteY1187"/>
                <a:gd fmla="*/ 5845915 w 6386648" name="connsiteX1188"/>
                <a:gd fmla="*/ 773970 h 1849426" name="connsiteY1188"/>
                <a:gd fmla="*/ 5863939 w 6386648" name="connsiteX1189"/>
                <a:gd fmla="*/ 755946 h 1849426" name="connsiteY1189"/>
                <a:gd fmla="*/ 2685636 w 6386648" name="connsiteX1190"/>
                <a:gd fmla="*/ 755946 h 1849426" name="connsiteY1190"/>
                <a:gd fmla="*/ 2703661 w 6386648" name="connsiteX1191"/>
                <a:gd fmla="*/ 773970 h 1849426" name="connsiteY1191"/>
                <a:gd fmla="*/ 2685636 w 6386648" name="connsiteX1192"/>
                <a:gd fmla="*/ 791995 h 1849426" name="connsiteY1192"/>
                <a:gd fmla="*/ 2667611 w 6386648" name="connsiteX1193"/>
                <a:gd fmla="*/ 773970 h 1849426" name="connsiteY1193"/>
                <a:gd fmla="*/ 2685636 w 6386648" name="connsiteX1194"/>
                <a:gd fmla="*/ 755946 h 1849426" name="connsiteY1194"/>
                <a:gd fmla="*/ 1069447 w 6386648" name="connsiteX1195"/>
                <a:gd fmla="*/ 755946 h 1849426" name="connsiteY1195"/>
                <a:gd fmla="*/ 1087472 w 6386648" name="connsiteX1196"/>
                <a:gd fmla="*/ 773970 h 1849426" name="connsiteY1196"/>
                <a:gd fmla="*/ 1069447 w 6386648" name="connsiteX1197"/>
                <a:gd fmla="*/ 791995 h 1849426" name="connsiteY1197"/>
                <a:gd fmla="*/ 1051423 w 6386648" name="connsiteX1198"/>
                <a:gd fmla="*/ 773970 h 1849426" name="connsiteY1198"/>
                <a:gd fmla="*/ 1069447 w 6386648" name="connsiteX1199"/>
                <a:gd fmla="*/ 755946 h 1849426" name="connsiteY1199"/>
                <a:gd fmla="*/ 3935328 w 6386648" name="connsiteX1200"/>
                <a:gd fmla="*/ 749937 h 1849426" name="connsiteY1200"/>
                <a:gd fmla="*/ 3953353 w 6386648" name="connsiteX1201"/>
                <a:gd fmla="*/ 767961 h 1849426" name="connsiteY1201"/>
                <a:gd fmla="*/ 3935328 w 6386648" name="connsiteX1202"/>
                <a:gd fmla="*/ 785986 h 1849426" name="connsiteY1202"/>
                <a:gd fmla="*/ 3917304 w 6386648" name="connsiteX1203"/>
                <a:gd fmla="*/ 767961 h 1849426" name="connsiteY1203"/>
                <a:gd fmla="*/ 3935328 w 6386648" name="connsiteX1204"/>
                <a:gd fmla="*/ 749937 h 1849426" name="connsiteY1204"/>
                <a:gd fmla="*/ 2114863 w 6386648" name="connsiteX1205"/>
                <a:gd fmla="*/ 749937 h 1849426" name="connsiteY1205"/>
                <a:gd fmla="*/ 2132888 w 6386648" name="connsiteX1206"/>
                <a:gd fmla="*/ 767961 h 1849426" name="connsiteY1206"/>
                <a:gd fmla="*/ 2114863 w 6386648" name="connsiteX1207"/>
                <a:gd fmla="*/ 785986 h 1849426" name="connsiteY1207"/>
                <a:gd fmla="*/ 2096839 w 6386648" name="connsiteX1208"/>
                <a:gd fmla="*/ 767961 h 1849426" name="connsiteY1208"/>
                <a:gd fmla="*/ 2114863 w 6386648" name="connsiteX1209"/>
                <a:gd fmla="*/ 749937 h 1849426" name="connsiteY1209"/>
                <a:gd fmla="*/ 2006717 w 6386648" name="connsiteX1210"/>
                <a:gd fmla="*/ 749937 h 1849426" name="connsiteY1210"/>
                <a:gd fmla="*/ 2024741 w 6386648" name="connsiteX1211"/>
                <a:gd fmla="*/ 767961 h 1849426" name="connsiteY1211"/>
                <a:gd fmla="*/ 2006717 w 6386648" name="connsiteX1212"/>
                <a:gd fmla="*/ 785986 h 1849426" name="connsiteY1212"/>
                <a:gd fmla="*/ 1988692 w 6386648" name="connsiteX1213"/>
                <a:gd fmla="*/ 767961 h 1849426" name="connsiteY1213"/>
                <a:gd fmla="*/ 2006717 w 6386648" name="connsiteX1214"/>
                <a:gd fmla="*/ 749937 h 1849426" name="connsiteY1214"/>
                <a:gd fmla="*/ 6116281 w 6386648" name="connsiteX1215"/>
                <a:gd fmla="*/ 737921 h 1849426" name="connsiteY1215"/>
                <a:gd fmla="*/ 6134306 w 6386648" name="connsiteX1216"/>
                <a:gd fmla="*/ 755946 h 1849426" name="connsiteY1216"/>
                <a:gd fmla="*/ 6116281 w 6386648" name="connsiteX1217"/>
                <a:gd fmla="*/ 773970 h 1849426" name="connsiteY1217"/>
                <a:gd fmla="*/ 6098257 w 6386648" name="connsiteX1218"/>
                <a:gd fmla="*/ 755946 h 1849426" name="connsiteY1218"/>
                <a:gd fmla="*/ 6116281 w 6386648" name="connsiteX1219"/>
                <a:gd fmla="*/ 737921 h 1849426" name="connsiteY1219"/>
                <a:gd fmla="*/ 2397246 w 6386648" name="connsiteX1220"/>
                <a:gd fmla="*/ 737921 h 1849426" name="connsiteY1220"/>
                <a:gd fmla="*/ 2415270 w 6386648" name="connsiteX1221"/>
                <a:gd fmla="*/ 755946 h 1849426" name="connsiteY1221"/>
                <a:gd fmla="*/ 2397246 w 6386648" name="connsiteX1222"/>
                <a:gd fmla="*/ 773970 h 1849426" name="connsiteY1222"/>
                <a:gd fmla="*/ 2379221 w 6386648" name="connsiteX1223"/>
                <a:gd fmla="*/ 755946 h 1849426" name="connsiteY1223"/>
                <a:gd fmla="*/ 2397246 w 6386648" name="connsiteX1224"/>
                <a:gd fmla="*/ 737921 h 1849426" name="connsiteY1224"/>
                <a:gd fmla="*/ 522707 w 6386648" name="connsiteX1225"/>
                <a:gd fmla="*/ 731913 h 1849426" name="connsiteY1225"/>
                <a:gd fmla="*/ 540732 w 6386648" name="connsiteX1226"/>
                <a:gd fmla="*/ 749937 h 1849426" name="connsiteY1226"/>
                <a:gd fmla="*/ 522707 w 6386648" name="connsiteX1227"/>
                <a:gd fmla="*/ 767962 h 1849426" name="connsiteY1227"/>
                <a:gd fmla="*/ 504683 w 6386648" name="connsiteX1228"/>
                <a:gd fmla="*/ 749937 h 1849426" name="connsiteY1228"/>
                <a:gd fmla="*/ 522707 w 6386648" name="connsiteX1229"/>
                <a:gd fmla="*/ 731913 h 1849426" name="connsiteY1229"/>
                <a:gd fmla="*/ 414561 w 6386648" name="connsiteX1230"/>
                <a:gd fmla="*/ 731913 h 1849426" name="connsiteY1230"/>
                <a:gd fmla="*/ 432586 w 6386648" name="connsiteX1231"/>
                <a:gd fmla="*/ 749937 h 1849426" name="connsiteY1231"/>
                <a:gd fmla="*/ 414561 w 6386648" name="connsiteX1232"/>
                <a:gd fmla="*/ 767962 h 1849426" name="connsiteY1232"/>
                <a:gd fmla="*/ 396537 w 6386648" name="connsiteX1233"/>
                <a:gd fmla="*/ 749937 h 1849426" name="connsiteY1233"/>
                <a:gd fmla="*/ 414561 w 6386648" name="connsiteX1234"/>
                <a:gd fmla="*/ 731913 h 1849426" name="connsiteY1234"/>
                <a:gd fmla="*/ 6236444 w 6386648" name="connsiteX1235"/>
                <a:gd fmla="*/ 725905 h 1849426" name="connsiteY1235"/>
                <a:gd fmla="*/ 6254469 w 6386648" name="connsiteX1236"/>
                <a:gd fmla="*/ 743929 h 1849426" name="connsiteY1236"/>
                <a:gd fmla="*/ 6236444 w 6386648" name="connsiteX1237"/>
                <a:gd fmla="*/ 761954 h 1849426" name="connsiteY1237"/>
                <a:gd fmla="*/ 6218420 w 6386648" name="connsiteX1238"/>
                <a:gd fmla="*/ 743929 h 1849426" name="connsiteY1238"/>
                <a:gd fmla="*/ 6236444 w 6386648" name="connsiteX1239"/>
                <a:gd fmla="*/ 725905 h 1849426" name="connsiteY1239"/>
                <a:gd fmla="*/ 961301 w 6386648" name="connsiteX1240"/>
                <a:gd fmla="*/ 725905 h 1849426" name="connsiteY1240"/>
                <a:gd fmla="*/ 979326 w 6386648" name="connsiteX1241"/>
                <a:gd fmla="*/ 743929 h 1849426" name="connsiteY1241"/>
                <a:gd fmla="*/ 961301 w 6386648" name="connsiteX1242"/>
                <a:gd fmla="*/ 761954 h 1849426" name="connsiteY1242"/>
                <a:gd fmla="*/ 943277 w 6386648" name="connsiteX1243"/>
                <a:gd fmla="*/ 743929 h 1849426" name="connsiteY1243"/>
                <a:gd fmla="*/ 961301 w 6386648" name="connsiteX1244"/>
                <a:gd fmla="*/ 725905 h 1849426" name="connsiteY1244"/>
                <a:gd fmla="*/ 3400604 w 6386648" name="connsiteX1245"/>
                <a:gd fmla="*/ 719897 h 1849426" name="connsiteY1245"/>
                <a:gd fmla="*/ 3418629 w 6386648" name="connsiteX1246"/>
                <a:gd fmla="*/ 737921 h 1849426" name="connsiteY1246"/>
                <a:gd fmla="*/ 3400604 w 6386648" name="connsiteX1247"/>
                <a:gd fmla="*/ 755946 h 1849426" name="connsiteY1247"/>
                <a:gd fmla="*/ 3382580 w 6386648" name="connsiteX1248"/>
                <a:gd fmla="*/ 737921 h 1849426" name="connsiteY1248"/>
                <a:gd fmla="*/ 3400604 w 6386648" name="connsiteX1249"/>
                <a:gd fmla="*/ 719897 h 1849426" name="connsiteY1249"/>
                <a:gd fmla="*/ 6002126 w 6386648" name="connsiteX1250"/>
                <a:gd fmla="*/ 713889 h 1849426" name="connsiteY1250"/>
                <a:gd fmla="*/ 6020151 w 6386648" name="connsiteX1251"/>
                <a:gd fmla="*/ 731913 h 1849426" name="connsiteY1251"/>
                <a:gd fmla="*/ 6002126 w 6386648" name="connsiteX1252"/>
                <a:gd fmla="*/ 749938 h 1849426" name="connsiteY1252"/>
                <a:gd fmla="*/ 5984102 w 6386648" name="connsiteX1253"/>
                <a:gd fmla="*/ 731913 h 1849426" name="connsiteY1253"/>
                <a:gd fmla="*/ 6002126 w 6386648" name="connsiteX1254"/>
                <a:gd fmla="*/ 713889 h 1849426" name="connsiteY1254"/>
                <a:gd fmla="*/ 1610179 w 6386648" name="connsiteX1255"/>
                <a:gd fmla="*/ 713889 h 1849426" name="connsiteY1255"/>
                <a:gd fmla="*/ 1628204 w 6386648" name="connsiteX1256"/>
                <a:gd fmla="*/ 731913 h 1849426" name="connsiteY1256"/>
                <a:gd fmla="*/ 1610179 w 6386648" name="connsiteX1257"/>
                <a:gd fmla="*/ 749938 h 1849426" name="connsiteY1257"/>
                <a:gd fmla="*/ 1592155 w 6386648" name="connsiteX1258"/>
                <a:gd fmla="*/ 731913 h 1849426" name="connsiteY1258"/>
                <a:gd fmla="*/ 1610179 w 6386648" name="connsiteX1259"/>
                <a:gd fmla="*/ 713889 h 1849426" name="connsiteY1259"/>
                <a:gd fmla="*/ 3520767 w 6386648" name="connsiteX1260"/>
                <a:gd fmla="*/ 707881 h 1849426" name="connsiteY1260"/>
                <a:gd fmla="*/ 3538792 w 6386648" name="connsiteX1261"/>
                <a:gd fmla="*/ 725906 h 1849426" name="connsiteY1261"/>
                <a:gd fmla="*/ 3520767 w 6386648" name="connsiteX1262"/>
                <a:gd fmla="*/ 743930 h 1849426" name="connsiteY1262"/>
                <a:gd fmla="*/ 3502743 w 6386648" name="connsiteX1263"/>
                <a:gd fmla="*/ 725906 h 1849426" name="connsiteY1263"/>
                <a:gd fmla="*/ 3520767 w 6386648" name="connsiteX1264"/>
                <a:gd fmla="*/ 707881 h 1849426" name="connsiteY1264"/>
                <a:gd fmla="*/ 2895920 w 6386648" name="connsiteX1265"/>
                <a:gd fmla="*/ 701872 h 1849426" name="connsiteY1265"/>
                <a:gd fmla="*/ 2913945 w 6386648" name="connsiteX1266"/>
                <a:gd fmla="*/ 719896 h 1849426" name="connsiteY1266"/>
                <a:gd fmla="*/ 2895920 w 6386648" name="connsiteX1267"/>
                <a:gd fmla="*/ 737921 h 1849426" name="connsiteY1267"/>
                <a:gd fmla="*/ 2877895 w 6386648" name="connsiteX1268"/>
                <a:gd fmla="*/ 719896 h 1849426" name="connsiteY1268"/>
                <a:gd fmla="*/ 2895920 w 6386648" name="connsiteX1269"/>
                <a:gd fmla="*/ 701872 h 1849426" name="connsiteY1269"/>
                <a:gd fmla="*/ 2547449 w 6386648" name="connsiteX1270"/>
                <a:gd fmla="*/ 701872 h 1849426" name="connsiteY1270"/>
                <a:gd fmla="*/ 2565474 w 6386648" name="connsiteX1271"/>
                <a:gd fmla="*/ 719896 h 1849426" name="connsiteY1271"/>
                <a:gd fmla="*/ 2547449 w 6386648" name="connsiteX1272"/>
                <a:gd fmla="*/ 737921 h 1849426" name="connsiteY1272"/>
                <a:gd fmla="*/ 2529425 w 6386648" name="connsiteX1273"/>
                <a:gd fmla="*/ 719896 h 1849426" name="connsiteY1273"/>
                <a:gd fmla="*/ 2547449 w 6386648" name="connsiteX1274"/>
                <a:gd fmla="*/ 701872 h 1849426" name="connsiteY1274"/>
                <a:gd fmla="*/ 2241034 w 6386648" name="connsiteX1275"/>
                <a:gd fmla="*/ 701872 h 1849426" name="connsiteY1275"/>
                <a:gd fmla="*/ 2259059 w 6386648" name="connsiteX1276"/>
                <a:gd fmla="*/ 719896 h 1849426" name="connsiteY1276"/>
                <a:gd fmla="*/ 2241034 w 6386648" name="connsiteX1277"/>
                <a:gd fmla="*/ 737921 h 1849426" name="connsiteY1277"/>
                <a:gd fmla="*/ 2223010 w 6386648" name="connsiteX1278"/>
                <a:gd fmla="*/ 719896 h 1849426" name="connsiteY1278"/>
                <a:gd fmla="*/ 2241034 w 6386648" name="connsiteX1279"/>
                <a:gd fmla="*/ 701872 h 1849426" name="connsiteY1279"/>
                <a:gd fmla="*/ 1411911 w 6386648" name="connsiteX1280"/>
                <a:gd fmla="*/ 701872 h 1849426" name="connsiteY1280"/>
                <a:gd fmla="*/ 1429936 w 6386648" name="connsiteX1281"/>
                <a:gd fmla="*/ 719896 h 1849426" name="connsiteY1281"/>
                <a:gd fmla="*/ 1411911 w 6386648" name="connsiteX1282"/>
                <a:gd fmla="*/ 737921 h 1849426" name="connsiteY1282"/>
                <a:gd fmla="*/ 1393887 w 6386648" name="connsiteX1283"/>
                <a:gd fmla="*/ 719896 h 1849426" name="connsiteY1283"/>
                <a:gd fmla="*/ 1411911 w 6386648" name="connsiteX1284"/>
                <a:gd fmla="*/ 701872 h 1849426" name="connsiteY1284"/>
                <a:gd fmla="*/ 1165578 w 6386648" name="connsiteX1285"/>
                <a:gd fmla="*/ 701872 h 1849426" name="connsiteY1285"/>
                <a:gd fmla="*/ 1183602 w 6386648" name="connsiteX1286"/>
                <a:gd fmla="*/ 719896 h 1849426" name="connsiteY1286"/>
                <a:gd fmla="*/ 1165578 w 6386648" name="connsiteX1287"/>
                <a:gd fmla="*/ 737921 h 1849426" name="connsiteY1287"/>
                <a:gd fmla="*/ 1147553 w 6386648" name="connsiteX1288"/>
                <a:gd fmla="*/ 719896 h 1849426" name="connsiteY1288"/>
                <a:gd fmla="*/ 1165578 w 6386648" name="connsiteX1289"/>
                <a:gd fmla="*/ 701872 h 1849426" name="connsiteY1289"/>
                <a:gd fmla="*/ 168227 w 6386648" name="connsiteX1290"/>
                <a:gd fmla="*/ 701872 h 1849426" name="connsiteY1290"/>
                <a:gd fmla="*/ 186252 w 6386648" name="connsiteX1291"/>
                <a:gd fmla="*/ 719896 h 1849426" name="connsiteY1291"/>
                <a:gd fmla="*/ 168227 w 6386648" name="connsiteX1292"/>
                <a:gd fmla="*/ 737921 h 1849426" name="connsiteY1292"/>
                <a:gd fmla="*/ 150203 w 6386648" name="connsiteX1293"/>
                <a:gd fmla="*/ 719896 h 1849426" name="connsiteY1293"/>
                <a:gd fmla="*/ 168227 w 6386648" name="connsiteX1294"/>
                <a:gd fmla="*/ 701872 h 1849426" name="connsiteY1294"/>
                <a:gd fmla="*/ 1910586 w 6386648" name="connsiteX1295"/>
                <a:gd fmla="*/ 695864 h 1849426" name="connsiteY1295"/>
                <a:gd fmla="*/ 1928611 w 6386648" name="connsiteX1296"/>
                <a:gd fmla="*/ 713888 h 1849426" name="connsiteY1296"/>
                <a:gd fmla="*/ 1910586 w 6386648" name="connsiteX1297"/>
                <a:gd fmla="*/ 731913 h 1849426" name="connsiteY1297"/>
                <a:gd fmla="*/ 1892562 w 6386648" name="connsiteX1298"/>
                <a:gd fmla="*/ 713888 h 1849426" name="connsiteY1298"/>
                <a:gd fmla="*/ 1910586 w 6386648" name="connsiteX1299"/>
                <a:gd fmla="*/ 695864 h 1849426" name="connsiteY1299"/>
                <a:gd fmla="*/ 3833190 w 6386648" name="connsiteX1300"/>
                <a:gd fmla="*/ 689856 h 1849426" name="connsiteY1300"/>
                <a:gd fmla="*/ 3851215 w 6386648" name="connsiteX1301"/>
                <a:gd fmla="*/ 707880 h 1849426" name="connsiteY1301"/>
                <a:gd fmla="*/ 3833190 w 6386648" name="connsiteX1302"/>
                <a:gd fmla="*/ 725905 h 1849426" name="connsiteY1302"/>
                <a:gd fmla="*/ 3815166 w 6386648" name="connsiteX1303"/>
                <a:gd fmla="*/ 707880 h 1849426" name="connsiteY1303"/>
                <a:gd fmla="*/ 3833190 w 6386648" name="connsiteX1304"/>
                <a:gd fmla="*/ 689856 h 1849426" name="connsiteY1304"/>
                <a:gd fmla="*/ 2787774 w 6386648" name="connsiteX1305"/>
                <a:gd fmla="*/ 689856 h 1849426" name="connsiteY1305"/>
                <a:gd fmla="*/ 2805799 w 6386648" name="connsiteX1306"/>
                <a:gd fmla="*/ 707880 h 1849426" name="connsiteY1306"/>
                <a:gd fmla="*/ 2787774 w 6386648" name="connsiteX1307"/>
                <a:gd fmla="*/ 725905 h 1849426" name="connsiteY1307"/>
                <a:gd fmla="*/ 2769750 w 6386648" name="connsiteX1308"/>
                <a:gd fmla="*/ 707880 h 1849426" name="connsiteY1308"/>
                <a:gd fmla="*/ 2787774 w 6386648" name="connsiteX1309"/>
                <a:gd fmla="*/ 689856 h 1849426" name="connsiteY1309"/>
                <a:gd fmla="*/ 5737768 w 6386648" name="connsiteX1310"/>
                <a:gd fmla="*/ 677840 h 1849426" name="connsiteY1310"/>
                <a:gd fmla="*/ 5755793 w 6386648" name="connsiteX1311"/>
                <a:gd fmla="*/ 695865 h 1849426" name="connsiteY1311"/>
                <a:gd fmla="*/ 5737768 w 6386648" name="connsiteX1312"/>
                <a:gd fmla="*/ 713889 h 1849426" name="connsiteY1312"/>
                <a:gd fmla="*/ 5719744 w 6386648" name="connsiteX1313"/>
                <a:gd fmla="*/ 695865 h 1849426" name="connsiteY1313"/>
                <a:gd fmla="*/ 5737768 w 6386648" name="connsiteX1314"/>
                <a:gd fmla="*/ 677840 h 1849426" name="connsiteY1314"/>
                <a:gd fmla="*/ 781057 w 6386648" name="connsiteX1315"/>
                <a:gd fmla="*/ 677840 h 1849426" name="connsiteY1315"/>
                <a:gd fmla="*/ 799082 w 6386648" name="connsiteX1316"/>
                <a:gd fmla="*/ 695865 h 1849426" name="connsiteY1316"/>
                <a:gd fmla="*/ 781057 w 6386648" name="connsiteX1317"/>
                <a:gd fmla="*/ 713889 h 1849426" name="connsiteY1317"/>
                <a:gd fmla="*/ 763033 w 6386648" name="connsiteX1318"/>
                <a:gd fmla="*/ 695865 h 1849426" name="connsiteY1318"/>
                <a:gd fmla="*/ 781057 w 6386648" name="connsiteX1319"/>
                <a:gd fmla="*/ 677840 h 1849426" name="connsiteY1319"/>
                <a:gd fmla="*/ 276373 w 6386648" name="connsiteX1320"/>
                <a:gd fmla="*/ 677840 h 1849426" name="connsiteY1320"/>
                <a:gd fmla="*/ 294398 w 6386648" name="connsiteX1321"/>
                <a:gd fmla="*/ 695865 h 1849426" name="connsiteY1321"/>
                <a:gd fmla="*/ 276373 w 6386648" name="connsiteX1322"/>
                <a:gd fmla="*/ 713889 h 1849426" name="connsiteY1322"/>
                <a:gd fmla="*/ 258349 w 6386648" name="connsiteX1323"/>
                <a:gd fmla="*/ 695865 h 1849426" name="connsiteY1323"/>
                <a:gd fmla="*/ 276373 w 6386648" name="connsiteX1324"/>
                <a:gd fmla="*/ 677840 h 1849426" name="connsiteY1324"/>
                <a:gd fmla="*/ 1784415 w 6386648" name="connsiteX1325"/>
                <a:gd fmla="*/ 671832 h 1849426" name="connsiteY1325"/>
                <a:gd fmla="*/ 1802440 w 6386648" name="connsiteX1326"/>
                <a:gd fmla="*/ 689856 h 1849426" name="connsiteY1326"/>
                <a:gd fmla="*/ 1784415 w 6386648" name="connsiteX1327"/>
                <a:gd fmla="*/ 707881 h 1849426" name="connsiteY1327"/>
                <a:gd fmla="*/ 1766391 w 6386648" name="connsiteX1328"/>
                <a:gd fmla="*/ 689856 h 1849426" name="connsiteY1328"/>
                <a:gd fmla="*/ 1784415 w 6386648" name="connsiteX1329"/>
                <a:gd fmla="*/ 671832 h 1849426" name="connsiteY1329"/>
                <a:gd fmla="*/ 3713027 w 6386648" name="connsiteX1330"/>
                <a:gd fmla="*/ 665824 h 1849426" name="connsiteY1330"/>
                <a:gd fmla="*/ 3731052 w 6386648" name="connsiteX1331"/>
                <a:gd fmla="*/ 683848 h 1849426" name="connsiteY1331"/>
                <a:gd fmla="*/ 3713027 w 6386648" name="connsiteX1332"/>
                <a:gd fmla="*/ 701873 h 1849426" name="connsiteY1332"/>
                <a:gd fmla="*/ 3695003 w 6386648" name="connsiteX1333"/>
                <a:gd fmla="*/ 683848 h 1849426" name="connsiteY1333"/>
                <a:gd fmla="*/ 3713027 w 6386648" name="connsiteX1334"/>
                <a:gd fmla="*/ 665824 h 1849426" name="connsiteY1334"/>
                <a:gd fmla="*/ 3274433 w 6386648" name="connsiteX1335"/>
                <a:gd fmla="*/ 665824 h 1849426" name="connsiteY1335"/>
                <a:gd fmla="*/ 3292458 w 6386648" name="connsiteX1336"/>
                <a:gd fmla="*/ 683848 h 1849426" name="connsiteY1336"/>
                <a:gd fmla="*/ 3274433 w 6386648" name="connsiteX1337"/>
                <a:gd fmla="*/ 701873 h 1849426" name="connsiteY1337"/>
                <a:gd fmla="*/ 3256409 w 6386648" name="connsiteX1338"/>
                <a:gd fmla="*/ 683848 h 1849426" name="connsiteY1338"/>
                <a:gd fmla="*/ 3274433 w 6386648" name="connsiteX1339"/>
                <a:gd fmla="*/ 665824 h 1849426" name="connsiteY1339"/>
                <a:gd fmla="*/ 1291748 w 6386648" name="connsiteX1340"/>
                <a:gd fmla="*/ 665824 h 1849426" name="connsiteY1340"/>
                <a:gd fmla="*/ 1309773 w 6386648" name="connsiteX1341"/>
                <a:gd fmla="*/ 683848 h 1849426" name="connsiteY1341"/>
                <a:gd fmla="*/ 1291748 w 6386648" name="connsiteX1342"/>
                <a:gd fmla="*/ 701873 h 1849426" name="connsiteY1342"/>
                <a:gd fmla="*/ 1273724 w 6386648" name="connsiteX1343"/>
                <a:gd fmla="*/ 683848 h 1849426" name="connsiteY1343"/>
                <a:gd fmla="*/ 1291748 w 6386648" name="connsiteX1344"/>
                <a:gd fmla="*/ 665824 h 1849426" name="connsiteY1344"/>
                <a:gd fmla="*/ 636862 w 6386648" name="connsiteX1345"/>
                <a:gd fmla="*/ 665824 h 1849426" name="connsiteY1345"/>
                <a:gd fmla="*/ 654887 w 6386648" name="connsiteX1346"/>
                <a:gd fmla="*/ 683848 h 1849426" name="connsiteY1346"/>
                <a:gd fmla="*/ 636862 w 6386648" name="connsiteX1347"/>
                <a:gd fmla="*/ 701873 h 1849426" name="connsiteY1347"/>
                <a:gd fmla="*/ 618838 w 6386648" name="connsiteX1348"/>
                <a:gd fmla="*/ 683848 h 1849426" name="connsiteY1348"/>
                <a:gd fmla="*/ 636862 w 6386648" name="connsiteX1349"/>
                <a:gd fmla="*/ 665824 h 1849426" name="connsiteY1349"/>
                <a:gd fmla="*/ 3172295 w 6386648" name="connsiteX1350"/>
                <a:gd fmla="*/ 659815 h 1849426" name="connsiteY1350"/>
                <a:gd fmla="*/ 3190320 w 6386648" name="connsiteX1351"/>
                <a:gd fmla="*/ 677839 h 1849426" name="connsiteY1351"/>
                <a:gd fmla="*/ 3172295 w 6386648" name="connsiteX1352"/>
                <a:gd fmla="*/ 695864 h 1849426" name="connsiteY1352"/>
                <a:gd fmla="*/ 3154271 w 6386648" name="connsiteX1353"/>
                <a:gd fmla="*/ 677839 h 1849426" name="connsiteY1353"/>
                <a:gd fmla="*/ 3172295 w 6386648" name="connsiteX1354"/>
                <a:gd fmla="*/ 659815 h 1849426" name="connsiteY1354"/>
                <a:gd fmla="*/ 6314550 w 6386648" name="connsiteX1355"/>
                <a:gd fmla="*/ 647799 h 1849426" name="connsiteY1355"/>
                <a:gd fmla="*/ 6332574 w 6386648" name="connsiteX1356"/>
                <a:gd fmla="*/ 665824 h 1849426" name="connsiteY1356"/>
                <a:gd fmla="*/ 6314550 w 6386648" name="connsiteX1357"/>
                <a:gd fmla="*/ 683848 h 1849426" name="connsiteY1357"/>
                <a:gd fmla="*/ 6296525 w 6386648" name="connsiteX1358"/>
                <a:gd fmla="*/ 665824 h 1849426" name="connsiteY1358"/>
                <a:gd fmla="*/ 6314550 w 6386648" name="connsiteX1359"/>
                <a:gd fmla="*/ 647799 h 1849426" name="connsiteY1359"/>
                <a:gd fmla="*/ 3040116 w 6386648" name="connsiteX1360"/>
                <a:gd fmla="*/ 647799 h 1849426" name="connsiteY1360"/>
                <a:gd fmla="*/ 3058141 w 6386648" name="connsiteX1361"/>
                <a:gd fmla="*/ 665824 h 1849426" name="connsiteY1361"/>
                <a:gd fmla="*/ 3040116 w 6386648" name="connsiteX1362"/>
                <a:gd fmla="*/ 683848 h 1849426" name="connsiteY1362"/>
                <a:gd fmla="*/ 3022092 w 6386648" name="connsiteX1363"/>
                <a:gd fmla="*/ 665824 h 1849426" name="connsiteY1363"/>
                <a:gd fmla="*/ 3040116 w 6386648" name="connsiteX1364"/>
                <a:gd fmla="*/ 647799 h 1849426" name="connsiteY1364"/>
                <a:gd fmla="*/ 4025450 w 6386648" name="connsiteX1365"/>
                <a:gd fmla="*/ 641791 h 1849426" name="connsiteY1365"/>
                <a:gd fmla="*/ 4043475 w 6386648" name="connsiteX1366"/>
                <a:gd fmla="*/ 659815 h 1849426" name="connsiteY1366"/>
                <a:gd fmla="*/ 4025450 w 6386648" name="connsiteX1367"/>
                <a:gd fmla="*/ 677840 h 1849426" name="connsiteY1367"/>
                <a:gd fmla="*/ 4007426 w 6386648" name="connsiteX1368"/>
                <a:gd fmla="*/ 659815 h 1849426" name="connsiteY1368"/>
                <a:gd fmla="*/ 4025450 w 6386648" name="connsiteX1369"/>
                <a:gd fmla="*/ 641791 h 1849426" name="connsiteY1369"/>
                <a:gd fmla="*/ 5948053 w 6386648" name="connsiteX1370"/>
                <a:gd fmla="*/ 629775 h 1849426" name="connsiteY1370"/>
                <a:gd fmla="*/ 5966078 w 6386648" name="connsiteX1371"/>
                <a:gd fmla="*/ 647799 h 1849426" name="connsiteY1371"/>
                <a:gd fmla="*/ 5948053 w 6386648" name="connsiteX1372"/>
                <a:gd fmla="*/ 665824 h 1849426" name="connsiteY1372"/>
                <a:gd fmla="*/ 5930029 w 6386648" name="connsiteX1373"/>
                <a:gd fmla="*/ 647799 h 1849426" name="connsiteY1373"/>
                <a:gd fmla="*/ 5948053 w 6386648" name="connsiteX1374"/>
                <a:gd fmla="*/ 629775 h 1849426" name="connsiteY1374"/>
                <a:gd fmla="*/ 2673619 w 6386648" name="connsiteX1375"/>
                <a:gd fmla="*/ 629775 h 1849426" name="connsiteY1375"/>
                <a:gd fmla="*/ 2691644 w 6386648" name="connsiteX1376"/>
                <a:gd fmla="*/ 647799 h 1849426" name="connsiteY1376"/>
                <a:gd fmla="*/ 2673619 w 6386648" name="connsiteX1377"/>
                <a:gd fmla="*/ 665824 h 1849426" name="connsiteY1377"/>
                <a:gd fmla="*/ 2655595 w 6386648" name="connsiteX1378"/>
                <a:gd fmla="*/ 647799 h 1849426" name="connsiteY1378"/>
                <a:gd fmla="*/ 2673619 w 6386648" name="connsiteX1379"/>
                <a:gd fmla="*/ 629775 h 1849426" name="connsiteY1379"/>
                <a:gd fmla="*/ 2331156 w 6386648" name="connsiteX1380"/>
                <a:gd fmla="*/ 629775 h 1849426" name="connsiteY1380"/>
                <a:gd fmla="*/ 2349181 w 6386648" name="connsiteX1381"/>
                <a:gd fmla="*/ 647799 h 1849426" name="connsiteY1381"/>
                <a:gd fmla="*/ 2331156 w 6386648" name="connsiteX1382"/>
                <a:gd fmla="*/ 665824 h 1849426" name="connsiteY1382"/>
                <a:gd fmla="*/ 2313132 w 6386648" name="connsiteX1383"/>
                <a:gd fmla="*/ 647799 h 1849426" name="connsiteY1383"/>
                <a:gd fmla="*/ 2331156 w 6386648" name="connsiteX1384"/>
                <a:gd fmla="*/ 629775 h 1849426" name="connsiteY1384"/>
                <a:gd fmla="*/ 1514049 w 6386648" name="connsiteX1385"/>
                <a:gd fmla="*/ 629775 h 1849426" name="connsiteY1385"/>
                <a:gd fmla="*/ 1532074 w 6386648" name="connsiteX1386"/>
                <a:gd fmla="*/ 647799 h 1849426" name="connsiteY1386"/>
                <a:gd fmla="*/ 1514049 w 6386648" name="connsiteX1387"/>
                <a:gd fmla="*/ 665824 h 1849426" name="connsiteY1387"/>
                <a:gd fmla="*/ 1496025 w 6386648" name="connsiteX1388"/>
                <a:gd fmla="*/ 647799 h 1849426" name="connsiteY1388"/>
                <a:gd fmla="*/ 1514049 w 6386648" name="connsiteX1389"/>
                <a:gd fmla="*/ 629775 h 1849426" name="connsiteY1389"/>
                <a:gd fmla="*/ 901219 w 6386648" name="connsiteX1390"/>
                <a:gd fmla="*/ 629775 h 1849426" name="connsiteY1390"/>
                <a:gd fmla="*/ 919244 w 6386648" name="connsiteX1391"/>
                <a:gd fmla="*/ 647799 h 1849426" name="connsiteY1391"/>
                <a:gd fmla="*/ 901219 w 6386648" name="connsiteX1392"/>
                <a:gd fmla="*/ 665824 h 1849426" name="connsiteY1392"/>
                <a:gd fmla="*/ 883195 w 6386648" name="connsiteX1393"/>
                <a:gd fmla="*/ 647799 h 1849426" name="connsiteY1393"/>
                <a:gd fmla="*/ 901219 w 6386648" name="connsiteX1394"/>
                <a:gd fmla="*/ 629775 h 1849426" name="connsiteY1394"/>
                <a:gd fmla="*/ 5827891 w 6386648" name="connsiteX1395"/>
                <a:gd fmla="*/ 617758 h 1849426" name="connsiteY1395"/>
                <a:gd fmla="*/ 5845916 w 6386648" name="connsiteX1396"/>
                <a:gd fmla="*/ 635783 h 1849426" name="connsiteY1396"/>
                <a:gd fmla="*/ 5827891 w 6386648" name="connsiteX1397"/>
                <a:gd fmla="*/ 653807 h 1849426" name="connsiteY1397"/>
                <a:gd fmla="*/ 5809867 w 6386648" name="connsiteX1398"/>
                <a:gd fmla="*/ 635783 h 1849426" name="connsiteY1398"/>
                <a:gd fmla="*/ 5827891 w 6386648" name="connsiteX1399"/>
                <a:gd fmla="*/ 617758 h 1849426" name="connsiteY1399"/>
                <a:gd fmla="*/ 2469343 w 6386648" name="connsiteX1400"/>
                <a:gd fmla="*/ 617758 h 1849426" name="connsiteY1400"/>
                <a:gd fmla="*/ 2487368 w 6386648" name="connsiteX1401"/>
                <a:gd fmla="*/ 635783 h 1849426" name="connsiteY1401"/>
                <a:gd fmla="*/ 2469343 w 6386648" name="connsiteX1402"/>
                <a:gd fmla="*/ 653807 h 1849426" name="connsiteY1402"/>
                <a:gd fmla="*/ 2451319 w 6386648" name="connsiteX1403"/>
                <a:gd fmla="*/ 635783 h 1849426" name="connsiteY1403"/>
                <a:gd fmla="*/ 2469343 w 6386648" name="connsiteX1404"/>
                <a:gd fmla="*/ 617758 h 1849426" name="connsiteY1404"/>
                <a:gd fmla="*/ 6110273 w 6386648" name="connsiteX1405"/>
                <a:gd fmla="*/ 611750 h 1849426" name="connsiteY1405"/>
                <a:gd fmla="*/ 6128298 w 6386648" name="connsiteX1406"/>
                <a:gd fmla="*/ 629774 h 1849426" name="connsiteY1406"/>
                <a:gd fmla="*/ 6110273 w 6386648" name="connsiteX1407"/>
                <a:gd fmla="*/ 647799 h 1849426" name="connsiteY1407"/>
                <a:gd fmla="*/ 6092248 w 6386648" name="connsiteX1408"/>
                <a:gd fmla="*/ 629774 h 1849426" name="connsiteY1408"/>
                <a:gd fmla="*/ 6110273 w 6386648" name="connsiteX1409"/>
                <a:gd fmla="*/ 611750 h 1849426" name="connsiteY1409"/>
                <a:gd fmla="*/ 3598872 w 6386648" name="connsiteX1410"/>
                <a:gd fmla="*/ 611750 h 1849426" name="connsiteY1410"/>
                <a:gd fmla="*/ 3616897 w 6386648" name="connsiteX1411"/>
                <a:gd fmla="*/ 629774 h 1849426" name="connsiteY1411"/>
                <a:gd fmla="*/ 3598872 w 6386648" name="connsiteX1412"/>
                <a:gd fmla="*/ 647799 h 1849426" name="connsiteY1412"/>
                <a:gd fmla="*/ 3580848 w 6386648" name="connsiteX1413"/>
                <a:gd fmla="*/ 629774 h 1849426" name="connsiteY1413"/>
                <a:gd fmla="*/ 3598872 w 6386648" name="connsiteX1414"/>
                <a:gd fmla="*/ 611750 h 1849426" name="connsiteY1414"/>
                <a:gd fmla="*/ 2150912 w 6386648" name="connsiteX1415"/>
                <a:gd fmla="*/ 611750 h 1849426" name="connsiteY1415"/>
                <a:gd fmla="*/ 2168937 w 6386648" name="connsiteX1416"/>
                <a:gd fmla="*/ 629774 h 1849426" name="connsiteY1416"/>
                <a:gd fmla="*/ 2150912 w 6386648" name="connsiteX1417"/>
                <a:gd fmla="*/ 647799 h 1849426" name="connsiteY1417"/>
                <a:gd fmla="*/ 2132888 w 6386648" name="connsiteX1418"/>
                <a:gd fmla="*/ 629774 h 1849426" name="connsiteY1418"/>
                <a:gd fmla="*/ 2150912 w 6386648" name="connsiteX1419"/>
                <a:gd fmla="*/ 611750 h 1849426" name="connsiteY1419"/>
                <a:gd fmla="*/ 2036758 w 6386648" name="connsiteX1420"/>
                <a:gd fmla="*/ 605742 h 1849426" name="connsiteY1420"/>
                <a:gd fmla="*/ 2054782 w 6386648" name="connsiteX1421"/>
                <a:gd fmla="*/ 623766 h 1849426" name="connsiteY1421"/>
                <a:gd fmla="*/ 2036758 w 6386648" name="connsiteX1422"/>
                <a:gd fmla="*/ 641791 h 1849426" name="connsiteY1422"/>
                <a:gd fmla="*/ 2018733 w 6386648" name="connsiteX1423"/>
                <a:gd fmla="*/ 623766 h 1849426" name="connsiteY1423"/>
                <a:gd fmla="*/ 2036758 w 6386648" name="connsiteX1424"/>
                <a:gd fmla="*/ 605742 h 1849426" name="connsiteY1424"/>
                <a:gd fmla="*/ 1652236 w 6386648" name="connsiteX1425"/>
                <a:gd fmla="*/ 605742 h 1849426" name="connsiteY1425"/>
                <a:gd fmla="*/ 1670261 w 6386648" name="connsiteX1426"/>
                <a:gd fmla="*/ 623766 h 1849426" name="connsiteY1426"/>
                <a:gd fmla="*/ 1652236 w 6386648" name="connsiteX1427"/>
                <a:gd fmla="*/ 641791 h 1849426" name="connsiteY1427"/>
                <a:gd fmla="*/ 1634212 w 6386648" name="connsiteX1428"/>
                <a:gd fmla="*/ 623766 h 1849426" name="connsiteY1428"/>
                <a:gd fmla="*/ 1652236 w 6386648" name="connsiteX1429"/>
                <a:gd fmla="*/ 605742 h 1849426" name="connsiteY1429"/>
                <a:gd fmla="*/ 1027390 w 6386648" name="connsiteX1430"/>
                <a:gd fmla="*/ 605742 h 1849426" name="connsiteY1430"/>
                <a:gd fmla="*/ 1045415 w 6386648" name="connsiteX1431"/>
                <a:gd fmla="*/ 623766 h 1849426" name="connsiteY1431"/>
                <a:gd fmla="*/ 1027390 w 6386648" name="connsiteX1432"/>
                <a:gd fmla="*/ 641791 h 1849426" name="connsiteY1432"/>
                <a:gd fmla="*/ 1009366 w 6386648" name="connsiteX1433"/>
                <a:gd fmla="*/ 623766 h 1849426" name="connsiteY1433"/>
                <a:gd fmla="*/ 1027390 w 6386648" name="connsiteX1434"/>
                <a:gd fmla="*/ 605742 h 1849426" name="connsiteY1434"/>
                <a:gd fmla="*/ 504684 w 6386648" name="connsiteX1435"/>
                <a:gd fmla="*/ 605742 h 1849426" name="connsiteY1435"/>
                <a:gd fmla="*/ 522708 w 6386648" name="connsiteX1436"/>
                <a:gd fmla="*/ 623766 h 1849426" name="connsiteY1436"/>
                <a:gd fmla="*/ 504684 w 6386648" name="connsiteX1437"/>
                <a:gd fmla="*/ 641791 h 1849426" name="connsiteY1437"/>
                <a:gd fmla="*/ 486659 w 6386648" name="connsiteX1438"/>
                <a:gd fmla="*/ 623766 h 1849426" name="connsiteY1438"/>
                <a:gd fmla="*/ 504684 w 6386648" name="connsiteX1439"/>
                <a:gd fmla="*/ 605742 h 1849426" name="connsiteY1439"/>
                <a:gd fmla="*/ 378512 w 6386648" name="connsiteX1440"/>
                <a:gd fmla="*/ 605742 h 1849426" name="connsiteY1440"/>
                <a:gd fmla="*/ 396537 w 6386648" name="connsiteX1441"/>
                <a:gd fmla="*/ 623766 h 1849426" name="connsiteY1441"/>
                <a:gd fmla="*/ 378512 w 6386648" name="connsiteX1442"/>
                <a:gd fmla="*/ 641791 h 1849426" name="connsiteY1442"/>
                <a:gd fmla="*/ 360488 w 6386648" name="connsiteX1443"/>
                <a:gd fmla="*/ 623766 h 1849426" name="connsiteY1443"/>
                <a:gd fmla="*/ 378512 w 6386648" name="connsiteX1444"/>
                <a:gd fmla="*/ 605742 h 1849426" name="connsiteY1444"/>
                <a:gd fmla="*/ 3358547 w 6386648" name="connsiteX1445"/>
                <a:gd fmla="*/ 599734 h 1849426" name="connsiteY1445"/>
                <a:gd fmla="*/ 3376572 w 6386648" name="connsiteX1446"/>
                <a:gd fmla="*/ 617758 h 1849426" name="connsiteY1446"/>
                <a:gd fmla="*/ 3358547 w 6386648" name="connsiteX1447"/>
                <a:gd fmla="*/ 635783 h 1849426" name="connsiteY1447"/>
                <a:gd fmla="*/ 3340523 w 6386648" name="connsiteX1448"/>
                <a:gd fmla="*/ 617758 h 1849426" name="connsiteY1448"/>
                <a:gd fmla="*/ 3358547 w 6386648" name="connsiteX1449"/>
                <a:gd fmla="*/ 599734 h 1849426" name="connsiteY1449"/>
                <a:gd fmla="*/ 3887263 w 6386648" name="connsiteX1450"/>
                <a:gd fmla="*/ 593726 h 1849426" name="connsiteY1450"/>
                <a:gd fmla="*/ 3905288 w 6386648" name="connsiteX1451"/>
                <a:gd fmla="*/ 611750 h 1849426" name="connsiteY1451"/>
                <a:gd fmla="*/ 3887263 w 6386648" name="connsiteX1452"/>
                <a:gd fmla="*/ 629775 h 1849426" name="connsiteY1452"/>
                <a:gd fmla="*/ 3869238 w 6386648" name="connsiteX1453"/>
                <a:gd fmla="*/ 611750 h 1849426" name="connsiteY1453"/>
                <a:gd fmla="*/ 3887263 w 6386648" name="connsiteX1454"/>
                <a:gd fmla="*/ 593726 h 1849426" name="connsiteY1454"/>
                <a:gd fmla="*/ 5623614 w 6386648" name="connsiteX1455"/>
                <a:gd fmla="*/ 587718 h 1849426" name="connsiteY1455"/>
                <a:gd fmla="*/ 5641639 w 6386648" name="connsiteX1456"/>
                <a:gd fmla="*/ 605743 h 1849426" name="connsiteY1456"/>
                <a:gd fmla="*/ 5623614 w 6386648" name="connsiteX1457"/>
                <a:gd fmla="*/ 623767 h 1849426" name="connsiteY1457"/>
                <a:gd fmla="*/ 5605590 w 6386648" name="connsiteX1458"/>
                <a:gd fmla="*/ 605743 h 1849426" name="connsiteY1458"/>
                <a:gd fmla="*/ 5623614 w 6386648" name="connsiteX1459"/>
                <a:gd fmla="*/ 587718 h 1849426" name="connsiteY1459"/>
                <a:gd fmla="*/ 4157629 w 6386648" name="connsiteX1460"/>
                <a:gd fmla="*/ 587718 h 1849426" name="connsiteY1460"/>
                <a:gd fmla="*/ 4175654 w 6386648" name="connsiteX1461"/>
                <a:gd fmla="*/ 605743 h 1849426" name="connsiteY1461"/>
                <a:gd fmla="*/ 4157629 w 6386648" name="connsiteX1462"/>
                <a:gd fmla="*/ 623767 h 1849426" name="connsiteY1462"/>
                <a:gd fmla="*/ 4139604 w 6386648" name="connsiteX1463"/>
                <a:gd fmla="*/ 605743 h 1849426" name="connsiteY1463"/>
                <a:gd fmla="*/ 4157629 w 6386648" name="connsiteX1464"/>
                <a:gd fmla="*/ 587718 h 1849426" name="connsiteY1464"/>
                <a:gd fmla="*/ 1886555 w 6386648" name="connsiteX1465"/>
                <a:gd fmla="*/ 587718 h 1849426" name="connsiteY1465"/>
                <a:gd fmla="*/ 1904579 w 6386648" name="connsiteX1466"/>
                <a:gd fmla="*/ 605743 h 1849426" name="connsiteY1466"/>
                <a:gd fmla="*/ 1886555 w 6386648" name="connsiteX1467"/>
                <a:gd fmla="*/ 623767 h 1849426" name="connsiteY1467"/>
                <a:gd fmla="*/ 1868530 w 6386648" name="connsiteX1468"/>
                <a:gd fmla="*/ 605743 h 1849426" name="connsiteY1468"/>
                <a:gd fmla="*/ 1886555 w 6386648" name="connsiteX1469"/>
                <a:gd fmla="*/ 587718 h 1849426" name="connsiteY1469"/>
                <a:gd fmla="*/ 1147553 w 6386648" name="connsiteX1470"/>
                <a:gd fmla="*/ 587718 h 1849426" name="connsiteY1470"/>
                <a:gd fmla="*/ 1165578 w 6386648" name="connsiteX1471"/>
                <a:gd fmla="*/ 605743 h 1849426" name="connsiteY1471"/>
                <a:gd fmla="*/ 1147553 w 6386648" name="connsiteX1472"/>
                <a:gd fmla="*/ 623767 h 1849426" name="connsiteY1472"/>
                <a:gd fmla="*/ 1129529 w 6386648" name="connsiteX1473"/>
                <a:gd fmla="*/ 605743 h 1849426" name="connsiteY1473"/>
                <a:gd fmla="*/ 1147553 w 6386648" name="connsiteX1474"/>
                <a:gd fmla="*/ 587718 h 1849426" name="connsiteY1474"/>
                <a:gd fmla="*/ 6212411 w 6386648" name="connsiteX1475"/>
                <a:gd fmla="*/ 581710 h 1849426" name="connsiteY1475"/>
                <a:gd fmla="*/ 6230436 w 6386648" name="connsiteX1476"/>
                <a:gd fmla="*/ 599734 h 1849426" name="connsiteY1476"/>
                <a:gd fmla="*/ 6212411 w 6386648" name="connsiteX1477"/>
                <a:gd fmla="*/ 617759 h 1849426" name="connsiteY1477"/>
                <a:gd fmla="*/ 6194387 w 6386648" name="connsiteX1478"/>
                <a:gd fmla="*/ 599734 h 1849426" name="connsiteY1478"/>
                <a:gd fmla="*/ 6212411 w 6386648" name="connsiteX1479"/>
                <a:gd fmla="*/ 581710 h 1849426" name="connsiteY1479"/>
                <a:gd fmla="*/ 3478710 w 6386648" name="connsiteX1480"/>
                <a:gd fmla="*/ 581710 h 1849426" name="connsiteY1480"/>
                <a:gd fmla="*/ 3496735 w 6386648" name="connsiteX1481"/>
                <a:gd fmla="*/ 599734 h 1849426" name="connsiteY1481"/>
                <a:gd fmla="*/ 3478710 w 6386648" name="connsiteX1482"/>
                <a:gd fmla="*/ 617759 h 1849426" name="connsiteY1482"/>
                <a:gd fmla="*/ 3460686 w 6386648" name="connsiteX1483"/>
                <a:gd fmla="*/ 599734 h 1849426" name="connsiteY1483"/>
                <a:gd fmla="*/ 3478710 w 6386648" name="connsiteX1484"/>
                <a:gd fmla="*/ 581710 h 1849426" name="connsiteY1484"/>
                <a:gd fmla="*/ 2883904 w 6386648" name="connsiteX1485"/>
                <a:gd fmla="*/ 581710 h 1849426" name="connsiteY1485"/>
                <a:gd fmla="*/ 2901929 w 6386648" name="connsiteX1486"/>
                <a:gd fmla="*/ 599734 h 1849426" name="connsiteY1486"/>
                <a:gd fmla="*/ 2883904 w 6386648" name="connsiteX1487"/>
                <a:gd fmla="*/ 617759 h 1849426" name="connsiteY1487"/>
                <a:gd fmla="*/ 2865880 w 6386648" name="connsiteX1488"/>
                <a:gd fmla="*/ 599734 h 1849426" name="connsiteY1488"/>
                <a:gd fmla="*/ 2883904 w 6386648" name="connsiteX1489"/>
                <a:gd fmla="*/ 581710 h 1849426" name="connsiteY1489"/>
                <a:gd fmla="*/ 4488076 w 6386648" name="connsiteX1490"/>
                <a:gd fmla="*/ 575702 h 1849426" name="connsiteY1490"/>
                <a:gd fmla="*/ 4506101 w 6386648" name="connsiteX1491"/>
                <a:gd fmla="*/ 593726 h 1849426" name="connsiteY1491"/>
                <a:gd fmla="*/ 4488076 w 6386648" name="connsiteX1492"/>
                <a:gd fmla="*/ 611751 h 1849426" name="connsiteY1492"/>
                <a:gd fmla="*/ 4470051 w 6386648" name="connsiteX1493"/>
                <a:gd fmla="*/ 593726 h 1849426" name="connsiteY1493"/>
                <a:gd fmla="*/ 4488076 w 6386648" name="connsiteX1494"/>
                <a:gd fmla="*/ 575702 h 1849426" name="connsiteY1494"/>
                <a:gd fmla="*/ 4313840 w 6386648" name="connsiteX1495"/>
                <a:gd fmla="*/ 575702 h 1849426" name="connsiteY1495"/>
                <a:gd fmla="*/ 4331865 w 6386648" name="connsiteX1496"/>
                <a:gd fmla="*/ 593726 h 1849426" name="connsiteY1496"/>
                <a:gd fmla="*/ 4313840 w 6386648" name="connsiteX1497"/>
                <a:gd fmla="*/ 611751 h 1849426" name="connsiteY1497"/>
                <a:gd fmla="*/ 4295816 w 6386648" name="connsiteX1498"/>
                <a:gd fmla="*/ 593726 h 1849426" name="connsiteY1498"/>
                <a:gd fmla="*/ 4313840 w 6386648" name="connsiteX1499"/>
                <a:gd fmla="*/ 575702 h 1849426" name="connsiteY1499"/>
                <a:gd fmla="*/ 1381870 w 6386648" name="connsiteX1500"/>
                <a:gd fmla="*/ 569693 h 1849426" name="connsiteY1500"/>
                <a:gd fmla="*/ 1399895 w 6386648" name="connsiteX1501"/>
                <a:gd fmla="*/ 587717 h 1849426" name="connsiteY1501"/>
                <a:gd fmla="*/ 1381870 w 6386648" name="connsiteX1502"/>
                <a:gd fmla="*/ 605742 h 1849426" name="connsiteY1502"/>
                <a:gd fmla="*/ 1363846 w 6386648" name="connsiteX1503"/>
                <a:gd fmla="*/ 587717 h 1849426" name="connsiteY1503"/>
                <a:gd fmla="*/ 1381870 w 6386648" name="connsiteX1504"/>
                <a:gd fmla="*/ 569693 h 1849426" name="connsiteY1504"/>
                <a:gd fmla="*/ 126170 w 6386648" name="connsiteX1505"/>
                <a:gd fmla="*/ 563685 h 1849426" name="connsiteY1505"/>
                <a:gd fmla="*/ 144195 w 6386648" name="connsiteX1506"/>
                <a:gd fmla="*/ 581709 h 1849426" name="connsiteY1506"/>
                <a:gd fmla="*/ 126170 w 6386648" name="connsiteX1507"/>
                <a:gd fmla="*/ 599734 h 1849426" name="connsiteY1507"/>
                <a:gd fmla="*/ 108146 w 6386648" name="connsiteX1508"/>
                <a:gd fmla="*/ 581709 h 1849426" name="connsiteY1508"/>
                <a:gd fmla="*/ 126170 w 6386648" name="connsiteX1509"/>
                <a:gd fmla="*/ 563685 h 1849426" name="connsiteY1509"/>
                <a:gd fmla="*/ 2583497 w 6386648" name="connsiteX1510"/>
                <a:gd fmla="*/ 557677 h 1849426" name="connsiteY1510"/>
                <a:gd fmla="*/ 2601522 w 6386648" name="connsiteX1511"/>
                <a:gd fmla="*/ 575702 h 1849426" name="connsiteY1511"/>
                <a:gd fmla="*/ 2583497 w 6386648" name="connsiteX1512"/>
                <a:gd fmla="*/ 593726 h 1849426" name="connsiteY1512"/>
                <a:gd fmla="*/ 2565473 w 6386648" name="connsiteX1513"/>
                <a:gd fmla="*/ 575702 h 1849426" name="connsiteY1513"/>
                <a:gd fmla="*/ 2583497 w 6386648" name="connsiteX1514"/>
                <a:gd fmla="*/ 557677 h 1849426" name="connsiteY1514"/>
                <a:gd fmla="*/ 246333 w 6386648" name="connsiteX1515"/>
                <a:gd fmla="*/ 557677 h 1849426" name="connsiteY1515"/>
                <a:gd fmla="*/ 264358 w 6386648" name="connsiteX1516"/>
                <a:gd fmla="*/ 575702 h 1849426" name="connsiteY1516"/>
                <a:gd fmla="*/ 246333 w 6386648" name="connsiteX1517"/>
                <a:gd fmla="*/ 593726 h 1849426" name="connsiteY1517"/>
                <a:gd fmla="*/ 228309 w 6386648" name="connsiteX1518"/>
                <a:gd fmla="*/ 575702 h 1849426" name="connsiteY1518"/>
                <a:gd fmla="*/ 246333 w 6386648" name="connsiteX1519"/>
                <a:gd fmla="*/ 557677 h 1849426" name="connsiteY1519"/>
                <a:gd fmla="*/ 1736351 w 6386648" name="connsiteX1520"/>
                <a:gd fmla="*/ 551669 h 1849426" name="connsiteY1520"/>
                <a:gd fmla="*/ 1754375 w 6386648" name="connsiteX1521"/>
                <a:gd fmla="*/ 569693 h 1849426" name="connsiteY1521"/>
                <a:gd fmla="*/ 1736351 w 6386648" name="connsiteX1522"/>
                <a:gd fmla="*/ 587718 h 1849426" name="connsiteY1522"/>
                <a:gd fmla="*/ 1718326 w 6386648" name="connsiteX1523"/>
                <a:gd fmla="*/ 569693 h 1849426" name="connsiteY1523"/>
                <a:gd fmla="*/ 1736351 w 6386648" name="connsiteX1524"/>
                <a:gd fmla="*/ 551669 h 1849426" name="connsiteY1524"/>
                <a:gd fmla="*/ 3731051 w 6386648" name="connsiteX1525"/>
                <a:gd fmla="*/ 545661 h 1849426" name="connsiteY1525"/>
                <a:gd fmla="*/ 3749076 w 6386648" name="connsiteX1526"/>
                <a:gd fmla="*/ 563685 h 1849426" name="connsiteY1526"/>
                <a:gd fmla="*/ 3731051 w 6386648" name="connsiteX1527"/>
                <a:gd fmla="*/ 581710 h 1849426" name="connsiteY1527"/>
                <a:gd fmla="*/ 3713027 w 6386648" name="connsiteX1528"/>
                <a:gd fmla="*/ 563685 h 1849426" name="connsiteY1528"/>
                <a:gd fmla="*/ 3731051 w 6386648" name="connsiteX1529"/>
                <a:gd fmla="*/ 545661 h 1849426" name="connsiteY1529"/>
                <a:gd fmla="*/ 2763741 w 6386648" name="connsiteX1530"/>
                <a:gd fmla="*/ 545661 h 1849426" name="connsiteY1530"/>
                <a:gd fmla="*/ 2781766 w 6386648" name="connsiteX1531"/>
                <a:gd fmla="*/ 563685 h 1849426" name="connsiteY1531"/>
                <a:gd fmla="*/ 2763741 w 6386648" name="connsiteX1532"/>
                <a:gd fmla="*/ 581710 h 1849426" name="connsiteY1532"/>
                <a:gd fmla="*/ 2745717 w 6386648" name="connsiteX1533"/>
                <a:gd fmla="*/ 563685 h 1849426" name="connsiteY1533"/>
                <a:gd fmla="*/ 2763741 w 6386648" name="connsiteX1534"/>
                <a:gd fmla="*/ 545661 h 1849426" name="connsiteY1534"/>
                <a:gd fmla="*/ 726984 w 6386648" name="connsiteX1535"/>
                <a:gd fmla="*/ 545661 h 1849426" name="connsiteY1535"/>
                <a:gd fmla="*/ 745009 w 6386648" name="connsiteX1536"/>
                <a:gd fmla="*/ 563685 h 1849426" name="connsiteY1536"/>
                <a:gd fmla="*/ 726984 w 6386648" name="connsiteX1537"/>
                <a:gd fmla="*/ 581710 h 1849426" name="connsiteY1537"/>
                <a:gd fmla="*/ 708960 w 6386648" name="connsiteX1538"/>
                <a:gd fmla="*/ 563685 h 1849426" name="connsiteY1538"/>
                <a:gd fmla="*/ 726984 w 6386648" name="connsiteX1539"/>
                <a:gd fmla="*/ 545661 h 1849426" name="connsiteY1539"/>
                <a:gd fmla="*/ 3136246 w 6386648" name="connsiteX1540"/>
                <a:gd fmla="*/ 539653 h 1849426" name="connsiteY1540"/>
                <a:gd fmla="*/ 3154271 w 6386648" name="connsiteX1541"/>
                <a:gd fmla="*/ 557677 h 1849426" name="connsiteY1541"/>
                <a:gd fmla="*/ 3136246 w 6386648" name="connsiteX1542"/>
                <a:gd fmla="*/ 575702 h 1849426" name="connsiteY1542"/>
                <a:gd fmla="*/ 3118221 w 6386648" name="connsiteX1543"/>
                <a:gd fmla="*/ 557677 h 1849426" name="connsiteY1543"/>
                <a:gd fmla="*/ 3136246 w 6386648" name="connsiteX1544"/>
                <a:gd fmla="*/ 539653 h 1849426" name="connsiteY1544"/>
                <a:gd fmla="*/ 3004067 w 6386648" name="connsiteX1545"/>
                <a:gd fmla="*/ 539653 h 1849426" name="connsiteY1545"/>
                <a:gd fmla="*/ 3022092 w 6386648" name="connsiteX1546"/>
                <a:gd fmla="*/ 557677 h 1849426" name="connsiteY1546"/>
                <a:gd fmla="*/ 3004067 w 6386648" name="connsiteX1547"/>
                <a:gd fmla="*/ 575702 h 1849426" name="connsiteY1547"/>
                <a:gd fmla="*/ 2986043 w 6386648" name="connsiteX1548"/>
                <a:gd fmla="*/ 557677 h 1849426" name="connsiteY1548"/>
                <a:gd fmla="*/ 3004067 w 6386648" name="connsiteX1549"/>
                <a:gd fmla="*/ 539653 h 1849426" name="connsiteY1549"/>
                <a:gd fmla="*/ 835130 w 6386648" name="connsiteX1550"/>
                <a:gd fmla="*/ 539653 h 1849426" name="connsiteY1550"/>
                <a:gd fmla="*/ 847146 w 6386648" name="connsiteX1551"/>
                <a:gd fmla="*/ 551669 h 1849426" name="connsiteY1551"/>
                <a:gd fmla="*/ 835130 w 6386648" name="connsiteX1552"/>
                <a:gd fmla="*/ 563685 h 1849426" name="connsiteY1552"/>
                <a:gd fmla="*/ 823114 w 6386648" name="connsiteX1553"/>
                <a:gd fmla="*/ 551669 h 1849426" name="connsiteY1553"/>
                <a:gd fmla="*/ 835130 w 6386648" name="connsiteX1554"/>
                <a:gd fmla="*/ 539653 h 1849426" name="connsiteY1554"/>
                <a:gd fmla="*/ 612829 w 6386648" name="connsiteX1555"/>
                <a:gd fmla="*/ 539653 h 1849426" name="connsiteY1555"/>
                <a:gd fmla="*/ 630854 w 6386648" name="connsiteX1556"/>
                <a:gd fmla="*/ 557677 h 1849426" name="connsiteY1556"/>
                <a:gd fmla="*/ 612829 w 6386648" name="connsiteX1557"/>
                <a:gd fmla="*/ 575702 h 1849426" name="connsiteY1557"/>
                <a:gd fmla="*/ 594805 w 6386648" name="connsiteX1558"/>
                <a:gd fmla="*/ 557677 h 1849426" name="connsiteY1558"/>
                <a:gd fmla="*/ 612829 w 6386648" name="connsiteX1559"/>
                <a:gd fmla="*/ 539653 h 1849426" name="connsiteY1559"/>
                <a:gd fmla="*/ 6014143 w 6386648" name="connsiteX1560"/>
                <a:gd fmla="*/ 533645 h 1849426" name="connsiteY1560"/>
                <a:gd fmla="*/ 6032168 w 6386648" name="connsiteX1561"/>
                <a:gd fmla="*/ 551669 h 1849426" name="connsiteY1561"/>
                <a:gd fmla="*/ 6014143 w 6386648" name="connsiteX1562"/>
                <a:gd fmla="*/ 569694 h 1849426" name="connsiteY1562"/>
                <a:gd fmla="*/ 5996119 w 6386648" name="connsiteX1563"/>
                <a:gd fmla="*/ 551669 h 1849426" name="connsiteY1563"/>
                <a:gd fmla="*/ 6014143 w 6386648" name="connsiteX1564"/>
                <a:gd fmla="*/ 533645 h 1849426" name="connsiteY1564"/>
                <a:gd fmla="*/ 5725752 w 6386648" name="connsiteX1565"/>
                <a:gd fmla="*/ 533645 h 1849426" name="connsiteY1565"/>
                <a:gd fmla="*/ 5743777 w 6386648" name="connsiteX1566"/>
                <a:gd fmla="*/ 551669 h 1849426" name="connsiteY1566"/>
                <a:gd fmla="*/ 5725752 w 6386648" name="connsiteX1567"/>
                <a:gd fmla="*/ 569694 h 1849426" name="connsiteY1567"/>
                <a:gd fmla="*/ 5707728 w 6386648" name="connsiteX1568"/>
                <a:gd fmla="*/ 551669 h 1849426" name="connsiteY1568"/>
                <a:gd fmla="*/ 5725752 w 6386648" name="connsiteX1569"/>
                <a:gd fmla="*/ 533645 h 1849426" name="connsiteY1569"/>
                <a:gd fmla="*/ 4013434 w 6386648" name="connsiteX1570"/>
                <a:gd fmla="*/ 533645 h 1849426" name="connsiteY1570"/>
                <a:gd fmla="*/ 4031459 w 6386648" name="connsiteX1571"/>
                <a:gd fmla="*/ 551669 h 1849426" name="connsiteY1571"/>
                <a:gd fmla="*/ 4013434 w 6386648" name="connsiteX1572"/>
                <a:gd fmla="*/ 569694 h 1849426" name="connsiteY1572"/>
                <a:gd fmla="*/ 3995410 w 6386648" name="connsiteX1573"/>
                <a:gd fmla="*/ 551669 h 1849426" name="connsiteY1573"/>
                <a:gd fmla="*/ 4013434 w 6386648" name="connsiteX1574"/>
                <a:gd fmla="*/ 533645 h 1849426" name="connsiteY1574"/>
                <a:gd fmla="*/ 2223009 w 6386648" name="connsiteX1575"/>
                <a:gd fmla="*/ 533645 h 1849426" name="connsiteY1575"/>
                <a:gd fmla="*/ 2241034 w 6386648" name="connsiteX1576"/>
                <a:gd fmla="*/ 551669 h 1849426" name="connsiteY1576"/>
                <a:gd fmla="*/ 2223009 w 6386648" name="connsiteX1577"/>
                <a:gd fmla="*/ 569694 h 1849426" name="connsiteY1577"/>
                <a:gd fmla="*/ 2204985 w 6386648" name="connsiteX1578"/>
                <a:gd fmla="*/ 551669 h 1849426" name="connsiteY1578"/>
                <a:gd fmla="*/ 2223009 w 6386648" name="connsiteX1579"/>
                <a:gd fmla="*/ 533645 h 1849426" name="connsiteY1579"/>
                <a:gd fmla="*/ 1249691 w 6386648" name="connsiteX1580"/>
                <a:gd fmla="*/ 533645 h 1849426" name="connsiteY1580"/>
                <a:gd fmla="*/ 1267716 w 6386648" name="connsiteX1581"/>
                <a:gd fmla="*/ 551669 h 1849426" name="connsiteY1581"/>
                <a:gd fmla="*/ 1249691 w 6386648" name="connsiteX1582"/>
                <a:gd fmla="*/ 569694 h 1849426" name="connsiteY1582"/>
                <a:gd fmla="*/ 1231667 w 6386648" name="connsiteX1583"/>
                <a:gd fmla="*/ 551669 h 1849426" name="connsiteY1583"/>
                <a:gd fmla="*/ 1249691 w 6386648" name="connsiteX1584"/>
                <a:gd fmla="*/ 533645 h 1849426" name="connsiteY1584"/>
                <a:gd fmla="*/ 2409261 w 6386648" name="connsiteX1585"/>
                <a:gd fmla="*/ 527636 h 1849426" name="connsiteY1585"/>
                <a:gd fmla="*/ 2427286 w 6386648" name="connsiteX1586"/>
                <a:gd fmla="*/ 545661 h 1849426" name="connsiteY1586"/>
                <a:gd fmla="*/ 2409261 w 6386648" name="connsiteX1587"/>
                <a:gd fmla="*/ 563685 h 1849426" name="connsiteY1587"/>
                <a:gd fmla="*/ 2391237 w 6386648" name="connsiteX1588"/>
                <a:gd fmla="*/ 545661 h 1849426" name="connsiteY1588"/>
                <a:gd fmla="*/ 2409261 w 6386648" name="connsiteX1589"/>
                <a:gd fmla="*/ 527636 h 1849426" name="connsiteY1589"/>
                <a:gd fmla="*/ 5527484 w 6386648" name="connsiteX1590"/>
                <a:gd fmla="*/ 521628 h 1849426" name="connsiteY1590"/>
                <a:gd fmla="*/ 5545509 w 6386648" name="connsiteX1591"/>
                <a:gd fmla="*/ 539652 h 1849426" name="connsiteY1591"/>
                <a:gd fmla="*/ 5527484 w 6386648" name="connsiteX1592"/>
                <a:gd fmla="*/ 557677 h 1849426" name="connsiteY1592"/>
                <a:gd fmla="*/ 5509460 w 6386648" name="connsiteX1593"/>
                <a:gd fmla="*/ 539652 h 1849426" name="connsiteY1593"/>
                <a:gd fmla="*/ 5527484 w 6386648" name="connsiteX1594"/>
                <a:gd fmla="*/ 521628 h 1849426" name="connsiteY1594"/>
                <a:gd fmla="*/ 4830540 w 6386648" name="connsiteX1595"/>
                <a:gd fmla="*/ 521628 h 1849426" name="connsiteY1595"/>
                <a:gd fmla="*/ 4848565 w 6386648" name="connsiteX1596"/>
                <a:gd fmla="*/ 539652 h 1849426" name="connsiteY1596"/>
                <a:gd fmla="*/ 4830540 w 6386648" name="connsiteX1597"/>
                <a:gd fmla="*/ 557677 h 1849426" name="connsiteY1597"/>
                <a:gd fmla="*/ 4812516 w 6386648" name="connsiteX1598"/>
                <a:gd fmla="*/ 539652 h 1849426" name="connsiteY1598"/>
                <a:gd fmla="*/ 4830540 w 6386648" name="connsiteX1599"/>
                <a:gd fmla="*/ 521628 h 1849426" name="connsiteY1599"/>
                <a:gd fmla="*/ 1514049 w 6386648" name="connsiteX1600"/>
                <a:gd fmla="*/ 521628 h 1849426" name="connsiteY1600"/>
                <a:gd fmla="*/ 1532074 w 6386648" name="connsiteX1601"/>
                <a:gd fmla="*/ 539652 h 1849426" name="connsiteY1601"/>
                <a:gd fmla="*/ 1514049 w 6386648" name="connsiteX1602"/>
                <a:gd fmla="*/ 557677 h 1849426" name="connsiteY1602"/>
                <a:gd fmla="*/ 1496025 w 6386648" name="connsiteX1603"/>
                <a:gd fmla="*/ 539652 h 1849426" name="connsiteY1603"/>
                <a:gd fmla="*/ 1514049 w 6386648" name="connsiteX1604"/>
                <a:gd fmla="*/ 521628 h 1849426" name="connsiteY1604"/>
                <a:gd fmla="*/ 6332574 w 6386648" name="connsiteX1605"/>
                <a:gd fmla="*/ 515620 h 1849426" name="connsiteY1605"/>
                <a:gd fmla="*/ 6350598 w 6386648" name="connsiteX1606"/>
                <a:gd fmla="*/ 533644 h 1849426" name="connsiteY1606"/>
                <a:gd fmla="*/ 6332574 w 6386648" name="connsiteX1607"/>
                <a:gd fmla="*/ 551669 h 1849426" name="connsiteY1607"/>
                <a:gd fmla="*/ 6314549 w 6386648" name="connsiteX1608"/>
                <a:gd fmla="*/ 533644 h 1849426" name="connsiteY1608"/>
                <a:gd fmla="*/ 6332574 w 6386648" name="connsiteX1609"/>
                <a:gd fmla="*/ 515620 h 1849426" name="connsiteY1609"/>
                <a:gd fmla="*/ 5893980 w 6386648" name="connsiteX1610"/>
                <a:gd fmla="*/ 509612 h 1849426" name="connsiteY1610"/>
                <a:gd fmla="*/ 5912005 w 6386648" name="connsiteX1611"/>
                <a:gd fmla="*/ 527636 h 1849426" name="connsiteY1611"/>
                <a:gd fmla="*/ 5893980 w 6386648" name="connsiteX1612"/>
                <a:gd fmla="*/ 545661 h 1849426" name="connsiteY1612"/>
                <a:gd fmla="*/ 5875956 w 6386648" name="connsiteX1613"/>
                <a:gd fmla="*/ 527636 h 1849426" name="connsiteY1613"/>
                <a:gd fmla="*/ 5893980 w 6386648" name="connsiteX1614"/>
                <a:gd fmla="*/ 509612 h 1849426" name="connsiteY1614"/>
                <a:gd fmla="*/ 3244392 w 6386648" name="connsiteX1615"/>
                <a:gd fmla="*/ 509612 h 1849426" name="connsiteY1615"/>
                <a:gd fmla="*/ 3262417 w 6386648" name="connsiteX1616"/>
                <a:gd fmla="*/ 527636 h 1849426" name="connsiteY1616"/>
                <a:gd fmla="*/ 3244392 w 6386648" name="connsiteX1617"/>
                <a:gd fmla="*/ 545661 h 1849426" name="connsiteY1617"/>
                <a:gd fmla="*/ 3226368 w 6386648" name="connsiteX1618"/>
                <a:gd fmla="*/ 527636 h 1849426" name="connsiteY1618"/>
                <a:gd fmla="*/ 3244392 w 6386648" name="connsiteX1619"/>
                <a:gd fmla="*/ 509612 h 1849426" name="connsiteY1619"/>
                <a:gd fmla="*/ 1982684 w 6386648" name="connsiteX1620"/>
                <a:gd fmla="*/ 509612 h 1849426" name="connsiteY1620"/>
                <a:gd fmla="*/ 2000709 w 6386648" name="connsiteX1621"/>
                <a:gd fmla="*/ 527636 h 1849426" name="connsiteY1621"/>
                <a:gd fmla="*/ 1982684 w 6386648" name="connsiteX1622"/>
                <a:gd fmla="*/ 545661 h 1849426" name="connsiteY1622"/>
                <a:gd fmla="*/ 1964660 w 6386648" name="connsiteX1623"/>
                <a:gd fmla="*/ 527636 h 1849426" name="connsiteY1623"/>
                <a:gd fmla="*/ 1982684 w 6386648" name="connsiteX1624"/>
                <a:gd fmla="*/ 509612 h 1849426" name="connsiteY1624"/>
                <a:gd fmla="*/ 5040825 w 6386648" name="connsiteX1625"/>
                <a:gd fmla="*/ 503604 h 1849426" name="connsiteY1625"/>
                <a:gd fmla="*/ 5058850 w 6386648" name="connsiteX1626"/>
                <a:gd fmla="*/ 521628 h 1849426" name="connsiteY1626"/>
                <a:gd fmla="*/ 5040825 w 6386648" name="connsiteX1627"/>
                <a:gd fmla="*/ 539653 h 1849426" name="connsiteY1627"/>
                <a:gd fmla="*/ 5022801 w 6386648" name="connsiteX1628"/>
                <a:gd fmla="*/ 521628 h 1849426" name="connsiteY1628"/>
                <a:gd fmla="*/ 5040825 w 6386648" name="connsiteX1629"/>
                <a:gd fmla="*/ 503604 h 1849426" name="connsiteY1629"/>
                <a:gd fmla="*/ 4926670 w 6386648" name="connsiteX1630"/>
                <a:gd fmla="*/ 503604 h 1849426" name="connsiteY1630"/>
                <a:gd fmla="*/ 4944695 w 6386648" name="connsiteX1631"/>
                <a:gd fmla="*/ 521628 h 1849426" name="connsiteY1631"/>
                <a:gd fmla="*/ 4926670 w 6386648" name="connsiteX1632"/>
                <a:gd fmla="*/ 539653 h 1849426" name="connsiteY1632"/>
                <a:gd fmla="*/ 4908646 w 6386648" name="connsiteX1633"/>
                <a:gd fmla="*/ 521628 h 1849426" name="connsiteY1633"/>
                <a:gd fmla="*/ 4926670 w 6386648" name="connsiteX1634"/>
                <a:gd fmla="*/ 503604 h 1849426" name="connsiteY1634"/>
                <a:gd fmla="*/ 5419337 w 6386648" name="connsiteX1635"/>
                <a:gd fmla="*/ 497596 h 1849426" name="connsiteY1635"/>
                <a:gd fmla="*/ 5437362 w 6386648" name="connsiteX1636"/>
                <a:gd fmla="*/ 515621 h 1849426" name="connsiteY1636"/>
                <a:gd fmla="*/ 5419337 w 6386648" name="connsiteX1637"/>
                <a:gd fmla="*/ 533645 h 1849426" name="connsiteY1637"/>
                <a:gd fmla="*/ 5401312 w 6386648" name="connsiteX1638"/>
                <a:gd fmla="*/ 515621 h 1849426" name="connsiteY1638"/>
                <a:gd fmla="*/ 5419337 w 6386648" name="connsiteX1639"/>
                <a:gd fmla="*/ 497596 h 1849426" name="connsiteY1639"/>
                <a:gd fmla="*/ 3610889 w 6386648" name="connsiteX1640"/>
                <a:gd fmla="*/ 497596 h 1849426" name="connsiteY1640"/>
                <a:gd fmla="*/ 3628914 w 6386648" name="connsiteX1641"/>
                <a:gd fmla="*/ 515621 h 1849426" name="connsiteY1641"/>
                <a:gd fmla="*/ 3610889 w 6386648" name="connsiteX1642"/>
                <a:gd fmla="*/ 533645 h 1849426" name="connsiteY1642"/>
                <a:gd fmla="*/ 3592865 w 6386648" name="connsiteX1643"/>
                <a:gd fmla="*/ 515621 h 1849426" name="connsiteY1643"/>
                <a:gd fmla="*/ 3610889 w 6386648" name="connsiteX1644"/>
                <a:gd fmla="*/ 497596 h 1849426" name="connsiteY1644"/>
                <a:gd fmla="*/ 967309 w 6386648" name="connsiteX1645"/>
                <a:gd fmla="*/ 497596 h 1849426" name="connsiteY1645"/>
                <a:gd fmla="*/ 985334 w 6386648" name="connsiteX1646"/>
                <a:gd fmla="*/ 515621 h 1849426" name="connsiteY1646"/>
                <a:gd fmla="*/ 967309 w 6386648" name="connsiteX1647"/>
                <a:gd fmla="*/ 533645 h 1849426" name="connsiteY1647"/>
                <a:gd fmla="*/ 949285 w 6386648" name="connsiteX1648"/>
                <a:gd fmla="*/ 515621 h 1849426" name="connsiteY1648"/>
                <a:gd fmla="*/ 967309 w 6386648" name="connsiteX1649"/>
                <a:gd fmla="*/ 497596 h 1849426" name="connsiteY1649"/>
                <a:gd fmla="*/ 450609 w 6386648" name="connsiteX1650"/>
                <a:gd fmla="*/ 497596 h 1849426" name="connsiteY1650"/>
                <a:gd fmla="*/ 468634 w 6386648" name="connsiteX1651"/>
                <a:gd fmla="*/ 515621 h 1849426" name="connsiteY1651"/>
                <a:gd fmla="*/ 450609 w 6386648" name="connsiteX1652"/>
                <a:gd fmla="*/ 533645 h 1849426" name="connsiteY1652"/>
                <a:gd fmla="*/ 432585 w 6386648" name="connsiteX1653"/>
                <a:gd fmla="*/ 515621 h 1849426" name="connsiteY1653"/>
                <a:gd fmla="*/ 450609 w 6386648" name="connsiteX1654"/>
                <a:gd fmla="*/ 497596 h 1849426" name="connsiteY1654"/>
                <a:gd fmla="*/ 4632272 w 6386648" name="connsiteX1655"/>
                <a:gd fmla="*/ 485580 h 1849426" name="connsiteY1655"/>
                <a:gd fmla="*/ 4650297 w 6386648" name="connsiteX1656"/>
                <a:gd fmla="*/ 503604 h 1849426" name="connsiteY1656"/>
                <a:gd fmla="*/ 4632272 w 6386648" name="connsiteX1657"/>
                <a:gd fmla="*/ 521629 h 1849426" name="connsiteY1657"/>
                <a:gd fmla="*/ 4614248 w 6386648" name="connsiteX1658"/>
                <a:gd fmla="*/ 503604 h 1849426" name="connsiteY1658"/>
                <a:gd fmla="*/ 4632272 w 6386648" name="connsiteX1659"/>
                <a:gd fmla="*/ 485580 h 1849426" name="connsiteY1659"/>
                <a:gd fmla="*/ 4379930 w 6386648" name="connsiteX1660"/>
                <a:gd fmla="*/ 485580 h 1849426" name="connsiteY1660"/>
                <a:gd fmla="*/ 4397955 w 6386648" name="connsiteX1661"/>
                <a:gd fmla="*/ 503604 h 1849426" name="connsiteY1661"/>
                <a:gd fmla="*/ 4379930 w 6386648" name="connsiteX1662"/>
                <a:gd fmla="*/ 521629 h 1849426" name="connsiteY1662"/>
                <a:gd fmla="*/ 4361906 w 6386648" name="connsiteX1663"/>
                <a:gd fmla="*/ 503604 h 1849426" name="connsiteY1663"/>
                <a:gd fmla="*/ 4379930 w 6386648" name="connsiteX1664"/>
                <a:gd fmla="*/ 485580 h 1849426" name="connsiteY1664"/>
                <a:gd fmla="*/ 5160987 w 6386648" name="connsiteX1665"/>
                <a:gd fmla="*/ 479571 h 1849426" name="connsiteY1665"/>
                <a:gd fmla="*/ 5179012 w 6386648" name="connsiteX1666"/>
                <a:gd fmla="*/ 497595 h 1849426" name="connsiteY1666"/>
                <a:gd fmla="*/ 5160987 w 6386648" name="connsiteX1667"/>
                <a:gd fmla="*/ 515620 h 1849426" name="connsiteY1667"/>
                <a:gd fmla="*/ 5142963 w 6386648" name="connsiteX1668"/>
                <a:gd fmla="*/ 497595 h 1849426" name="connsiteY1668"/>
                <a:gd fmla="*/ 5160987 w 6386648" name="connsiteX1669"/>
                <a:gd fmla="*/ 479571 h 1849426" name="connsiteY1669"/>
                <a:gd fmla="*/ 4241743 w 6386648" name="connsiteX1670"/>
                <a:gd fmla="*/ 479571 h 1849426" name="connsiteY1670"/>
                <a:gd fmla="*/ 4259768 w 6386648" name="connsiteX1671"/>
                <a:gd fmla="*/ 497595 h 1849426" name="connsiteY1671"/>
                <a:gd fmla="*/ 4241743 w 6386648" name="connsiteX1672"/>
                <a:gd fmla="*/ 515620 h 1849426" name="connsiteY1672"/>
                <a:gd fmla="*/ 4223719 w 6386648" name="connsiteX1673"/>
                <a:gd fmla="*/ 497595 h 1849426" name="connsiteY1673"/>
                <a:gd fmla="*/ 4241743 w 6386648" name="connsiteX1674"/>
                <a:gd fmla="*/ 479571 h 1849426" name="connsiteY1674"/>
                <a:gd fmla="*/ 3821173 w 6386648" name="connsiteX1675"/>
                <a:gd fmla="*/ 479571 h 1849426" name="connsiteY1675"/>
                <a:gd fmla="*/ 3839198 w 6386648" name="connsiteX1676"/>
                <a:gd fmla="*/ 497595 h 1849426" name="connsiteY1676"/>
                <a:gd fmla="*/ 3821173 w 6386648" name="connsiteX1677"/>
                <a:gd fmla="*/ 515620 h 1849426" name="connsiteY1677"/>
                <a:gd fmla="*/ 3803149 w 6386648" name="connsiteX1678"/>
                <a:gd fmla="*/ 497595 h 1849426" name="connsiteY1678"/>
                <a:gd fmla="*/ 3821173 w 6386648" name="connsiteX1679"/>
                <a:gd fmla="*/ 479571 h 1849426" name="connsiteY1679"/>
                <a:gd fmla="*/ 3364555 w 6386648" name="connsiteX1680"/>
                <a:gd fmla="*/ 479571 h 1849426" name="connsiteY1680"/>
                <a:gd fmla="*/ 3382580 w 6386648" name="connsiteX1681"/>
                <a:gd fmla="*/ 497595 h 1849426" name="connsiteY1681"/>
                <a:gd fmla="*/ 3364555 w 6386648" name="connsiteX1682"/>
                <a:gd fmla="*/ 515620 h 1849426" name="connsiteY1682"/>
                <a:gd fmla="*/ 3346531 w 6386648" name="connsiteX1683"/>
                <a:gd fmla="*/ 497595 h 1849426" name="connsiteY1683"/>
                <a:gd fmla="*/ 3364555 w 6386648" name="connsiteX1684"/>
                <a:gd fmla="*/ 479571 h 1849426" name="connsiteY1684"/>
                <a:gd fmla="*/ 1093480 w 6386648" name="connsiteX1685"/>
                <a:gd fmla="*/ 479571 h 1849426" name="connsiteY1685"/>
                <a:gd fmla="*/ 1111505 w 6386648" name="connsiteX1686"/>
                <a:gd fmla="*/ 497595 h 1849426" name="connsiteY1686"/>
                <a:gd fmla="*/ 1093480 w 6386648" name="connsiteX1687"/>
                <a:gd fmla="*/ 515620 h 1849426" name="connsiteY1687"/>
                <a:gd fmla="*/ 1075456 w 6386648" name="connsiteX1688"/>
                <a:gd fmla="*/ 497595 h 1849426" name="connsiteY1688"/>
                <a:gd fmla="*/ 1093480 w 6386648" name="connsiteX1689"/>
                <a:gd fmla="*/ 479571 h 1849426" name="connsiteY1689"/>
                <a:gd fmla="*/ 5299175 w 6386648" name="connsiteX1690"/>
                <a:gd fmla="*/ 473563 h 1849426" name="connsiteY1690"/>
                <a:gd fmla="*/ 5317200 w 6386648" name="connsiteX1691"/>
                <a:gd fmla="*/ 491587 h 1849426" name="connsiteY1691"/>
                <a:gd fmla="*/ 5299175 w 6386648" name="connsiteX1692"/>
                <a:gd fmla="*/ 509612 h 1849426" name="connsiteY1692"/>
                <a:gd fmla="*/ 5281150 w 6386648" name="connsiteX1693"/>
                <a:gd fmla="*/ 491587 h 1849426" name="connsiteY1693"/>
                <a:gd fmla="*/ 5299175 w 6386648" name="connsiteX1694"/>
                <a:gd fmla="*/ 473563 h 1849426" name="connsiteY1694"/>
                <a:gd fmla="*/ 4506101 w 6386648" name="connsiteX1695"/>
                <a:gd fmla="*/ 473563 h 1849426" name="connsiteY1695"/>
                <a:gd fmla="*/ 4524126 w 6386648" name="connsiteX1696"/>
                <a:gd fmla="*/ 491587 h 1849426" name="connsiteY1696"/>
                <a:gd fmla="*/ 4506101 w 6386648" name="connsiteX1697"/>
                <a:gd fmla="*/ 509612 h 1849426" name="connsiteY1697"/>
                <a:gd fmla="*/ 4488077 w 6386648" name="connsiteX1698"/>
                <a:gd fmla="*/ 491587 h 1849426" name="connsiteY1698"/>
                <a:gd fmla="*/ 4506101 w 6386648" name="connsiteX1699"/>
                <a:gd fmla="*/ 473563 h 1849426" name="connsiteY1699"/>
                <a:gd fmla="*/ 4115572 w 6386648" name="connsiteX1700"/>
                <a:gd fmla="*/ 473563 h 1849426" name="connsiteY1700"/>
                <a:gd fmla="*/ 4133597 w 6386648" name="connsiteX1701"/>
                <a:gd fmla="*/ 491587 h 1849426" name="connsiteY1701"/>
                <a:gd fmla="*/ 4115572 w 6386648" name="connsiteX1702"/>
                <a:gd fmla="*/ 509612 h 1849426" name="connsiteY1702"/>
                <a:gd fmla="*/ 4097548 w 6386648" name="connsiteX1703"/>
                <a:gd fmla="*/ 491587 h 1849426" name="connsiteY1703"/>
                <a:gd fmla="*/ 4115572 w 6386648" name="connsiteX1704"/>
                <a:gd fmla="*/ 473563 h 1849426" name="connsiteY1704"/>
                <a:gd fmla="*/ 2295107 w 6386648" name="connsiteX1705"/>
                <a:gd fmla="*/ 473563 h 1849426" name="connsiteY1705"/>
                <a:gd fmla="*/ 2313132 w 6386648" name="connsiteX1706"/>
                <a:gd fmla="*/ 491587 h 1849426" name="connsiteY1706"/>
                <a:gd fmla="*/ 2295107 w 6386648" name="connsiteX1707"/>
                <a:gd fmla="*/ 509612 h 1849426" name="connsiteY1707"/>
                <a:gd fmla="*/ 2277083 w 6386648" name="connsiteX1708"/>
                <a:gd fmla="*/ 491587 h 1849426" name="connsiteY1708"/>
                <a:gd fmla="*/ 2295107 w 6386648" name="connsiteX1709"/>
                <a:gd fmla="*/ 473563 h 1849426" name="connsiteY1709"/>
                <a:gd fmla="*/ 1838489 w 6386648" name="connsiteX1710"/>
                <a:gd fmla="*/ 473563 h 1849426" name="connsiteY1710"/>
                <a:gd fmla="*/ 1856514 w 6386648" name="connsiteX1711"/>
                <a:gd fmla="*/ 491587 h 1849426" name="connsiteY1711"/>
                <a:gd fmla="*/ 1838489 w 6386648" name="connsiteX1712"/>
                <a:gd fmla="*/ 509612 h 1849426" name="connsiteY1712"/>
                <a:gd fmla="*/ 1820465 w 6386648" name="connsiteX1713"/>
                <a:gd fmla="*/ 491587 h 1849426" name="connsiteY1713"/>
                <a:gd fmla="*/ 1838489 w 6386648" name="connsiteX1714"/>
                <a:gd fmla="*/ 473563 h 1849426" name="connsiteY1714"/>
                <a:gd fmla="*/ 2889912 w 6386648" name="connsiteX1715"/>
                <a:gd fmla="*/ 467555 h 1849426" name="connsiteY1715"/>
                <a:gd fmla="*/ 2907937 w 6386648" name="connsiteX1716"/>
                <a:gd fmla="*/ 485580 h 1849426" name="connsiteY1716"/>
                <a:gd fmla="*/ 2889912 w 6386648" name="connsiteX1717"/>
                <a:gd fmla="*/ 503604 h 1849426" name="connsiteY1717"/>
                <a:gd fmla="*/ 2871888 w 6386648" name="connsiteX1718"/>
                <a:gd fmla="*/ 485580 h 1849426" name="connsiteY1718"/>
                <a:gd fmla="*/ 2889912 w 6386648" name="connsiteX1719"/>
                <a:gd fmla="*/ 467555 h 1849426" name="connsiteY1719"/>
                <a:gd fmla="*/ 2108855 w 6386648" name="connsiteX1720"/>
                <a:gd fmla="*/ 467555 h 1849426" name="connsiteY1720"/>
                <a:gd fmla="*/ 2126880 w 6386648" name="connsiteX1721"/>
                <a:gd fmla="*/ 485580 h 1849426" name="connsiteY1721"/>
                <a:gd fmla="*/ 2108855 w 6386648" name="connsiteX1722"/>
                <a:gd fmla="*/ 503604 h 1849426" name="connsiteY1722"/>
                <a:gd fmla="*/ 2090831 w 6386648" name="connsiteX1723"/>
                <a:gd fmla="*/ 485580 h 1849426" name="connsiteY1723"/>
                <a:gd fmla="*/ 2108855 w 6386648" name="connsiteX1724"/>
                <a:gd fmla="*/ 467555 h 1849426" name="connsiteY1724"/>
                <a:gd fmla="*/ 1616189 w 6386648" name="connsiteX1725"/>
                <a:gd fmla="*/ 467555 h 1849426" name="connsiteY1725"/>
                <a:gd fmla="*/ 1634213 w 6386648" name="connsiteX1726"/>
                <a:gd fmla="*/ 485580 h 1849426" name="connsiteY1726"/>
                <a:gd fmla="*/ 1616189 w 6386648" name="connsiteX1727"/>
                <a:gd fmla="*/ 503604 h 1849426" name="connsiteY1727"/>
                <a:gd fmla="*/ 1598164 w 6386648" name="connsiteX1728"/>
                <a:gd fmla="*/ 485580 h 1849426" name="connsiteY1728"/>
                <a:gd fmla="*/ 1616189 w 6386648" name="connsiteX1729"/>
                <a:gd fmla="*/ 467555 h 1849426" name="connsiteY1729"/>
                <a:gd fmla="*/ 330447 w 6386648" name="connsiteX1730"/>
                <a:gd fmla="*/ 467555 h 1849426" name="connsiteY1730"/>
                <a:gd fmla="*/ 348472 w 6386648" name="connsiteX1731"/>
                <a:gd fmla="*/ 485580 h 1849426" name="connsiteY1731"/>
                <a:gd fmla="*/ 330447 w 6386648" name="connsiteX1732"/>
                <a:gd fmla="*/ 503604 h 1849426" name="connsiteY1732"/>
                <a:gd fmla="*/ 312423 w 6386648" name="connsiteX1733"/>
                <a:gd fmla="*/ 485580 h 1849426" name="connsiteY1733"/>
                <a:gd fmla="*/ 330447 w 6386648" name="connsiteX1734"/>
                <a:gd fmla="*/ 467555 h 1849426" name="connsiteY1734"/>
                <a:gd fmla="*/ 3935328 w 6386648" name="connsiteX1735"/>
                <a:gd fmla="*/ 461547 h 1849426" name="connsiteY1735"/>
                <a:gd fmla="*/ 3953353 w 6386648" name="connsiteX1736"/>
                <a:gd fmla="*/ 479571 h 1849426" name="connsiteY1736"/>
                <a:gd fmla="*/ 3935328 w 6386648" name="connsiteX1737"/>
                <a:gd fmla="*/ 497596 h 1849426" name="connsiteY1737"/>
                <a:gd fmla="*/ 3917304 w 6386648" name="connsiteX1738"/>
                <a:gd fmla="*/ 479571 h 1849426" name="connsiteY1738"/>
                <a:gd fmla="*/ 3935328 w 6386648" name="connsiteX1739"/>
                <a:gd fmla="*/ 461547 h 1849426" name="connsiteY1739"/>
                <a:gd fmla="*/ 6224427 w 6386648" name="connsiteX1740"/>
                <a:gd fmla="*/ 455539 h 1849426" name="connsiteY1740"/>
                <a:gd fmla="*/ 6242452 w 6386648" name="connsiteX1741"/>
                <a:gd fmla="*/ 473563 h 1849426" name="connsiteY1741"/>
                <a:gd fmla="*/ 6224427 w 6386648" name="connsiteX1742"/>
                <a:gd fmla="*/ 491588 h 1849426" name="connsiteY1742"/>
                <a:gd fmla="*/ 6206403 w 6386648" name="connsiteX1743"/>
                <a:gd fmla="*/ 473563 h 1849426" name="connsiteY1743"/>
                <a:gd fmla="*/ 6224427 w 6386648" name="connsiteX1744"/>
                <a:gd fmla="*/ 455539 h 1849426" name="connsiteY1744"/>
                <a:gd fmla="*/ 6110273 w 6386648" name="connsiteX1745"/>
                <a:gd fmla="*/ 455539 h 1849426" name="connsiteY1745"/>
                <a:gd fmla="*/ 6128298 w 6386648" name="connsiteX1746"/>
                <a:gd fmla="*/ 473563 h 1849426" name="connsiteY1746"/>
                <a:gd fmla="*/ 6110273 w 6386648" name="connsiteX1747"/>
                <a:gd fmla="*/ 491588 h 1849426" name="connsiteY1747"/>
                <a:gd fmla="*/ 6092248 w 6386648" name="connsiteX1748"/>
                <a:gd fmla="*/ 473563 h 1849426" name="connsiteY1748"/>
                <a:gd fmla="*/ 6110273 w 6386648" name="connsiteX1749"/>
                <a:gd fmla="*/ 455539 h 1849426" name="connsiteY1749"/>
                <a:gd fmla="*/ 3496734 w 6386648" name="connsiteX1750"/>
                <a:gd fmla="*/ 455539 h 1849426" name="connsiteY1750"/>
                <a:gd fmla="*/ 3514759 w 6386648" name="connsiteX1751"/>
                <a:gd fmla="*/ 473563 h 1849426" name="connsiteY1751"/>
                <a:gd fmla="*/ 3496734 w 6386648" name="connsiteX1752"/>
                <a:gd fmla="*/ 491588 h 1849426" name="connsiteY1752"/>
                <a:gd fmla="*/ 3478709 w 6386648" name="connsiteX1753"/>
                <a:gd fmla="*/ 473563 h 1849426" name="connsiteY1753"/>
                <a:gd fmla="*/ 3496734 w 6386648" name="connsiteX1754"/>
                <a:gd fmla="*/ 455539 h 1849426" name="connsiteY1754"/>
                <a:gd fmla="*/ 1333805 w 6386648" name="connsiteX1755"/>
                <a:gd fmla="*/ 455539 h 1849426" name="connsiteY1755"/>
                <a:gd fmla="*/ 1351830 w 6386648" name="connsiteX1756"/>
                <a:gd fmla="*/ 473563 h 1849426" name="connsiteY1756"/>
                <a:gd fmla="*/ 1333805 w 6386648" name="connsiteX1757"/>
                <a:gd fmla="*/ 491588 h 1849426" name="connsiteY1757"/>
                <a:gd fmla="*/ 1315781 w 6386648" name="connsiteX1758"/>
                <a:gd fmla="*/ 473563 h 1849426" name="connsiteY1758"/>
                <a:gd fmla="*/ 1333805 w 6386648" name="connsiteX1759"/>
                <a:gd fmla="*/ 455539 h 1849426" name="connsiteY1759"/>
                <a:gd fmla="*/ 2727693 w 6386648" name="connsiteX1760"/>
                <a:gd fmla="*/ 449531 h 1849426" name="connsiteY1760"/>
                <a:gd fmla="*/ 2745718 w 6386648" name="connsiteX1761"/>
                <a:gd fmla="*/ 467555 h 1849426" name="connsiteY1761"/>
                <a:gd fmla="*/ 2727693 w 6386648" name="connsiteX1762"/>
                <a:gd fmla="*/ 485580 h 1849426" name="connsiteY1762"/>
                <a:gd fmla="*/ 2709669 w 6386648" name="connsiteX1763"/>
                <a:gd fmla="*/ 467555 h 1849426" name="connsiteY1763"/>
                <a:gd fmla="*/ 2727693 w 6386648" name="connsiteX1764"/>
                <a:gd fmla="*/ 449531 h 1849426" name="connsiteY1764"/>
                <a:gd fmla="*/ 2607530 w 6386648" name="connsiteX1765"/>
                <a:gd fmla="*/ 449531 h 1849426" name="connsiteY1765"/>
                <a:gd fmla="*/ 2625555 w 6386648" name="connsiteX1766"/>
                <a:gd fmla="*/ 467555 h 1849426" name="connsiteY1766"/>
                <a:gd fmla="*/ 2607530 w 6386648" name="connsiteX1767"/>
                <a:gd fmla="*/ 485580 h 1849426" name="connsiteY1767"/>
                <a:gd fmla="*/ 2589506 w 6386648" name="connsiteX1768"/>
                <a:gd fmla="*/ 467555 h 1849426" name="connsiteY1768"/>
                <a:gd fmla="*/ 2607530 w 6386648" name="connsiteX1769"/>
                <a:gd fmla="*/ 449531 h 1849426" name="connsiteY1769"/>
                <a:gd fmla="*/ 5797850 w 6386648" name="connsiteX1770"/>
                <a:gd fmla="*/ 443523 h 1849426" name="connsiteY1770"/>
                <a:gd fmla="*/ 5815875 w 6386648" name="connsiteX1771"/>
                <a:gd fmla="*/ 461547 h 1849426" name="connsiteY1771"/>
                <a:gd fmla="*/ 5797850 w 6386648" name="connsiteX1772"/>
                <a:gd fmla="*/ 479572 h 1849426" name="connsiteY1772"/>
                <a:gd fmla="*/ 5779826 w 6386648" name="connsiteX1773"/>
                <a:gd fmla="*/ 461547 h 1849426" name="connsiteY1773"/>
                <a:gd fmla="*/ 5797850 w 6386648" name="connsiteX1774"/>
                <a:gd fmla="*/ 443523 h 1849426" name="connsiteY1774"/>
                <a:gd fmla="*/ 5653655 w 6386648" name="connsiteX1775"/>
                <a:gd fmla="*/ 443523 h 1849426" name="connsiteY1775"/>
                <a:gd fmla="*/ 5671680 w 6386648" name="connsiteX1776"/>
                <a:gd fmla="*/ 461547 h 1849426" name="connsiteY1776"/>
                <a:gd fmla="*/ 5653655 w 6386648" name="connsiteX1777"/>
                <a:gd fmla="*/ 479572 h 1849426" name="connsiteY1777"/>
                <a:gd fmla="*/ 5635631 w 6386648" name="connsiteX1778"/>
                <a:gd fmla="*/ 461547 h 1849426" name="connsiteY1778"/>
                <a:gd fmla="*/ 5653655 w 6386648" name="connsiteX1779"/>
                <a:gd fmla="*/ 443523 h 1849426" name="connsiteY1779"/>
                <a:gd fmla="*/ 96129 w 6386648" name="connsiteX1780"/>
                <a:gd fmla="*/ 437514 h 1849426" name="connsiteY1780"/>
                <a:gd fmla="*/ 114154 w 6386648" name="connsiteX1781"/>
                <a:gd fmla="*/ 455539 h 1849426" name="connsiteY1781"/>
                <a:gd fmla="*/ 96129 w 6386648" name="connsiteX1782"/>
                <a:gd fmla="*/ 473563 h 1849426" name="connsiteY1782"/>
                <a:gd fmla="*/ 78105 w 6386648" name="connsiteX1783"/>
                <a:gd fmla="*/ 455539 h 1849426" name="connsiteY1783"/>
                <a:gd fmla="*/ 96129 w 6386648" name="connsiteX1784"/>
                <a:gd fmla="*/ 437514 h 1849426" name="connsiteY1784"/>
                <a:gd fmla="*/ 3058140 w 6386648" name="connsiteX1785"/>
                <a:gd fmla="*/ 431506 h 1849426" name="connsiteY1785"/>
                <a:gd fmla="*/ 3076165 w 6386648" name="connsiteX1786"/>
                <a:gd fmla="*/ 449530 h 1849426" name="connsiteY1786"/>
                <a:gd fmla="*/ 3058140 w 6386648" name="connsiteX1787"/>
                <a:gd fmla="*/ 467555 h 1849426" name="connsiteY1787"/>
                <a:gd fmla="*/ 3040116 w 6386648" name="connsiteX1788"/>
                <a:gd fmla="*/ 449530 h 1849426" name="connsiteY1788"/>
                <a:gd fmla="*/ 3058140 w 6386648" name="connsiteX1789"/>
                <a:gd fmla="*/ 431506 h 1849426" name="connsiteY1789"/>
                <a:gd fmla="*/ 2493375 w 6386648" name="connsiteX1790"/>
                <a:gd fmla="*/ 431506 h 1849426" name="connsiteY1790"/>
                <a:gd fmla="*/ 2511400 w 6386648" name="connsiteX1791"/>
                <a:gd fmla="*/ 449530 h 1849426" name="connsiteY1791"/>
                <a:gd fmla="*/ 2493375 w 6386648" name="connsiteX1792"/>
                <a:gd fmla="*/ 467555 h 1849426" name="connsiteY1792"/>
                <a:gd fmla="*/ 2475351 w 6386648" name="connsiteX1793"/>
                <a:gd fmla="*/ 449530 h 1849426" name="connsiteY1793"/>
                <a:gd fmla="*/ 2493375 w 6386648" name="connsiteX1794"/>
                <a:gd fmla="*/ 431506 h 1849426" name="connsiteY1794"/>
                <a:gd fmla="*/ 216292 w 6386648" name="connsiteX1795"/>
                <a:gd fmla="*/ 431506 h 1849426" name="connsiteY1795"/>
                <a:gd fmla="*/ 234317 w 6386648" name="connsiteX1796"/>
                <a:gd fmla="*/ 449530 h 1849426" name="connsiteY1796"/>
                <a:gd fmla="*/ 216292 w 6386648" name="connsiteX1797"/>
                <a:gd fmla="*/ 467555 h 1849426" name="connsiteY1797"/>
                <a:gd fmla="*/ 198268 w 6386648" name="connsiteX1798"/>
                <a:gd fmla="*/ 449530 h 1849426" name="connsiteY1798"/>
                <a:gd fmla="*/ 216292 w 6386648" name="connsiteX1799"/>
                <a:gd fmla="*/ 431506 h 1849426" name="connsiteY1799"/>
                <a:gd fmla="*/ 4758442 w 6386648" name="connsiteX1800"/>
                <a:gd fmla="*/ 425498 h 1849426" name="connsiteY1800"/>
                <a:gd fmla="*/ 4776467 w 6386648" name="connsiteX1801"/>
                <a:gd fmla="*/ 443522 h 1849426" name="connsiteY1801"/>
                <a:gd fmla="*/ 4758442 w 6386648" name="connsiteX1802"/>
                <a:gd fmla="*/ 461547 h 1849426" name="connsiteY1802"/>
                <a:gd fmla="*/ 4740417 w 6386648" name="connsiteX1803"/>
                <a:gd fmla="*/ 443522 h 1849426" name="connsiteY1803"/>
                <a:gd fmla="*/ 4758442 w 6386648" name="connsiteX1804"/>
                <a:gd fmla="*/ 425498 h 1849426" name="connsiteY1804"/>
                <a:gd fmla="*/ 1453968 w 6386648" name="connsiteX1805"/>
                <a:gd fmla="*/ 425498 h 1849426" name="connsiteY1805"/>
                <a:gd fmla="*/ 1471993 w 6386648" name="connsiteX1806"/>
                <a:gd fmla="*/ 443522 h 1849426" name="connsiteY1806"/>
                <a:gd fmla="*/ 1453968 w 6386648" name="connsiteX1807"/>
                <a:gd fmla="*/ 461547 h 1849426" name="connsiteY1807"/>
                <a:gd fmla="*/ 1435944 w 6386648" name="connsiteX1808"/>
                <a:gd fmla="*/ 443522 h 1849426" name="connsiteY1808"/>
                <a:gd fmla="*/ 1453968 w 6386648" name="connsiteX1809"/>
                <a:gd fmla="*/ 425498 h 1849426" name="connsiteY1809"/>
                <a:gd fmla="*/ 552748 w 6386648" name="connsiteX1810"/>
                <a:gd fmla="*/ 425498 h 1849426" name="connsiteY1810"/>
                <a:gd fmla="*/ 570773 w 6386648" name="connsiteX1811"/>
                <a:gd fmla="*/ 443522 h 1849426" name="connsiteY1811"/>
                <a:gd fmla="*/ 552748 w 6386648" name="connsiteX1812"/>
                <a:gd fmla="*/ 461547 h 1849426" name="connsiteY1812"/>
                <a:gd fmla="*/ 534724 w 6386648" name="connsiteX1813"/>
                <a:gd fmla="*/ 443522 h 1849426" name="connsiteY1813"/>
                <a:gd fmla="*/ 552748 w 6386648" name="connsiteX1814"/>
                <a:gd fmla="*/ 425498 h 1849426" name="connsiteY1814"/>
                <a:gd fmla="*/ 1742358 w 6386648" name="connsiteX1815"/>
                <a:gd fmla="*/ 419490 h 1849426" name="connsiteY1815"/>
                <a:gd fmla="*/ 1760383 w 6386648" name="connsiteX1816"/>
                <a:gd fmla="*/ 437514 h 1849426" name="connsiteY1816"/>
                <a:gd fmla="*/ 1742358 w 6386648" name="connsiteX1817"/>
                <a:gd fmla="*/ 455539 h 1849426" name="connsiteY1817"/>
                <a:gd fmla="*/ 1724334 w 6386648" name="connsiteX1818"/>
                <a:gd fmla="*/ 437514 h 1849426" name="connsiteY1818"/>
                <a:gd fmla="*/ 1742358 w 6386648" name="connsiteX1819"/>
                <a:gd fmla="*/ 419490 h 1849426" name="connsiteY1819"/>
                <a:gd fmla="*/ 1183602 w 6386648" name="connsiteX1820"/>
                <a:gd fmla="*/ 413482 h 1849426" name="connsiteY1820"/>
                <a:gd fmla="*/ 1201627 w 6386648" name="connsiteX1821"/>
                <a:gd fmla="*/ 431506 h 1849426" name="connsiteY1821"/>
                <a:gd fmla="*/ 1183602 w 6386648" name="connsiteX1822"/>
                <a:gd fmla="*/ 449531 h 1849426" name="connsiteY1822"/>
                <a:gd fmla="*/ 1165578 w 6386648" name="connsiteX1823"/>
                <a:gd fmla="*/ 431506 h 1849426" name="connsiteY1823"/>
                <a:gd fmla="*/ 1183602 w 6386648" name="connsiteX1824"/>
                <a:gd fmla="*/ 413482 h 1849426" name="connsiteY1824"/>
                <a:gd fmla="*/ 895212 w 6386648" name="connsiteX1825"/>
                <a:gd fmla="*/ 413482 h 1849426" name="connsiteY1825"/>
                <a:gd fmla="*/ 913236 w 6386648" name="connsiteX1826"/>
                <a:gd fmla="*/ 431506 h 1849426" name="connsiteY1826"/>
                <a:gd fmla="*/ 895212 w 6386648" name="connsiteX1827"/>
                <a:gd fmla="*/ 449531 h 1849426" name="connsiteY1827"/>
                <a:gd fmla="*/ 877187 w 6386648" name="connsiteX1828"/>
                <a:gd fmla="*/ 431506 h 1849426" name="connsiteY1828"/>
                <a:gd fmla="*/ 895212 w 6386648" name="connsiteX1829"/>
                <a:gd fmla="*/ 413482 h 1849426" name="connsiteY1829"/>
                <a:gd fmla="*/ 672910 w 6386648" name="connsiteX1830"/>
                <a:gd fmla="*/ 413482 h 1849426" name="connsiteY1830"/>
                <a:gd fmla="*/ 690935 w 6386648" name="connsiteX1831"/>
                <a:gd fmla="*/ 431506 h 1849426" name="connsiteY1831"/>
                <a:gd fmla="*/ 672910 w 6386648" name="connsiteX1832"/>
                <a:gd fmla="*/ 449531 h 1849426" name="connsiteY1832"/>
                <a:gd fmla="*/ 654886 w 6386648" name="connsiteX1833"/>
                <a:gd fmla="*/ 431506 h 1849426" name="connsiteY1833"/>
                <a:gd fmla="*/ 672910 w 6386648" name="connsiteX1834"/>
                <a:gd fmla="*/ 413482 h 1849426" name="connsiteY1834"/>
                <a:gd fmla="*/ 3719035 w 6386648" name="connsiteX1835"/>
                <a:gd fmla="*/ 407474 h 1849426" name="connsiteY1835"/>
                <a:gd fmla="*/ 3737060 w 6386648" name="connsiteX1836"/>
                <a:gd fmla="*/ 425499 h 1849426" name="connsiteY1836"/>
                <a:gd fmla="*/ 3719035 w 6386648" name="connsiteX1837"/>
                <a:gd fmla="*/ 443523 h 1849426" name="connsiteY1837"/>
                <a:gd fmla="*/ 3701011 w 6386648" name="connsiteX1838"/>
                <a:gd fmla="*/ 425499 h 1849426" name="connsiteY1838"/>
                <a:gd fmla="*/ 3719035 w 6386648" name="connsiteX1839"/>
                <a:gd fmla="*/ 407474 h 1849426" name="connsiteY1839"/>
                <a:gd fmla="*/ 6002126 w 6386648" name="connsiteX1840"/>
                <a:gd fmla="*/ 401466 h 1849426" name="connsiteY1840"/>
                <a:gd fmla="*/ 6020151 w 6386648" name="connsiteX1841"/>
                <a:gd fmla="*/ 419490 h 1849426" name="connsiteY1841"/>
                <a:gd fmla="*/ 6002126 w 6386648" name="connsiteX1842"/>
                <a:gd fmla="*/ 437515 h 1849426" name="connsiteY1842"/>
                <a:gd fmla="*/ 5984102 w 6386648" name="connsiteX1843"/>
                <a:gd fmla="*/ 419490 h 1849426" name="connsiteY1843"/>
                <a:gd fmla="*/ 6002126 w 6386648" name="connsiteX1844"/>
                <a:gd fmla="*/ 401466 h 1849426" name="connsiteY1844"/>
                <a:gd fmla="*/ 1970668 w 6386648" name="connsiteX1845"/>
                <a:gd fmla="*/ 401466 h 1849426" name="connsiteY1845"/>
                <a:gd fmla="*/ 1988693 w 6386648" name="connsiteX1846"/>
                <a:gd fmla="*/ 419490 h 1849426" name="connsiteY1846"/>
                <a:gd fmla="*/ 1970668 w 6386648" name="connsiteX1847"/>
                <a:gd fmla="*/ 437515 h 1849426" name="connsiteY1847"/>
                <a:gd fmla="*/ 1952644 w 6386648" name="connsiteX1848"/>
                <a:gd fmla="*/ 419490 h 1849426" name="connsiteY1848"/>
                <a:gd fmla="*/ 1970668 w 6386648" name="connsiteX1849"/>
                <a:gd fmla="*/ 401466 h 1849426" name="connsiteY1849"/>
                <a:gd fmla="*/ 5533492 w 6386648" name="connsiteX1850"/>
                <a:gd fmla="*/ 395457 h 1849426" name="connsiteY1850"/>
                <a:gd fmla="*/ 5551517 w 6386648" name="connsiteX1851"/>
                <a:gd fmla="*/ 413481 h 1849426" name="connsiteY1851"/>
                <a:gd fmla="*/ 5533492 w 6386648" name="connsiteX1852"/>
                <a:gd fmla="*/ 431506 h 1849426" name="connsiteY1852"/>
                <a:gd fmla="*/ 5515468 w 6386648" name="connsiteX1853"/>
                <a:gd fmla="*/ 413481 h 1849426" name="connsiteY1853"/>
                <a:gd fmla="*/ 5533492 w 6386648" name="connsiteX1854"/>
                <a:gd fmla="*/ 395457 h 1849426" name="connsiteY1854"/>
                <a:gd fmla="*/ 3166287 w 6386648" name="connsiteX1855"/>
                <a:gd fmla="*/ 395457 h 1849426" name="connsiteY1855"/>
                <a:gd fmla="*/ 3184312 w 6386648" name="connsiteX1856"/>
                <a:gd fmla="*/ 413481 h 1849426" name="connsiteY1856"/>
                <a:gd fmla="*/ 3166287 w 6386648" name="connsiteX1857"/>
                <a:gd fmla="*/ 431506 h 1849426" name="connsiteY1857"/>
                <a:gd fmla="*/ 3148262 w 6386648" name="connsiteX1858"/>
                <a:gd fmla="*/ 413481 h 1849426" name="connsiteY1858"/>
                <a:gd fmla="*/ 3166287 w 6386648" name="connsiteX1859"/>
                <a:gd fmla="*/ 395457 h 1849426" name="connsiteY1859"/>
                <a:gd fmla="*/ 2373213 w 6386648" name="connsiteX1860"/>
                <a:gd fmla="*/ 395457 h 1849426" name="connsiteY1860"/>
                <a:gd fmla="*/ 2391238 w 6386648" name="connsiteX1861"/>
                <a:gd fmla="*/ 413481 h 1849426" name="connsiteY1861"/>
                <a:gd fmla="*/ 2373213 w 6386648" name="connsiteX1862"/>
                <a:gd fmla="*/ 431506 h 1849426" name="connsiteY1862"/>
                <a:gd fmla="*/ 2355189 w 6386648" name="connsiteX1863"/>
                <a:gd fmla="*/ 413481 h 1849426" name="connsiteY1863"/>
                <a:gd fmla="*/ 2373213 w 6386648" name="connsiteX1864"/>
                <a:gd fmla="*/ 395457 h 1849426" name="connsiteY1864"/>
                <a:gd fmla="*/ 787065 w 6386648" name="connsiteX1865"/>
                <a:gd fmla="*/ 395457 h 1849426" name="connsiteY1865"/>
                <a:gd fmla="*/ 805090 w 6386648" name="connsiteX1866"/>
                <a:gd fmla="*/ 413481 h 1849426" name="connsiteY1866"/>
                <a:gd fmla="*/ 787065 w 6386648" name="connsiteX1867"/>
                <a:gd fmla="*/ 431506 h 1849426" name="connsiteY1867"/>
                <a:gd fmla="*/ 769041 w 6386648" name="connsiteX1868"/>
                <a:gd fmla="*/ 413481 h 1849426" name="connsiteY1868"/>
                <a:gd fmla="*/ 787065 w 6386648" name="connsiteX1869"/>
                <a:gd fmla="*/ 395457 h 1849426" name="connsiteY1869"/>
                <a:gd fmla="*/ 6344591 w 6386648" name="connsiteX1870"/>
                <a:gd fmla="*/ 389449 h 1849426" name="connsiteY1870"/>
                <a:gd fmla="*/ 6362615 w 6386648" name="connsiteX1871"/>
                <a:gd fmla="*/ 407473 h 1849426" name="connsiteY1871"/>
                <a:gd fmla="*/ 6344591 w 6386648" name="connsiteX1872"/>
                <a:gd fmla="*/ 425498 h 1849426" name="connsiteY1872"/>
                <a:gd fmla="*/ 6326566 w 6386648" name="connsiteX1873"/>
                <a:gd fmla="*/ 407473 h 1849426" name="connsiteY1873"/>
                <a:gd fmla="*/ 6344591 w 6386648" name="connsiteX1874"/>
                <a:gd fmla="*/ 389449 h 1849426" name="connsiteY1874"/>
                <a:gd fmla="*/ 5407321 w 6386648" name="connsiteX1875"/>
                <a:gd fmla="*/ 383441 h 1849426" name="connsiteY1875"/>
                <a:gd fmla="*/ 5425346 w 6386648" name="connsiteX1876"/>
                <a:gd fmla="*/ 401465 h 1849426" name="connsiteY1876"/>
                <a:gd fmla="*/ 5407321 w 6386648" name="connsiteX1877"/>
                <a:gd fmla="*/ 419490 h 1849426" name="connsiteY1877"/>
                <a:gd fmla="*/ 5389297 w 6386648" name="connsiteX1878"/>
                <a:gd fmla="*/ 401465 h 1849426" name="connsiteY1878"/>
                <a:gd fmla="*/ 5407321 w 6386648" name="connsiteX1879"/>
                <a:gd fmla="*/ 383441 h 1849426" name="connsiteY1879"/>
                <a:gd fmla="*/ 5233085 w 6386648" name="connsiteX1880"/>
                <a:gd fmla="*/ 383441 h 1849426" name="connsiteY1880"/>
                <a:gd fmla="*/ 5251110 w 6386648" name="connsiteX1881"/>
                <a:gd fmla="*/ 401465 h 1849426" name="connsiteY1881"/>
                <a:gd fmla="*/ 5233085 w 6386648" name="connsiteX1882"/>
                <a:gd fmla="*/ 419490 h 1849426" name="connsiteY1882"/>
                <a:gd fmla="*/ 5215061 w 6386648" name="connsiteX1883"/>
                <a:gd fmla="*/ 401465 h 1849426" name="connsiteY1883"/>
                <a:gd fmla="*/ 5233085 w 6386648" name="connsiteX1884"/>
                <a:gd fmla="*/ 383441 h 1849426" name="connsiteY1884"/>
                <a:gd fmla="*/ 4956711 w 6386648" name="connsiteX1885"/>
                <a:gd fmla="*/ 383441 h 1849426" name="connsiteY1885"/>
                <a:gd fmla="*/ 4974736 w 6386648" name="connsiteX1886"/>
                <a:gd fmla="*/ 401465 h 1849426" name="connsiteY1886"/>
                <a:gd fmla="*/ 4956711 w 6386648" name="connsiteX1887"/>
                <a:gd fmla="*/ 419490 h 1849426" name="connsiteY1887"/>
                <a:gd fmla="*/ 4938687 w 6386648" name="connsiteX1888"/>
                <a:gd fmla="*/ 401465 h 1849426" name="connsiteY1888"/>
                <a:gd fmla="*/ 4956711 w 6386648" name="connsiteX1889"/>
                <a:gd fmla="*/ 383441 h 1849426" name="connsiteY1889"/>
                <a:gd fmla="*/ 3604880 w 6386648" name="connsiteX1890"/>
                <a:gd fmla="*/ 377433 h 1849426" name="connsiteY1890"/>
                <a:gd fmla="*/ 3622905 w 6386648" name="connsiteX1891"/>
                <a:gd fmla="*/ 395458 h 1849426" name="connsiteY1891"/>
                <a:gd fmla="*/ 3604880 w 6386648" name="connsiteX1892"/>
                <a:gd fmla="*/ 413482 h 1849426" name="connsiteY1892"/>
                <a:gd fmla="*/ 3586856 w 6386648" name="connsiteX1893"/>
                <a:gd fmla="*/ 395458 h 1849426" name="connsiteY1893"/>
                <a:gd fmla="*/ 3604880 w 6386648" name="connsiteX1894"/>
                <a:gd fmla="*/ 377433 h 1849426" name="connsiteY1894"/>
                <a:gd fmla="*/ 5082882 w 6386648" name="connsiteX1895"/>
                <a:gd fmla="*/ 371425 h 1849426" name="connsiteY1895"/>
                <a:gd fmla="*/ 5100907 w 6386648" name="connsiteX1896"/>
                <a:gd fmla="*/ 389449 h 1849426" name="connsiteY1896"/>
                <a:gd fmla="*/ 5082882 w 6386648" name="connsiteX1897"/>
                <a:gd fmla="*/ 407474 h 1849426" name="connsiteY1897"/>
                <a:gd fmla="*/ 5064858 w 6386648" name="connsiteX1898"/>
                <a:gd fmla="*/ 389449 h 1849426" name="connsiteY1898"/>
                <a:gd fmla="*/ 5082882 w 6386648" name="connsiteX1899"/>
                <a:gd fmla="*/ 371425 h 1849426" name="connsiteY1899"/>
                <a:gd fmla="*/ 4638280 w 6386648" name="connsiteX1900"/>
                <a:gd fmla="*/ 371425 h 1849426" name="connsiteY1900"/>
                <a:gd fmla="*/ 4656305 w 6386648" name="connsiteX1901"/>
                <a:gd fmla="*/ 389449 h 1849426" name="connsiteY1901"/>
                <a:gd fmla="*/ 4638280 w 6386648" name="connsiteX1902"/>
                <a:gd fmla="*/ 407474 h 1849426" name="connsiteY1902"/>
                <a:gd fmla="*/ 4620255 w 6386648" name="connsiteX1903"/>
                <a:gd fmla="*/ 389449 h 1849426" name="connsiteY1903"/>
                <a:gd fmla="*/ 4638280 w 6386648" name="connsiteX1904"/>
                <a:gd fmla="*/ 371425 h 1849426" name="connsiteY1904"/>
                <a:gd fmla="*/ 4289808 w 6386648" name="connsiteX1905"/>
                <a:gd fmla="*/ 371425 h 1849426" name="connsiteY1905"/>
                <a:gd fmla="*/ 4307833 w 6386648" name="connsiteX1906"/>
                <a:gd fmla="*/ 389449 h 1849426" name="connsiteY1906"/>
                <a:gd fmla="*/ 4289808 w 6386648" name="connsiteX1907"/>
                <a:gd fmla="*/ 407474 h 1849426" name="connsiteY1907"/>
                <a:gd fmla="*/ 4271784 w 6386648" name="connsiteX1908"/>
                <a:gd fmla="*/ 389449 h 1849426" name="connsiteY1908"/>
                <a:gd fmla="*/ 4289808 w 6386648" name="connsiteX1909"/>
                <a:gd fmla="*/ 371425 h 1849426" name="connsiteY1909"/>
                <a:gd fmla="*/ 3412620 w 6386648" name="connsiteX1910"/>
                <a:gd fmla="*/ 371425 h 1849426" name="connsiteY1910"/>
                <a:gd fmla="*/ 3430645 w 6386648" name="connsiteX1911"/>
                <a:gd fmla="*/ 389449 h 1849426" name="connsiteY1911"/>
                <a:gd fmla="*/ 3412620 w 6386648" name="connsiteX1912"/>
                <a:gd fmla="*/ 407474 h 1849426" name="connsiteY1912"/>
                <a:gd fmla="*/ 3394596 w 6386648" name="connsiteX1913"/>
                <a:gd fmla="*/ 389449 h 1849426" name="connsiteY1913"/>
                <a:gd fmla="*/ 3412620 w 6386648" name="connsiteX1914"/>
                <a:gd fmla="*/ 371425 h 1849426" name="connsiteY1914"/>
                <a:gd fmla="*/ 3286449 w 6386648" name="connsiteX1915"/>
                <a:gd fmla="*/ 371425 h 1849426" name="connsiteY1915"/>
                <a:gd fmla="*/ 3304474 w 6386648" name="connsiteX1916"/>
                <a:gd fmla="*/ 389449 h 1849426" name="connsiteY1916"/>
                <a:gd fmla="*/ 3286449 w 6386648" name="connsiteX1917"/>
                <a:gd fmla="*/ 407474 h 1849426" name="connsiteY1917"/>
                <a:gd fmla="*/ 3268424 w 6386648" name="connsiteX1918"/>
                <a:gd fmla="*/ 389449 h 1849426" name="connsiteY1918"/>
                <a:gd fmla="*/ 3286449 w 6386648" name="connsiteX1919"/>
                <a:gd fmla="*/ 371425 h 1849426" name="connsiteY1919"/>
                <a:gd fmla="*/ 2204985 w 6386648" name="connsiteX1920"/>
                <a:gd fmla="*/ 371425 h 1849426" name="connsiteY1920"/>
                <a:gd fmla="*/ 2223010 w 6386648" name="connsiteX1921"/>
                <a:gd fmla="*/ 389449 h 1849426" name="connsiteY1921"/>
                <a:gd fmla="*/ 2204985 w 6386648" name="connsiteX1922"/>
                <a:gd fmla="*/ 407474 h 1849426" name="connsiteY1922"/>
                <a:gd fmla="*/ 2186961 w 6386648" name="connsiteX1923"/>
                <a:gd fmla="*/ 389449 h 1849426" name="connsiteY1923"/>
                <a:gd fmla="*/ 2204985 w 6386648" name="connsiteX1924"/>
                <a:gd fmla="*/ 371425 h 1849426" name="connsiteY1924"/>
                <a:gd fmla="*/ 1033398 w 6386648" name="connsiteX1925"/>
                <a:gd fmla="*/ 371425 h 1849426" name="connsiteY1925"/>
                <a:gd fmla="*/ 1051423 w 6386648" name="connsiteX1926"/>
                <a:gd fmla="*/ 389449 h 1849426" name="connsiteY1926"/>
                <a:gd fmla="*/ 1033398 w 6386648" name="connsiteX1927"/>
                <a:gd fmla="*/ 407474 h 1849426" name="connsiteY1927"/>
                <a:gd fmla="*/ 1015374 w 6386648" name="connsiteX1928"/>
                <a:gd fmla="*/ 389449 h 1849426" name="connsiteY1928"/>
                <a:gd fmla="*/ 1033398 w 6386648" name="connsiteX1929"/>
                <a:gd fmla="*/ 371425 h 1849426" name="connsiteY1929"/>
                <a:gd fmla="*/ 432585 w 6386648" name="connsiteX1930"/>
                <a:gd fmla="*/ 371425 h 1849426" name="connsiteY1930"/>
                <a:gd fmla="*/ 450610 w 6386648" name="connsiteX1931"/>
                <a:gd fmla="*/ 389449 h 1849426" name="connsiteY1931"/>
                <a:gd fmla="*/ 432585 w 6386648" name="connsiteX1932"/>
                <a:gd fmla="*/ 407474 h 1849426" name="connsiteY1932"/>
                <a:gd fmla="*/ 414561 w 6386648" name="connsiteX1933"/>
                <a:gd fmla="*/ 389449 h 1849426" name="connsiteY1933"/>
                <a:gd fmla="*/ 432585 w 6386648" name="connsiteX1934"/>
                <a:gd fmla="*/ 371425 h 1849426" name="connsiteY1934"/>
                <a:gd fmla="*/ 4037466 w 6386648" name="connsiteX1935"/>
                <a:gd fmla="*/ 365417 h 1849426" name="connsiteY1935"/>
                <a:gd fmla="*/ 4055491 w 6386648" name="connsiteX1936"/>
                <a:gd fmla="*/ 383441 h 1849426" name="connsiteY1936"/>
                <a:gd fmla="*/ 4037466 w 6386648" name="connsiteX1937"/>
                <a:gd fmla="*/ 401466 h 1849426" name="connsiteY1937"/>
                <a:gd fmla="*/ 4019441 w 6386648" name="connsiteX1938"/>
                <a:gd fmla="*/ 383441 h 1849426" name="connsiteY1938"/>
                <a:gd fmla="*/ 4037466 w 6386648" name="connsiteX1939"/>
                <a:gd fmla="*/ 365417 h 1849426" name="connsiteY1939"/>
                <a:gd fmla="*/ 2943986 w 6386648" name="connsiteX1940"/>
                <a:gd fmla="*/ 365417 h 1849426" name="connsiteY1940"/>
                <a:gd fmla="*/ 2962011 w 6386648" name="connsiteX1941"/>
                <a:gd fmla="*/ 383441 h 1849426" name="connsiteY1941"/>
                <a:gd fmla="*/ 2943986 w 6386648" name="connsiteX1942"/>
                <a:gd fmla="*/ 401466 h 1849426" name="connsiteY1942"/>
                <a:gd fmla="*/ 2925962 w 6386648" name="connsiteX1943"/>
                <a:gd fmla="*/ 383441 h 1849426" name="connsiteY1943"/>
                <a:gd fmla="*/ 2943986 w 6386648" name="connsiteX1944"/>
                <a:gd fmla="*/ 365417 h 1849426" name="connsiteY1944"/>
                <a:gd fmla="*/ 2811807 w 6386648" name="connsiteX1945"/>
                <a:gd fmla="*/ 365417 h 1849426" name="connsiteY1945"/>
                <a:gd fmla="*/ 2829832 w 6386648" name="connsiteX1946"/>
                <a:gd fmla="*/ 383441 h 1849426" name="connsiteY1946"/>
                <a:gd fmla="*/ 2811807 w 6386648" name="connsiteX1947"/>
                <a:gd fmla="*/ 401466 h 1849426" name="connsiteY1947"/>
                <a:gd fmla="*/ 2793783 w 6386648" name="connsiteX1948"/>
                <a:gd fmla="*/ 383441 h 1849426" name="connsiteY1948"/>
                <a:gd fmla="*/ 2811807 w 6386648" name="connsiteX1949"/>
                <a:gd fmla="*/ 365417 h 1849426" name="connsiteY1949"/>
                <a:gd fmla="*/ 5899988 w 6386648" name="connsiteX1950"/>
                <a:gd fmla="*/ 353401 h 1849426" name="connsiteY1950"/>
                <a:gd fmla="*/ 5918013 w 6386648" name="connsiteX1951"/>
                <a:gd fmla="*/ 371425 h 1849426" name="connsiteY1951"/>
                <a:gd fmla="*/ 5899988 w 6386648" name="connsiteX1952"/>
                <a:gd fmla="*/ 389450 h 1849426" name="connsiteY1952"/>
                <a:gd fmla="*/ 5881963 w 6386648" name="connsiteX1953"/>
                <a:gd fmla="*/ 371425 h 1849426" name="connsiteY1953"/>
                <a:gd fmla="*/ 5899988 w 6386648" name="connsiteX1954"/>
                <a:gd fmla="*/ 353401 h 1849426" name="connsiteY1954"/>
                <a:gd fmla="*/ 4842556 w 6386648" name="connsiteX1955"/>
                <a:gd fmla="*/ 353401 h 1849426" name="connsiteY1955"/>
                <a:gd fmla="*/ 4860581 w 6386648" name="connsiteX1956"/>
                <a:gd fmla="*/ 371425 h 1849426" name="connsiteY1956"/>
                <a:gd fmla="*/ 4842556 w 6386648" name="connsiteX1957"/>
                <a:gd fmla="*/ 389450 h 1849426" name="connsiteY1957"/>
                <a:gd fmla="*/ 4824532 w 6386648" name="connsiteX1958"/>
                <a:gd fmla="*/ 371425 h 1849426" name="connsiteY1958"/>
                <a:gd fmla="*/ 4842556 w 6386648" name="connsiteX1959"/>
                <a:gd fmla="*/ 353401 h 1849426" name="connsiteY1959"/>
                <a:gd fmla="*/ 4518117 w 6386648" name="connsiteX1960"/>
                <a:gd fmla="*/ 353401 h 1849426" name="connsiteY1960"/>
                <a:gd fmla="*/ 4536142 w 6386648" name="connsiteX1961"/>
                <a:gd fmla="*/ 371425 h 1849426" name="connsiteY1961"/>
                <a:gd fmla="*/ 4518117 w 6386648" name="connsiteX1962"/>
                <a:gd fmla="*/ 389450 h 1849426" name="connsiteY1962"/>
                <a:gd fmla="*/ 4500092 w 6386648" name="connsiteX1963"/>
                <a:gd fmla="*/ 371425 h 1849426" name="connsiteY1963"/>
                <a:gd fmla="*/ 4518117 w 6386648" name="connsiteX1964"/>
                <a:gd fmla="*/ 353401 h 1849426" name="connsiteY1964"/>
                <a:gd fmla="*/ 4403962 w 6386648" name="connsiteX1965"/>
                <a:gd fmla="*/ 353401 h 1849426" name="connsiteY1965"/>
                <a:gd fmla="*/ 4421987 w 6386648" name="connsiteX1966"/>
                <a:gd fmla="*/ 371425 h 1849426" name="connsiteY1966"/>
                <a:gd fmla="*/ 4403962 w 6386648" name="connsiteX1967"/>
                <a:gd fmla="*/ 389450 h 1849426" name="connsiteY1967"/>
                <a:gd fmla="*/ 4385938 w 6386648" name="connsiteX1968"/>
                <a:gd fmla="*/ 371425 h 1849426" name="connsiteY1968"/>
                <a:gd fmla="*/ 4403962 w 6386648" name="connsiteX1969"/>
                <a:gd fmla="*/ 353401 h 1849426" name="connsiteY1969"/>
                <a:gd fmla="*/ 4151621 w 6386648" name="connsiteX1970"/>
                <a:gd fmla="*/ 353401 h 1849426" name="connsiteY1970"/>
                <a:gd fmla="*/ 4169646 w 6386648" name="connsiteX1971"/>
                <a:gd fmla="*/ 371425 h 1849426" name="connsiteY1971"/>
                <a:gd fmla="*/ 4151621 w 6386648" name="connsiteX1972"/>
                <a:gd fmla="*/ 389450 h 1849426" name="connsiteY1972"/>
                <a:gd fmla="*/ 4133597 w 6386648" name="connsiteX1973"/>
                <a:gd fmla="*/ 371425 h 1849426" name="connsiteY1973"/>
                <a:gd fmla="*/ 4151621 w 6386648" name="connsiteX1974"/>
                <a:gd fmla="*/ 353401 h 1849426" name="connsiteY1974"/>
                <a:gd fmla="*/ 3911295 w 6386648" name="connsiteX1975"/>
                <a:gd fmla="*/ 347392 h 1849426" name="connsiteY1975"/>
                <a:gd fmla="*/ 3929320 w 6386648" name="connsiteX1976"/>
                <a:gd fmla="*/ 365417 h 1849426" name="connsiteY1976"/>
                <a:gd fmla="*/ 3911295 w 6386648" name="connsiteX1977"/>
                <a:gd fmla="*/ 383441 h 1849426" name="connsiteY1977"/>
                <a:gd fmla="*/ 3893271 w 6386648" name="connsiteX1978"/>
                <a:gd fmla="*/ 365417 h 1849426" name="connsiteY1978"/>
                <a:gd fmla="*/ 3911295 w 6386648" name="connsiteX1979"/>
                <a:gd fmla="*/ 347392 h 1849426" name="connsiteY1979"/>
                <a:gd fmla="*/ 2078814 w 6386648" name="connsiteX1980"/>
                <a:gd fmla="*/ 347392 h 1849426" name="connsiteY1980"/>
                <a:gd fmla="*/ 2096839 w 6386648" name="connsiteX1981"/>
                <a:gd fmla="*/ 365417 h 1849426" name="connsiteY1981"/>
                <a:gd fmla="*/ 2078814 w 6386648" name="connsiteX1982"/>
                <a:gd fmla="*/ 383441 h 1849426" name="connsiteY1982"/>
                <a:gd fmla="*/ 2060790 w 6386648" name="connsiteX1983"/>
                <a:gd fmla="*/ 365417 h 1849426" name="connsiteY1983"/>
                <a:gd fmla="*/ 2078814 w 6386648" name="connsiteX1984"/>
                <a:gd fmla="*/ 347392 h 1849426" name="connsiteY1984"/>
                <a:gd fmla="*/ 1345823 w 6386648" name="connsiteX1985"/>
                <a:gd fmla="*/ 347392 h 1849426" name="connsiteY1985"/>
                <a:gd fmla="*/ 1363847 w 6386648" name="connsiteX1986"/>
                <a:gd fmla="*/ 365417 h 1849426" name="connsiteY1986"/>
                <a:gd fmla="*/ 1345823 w 6386648" name="connsiteX1987"/>
                <a:gd fmla="*/ 383441 h 1849426" name="connsiteY1987"/>
                <a:gd fmla="*/ 1327798 w 6386648" name="connsiteX1988"/>
                <a:gd fmla="*/ 365417 h 1849426" name="connsiteY1988"/>
                <a:gd fmla="*/ 1345823 w 6386648" name="connsiteX1989"/>
                <a:gd fmla="*/ 347392 h 1849426" name="connsiteY1989"/>
                <a:gd fmla="*/ 1556107 w 6386648" name="connsiteX1990"/>
                <a:gd fmla="*/ 341384 h 1849426" name="connsiteY1990"/>
                <a:gd fmla="*/ 1574131 w 6386648" name="connsiteX1991"/>
                <a:gd fmla="*/ 359408 h 1849426" name="connsiteY1991"/>
                <a:gd fmla="*/ 1556107 w 6386648" name="connsiteX1992"/>
                <a:gd fmla="*/ 377433 h 1849426" name="connsiteY1992"/>
                <a:gd fmla="*/ 1538082 w 6386648" name="connsiteX1993"/>
                <a:gd fmla="*/ 359408 h 1849426" name="connsiteY1993"/>
                <a:gd fmla="*/ 1556107 w 6386648" name="connsiteX1994"/>
                <a:gd fmla="*/ 341384 h 1849426" name="connsiteY1994"/>
                <a:gd fmla="*/ 306414 w 6386648" name="connsiteX1995"/>
                <a:gd fmla="*/ 341384 h 1849426" name="connsiteY1995"/>
                <a:gd fmla="*/ 324439 w 6386648" name="connsiteX1996"/>
                <a:gd fmla="*/ 359408 h 1849426" name="connsiteY1996"/>
                <a:gd fmla="*/ 306414 w 6386648" name="connsiteX1997"/>
                <a:gd fmla="*/ 377433 h 1849426" name="connsiteY1997"/>
                <a:gd fmla="*/ 288390 w 6386648" name="connsiteX1998"/>
                <a:gd fmla="*/ 359408 h 1849426" name="connsiteY1998"/>
                <a:gd fmla="*/ 306414 w 6386648" name="connsiteX1999"/>
                <a:gd fmla="*/ 341384 h 1849426" name="connsiteY1999"/>
                <a:gd fmla="*/ 6206403 w 6386648" name="connsiteX2000"/>
                <a:gd fmla="*/ 335376 h 1849426" name="connsiteY2000"/>
                <a:gd fmla="*/ 6224428 w 6386648" name="connsiteX2001"/>
                <a:gd fmla="*/ 353400 h 1849426" name="connsiteY2001"/>
                <a:gd fmla="*/ 6206403 w 6386648" name="connsiteX2002"/>
                <a:gd fmla="*/ 371425 h 1849426" name="connsiteY2002"/>
                <a:gd fmla="*/ 6188379 w 6386648" name="connsiteX2003"/>
                <a:gd fmla="*/ 353400 h 1849426" name="connsiteY2003"/>
                <a:gd fmla="*/ 6206403 w 6386648" name="connsiteX2004"/>
                <a:gd fmla="*/ 335376 h 1849426" name="connsiteY2004"/>
                <a:gd fmla="*/ 1670261 w 6386648" name="connsiteX2005"/>
                <a:gd fmla="*/ 335376 h 1849426" name="connsiteY2005"/>
                <a:gd fmla="*/ 1688286 w 6386648" name="connsiteX2006"/>
                <a:gd fmla="*/ 353400 h 1849426" name="connsiteY2006"/>
                <a:gd fmla="*/ 1670261 w 6386648" name="connsiteX2007"/>
                <a:gd fmla="*/ 371425 h 1849426" name="connsiteY2007"/>
                <a:gd fmla="*/ 1652237 w 6386648" name="connsiteX2008"/>
                <a:gd fmla="*/ 353400 h 1849426" name="connsiteY2008"/>
                <a:gd fmla="*/ 1670261 w 6386648" name="connsiteX2009"/>
                <a:gd fmla="*/ 335376 h 1849426" name="connsiteY2009"/>
                <a:gd fmla="*/ 5767809 w 6386648" name="connsiteX2010"/>
                <a:gd fmla="*/ 329368 h 1849426" name="connsiteY2010"/>
                <a:gd fmla="*/ 5785834 w 6386648" name="connsiteX2011"/>
                <a:gd fmla="*/ 347392 h 1849426" name="connsiteY2011"/>
                <a:gd fmla="*/ 5767809 w 6386648" name="connsiteX2012"/>
                <a:gd fmla="*/ 365417 h 1849426" name="connsiteY2012"/>
                <a:gd fmla="*/ 5749785 w 6386648" name="connsiteX2013"/>
                <a:gd fmla="*/ 347392 h 1849426" name="connsiteY2013"/>
                <a:gd fmla="*/ 5767809 w 6386648" name="connsiteX2014"/>
                <a:gd fmla="*/ 329368 h 1849426" name="connsiteY2014"/>
                <a:gd fmla="*/ 3797141 w 6386648" name="connsiteX2015"/>
                <a:gd fmla="*/ 329368 h 1849426" name="connsiteY2015"/>
                <a:gd fmla="*/ 3815166 w 6386648" name="connsiteX2016"/>
                <a:gd fmla="*/ 347392 h 1849426" name="connsiteY2016"/>
                <a:gd fmla="*/ 3797141 w 6386648" name="connsiteX2017"/>
                <a:gd fmla="*/ 365417 h 1849426" name="connsiteY2017"/>
                <a:gd fmla="*/ 3779116 w 6386648" name="connsiteX2018"/>
                <a:gd fmla="*/ 347392 h 1849426" name="connsiteY2018"/>
                <a:gd fmla="*/ 3797141 w 6386648" name="connsiteX2019"/>
                <a:gd fmla="*/ 329368 h 1849426" name="connsiteY2019"/>
                <a:gd fmla="*/ 2673619 w 6386648" name="connsiteX2020"/>
                <a:gd fmla="*/ 329368 h 1849426" name="connsiteY2020"/>
                <a:gd fmla="*/ 2691644 w 6386648" name="connsiteX2021"/>
                <a:gd fmla="*/ 347392 h 1849426" name="connsiteY2021"/>
                <a:gd fmla="*/ 2673619 w 6386648" name="connsiteX2022"/>
                <a:gd fmla="*/ 365417 h 1849426" name="connsiteY2022"/>
                <a:gd fmla="*/ 2655595 w 6386648" name="connsiteX2023"/>
                <a:gd fmla="*/ 347392 h 1849426" name="connsiteY2023"/>
                <a:gd fmla="*/ 2673619 w 6386648" name="connsiteX2024"/>
                <a:gd fmla="*/ 329368 h 1849426" name="connsiteY2024"/>
                <a:gd fmla="*/ 1898570 w 6386648" name="connsiteX2025"/>
                <a:gd fmla="*/ 329368 h 1849426" name="connsiteY2025"/>
                <a:gd fmla="*/ 1916595 w 6386648" name="connsiteX2026"/>
                <a:gd fmla="*/ 347392 h 1849426" name="connsiteY2026"/>
                <a:gd fmla="*/ 1898570 w 6386648" name="connsiteX2027"/>
                <a:gd fmla="*/ 365417 h 1849426" name="connsiteY2027"/>
                <a:gd fmla="*/ 1880546 w 6386648" name="connsiteX2028"/>
                <a:gd fmla="*/ 347392 h 1849426" name="connsiteY2028"/>
                <a:gd fmla="*/ 1898570 w 6386648" name="connsiteX2029"/>
                <a:gd fmla="*/ 329368 h 1849426" name="connsiteY2029"/>
                <a:gd fmla="*/ 66089 w 6386648" name="connsiteX2030"/>
                <a:gd fmla="*/ 323360 h 1849426" name="connsiteY2030"/>
                <a:gd fmla="*/ 84114 w 6386648" name="connsiteX2031"/>
                <a:gd fmla="*/ 341384 h 1849426" name="connsiteY2031"/>
                <a:gd fmla="*/ 66089 w 6386648" name="connsiteX2032"/>
                <a:gd fmla="*/ 359409 h 1849426" name="connsiteY2032"/>
                <a:gd fmla="*/ 48065 w 6386648" name="connsiteX2033"/>
                <a:gd fmla="*/ 341384 h 1849426" name="connsiteY2033"/>
                <a:gd fmla="*/ 66089 w 6386648" name="connsiteX2034"/>
                <a:gd fmla="*/ 323360 h 1849426" name="connsiteY2034"/>
                <a:gd fmla="*/ 5647646 w 6386648" name="connsiteX2035"/>
                <a:gd fmla="*/ 317352 h 1849426" name="connsiteY2035"/>
                <a:gd fmla="*/ 5665671 w 6386648" name="connsiteX2036"/>
                <a:gd fmla="*/ 335377 h 1849426" name="connsiteY2036"/>
                <a:gd fmla="*/ 5647646 w 6386648" name="connsiteX2037"/>
                <a:gd fmla="*/ 353401 h 1849426" name="connsiteY2037"/>
                <a:gd fmla="*/ 5629622 w 6386648" name="connsiteX2038"/>
                <a:gd fmla="*/ 335377 h 1849426" name="connsiteY2038"/>
                <a:gd fmla="*/ 5647646 w 6386648" name="connsiteX2039"/>
                <a:gd fmla="*/ 317352 h 1849426" name="connsiteY2039"/>
                <a:gd fmla="*/ 3064148 w 6386648" name="connsiteX2040"/>
                <a:gd fmla="*/ 311344 h 1849426" name="connsiteY2040"/>
                <a:gd fmla="*/ 3082173 w 6386648" name="connsiteX2041"/>
                <a:gd fmla="*/ 329368 h 1849426" name="connsiteY2041"/>
                <a:gd fmla="*/ 3064148 w 6386648" name="connsiteX2042"/>
                <a:gd fmla="*/ 347393 h 1849426" name="connsiteY2042"/>
                <a:gd fmla="*/ 3046124 w 6386648" name="connsiteX2043"/>
                <a:gd fmla="*/ 329368 h 1849426" name="connsiteY2043"/>
                <a:gd fmla="*/ 3064148 w 6386648" name="connsiteX2044"/>
                <a:gd fmla="*/ 311344 h 1849426" name="connsiteY2044"/>
                <a:gd fmla="*/ 2553457 w 6386648" name="connsiteX2045"/>
                <a:gd fmla="*/ 311344 h 1849426" name="connsiteY2045"/>
                <a:gd fmla="*/ 2571482 w 6386648" name="connsiteX2046"/>
                <a:gd fmla="*/ 329368 h 1849426" name="connsiteY2046"/>
                <a:gd fmla="*/ 2553457 w 6386648" name="connsiteX2047"/>
                <a:gd fmla="*/ 347393 h 1849426" name="connsiteY2047"/>
                <a:gd fmla="*/ 2535433 w 6386648" name="connsiteX2048"/>
                <a:gd fmla="*/ 329368 h 1849426" name="connsiteY2048"/>
                <a:gd fmla="*/ 2553457 w 6386648" name="connsiteX2049"/>
                <a:gd fmla="*/ 311344 h 1849426" name="connsiteY2049"/>
                <a:gd fmla="*/ 6098257 w 6386648" name="connsiteX2050"/>
                <a:gd fmla="*/ 305335 h 1849426" name="connsiteY2050"/>
                <a:gd fmla="*/ 6116282 w 6386648" name="connsiteX2051"/>
                <a:gd fmla="*/ 323359 h 1849426" name="connsiteY2051"/>
                <a:gd fmla="*/ 6098257 w 6386648" name="connsiteX2052"/>
                <a:gd fmla="*/ 341384 h 1849426" name="connsiteY2052"/>
                <a:gd fmla="*/ 6080233 w 6386648" name="connsiteX2053"/>
                <a:gd fmla="*/ 323359 h 1849426" name="connsiteY2053"/>
                <a:gd fmla="*/ 6098257 w 6386648" name="connsiteX2054"/>
                <a:gd fmla="*/ 305335 h 1849426" name="connsiteY2054"/>
                <a:gd fmla="*/ 1231667 w 6386648" name="connsiteX2055"/>
                <a:gd fmla="*/ 305335 h 1849426" name="connsiteY2055"/>
                <a:gd fmla="*/ 1249692 w 6386648" name="connsiteX2056"/>
                <a:gd fmla="*/ 323359 h 1849426" name="connsiteY2056"/>
                <a:gd fmla="*/ 1231667 w 6386648" name="connsiteX2057"/>
                <a:gd fmla="*/ 341384 h 1849426" name="connsiteY2057"/>
                <a:gd fmla="*/ 1213643 w 6386648" name="connsiteX2058"/>
                <a:gd fmla="*/ 323359 h 1849426" name="connsiteY2058"/>
                <a:gd fmla="*/ 1231667 w 6386648" name="connsiteX2059"/>
                <a:gd fmla="*/ 305335 h 1849426" name="connsiteY2059"/>
                <a:gd fmla="*/ 174235 w 6386648" name="connsiteX2060"/>
                <a:gd fmla="*/ 305335 h 1849426" name="connsiteY2060"/>
                <a:gd fmla="*/ 192260 w 6386648" name="connsiteX2061"/>
                <a:gd fmla="*/ 323359 h 1849426" name="connsiteY2061"/>
                <a:gd fmla="*/ 174235 w 6386648" name="connsiteX2062"/>
                <a:gd fmla="*/ 341384 h 1849426" name="connsiteY2062"/>
                <a:gd fmla="*/ 156211 w 6386648" name="connsiteX2063"/>
                <a:gd fmla="*/ 323359 h 1849426" name="connsiteY2063"/>
                <a:gd fmla="*/ 174235 w 6386648" name="connsiteX2064"/>
                <a:gd fmla="*/ 305335 h 1849426" name="connsiteY2064"/>
                <a:gd fmla="*/ 3520767 w 6386648" name="connsiteX2065"/>
                <a:gd fmla="*/ 299327 h 1849426" name="connsiteY2065"/>
                <a:gd fmla="*/ 3538792 w 6386648" name="connsiteX2066"/>
                <a:gd fmla="*/ 317351 h 1849426" name="connsiteY2066"/>
                <a:gd fmla="*/ 3520767 w 6386648" name="connsiteX2067"/>
                <a:gd fmla="*/ 335376 h 1849426" name="connsiteY2067"/>
                <a:gd fmla="*/ 3502743 w 6386648" name="connsiteX2068"/>
                <a:gd fmla="*/ 317351 h 1849426" name="connsiteY2068"/>
                <a:gd fmla="*/ 3520767 w 6386648" name="connsiteX2069"/>
                <a:gd fmla="*/ 299327 h 1849426" name="connsiteY2069"/>
                <a:gd fmla="*/ 5347240 w 6386648" name="connsiteX2070"/>
                <a:gd fmla="*/ 293319 h 1849426" name="connsiteY2070"/>
                <a:gd fmla="*/ 5365265 w 6386648" name="connsiteX2071"/>
                <a:gd fmla="*/ 311343 h 1849426" name="connsiteY2071"/>
                <a:gd fmla="*/ 5347240 w 6386648" name="connsiteX2072"/>
                <a:gd fmla="*/ 329368 h 1849426" name="connsiteY2072"/>
                <a:gd fmla="*/ 5329216 w 6386648" name="connsiteX2073"/>
                <a:gd fmla="*/ 311343 h 1849426" name="connsiteY2073"/>
                <a:gd fmla="*/ 5347240 w 6386648" name="connsiteX2074"/>
                <a:gd fmla="*/ 293319 h 1849426" name="connsiteY2074"/>
                <a:gd fmla="*/ 2439302 w 6386648" name="connsiteX2075"/>
                <a:gd fmla="*/ 293319 h 1849426" name="connsiteY2075"/>
                <a:gd fmla="*/ 2457327 w 6386648" name="connsiteX2076"/>
                <a:gd fmla="*/ 311343 h 1849426" name="connsiteY2076"/>
                <a:gd fmla="*/ 2439302 w 6386648" name="connsiteX2077"/>
                <a:gd fmla="*/ 329368 h 1849426" name="connsiteY2077"/>
                <a:gd fmla="*/ 2421278 w 6386648" name="connsiteX2078"/>
                <a:gd fmla="*/ 311343 h 1849426" name="connsiteY2078"/>
                <a:gd fmla="*/ 2439302 w 6386648" name="connsiteX2079"/>
                <a:gd fmla="*/ 293319 h 1849426" name="connsiteY2079"/>
                <a:gd fmla="*/ 2301115 w 6386648" name="connsiteX2080"/>
                <a:gd fmla="*/ 293319 h 1849426" name="connsiteY2080"/>
                <a:gd fmla="*/ 2319140 w 6386648" name="connsiteX2081"/>
                <a:gd fmla="*/ 311343 h 1849426" name="connsiteY2081"/>
                <a:gd fmla="*/ 2301115 w 6386648" name="connsiteX2082"/>
                <a:gd fmla="*/ 329368 h 1849426" name="connsiteY2082"/>
                <a:gd fmla="*/ 2283091 w 6386648" name="connsiteX2083"/>
                <a:gd fmla="*/ 311343 h 1849426" name="connsiteY2083"/>
                <a:gd fmla="*/ 2301115 w 6386648" name="connsiteX2084"/>
                <a:gd fmla="*/ 293319 h 1849426" name="connsiteY2084"/>
                <a:gd fmla="*/ 1447960 w 6386648" name="connsiteX2085"/>
                <a:gd fmla="*/ 293319 h 1849426" name="connsiteY2085"/>
                <a:gd fmla="*/ 1465985 w 6386648" name="connsiteX2086"/>
                <a:gd fmla="*/ 311343 h 1849426" name="connsiteY2086"/>
                <a:gd fmla="*/ 1447960 w 6386648" name="connsiteX2087"/>
                <a:gd fmla="*/ 329368 h 1849426" name="connsiteY2087"/>
                <a:gd fmla="*/ 1429936 w 6386648" name="connsiteX2088"/>
                <a:gd fmla="*/ 311343 h 1849426" name="connsiteY2088"/>
                <a:gd fmla="*/ 1447960 w 6386648" name="connsiteX2089"/>
                <a:gd fmla="*/ 293319 h 1849426" name="connsiteY2089"/>
                <a:gd fmla="*/ 901219 w 6386648" name="connsiteX2090"/>
                <a:gd fmla="*/ 293319 h 1849426" name="connsiteY2090"/>
                <a:gd fmla="*/ 919244 w 6386648" name="connsiteX2091"/>
                <a:gd fmla="*/ 311343 h 1849426" name="connsiteY2091"/>
                <a:gd fmla="*/ 901219 w 6386648" name="connsiteX2092"/>
                <a:gd fmla="*/ 329368 h 1849426" name="connsiteY2092"/>
                <a:gd fmla="*/ 883195 w 6386648" name="connsiteX2093"/>
                <a:gd fmla="*/ 311343 h 1849426" name="connsiteY2093"/>
                <a:gd fmla="*/ 901219 w 6386648" name="connsiteX2094"/>
                <a:gd fmla="*/ 293319 h 1849426" name="connsiteY2094"/>
                <a:gd fmla="*/ 552748 w 6386648" name="connsiteX2095"/>
                <a:gd fmla="*/ 293319 h 1849426" name="connsiteY2095"/>
                <a:gd fmla="*/ 570773 w 6386648" name="connsiteX2096"/>
                <a:gd fmla="*/ 311343 h 1849426" name="connsiteY2096"/>
                <a:gd fmla="*/ 552748 w 6386648" name="connsiteX2097"/>
                <a:gd fmla="*/ 329368 h 1849426" name="connsiteY2097"/>
                <a:gd fmla="*/ 534724 w 6386648" name="connsiteX2098"/>
                <a:gd fmla="*/ 311343 h 1849426" name="connsiteY2098"/>
                <a:gd fmla="*/ 552748 w 6386648" name="connsiteX2099"/>
                <a:gd fmla="*/ 293319 h 1849426" name="connsiteY2099"/>
                <a:gd fmla="*/ 6326566 w 6386648" name="connsiteX2100"/>
                <a:gd fmla="*/ 287311 h 1849426" name="connsiteY2100"/>
                <a:gd fmla="*/ 6344591 w 6386648" name="connsiteX2101"/>
                <a:gd fmla="*/ 305336 h 1849426" name="connsiteY2101"/>
                <a:gd fmla="*/ 6326566 w 6386648" name="connsiteX2102"/>
                <a:gd fmla="*/ 323360 h 1849426" name="connsiteY2102"/>
                <a:gd fmla="*/ 6308542 w 6386648" name="connsiteX2103"/>
                <a:gd fmla="*/ 305336 h 1849426" name="connsiteY2103"/>
                <a:gd fmla="*/ 6326566 w 6386648" name="connsiteX2104"/>
                <a:gd fmla="*/ 287311 h 1849426" name="connsiteY2104"/>
                <a:gd fmla="*/ 5503451 w 6386648" name="connsiteX2105"/>
                <a:gd fmla="*/ 287311 h 1849426" name="connsiteY2105"/>
                <a:gd fmla="*/ 5521476 w 6386648" name="connsiteX2106"/>
                <a:gd fmla="*/ 305336 h 1849426" name="connsiteY2106"/>
                <a:gd fmla="*/ 5503451 w 6386648" name="connsiteX2107"/>
                <a:gd fmla="*/ 323360 h 1849426" name="connsiteY2107"/>
                <a:gd fmla="*/ 5485427 w 6386648" name="connsiteX2108"/>
                <a:gd fmla="*/ 305336 h 1849426" name="connsiteY2108"/>
                <a:gd fmla="*/ 5503451 w 6386648" name="connsiteX2109"/>
                <a:gd fmla="*/ 287311 h 1849426" name="connsiteY2109"/>
                <a:gd fmla="*/ 1808448 w 6386648" name="connsiteX2110"/>
                <a:gd fmla="*/ 287311 h 1849426" name="connsiteY2110"/>
                <a:gd fmla="*/ 1826473 w 6386648" name="connsiteX2111"/>
                <a:gd fmla="*/ 305336 h 1849426" name="connsiteY2111"/>
                <a:gd fmla="*/ 1808448 w 6386648" name="connsiteX2112"/>
                <a:gd fmla="*/ 323360 h 1849426" name="connsiteY2112"/>
                <a:gd fmla="*/ 1790424 w 6386648" name="connsiteX2113"/>
                <a:gd fmla="*/ 305336 h 1849426" name="connsiteY2113"/>
                <a:gd fmla="*/ 1808448 w 6386648" name="connsiteX2114"/>
                <a:gd fmla="*/ 287311 h 1849426" name="connsiteY2114"/>
                <a:gd fmla="*/ 672910 w 6386648" name="connsiteX2115"/>
                <a:gd fmla="*/ 287311 h 1849426" name="connsiteY2115"/>
                <a:gd fmla="*/ 690935 w 6386648" name="connsiteX2116"/>
                <a:gd fmla="*/ 305336 h 1849426" name="connsiteY2116"/>
                <a:gd fmla="*/ 672910 w 6386648" name="connsiteX2117"/>
                <a:gd fmla="*/ 323360 h 1849426" name="connsiteY2117"/>
                <a:gd fmla="*/ 654886 w 6386648" name="connsiteX2118"/>
                <a:gd fmla="*/ 305336 h 1849426" name="connsiteY2118"/>
                <a:gd fmla="*/ 672910 w 6386648" name="connsiteX2119"/>
                <a:gd fmla="*/ 287311 h 1849426" name="connsiteY2119"/>
                <a:gd fmla="*/ 4710377 w 6386648" name="connsiteX2120"/>
                <a:gd fmla="*/ 275295 h 1849426" name="connsiteY2120"/>
                <a:gd fmla="*/ 4728402 w 6386648" name="connsiteX2121"/>
                <a:gd fmla="*/ 293319 h 1849426" name="connsiteY2121"/>
                <a:gd fmla="*/ 4710377 w 6386648" name="connsiteX2122"/>
                <a:gd fmla="*/ 311344 h 1849426" name="connsiteY2122"/>
                <a:gd fmla="*/ 4692353 w 6386648" name="connsiteX2123"/>
                <a:gd fmla="*/ 293319 h 1849426" name="connsiteY2123"/>
                <a:gd fmla="*/ 4710377 w 6386648" name="connsiteX2124"/>
                <a:gd fmla="*/ 275295 h 1849426" name="connsiteY2124"/>
                <a:gd fmla="*/ 4962719 w 6386648" name="connsiteX2125"/>
                <a:gd fmla="*/ 269287 h 1849426" name="connsiteY2125"/>
                <a:gd fmla="*/ 4980744 w 6386648" name="connsiteX2126"/>
                <a:gd fmla="*/ 287311 h 1849426" name="connsiteY2126"/>
                <a:gd fmla="*/ 4962719 w 6386648" name="connsiteX2127"/>
                <a:gd fmla="*/ 305336 h 1849426" name="connsiteY2127"/>
                <a:gd fmla="*/ 4944695 w 6386648" name="connsiteX2128"/>
                <a:gd fmla="*/ 287311 h 1849426" name="connsiteY2128"/>
                <a:gd fmla="*/ 4962719 w 6386648" name="connsiteX2129"/>
                <a:gd fmla="*/ 269287 h 1849426" name="connsiteY2129"/>
                <a:gd fmla="*/ 3652945 w 6386648" name="connsiteX2130"/>
                <a:gd fmla="*/ 269287 h 1849426" name="connsiteY2130"/>
                <a:gd fmla="*/ 3670970 w 6386648" name="connsiteX2131"/>
                <a:gd fmla="*/ 287311 h 1849426" name="connsiteY2131"/>
                <a:gd fmla="*/ 3652945 w 6386648" name="connsiteX2132"/>
                <a:gd fmla="*/ 305336 h 1849426" name="connsiteY2132"/>
                <a:gd fmla="*/ 3634921 w 6386648" name="connsiteX2133"/>
                <a:gd fmla="*/ 287311 h 1849426" name="connsiteY2133"/>
                <a:gd fmla="*/ 3652945 w 6386648" name="connsiteX2134"/>
                <a:gd fmla="*/ 269287 h 1849426" name="connsiteY2134"/>
                <a:gd fmla="*/ 1123520 w 6386648" name="connsiteX2135"/>
                <a:gd fmla="*/ 269287 h 1849426" name="connsiteY2135"/>
                <a:gd fmla="*/ 1141545 w 6386648" name="connsiteX2136"/>
                <a:gd fmla="*/ 287311 h 1849426" name="connsiteY2136"/>
                <a:gd fmla="*/ 1123520 w 6386648" name="connsiteX2137"/>
                <a:gd fmla="*/ 305336 h 1849426" name="connsiteY2137"/>
                <a:gd fmla="*/ 1105496 w 6386648" name="connsiteX2138"/>
                <a:gd fmla="*/ 287311 h 1849426" name="connsiteY2138"/>
                <a:gd fmla="*/ 1123520 w 6386648" name="connsiteX2139"/>
                <a:gd fmla="*/ 269287 h 1849426" name="connsiteY2139"/>
                <a:gd fmla="*/ 5112922 w 6386648" name="connsiteX2140"/>
                <a:gd fmla="*/ 263279 h 1849426" name="connsiteY2140"/>
                <a:gd fmla="*/ 5130947 w 6386648" name="connsiteX2141"/>
                <a:gd fmla="*/ 281303 h 1849426" name="connsiteY2141"/>
                <a:gd fmla="*/ 5112922 w 6386648" name="connsiteX2142"/>
                <a:gd fmla="*/ 299328 h 1849426" name="connsiteY2142"/>
                <a:gd fmla="*/ 5094898 w 6386648" name="connsiteX2143"/>
                <a:gd fmla="*/ 281303 h 1849426" name="connsiteY2143"/>
                <a:gd fmla="*/ 5112922 w 6386648" name="connsiteX2144"/>
                <a:gd fmla="*/ 263279 h 1849426" name="connsiteY2144"/>
                <a:gd fmla="*/ 4217710 w 6386648" name="connsiteX2145"/>
                <a:gd fmla="*/ 263279 h 1849426" name="connsiteY2145"/>
                <a:gd fmla="*/ 4235735 w 6386648" name="connsiteX2146"/>
                <a:gd fmla="*/ 281303 h 1849426" name="connsiteY2146"/>
                <a:gd fmla="*/ 4217710 w 6386648" name="connsiteX2147"/>
                <a:gd fmla="*/ 299328 h 1849426" name="connsiteY2147"/>
                <a:gd fmla="*/ 4199685 w 6386648" name="connsiteX2148"/>
                <a:gd fmla="*/ 281303 h 1849426" name="connsiteY2148"/>
                <a:gd fmla="*/ 4217710 w 6386648" name="connsiteX2149"/>
                <a:gd fmla="*/ 263279 h 1849426" name="connsiteY2149"/>
                <a:gd fmla="*/ 3190319 w 6386648" name="connsiteX2150"/>
                <a:gd fmla="*/ 263279 h 1849426" name="connsiteY2150"/>
                <a:gd fmla="*/ 3208344 w 6386648" name="connsiteX2151"/>
                <a:gd fmla="*/ 281303 h 1849426" name="connsiteY2151"/>
                <a:gd fmla="*/ 3190319 w 6386648" name="connsiteX2152"/>
                <a:gd fmla="*/ 299328 h 1849426" name="connsiteY2152"/>
                <a:gd fmla="*/ 3172295 w 6386648" name="connsiteX2153"/>
                <a:gd fmla="*/ 281303 h 1849426" name="connsiteY2153"/>
                <a:gd fmla="*/ 3190319 w 6386648" name="connsiteX2154"/>
                <a:gd fmla="*/ 263279 h 1849426" name="connsiteY2154"/>
                <a:gd fmla="*/ 5996118 w 6386648" name="connsiteX2155"/>
                <a:gd fmla="*/ 257270 h 1849426" name="connsiteY2155"/>
                <a:gd fmla="*/ 6014143 w 6386648" name="connsiteX2156"/>
                <a:gd fmla="*/ 275295 h 1849426" name="connsiteY2156"/>
                <a:gd fmla="*/ 5996118 w 6386648" name="connsiteX2157"/>
                <a:gd fmla="*/ 293319 h 1849426" name="connsiteY2157"/>
                <a:gd fmla="*/ 5978094 w 6386648" name="connsiteX2158"/>
                <a:gd fmla="*/ 275295 h 1849426" name="connsiteY2158"/>
                <a:gd fmla="*/ 5996118 w 6386648" name="connsiteX2159"/>
                <a:gd fmla="*/ 257270 h 1849426" name="connsiteY2159"/>
                <a:gd fmla="*/ 5233085 w 6386648" name="connsiteX2160"/>
                <a:gd fmla="*/ 257270 h 1849426" name="connsiteY2160"/>
                <a:gd fmla="*/ 5251110 w 6386648" name="connsiteX2161"/>
                <a:gd fmla="*/ 275295 h 1849426" name="connsiteY2161"/>
                <a:gd fmla="*/ 5233085 w 6386648" name="connsiteX2162"/>
                <a:gd fmla="*/ 293319 h 1849426" name="connsiteY2162"/>
                <a:gd fmla="*/ 5215061 w 6386648" name="connsiteX2163"/>
                <a:gd fmla="*/ 275295 h 1849426" name="connsiteY2163"/>
                <a:gd fmla="*/ 5233085 w 6386648" name="connsiteX2164"/>
                <a:gd fmla="*/ 257270 h 1849426" name="connsiteY2164"/>
                <a:gd fmla="*/ 4584206 w 6386648" name="connsiteX2165"/>
                <a:gd fmla="*/ 257270 h 1849426" name="connsiteY2165"/>
                <a:gd fmla="*/ 4602231 w 6386648" name="connsiteX2166"/>
                <a:gd fmla="*/ 275295 h 1849426" name="connsiteY2166"/>
                <a:gd fmla="*/ 4584206 w 6386648" name="connsiteX2167"/>
                <a:gd fmla="*/ 293319 h 1849426" name="connsiteY2167"/>
                <a:gd fmla="*/ 4566182 w 6386648" name="connsiteX2168"/>
                <a:gd fmla="*/ 275295 h 1849426" name="connsiteY2168"/>
                <a:gd fmla="*/ 4584206 w 6386648" name="connsiteX2169"/>
                <a:gd fmla="*/ 257270 h 1849426" name="connsiteY2169"/>
                <a:gd fmla="*/ 2156921 w 6386648" name="connsiteX2170"/>
                <a:gd fmla="*/ 257270 h 1849426" name="connsiteY2170"/>
                <a:gd fmla="*/ 2174945 w 6386648" name="connsiteX2171"/>
                <a:gd fmla="*/ 275295 h 1849426" name="connsiteY2171"/>
                <a:gd fmla="*/ 2156921 w 6386648" name="connsiteX2172"/>
                <a:gd fmla="*/ 293319 h 1849426" name="connsiteY2172"/>
                <a:gd fmla="*/ 2138896 w 6386648" name="connsiteX2173"/>
                <a:gd fmla="*/ 275295 h 1849426" name="connsiteY2173"/>
                <a:gd fmla="*/ 2156921 w 6386648" name="connsiteX2174"/>
                <a:gd fmla="*/ 257270 h 1849426" name="connsiteY2174"/>
                <a:gd fmla="*/ 781057 w 6386648" name="connsiteX2175"/>
                <a:gd fmla="*/ 257270 h 1849426" name="connsiteY2175"/>
                <a:gd fmla="*/ 799082 w 6386648" name="connsiteX2176"/>
                <a:gd fmla="*/ 275295 h 1849426" name="connsiteY2176"/>
                <a:gd fmla="*/ 781057 w 6386648" name="connsiteX2177"/>
                <a:gd fmla="*/ 293319 h 1849426" name="connsiteY2177"/>
                <a:gd fmla="*/ 763033 w 6386648" name="connsiteX2178"/>
                <a:gd fmla="*/ 275295 h 1849426" name="connsiteY2178"/>
                <a:gd fmla="*/ 781057 w 6386648" name="connsiteX2179"/>
                <a:gd fmla="*/ 257270 h 1849426" name="connsiteY2179"/>
                <a:gd fmla="*/ 420569 w 6386648" name="connsiteX2180"/>
                <a:gd fmla="*/ 257270 h 1849426" name="connsiteY2180"/>
                <a:gd fmla="*/ 438594 w 6386648" name="connsiteX2181"/>
                <a:gd fmla="*/ 275295 h 1849426" name="connsiteY2181"/>
                <a:gd fmla="*/ 420569 w 6386648" name="connsiteX2182"/>
                <a:gd fmla="*/ 293319 h 1849426" name="connsiteY2182"/>
                <a:gd fmla="*/ 402545 w 6386648" name="connsiteX2183"/>
                <a:gd fmla="*/ 275295 h 1849426" name="connsiteY2183"/>
                <a:gd fmla="*/ 420569 w 6386648" name="connsiteX2184"/>
                <a:gd fmla="*/ 257270 h 1849426" name="connsiteY2184"/>
                <a:gd fmla="*/ 5845915 w 6386648" name="connsiteX2185"/>
                <a:gd fmla="*/ 245254 h 1849426" name="connsiteY2185"/>
                <a:gd fmla="*/ 5863940 w 6386648" name="connsiteX2186"/>
                <a:gd fmla="*/ 263278 h 1849426" name="connsiteY2186"/>
                <a:gd fmla="*/ 5845915 w 6386648" name="connsiteX2187"/>
                <a:gd fmla="*/ 281303 h 1849426" name="connsiteY2187"/>
                <a:gd fmla="*/ 5827891 w 6386648" name="connsiteX2188"/>
                <a:gd fmla="*/ 263278 h 1849426" name="connsiteY2188"/>
                <a:gd fmla="*/ 5845915 w 6386648" name="connsiteX2189"/>
                <a:gd fmla="*/ 245254 h 1849426" name="connsiteY2189"/>
                <a:gd fmla="*/ 4013434 w 6386648" name="connsiteX2190"/>
                <a:gd fmla="*/ 245254 h 1849426" name="connsiteY2190"/>
                <a:gd fmla="*/ 4031459 w 6386648" name="connsiteX2191"/>
                <a:gd fmla="*/ 263278 h 1849426" name="connsiteY2191"/>
                <a:gd fmla="*/ 4013434 w 6386648" name="connsiteX2192"/>
                <a:gd fmla="*/ 281303 h 1849426" name="connsiteY2192"/>
                <a:gd fmla="*/ 3995410 w 6386648" name="connsiteX2193"/>
                <a:gd fmla="*/ 263278 h 1849426" name="connsiteY2193"/>
                <a:gd fmla="*/ 4013434 w 6386648" name="connsiteX2194"/>
                <a:gd fmla="*/ 245254 h 1849426" name="connsiteY2194"/>
                <a:gd fmla="*/ 2841847 w 6386648" name="connsiteX2195"/>
                <a:gd fmla="*/ 245254 h 1849426" name="connsiteY2195"/>
                <a:gd fmla="*/ 2859872 w 6386648" name="connsiteX2196"/>
                <a:gd fmla="*/ 263278 h 1849426" name="connsiteY2196"/>
                <a:gd fmla="*/ 2841847 w 6386648" name="connsiteX2197"/>
                <a:gd fmla="*/ 281303 h 1849426" name="connsiteY2197"/>
                <a:gd fmla="*/ 2823823 w 6386648" name="connsiteX2198"/>
                <a:gd fmla="*/ 263278 h 1849426" name="connsiteY2198"/>
                <a:gd fmla="*/ 2841847 w 6386648" name="connsiteX2199"/>
                <a:gd fmla="*/ 245254 h 1849426" name="connsiteY2199"/>
                <a:gd fmla="*/ 2006717 w 6386648" name="connsiteX2200"/>
                <a:gd fmla="*/ 245254 h 1849426" name="connsiteY2200"/>
                <a:gd fmla="*/ 2024741 w 6386648" name="connsiteX2201"/>
                <a:gd fmla="*/ 263278 h 1849426" name="connsiteY2201"/>
                <a:gd fmla="*/ 2006717 w 6386648" name="connsiteX2202"/>
                <a:gd fmla="*/ 281303 h 1849426" name="connsiteY2202"/>
                <a:gd fmla="*/ 1988692 w 6386648" name="connsiteX2203"/>
                <a:gd fmla="*/ 263278 h 1849426" name="connsiteY2203"/>
                <a:gd fmla="*/ 2006717 w 6386648" name="connsiteX2204"/>
                <a:gd fmla="*/ 245254 h 1849426" name="connsiteY2204"/>
                <a:gd fmla="*/ 1009366 w 6386648" name="connsiteX2205"/>
                <a:gd fmla="*/ 245254 h 1849426" name="connsiteY2205"/>
                <a:gd fmla="*/ 1027391 w 6386648" name="connsiteX2206"/>
                <a:gd fmla="*/ 263278 h 1849426" name="connsiteY2206"/>
                <a:gd fmla="*/ 1009366 w 6386648" name="connsiteX2207"/>
                <a:gd fmla="*/ 281303 h 1849426" name="connsiteY2207"/>
                <a:gd fmla="*/ 991342 w 6386648" name="connsiteX2208"/>
                <a:gd fmla="*/ 263278 h 1849426" name="connsiteY2208"/>
                <a:gd fmla="*/ 1009366 w 6386648" name="connsiteX2209"/>
                <a:gd fmla="*/ 245254 h 1849426" name="connsiteY2209"/>
                <a:gd fmla="*/ 4337873 w 6386648" name="connsiteX2210"/>
                <a:gd fmla="*/ 239246 h 1849426" name="connsiteY2210"/>
                <a:gd fmla="*/ 4355898 w 6386648" name="connsiteX2211"/>
                <a:gd fmla="*/ 257270 h 1849426" name="connsiteY2211"/>
                <a:gd fmla="*/ 4337873 w 6386648" name="connsiteX2212"/>
                <a:gd fmla="*/ 275295 h 1849426" name="connsiteY2212"/>
                <a:gd fmla="*/ 4319848 w 6386648" name="connsiteX2213"/>
                <a:gd fmla="*/ 257270 h 1849426" name="connsiteY2213"/>
                <a:gd fmla="*/ 4337873 w 6386648" name="connsiteX2214"/>
                <a:gd fmla="*/ 239246 h 1849426" name="connsiteY2214"/>
                <a:gd fmla="*/ 3310482 w 6386648" name="connsiteX2215"/>
                <a:gd fmla="*/ 239246 h 1849426" name="connsiteY2215"/>
                <a:gd fmla="*/ 3328507 w 6386648" name="connsiteX2216"/>
                <a:gd fmla="*/ 257270 h 1849426" name="connsiteY2216"/>
                <a:gd fmla="*/ 3310482 w 6386648" name="connsiteX2217"/>
                <a:gd fmla="*/ 275295 h 1849426" name="connsiteY2217"/>
                <a:gd fmla="*/ 3292458 w 6386648" name="connsiteX2218"/>
                <a:gd fmla="*/ 257270 h 1849426" name="connsiteY2218"/>
                <a:gd fmla="*/ 3310482 w 6386648" name="connsiteX2219"/>
                <a:gd fmla="*/ 239246 h 1849426" name="connsiteY2219"/>
                <a:gd fmla="*/ 3418628 w 6386648" name="connsiteX2220"/>
                <a:gd fmla="*/ 233238 h 1849426" name="connsiteY2220"/>
                <a:gd fmla="*/ 3436653 w 6386648" name="connsiteX2221"/>
                <a:gd fmla="*/ 251262 h 1849426" name="connsiteY2221"/>
                <a:gd fmla="*/ 3418628 w 6386648" name="connsiteX2222"/>
                <a:gd fmla="*/ 269287 h 1849426" name="connsiteY2222"/>
                <a:gd fmla="*/ 3400604 w 6386648" name="connsiteX2223"/>
                <a:gd fmla="*/ 251262 h 1849426" name="connsiteY2223"/>
                <a:gd fmla="*/ 3418628 w 6386648" name="connsiteX2224"/>
                <a:gd fmla="*/ 233238 h 1849426" name="connsiteY2224"/>
                <a:gd fmla="*/ 4836548 w 6386648" name="connsiteX2225"/>
                <a:gd fmla="*/ 227230 h 1849426" name="connsiteY2225"/>
                <a:gd fmla="*/ 4854573 w 6386648" name="connsiteX2226"/>
                <a:gd fmla="*/ 245255 h 1849426" name="connsiteY2226"/>
                <a:gd fmla="*/ 4836548 w 6386648" name="connsiteX2227"/>
                <a:gd fmla="*/ 263279 h 1849426" name="connsiteY2227"/>
                <a:gd fmla="*/ 4818524 w 6386648" name="connsiteX2228"/>
                <a:gd fmla="*/ 245255 h 1849426" name="connsiteY2228"/>
                <a:gd fmla="*/ 4836548 w 6386648" name="connsiteX2229"/>
                <a:gd fmla="*/ 227230 h 1849426" name="connsiteY2229"/>
                <a:gd fmla="*/ 2949994 w 6386648" name="connsiteX2230"/>
                <a:gd fmla="*/ 227230 h 1849426" name="connsiteY2230"/>
                <a:gd fmla="*/ 2968019 w 6386648" name="connsiteX2231"/>
                <a:gd fmla="*/ 245255 h 1849426" name="connsiteY2231"/>
                <a:gd fmla="*/ 2949994 w 6386648" name="connsiteX2232"/>
                <a:gd fmla="*/ 263279 h 1849426" name="connsiteY2232"/>
                <a:gd fmla="*/ 2931970 w 6386648" name="connsiteX2233"/>
                <a:gd fmla="*/ 245255 h 1849426" name="connsiteY2233"/>
                <a:gd fmla="*/ 2949994 w 6386648" name="connsiteX2234"/>
                <a:gd fmla="*/ 227230 h 1849426" name="connsiteY2234"/>
                <a:gd fmla="*/ 2727693 w 6386648" name="connsiteX2235"/>
                <a:gd fmla="*/ 227230 h 1849426" name="connsiteY2235"/>
                <a:gd fmla="*/ 2745718 w 6386648" name="connsiteX2236"/>
                <a:gd fmla="*/ 245255 h 1849426" name="connsiteY2236"/>
                <a:gd fmla="*/ 2727693 w 6386648" name="connsiteX2237"/>
                <a:gd fmla="*/ 263279 h 1849426" name="connsiteY2237"/>
                <a:gd fmla="*/ 2709669 w 6386648" name="connsiteX2238"/>
                <a:gd fmla="*/ 245255 h 1849426" name="connsiteY2238"/>
                <a:gd fmla="*/ 2727693 w 6386648" name="connsiteX2239"/>
                <a:gd fmla="*/ 227230 h 1849426" name="connsiteY2239"/>
                <a:gd fmla="*/ 270365 w 6386648" name="connsiteX2240"/>
                <a:gd fmla="*/ 227230 h 1849426" name="connsiteY2240"/>
                <a:gd fmla="*/ 288390 w 6386648" name="connsiteX2241"/>
                <a:gd fmla="*/ 245255 h 1849426" name="connsiteY2241"/>
                <a:gd fmla="*/ 270365 w 6386648" name="connsiteX2242"/>
                <a:gd fmla="*/ 263279 h 1849426" name="connsiteY2242"/>
                <a:gd fmla="*/ 252341 w 6386648" name="connsiteX2243"/>
                <a:gd fmla="*/ 245255 h 1849426" name="connsiteY2243"/>
                <a:gd fmla="*/ 270365 w 6386648" name="connsiteX2244"/>
                <a:gd fmla="*/ 227230 h 1849426" name="connsiteY2244"/>
                <a:gd fmla="*/ 3893271 w 6386648" name="connsiteX2245"/>
                <a:gd fmla="*/ 221222 h 1849426" name="connsiteY2245"/>
                <a:gd fmla="*/ 3911296 w 6386648" name="connsiteX2246"/>
                <a:gd fmla="*/ 239246 h 1849426" name="connsiteY2246"/>
                <a:gd fmla="*/ 3893271 w 6386648" name="connsiteX2247"/>
                <a:gd fmla="*/ 257271 h 1849426" name="connsiteY2247"/>
                <a:gd fmla="*/ 3875247 w 6386648" name="connsiteX2248"/>
                <a:gd fmla="*/ 239246 h 1849426" name="connsiteY2248"/>
                <a:gd fmla="*/ 3893271 w 6386648" name="connsiteX2249"/>
                <a:gd fmla="*/ 221222 h 1849426" name="connsiteY2249"/>
                <a:gd fmla="*/ 1682277 w 6386648" name="connsiteX2250"/>
                <a:gd fmla="*/ 221222 h 1849426" name="connsiteY2250"/>
                <a:gd fmla="*/ 1700302 w 6386648" name="connsiteX2251"/>
                <a:gd fmla="*/ 239246 h 1849426" name="connsiteY2251"/>
                <a:gd fmla="*/ 1682277 w 6386648" name="connsiteX2252"/>
                <a:gd fmla="*/ 257271 h 1849426" name="connsiteY2252"/>
                <a:gd fmla="*/ 1664253 w 6386648" name="connsiteX2253"/>
                <a:gd fmla="*/ 239246 h 1849426" name="connsiteY2253"/>
                <a:gd fmla="*/ 1682277 w 6386648" name="connsiteX2254"/>
                <a:gd fmla="*/ 221222 h 1849426" name="connsiteY2254"/>
                <a:gd fmla="*/ 4458036 w 6386648" name="connsiteX2255"/>
                <a:gd fmla="*/ 215213 h 1849426" name="connsiteY2255"/>
                <a:gd fmla="*/ 4476061 w 6386648" name="connsiteX2256"/>
                <a:gd fmla="*/ 233237 h 1849426" name="connsiteY2256"/>
                <a:gd fmla="*/ 4458036 w 6386648" name="connsiteX2257"/>
                <a:gd fmla="*/ 251262 h 1849426" name="connsiteY2257"/>
                <a:gd fmla="*/ 4440011 w 6386648" name="connsiteX2258"/>
                <a:gd fmla="*/ 233237 h 1849426" name="connsiteY2258"/>
                <a:gd fmla="*/ 4458036 w 6386648" name="connsiteX2259"/>
                <a:gd fmla="*/ 215213 h 1849426" name="connsiteY2259"/>
                <a:gd fmla="*/ 3767100 w 6386648" name="connsiteX2260"/>
                <a:gd fmla="*/ 215213 h 1849426" name="connsiteY2260"/>
                <a:gd fmla="*/ 3785125 w 6386648" name="connsiteX2261"/>
                <a:gd fmla="*/ 233237 h 1849426" name="connsiteY2261"/>
                <a:gd fmla="*/ 3767100 w 6386648" name="connsiteX2262"/>
                <a:gd fmla="*/ 251262 h 1849426" name="connsiteY2262"/>
                <a:gd fmla="*/ 3749075 w 6386648" name="connsiteX2263"/>
                <a:gd fmla="*/ 233237 h 1849426" name="connsiteY2263"/>
                <a:gd fmla="*/ 3767100 w 6386648" name="connsiteX2264"/>
                <a:gd fmla="*/ 215213 h 1849426" name="connsiteY2264"/>
                <a:gd fmla="*/ 6224427 w 6386648" name="connsiteX2265"/>
                <a:gd fmla="*/ 209205 h 1849426" name="connsiteY2265"/>
                <a:gd fmla="*/ 6242452 w 6386648" name="connsiteX2266"/>
                <a:gd fmla="*/ 227229 h 1849426" name="connsiteY2266"/>
                <a:gd fmla="*/ 6224427 w 6386648" name="connsiteX2267"/>
                <a:gd fmla="*/ 245254 h 1849426" name="connsiteY2267"/>
                <a:gd fmla="*/ 6206403 w 6386648" name="connsiteX2268"/>
                <a:gd fmla="*/ 227229 h 1849426" name="connsiteY2268"/>
                <a:gd fmla="*/ 6224427 w 6386648" name="connsiteX2269"/>
                <a:gd fmla="*/ 209205 h 1849426" name="connsiteY2269"/>
                <a:gd fmla="*/ 1315782 w 6386648" name="connsiteX2270"/>
                <a:gd fmla="*/ 209205 h 1849426" name="connsiteY2270"/>
                <a:gd fmla="*/ 1333806 w 6386648" name="connsiteX2271"/>
                <a:gd fmla="*/ 227229 h 1849426" name="connsiteY2271"/>
                <a:gd fmla="*/ 1315782 w 6386648" name="connsiteX2272"/>
                <a:gd fmla="*/ 245254 h 1849426" name="connsiteY2272"/>
                <a:gd fmla="*/ 1297757 w 6386648" name="connsiteX2273"/>
                <a:gd fmla="*/ 227229 h 1849426" name="connsiteY2273"/>
                <a:gd fmla="*/ 1315782 w 6386648" name="connsiteX2274"/>
                <a:gd fmla="*/ 209205 h 1849426" name="connsiteY2274"/>
                <a:gd fmla="*/ 5713736 w 6386648" name="connsiteX2275"/>
                <a:gd fmla="*/ 203197 h 1849426" name="connsiteY2275"/>
                <a:gd fmla="*/ 5731761 w 6386648" name="connsiteX2276"/>
                <a:gd fmla="*/ 221221 h 1849426" name="connsiteY2276"/>
                <a:gd fmla="*/ 5713736 w 6386648" name="connsiteX2277"/>
                <a:gd fmla="*/ 239246 h 1849426" name="connsiteY2277"/>
                <a:gd fmla="*/ 5695712 w 6386648" name="connsiteX2278"/>
                <a:gd fmla="*/ 221221 h 1849426" name="connsiteY2278"/>
                <a:gd fmla="*/ 5713736 w 6386648" name="connsiteX2279"/>
                <a:gd fmla="*/ 203197 h 1849426" name="connsiteY2279"/>
                <a:gd fmla="*/ 1550098 w 6386648" name="connsiteX2280"/>
                <a:gd fmla="*/ 203197 h 1849426" name="connsiteY2280"/>
                <a:gd fmla="*/ 1568123 w 6386648" name="connsiteX2281"/>
                <a:gd fmla="*/ 221221 h 1849426" name="connsiteY2281"/>
                <a:gd fmla="*/ 1550098 w 6386648" name="connsiteX2282"/>
                <a:gd fmla="*/ 239246 h 1849426" name="connsiteY2282"/>
                <a:gd fmla="*/ 1532074 w 6386648" name="connsiteX2283"/>
                <a:gd fmla="*/ 221221 h 1849426" name="connsiteY2283"/>
                <a:gd fmla="*/ 1550098 w 6386648" name="connsiteX2284"/>
                <a:gd fmla="*/ 203197 h 1849426" name="connsiteY2284"/>
                <a:gd fmla="*/ 5587565 w 6386648" name="connsiteX2285"/>
                <a:gd fmla="*/ 197189 h 1849426" name="connsiteY2285"/>
                <a:gd fmla="*/ 5605590 w 6386648" name="connsiteX2286"/>
                <a:gd fmla="*/ 215214 h 1849426" name="connsiteY2286"/>
                <a:gd fmla="*/ 5587565 w 6386648" name="connsiteX2287"/>
                <a:gd fmla="*/ 233238 h 1849426" name="connsiteY2287"/>
                <a:gd fmla="*/ 5569541 w 6386648" name="connsiteX2288"/>
                <a:gd fmla="*/ 215214 h 1849426" name="connsiteY2288"/>
                <a:gd fmla="*/ 5587565 w 6386648" name="connsiteX2289"/>
                <a:gd fmla="*/ 197189 h 1849426" name="connsiteY2289"/>
                <a:gd fmla="*/ 4121580 w 6386648" name="connsiteX2290"/>
                <a:gd fmla="*/ 197189 h 1849426" name="connsiteY2290"/>
                <a:gd fmla="*/ 4139605 w 6386648" name="connsiteX2291"/>
                <a:gd fmla="*/ 215214 h 1849426" name="connsiteY2291"/>
                <a:gd fmla="*/ 4121580 w 6386648" name="connsiteX2292"/>
                <a:gd fmla="*/ 233238 h 1849426" name="connsiteY2292"/>
                <a:gd fmla="*/ 4103556 w 6386648" name="connsiteX2293"/>
                <a:gd fmla="*/ 215214 h 1849426" name="connsiteY2293"/>
                <a:gd fmla="*/ 4121580 w 6386648" name="connsiteX2294"/>
                <a:gd fmla="*/ 197189 h 1849426" name="connsiteY2294"/>
                <a:gd fmla="*/ 3076164 w 6386648" name="connsiteX2295"/>
                <a:gd fmla="*/ 197189 h 1849426" name="connsiteY2295"/>
                <a:gd fmla="*/ 3094189 w 6386648" name="connsiteX2296"/>
                <a:gd fmla="*/ 215214 h 1849426" name="connsiteY2296"/>
                <a:gd fmla="*/ 3076164 w 6386648" name="connsiteX2297"/>
                <a:gd fmla="*/ 233238 h 1849426" name="connsiteY2297"/>
                <a:gd fmla="*/ 3058139 w 6386648" name="connsiteX2298"/>
                <a:gd fmla="*/ 215214 h 1849426" name="connsiteY2298"/>
                <a:gd fmla="*/ 3076164 w 6386648" name="connsiteX2299"/>
                <a:gd fmla="*/ 197189 h 1849426" name="connsiteY2299"/>
                <a:gd fmla="*/ 5449378 w 6386648" name="connsiteX2300"/>
                <a:gd fmla="*/ 191181 h 1849426" name="connsiteY2300"/>
                <a:gd fmla="*/ 5467403 w 6386648" name="connsiteX2301"/>
                <a:gd fmla="*/ 209205 h 1849426" name="connsiteY2301"/>
                <a:gd fmla="*/ 5449378 w 6386648" name="connsiteX2302"/>
                <a:gd fmla="*/ 227230 h 1849426" name="connsiteY2302"/>
                <a:gd fmla="*/ 5431353 w 6386648" name="connsiteX2303"/>
                <a:gd fmla="*/ 209205 h 1849426" name="connsiteY2303"/>
                <a:gd fmla="*/ 5449378 w 6386648" name="connsiteX2304"/>
                <a:gd fmla="*/ 191181 h 1849426" name="connsiteY2304"/>
                <a:gd fmla="*/ 2607530 w 6386648" name="connsiteX2305"/>
                <a:gd fmla="*/ 191181 h 1849426" name="connsiteY2305"/>
                <a:gd fmla="*/ 2625555 w 6386648" name="connsiteX2306"/>
                <a:gd fmla="*/ 209205 h 1849426" name="connsiteY2306"/>
                <a:gd fmla="*/ 2607530 w 6386648" name="connsiteX2307"/>
                <a:gd fmla="*/ 227230 h 1849426" name="connsiteY2307"/>
                <a:gd fmla="*/ 2589506 w 6386648" name="connsiteX2308"/>
                <a:gd fmla="*/ 209205 h 1849426" name="connsiteY2308"/>
                <a:gd fmla="*/ 2607530 w 6386648" name="connsiteX2309"/>
                <a:gd fmla="*/ 191181 h 1849426" name="connsiteY2309"/>
                <a:gd fmla="*/ 30040 w 6386648" name="connsiteX2310"/>
                <a:gd fmla="*/ 191181 h 1849426" name="connsiteY2310"/>
                <a:gd fmla="*/ 48065 w 6386648" name="connsiteX2311"/>
                <a:gd fmla="*/ 209205 h 1849426" name="connsiteY2311"/>
                <a:gd fmla="*/ 30040 w 6386648" name="connsiteX2312"/>
                <a:gd fmla="*/ 227230 h 1849426" name="connsiteY2312"/>
                <a:gd fmla="*/ 12016 w 6386648" name="connsiteX2313"/>
                <a:gd fmla="*/ 209205 h 1849426" name="connsiteY2313"/>
                <a:gd fmla="*/ 30040 w 6386648" name="connsiteX2314"/>
                <a:gd fmla="*/ 191181 h 1849426" name="connsiteY2314"/>
                <a:gd fmla="*/ 6368623 w 6386648" name="connsiteX2315"/>
                <a:gd fmla="*/ 185173 h 1849426" name="connsiteY2315"/>
                <a:gd fmla="*/ 6386648 w 6386648" name="connsiteX2316"/>
                <a:gd fmla="*/ 203197 h 1849426" name="connsiteY2316"/>
                <a:gd fmla="*/ 6368623 w 6386648" name="connsiteX2317"/>
                <a:gd fmla="*/ 221222 h 1849426" name="connsiteY2317"/>
                <a:gd fmla="*/ 6350599 w 6386648" name="connsiteX2318"/>
                <a:gd fmla="*/ 203197 h 1849426" name="connsiteY2318"/>
                <a:gd fmla="*/ 6368623 w 6386648" name="connsiteX2319"/>
                <a:gd fmla="*/ 185173 h 1849426" name="connsiteY2319"/>
                <a:gd fmla="*/ 2379221 w 6386648" name="connsiteX2320"/>
                <a:gd fmla="*/ 179165 h 1849426" name="connsiteY2320"/>
                <a:gd fmla="*/ 2397246 w 6386648" name="connsiteX2321"/>
                <a:gd fmla="*/ 197189 h 1849426" name="connsiteY2321"/>
                <a:gd fmla="*/ 2379221 w 6386648" name="connsiteX2322"/>
                <a:gd fmla="*/ 215214 h 1849426" name="connsiteY2322"/>
                <a:gd fmla="*/ 2361197 w 6386648" name="connsiteX2323"/>
                <a:gd fmla="*/ 197189 h 1849426" name="connsiteY2323"/>
                <a:gd fmla="*/ 2379221 w 6386648" name="connsiteX2324"/>
                <a:gd fmla="*/ 179165 h 1849426" name="connsiteY2324"/>
                <a:gd fmla="*/ 2253050 w 6386648" name="connsiteX2325"/>
                <a:gd fmla="*/ 179165 h 1849426" name="connsiteY2325"/>
                <a:gd fmla="*/ 2271075 w 6386648" name="connsiteX2326"/>
                <a:gd fmla="*/ 197189 h 1849426" name="connsiteY2326"/>
                <a:gd fmla="*/ 2253050 w 6386648" name="connsiteX2327"/>
                <a:gd fmla="*/ 215214 h 1849426" name="connsiteY2327"/>
                <a:gd fmla="*/ 2235026 w 6386648" name="connsiteX2328"/>
                <a:gd fmla="*/ 197189 h 1849426" name="connsiteY2328"/>
                <a:gd fmla="*/ 2253050 w 6386648" name="connsiteX2329"/>
                <a:gd fmla="*/ 179165 h 1849426" name="connsiteY2329"/>
                <a:gd fmla="*/ 624846 w 6386648" name="connsiteX2330"/>
                <a:gd fmla="*/ 179165 h 1849426" name="connsiteY2330"/>
                <a:gd fmla="*/ 642870 w 6386648" name="connsiteX2331"/>
                <a:gd fmla="*/ 197189 h 1849426" name="connsiteY2331"/>
                <a:gd fmla="*/ 624846 w 6386648" name="connsiteX2332"/>
                <a:gd fmla="*/ 215214 h 1849426" name="connsiteY2332"/>
                <a:gd fmla="*/ 606821 w 6386648" name="connsiteX2333"/>
                <a:gd fmla="*/ 197189 h 1849426" name="connsiteY2333"/>
                <a:gd fmla="*/ 624846 w 6386648" name="connsiteX2334"/>
                <a:gd fmla="*/ 179165 h 1849426" name="connsiteY2334"/>
                <a:gd fmla="*/ 6116281 w 6386648" name="connsiteX2335"/>
                <a:gd fmla="*/ 167148 h 1849426" name="connsiteY2335"/>
                <a:gd fmla="*/ 6134306 w 6386648" name="connsiteX2336"/>
                <a:gd fmla="*/ 185173 h 1849426" name="connsiteY2336"/>
                <a:gd fmla="*/ 6116281 w 6386648" name="connsiteX2337"/>
                <a:gd fmla="*/ 203197 h 1849426" name="connsiteY2337"/>
                <a:gd fmla="*/ 6098257 w 6386648" name="connsiteX2338"/>
                <a:gd fmla="*/ 185173 h 1849426" name="connsiteY2338"/>
                <a:gd fmla="*/ 6116281 w 6386648" name="connsiteX2339"/>
                <a:gd fmla="*/ 167148 h 1849426" name="connsiteY2339"/>
                <a:gd fmla="*/ 5311191 w 6386648" name="connsiteX2340"/>
                <a:gd fmla="*/ 167148 h 1849426" name="connsiteY2340"/>
                <a:gd fmla="*/ 5329216 w 6386648" name="connsiteX2341"/>
                <a:gd fmla="*/ 185173 h 1849426" name="connsiteY2341"/>
                <a:gd fmla="*/ 5311191 w 6386648" name="connsiteX2342"/>
                <a:gd fmla="*/ 203197 h 1849426" name="connsiteY2342"/>
                <a:gd fmla="*/ 5293167 w 6386648" name="connsiteX2343"/>
                <a:gd fmla="*/ 185173 h 1849426" name="connsiteY2343"/>
                <a:gd fmla="*/ 5311191 w 6386648" name="connsiteX2344"/>
                <a:gd fmla="*/ 167148 h 1849426" name="connsiteY2344"/>
                <a:gd fmla="*/ 3508750 w 6386648" name="connsiteX2345"/>
                <a:gd fmla="*/ 167148 h 1849426" name="connsiteY2345"/>
                <a:gd fmla="*/ 3526775 w 6386648" name="connsiteX2346"/>
                <a:gd fmla="*/ 185173 h 1849426" name="connsiteY2346"/>
                <a:gd fmla="*/ 3508750 w 6386648" name="connsiteX2347"/>
                <a:gd fmla="*/ 203197 h 1849426" name="connsiteY2347"/>
                <a:gd fmla="*/ 3490726 w 6386648" name="connsiteX2348"/>
                <a:gd fmla="*/ 185173 h 1849426" name="connsiteY2348"/>
                <a:gd fmla="*/ 3508750 w 6386648" name="connsiteX2349"/>
                <a:gd fmla="*/ 167148 h 1849426" name="connsiteY2349"/>
                <a:gd fmla="*/ 1820464 w 6386648" name="connsiteX2350"/>
                <a:gd fmla="*/ 167148 h 1849426" name="connsiteY2350"/>
                <a:gd fmla="*/ 1838489 w 6386648" name="connsiteX2351"/>
                <a:gd fmla="*/ 185173 h 1849426" name="connsiteY2351"/>
                <a:gd fmla="*/ 1820464 w 6386648" name="connsiteX2352"/>
                <a:gd fmla="*/ 203197 h 1849426" name="connsiteY2352"/>
                <a:gd fmla="*/ 1802440 w 6386648" name="connsiteX2353"/>
                <a:gd fmla="*/ 185173 h 1849426" name="connsiteY2353"/>
                <a:gd fmla="*/ 1820464 w 6386648" name="connsiteX2354"/>
                <a:gd fmla="*/ 167148 h 1849426" name="connsiteY2354"/>
                <a:gd fmla="*/ 1423927 w 6386648" name="connsiteX2355"/>
                <a:gd fmla="*/ 167148 h 1849426" name="connsiteY2355"/>
                <a:gd fmla="*/ 1441952 w 6386648" name="connsiteX2356"/>
                <a:gd fmla="*/ 185173 h 1849426" name="connsiteY2356"/>
                <a:gd fmla="*/ 1423927 w 6386648" name="connsiteX2357"/>
                <a:gd fmla="*/ 203197 h 1849426" name="connsiteY2357"/>
                <a:gd fmla="*/ 1405903 w 6386648" name="connsiteX2358"/>
                <a:gd fmla="*/ 185173 h 1849426" name="connsiteY2358"/>
                <a:gd fmla="*/ 1423927 w 6386648" name="connsiteX2359"/>
                <a:gd fmla="*/ 167148 h 1849426" name="connsiteY2359"/>
                <a:gd fmla="*/ 5100906 w 6386648" name="connsiteX2360"/>
                <a:gd fmla="*/ 161140 h 1849426" name="connsiteY2360"/>
                <a:gd fmla="*/ 5118931 w 6386648" name="connsiteX2361"/>
                <a:gd fmla="*/ 179164 h 1849426" name="connsiteY2361"/>
                <a:gd fmla="*/ 5100906 w 6386648" name="connsiteX2362"/>
                <a:gd fmla="*/ 197189 h 1849426" name="connsiteY2362"/>
                <a:gd fmla="*/ 5082882 w 6386648" name="connsiteX2363"/>
                <a:gd fmla="*/ 179164 h 1849426" name="connsiteY2363"/>
                <a:gd fmla="*/ 5100906 w 6386648" name="connsiteX2364"/>
                <a:gd fmla="*/ 161140 h 1849426" name="connsiteY2364"/>
                <a:gd fmla="*/ 1189610 w 6386648" name="connsiteX2365"/>
                <a:gd fmla="*/ 161140 h 1849426" name="connsiteY2365"/>
                <a:gd fmla="*/ 1207635 w 6386648" name="connsiteX2366"/>
                <a:gd fmla="*/ 179164 h 1849426" name="connsiteY2366"/>
                <a:gd fmla="*/ 1189610 w 6386648" name="connsiteX2367"/>
                <a:gd fmla="*/ 197189 h 1849426" name="connsiteY2367"/>
                <a:gd fmla="*/ 1171586 w 6386648" name="connsiteX2368"/>
                <a:gd fmla="*/ 179164 h 1849426" name="connsiteY2368"/>
                <a:gd fmla="*/ 1189610 w 6386648" name="connsiteX2369"/>
                <a:gd fmla="*/ 161140 h 1849426" name="connsiteY2369"/>
                <a:gd fmla="*/ 492666 w 6386648" name="connsiteX2370"/>
                <a:gd fmla="*/ 161140 h 1849426" name="connsiteY2370"/>
                <a:gd fmla="*/ 510691 w 6386648" name="connsiteX2371"/>
                <a:gd fmla="*/ 179164 h 1849426" name="connsiteY2371"/>
                <a:gd fmla="*/ 492666 w 6386648" name="connsiteX2372"/>
                <a:gd fmla="*/ 197189 h 1849426" name="connsiteY2372"/>
                <a:gd fmla="*/ 474642 w 6386648" name="connsiteX2373"/>
                <a:gd fmla="*/ 179164 h 1849426" name="connsiteY2373"/>
                <a:gd fmla="*/ 492666 w 6386648" name="connsiteX2374"/>
                <a:gd fmla="*/ 161140 h 1849426" name="connsiteY2374"/>
                <a:gd fmla="*/ 132178 w 6386648" name="connsiteX2375"/>
                <a:gd fmla="*/ 161140 h 1849426" name="connsiteY2375"/>
                <a:gd fmla="*/ 150203 w 6386648" name="connsiteX2376"/>
                <a:gd fmla="*/ 179164 h 1849426" name="connsiteY2376"/>
                <a:gd fmla="*/ 132178 w 6386648" name="connsiteX2377"/>
                <a:gd fmla="*/ 197189 h 1849426" name="connsiteY2377"/>
                <a:gd fmla="*/ 114154 w 6386648" name="connsiteX2378"/>
                <a:gd fmla="*/ 179164 h 1849426" name="connsiteY2378"/>
                <a:gd fmla="*/ 132178 w 6386648" name="connsiteX2379"/>
                <a:gd fmla="*/ 161140 h 1849426" name="connsiteY2379"/>
                <a:gd fmla="*/ 4968727 w 6386648" name="connsiteX2380"/>
                <a:gd fmla="*/ 155132 h 1849426" name="connsiteY2380"/>
                <a:gd fmla="*/ 4986752 w 6386648" name="connsiteX2381"/>
                <a:gd fmla="*/ 173156 h 1849426" name="connsiteY2381"/>
                <a:gd fmla="*/ 4968727 w 6386648" name="connsiteX2382"/>
                <a:gd fmla="*/ 191181 h 1849426" name="connsiteY2382"/>
                <a:gd fmla="*/ 4950702 w 6386648" name="connsiteX2383"/>
                <a:gd fmla="*/ 173156 h 1849426" name="connsiteY2383"/>
                <a:gd fmla="*/ 4968727 w 6386648" name="connsiteX2384"/>
                <a:gd fmla="*/ 155132 h 1849426" name="connsiteY2384"/>
                <a:gd fmla="*/ 3634921 w 6386648" name="connsiteX2385"/>
                <a:gd fmla="*/ 155132 h 1849426" name="connsiteY2385"/>
                <a:gd fmla="*/ 3652946 w 6386648" name="connsiteX2386"/>
                <a:gd fmla="*/ 173156 h 1849426" name="connsiteY2386"/>
                <a:gd fmla="*/ 3634921 w 6386648" name="connsiteX2387"/>
                <a:gd fmla="*/ 191181 h 1849426" name="connsiteY2387"/>
                <a:gd fmla="*/ 3616897 w 6386648" name="connsiteX2388"/>
                <a:gd fmla="*/ 173156 h 1849426" name="connsiteY2388"/>
                <a:gd fmla="*/ 3634921 w 6386648" name="connsiteX2389"/>
                <a:gd fmla="*/ 155132 h 1849426" name="connsiteY2389"/>
                <a:gd fmla="*/ 2493375 w 6386648" name="connsiteX2390"/>
                <a:gd fmla="*/ 155132 h 1849426" name="connsiteY2390"/>
                <a:gd fmla="*/ 2511400 w 6386648" name="connsiteX2391"/>
                <a:gd fmla="*/ 173156 h 1849426" name="connsiteY2391"/>
                <a:gd fmla="*/ 2493375 w 6386648" name="connsiteX2392"/>
                <a:gd fmla="*/ 191181 h 1849426" name="connsiteY2392"/>
                <a:gd fmla="*/ 2475351 w 6386648" name="connsiteX2393"/>
                <a:gd fmla="*/ 173156 h 1849426" name="connsiteY2393"/>
                <a:gd fmla="*/ 2493375 w 6386648" name="connsiteX2394"/>
                <a:gd fmla="*/ 155132 h 1849426" name="connsiteY2394"/>
                <a:gd fmla="*/ 1922603 w 6386648" name="connsiteX2395"/>
                <a:gd fmla="*/ 155132 h 1849426" name="connsiteY2395"/>
                <a:gd fmla="*/ 1940628 w 6386648" name="connsiteX2396"/>
                <a:gd fmla="*/ 173156 h 1849426" name="connsiteY2396"/>
                <a:gd fmla="*/ 1922603 w 6386648" name="connsiteX2397"/>
                <a:gd fmla="*/ 191181 h 1849426" name="connsiteY2397"/>
                <a:gd fmla="*/ 1904579 w 6386648" name="connsiteX2398"/>
                <a:gd fmla="*/ 173156 h 1849426" name="connsiteY2398"/>
                <a:gd fmla="*/ 1922603 w 6386648" name="connsiteX2399"/>
                <a:gd fmla="*/ 155132 h 1849426" name="connsiteY2399"/>
                <a:gd fmla="*/ 919244 w 6386648" name="connsiteX2400"/>
                <a:gd fmla="*/ 155132 h 1849426" name="connsiteY2400"/>
                <a:gd fmla="*/ 937269 w 6386648" name="connsiteX2401"/>
                <a:gd fmla="*/ 173156 h 1849426" name="connsiteY2401"/>
                <a:gd fmla="*/ 919244 w 6386648" name="connsiteX2402"/>
                <a:gd fmla="*/ 191181 h 1849426" name="connsiteY2402"/>
                <a:gd fmla="*/ 901220 w 6386648" name="connsiteX2403"/>
                <a:gd fmla="*/ 173156 h 1849426" name="connsiteY2403"/>
                <a:gd fmla="*/ 919244 w 6386648" name="connsiteX2404"/>
                <a:gd fmla="*/ 155132 h 1849426" name="connsiteY2404"/>
                <a:gd fmla="*/ 5905996 w 6386648" name="connsiteX2405"/>
                <a:gd fmla="*/ 149124 h 1849426" name="connsiteY2405"/>
                <a:gd fmla="*/ 5924021 w 6386648" name="connsiteX2406"/>
                <a:gd fmla="*/ 167148 h 1849426" name="connsiteY2406"/>
                <a:gd fmla="*/ 5905996 w 6386648" name="connsiteX2407"/>
                <a:gd fmla="*/ 185173 h 1849426" name="connsiteY2407"/>
                <a:gd fmla="*/ 5887972 w 6386648" name="connsiteX2408"/>
                <a:gd fmla="*/ 167148 h 1849426" name="connsiteY2408"/>
                <a:gd fmla="*/ 5905996 w 6386648" name="connsiteX2409"/>
                <a:gd fmla="*/ 149124 h 1849426" name="connsiteY2409"/>
                <a:gd fmla="*/ 4644288 w 6386648" name="connsiteX2410"/>
                <a:gd fmla="*/ 149124 h 1849426" name="connsiteY2410"/>
                <a:gd fmla="*/ 4662313 w 6386648" name="connsiteX2411"/>
                <a:gd fmla="*/ 167148 h 1849426" name="connsiteY2411"/>
                <a:gd fmla="*/ 4644288 w 6386648" name="connsiteX2412"/>
                <a:gd fmla="*/ 185173 h 1849426" name="connsiteY2412"/>
                <a:gd fmla="*/ 4626264 w 6386648" name="connsiteX2413"/>
                <a:gd fmla="*/ 167148 h 1849426" name="connsiteY2413"/>
                <a:gd fmla="*/ 4644288 w 6386648" name="connsiteX2414"/>
                <a:gd fmla="*/ 149124 h 1849426" name="connsiteY2414"/>
                <a:gd fmla="*/ 2126880 w 6386648" name="connsiteX2415"/>
                <a:gd fmla="*/ 149124 h 1849426" name="connsiteY2415"/>
                <a:gd fmla="*/ 2144904 w 6386648" name="connsiteX2416"/>
                <a:gd fmla="*/ 167148 h 1849426" name="connsiteY2416"/>
                <a:gd fmla="*/ 2126880 w 6386648" name="connsiteX2417"/>
                <a:gd fmla="*/ 185173 h 1849426" name="connsiteY2417"/>
                <a:gd fmla="*/ 2108855 w 6386648" name="connsiteX2418"/>
                <a:gd fmla="*/ 167148 h 1849426" name="connsiteY2418"/>
                <a:gd fmla="*/ 2126880 w 6386648" name="connsiteX2419"/>
                <a:gd fmla="*/ 149124 h 1849426" name="connsiteY2419"/>
                <a:gd fmla="*/ 799081 w 6386648" name="connsiteX2420"/>
                <a:gd fmla="*/ 149124 h 1849426" name="connsiteY2420"/>
                <a:gd fmla="*/ 817106 w 6386648" name="connsiteX2421"/>
                <a:gd fmla="*/ 167148 h 1849426" name="connsiteY2421"/>
                <a:gd fmla="*/ 799081 w 6386648" name="connsiteX2422"/>
                <a:gd fmla="*/ 185173 h 1849426" name="connsiteY2422"/>
                <a:gd fmla="*/ 781057 w 6386648" name="connsiteX2423"/>
                <a:gd fmla="*/ 167148 h 1849426" name="connsiteY2423"/>
                <a:gd fmla="*/ 799081 w 6386648" name="connsiteX2424"/>
                <a:gd fmla="*/ 149124 h 1849426" name="connsiteY2424"/>
                <a:gd fmla="*/ 366495 w 6386648" name="connsiteX2425"/>
                <a:gd fmla="*/ 149124 h 1849426" name="connsiteY2425"/>
                <a:gd fmla="*/ 384520 w 6386648" name="connsiteX2426"/>
                <a:gd fmla="*/ 167148 h 1849426" name="connsiteY2426"/>
                <a:gd fmla="*/ 366495 w 6386648" name="connsiteX2427"/>
                <a:gd fmla="*/ 185173 h 1849426" name="connsiteY2427"/>
                <a:gd fmla="*/ 348471 w 6386648" name="connsiteX2428"/>
                <a:gd fmla="*/ 167148 h 1849426" name="connsiteY2428"/>
                <a:gd fmla="*/ 366495 w 6386648" name="connsiteX2429"/>
                <a:gd fmla="*/ 149124 h 1849426" name="connsiteY2429"/>
                <a:gd fmla="*/ 4758442 w 6386648" name="connsiteX2430"/>
                <a:gd fmla="*/ 143116 h 1849426" name="connsiteY2430"/>
                <a:gd fmla="*/ 4776467 w 6386648" name="connsiteX2431"/>
                <a:gd fmla="*/ 161140 h 1849426" name="connsiteY2431"/>
                <a:gd fmla="*/ 4758442 w 6386648" name="connsiteX2432"/>
                <a:gd fmla="*/ 179165 h 1849426" name="connsiteY2432"/>
                <a:gd fmla="*/ 4740417 w 6386648" name="connsiteX2433"/>
                <a:gd fmla="*/ 161140 h 1849426" name="connsiteY2433"/>
                <a:gd fmla="*/ 4758442 w 6386648" name="connsiteX2434"/>
                <a:gd fmla="*/ 143116 h 1849426" name="connsiteY2434"/>
                <a:gd fmla="*/ 3226368 w 6386648" name="connsiteX2435"/>
                <a:gd fmla="*/ 143116 h 1849426" name="connsiteY2435"/>
                <a:gd fmla="*/ 3244393 w 6386648" name="connsiteX2436"/>
                <a:gd fmla="*/ 161140 h 1849426" name="connsiteY2436"/>
                <a:gd fmla="*/ 3226368 w 6386648" name="connsiteX2437"/>
                <a:gd fmla="*/ 179165 h 1849426" name="connsiteY2437"/>
                <a:gd fmla="*/ 3208343 w 6386648" name="connsiteX2438"/>
                <a:gd fmla="*/ 161140 h 1849426" name="connsiteY2438"/>
                <a:gd fmla="*/ 3226368 w 6386648" name="connsiteX2439"/>
                <a:gd fmla="*/ 143116 h 1849426" name="connsiteY2439"/>
                <a:gd fmla="*/ 4235735 w 6386648" name="connsiteX2440"/>
                <a:gd fmla="*/ 131100 h 1849426" name="connsiteY2440"/>
                <a:gd fmla="*/ 4253760 w 6386648" name="connsiteX2441"/>
                <a:gd fmla="*/ 149124 h 1849426" name="connsiteY2441"/>
                <a:gd fmla="*/ 4235735 w 6386648" name="connsiteX2442"/>
                <a:gd fmla="*/ 167149 h 1849426" name="connsiteY2442"/>
                <a:gd fmla="*/ 4217711 w 6386648" name="connsiteX2443"/>
                <a:gd fmla="*/ 149124 h 1849426" name="connsiteY2443"/>
                <a:gd fmla="*/ 4235735 w 6386648" name="connsiteX2444"/>
                <a:gd fmla="*/ 131100 h 1849426" name="connsiteY2444"/>
                <a:gd fmla="*/ 1057431 w 6386648" name="connsiteX2445"/>
                <a:gd fmla="*/ 131100 h 1849426" name="connsiteY2445"/>
                <a:gd fmla="*/ 1075456 w 6386648" name="connsiteX2446"/>
                <a:gd fmla="*/ 149124 h 1849426" name="connsiteY2446"/>
                <a:gd fmla="*/ 1057431 w 6386648" name="connsiteX2447"/>
                <a:gd fmla="*/ 167149 h 1849426" name="connsiteY2447"/>
                <a:gd fmla="*/ 1039407 w 6386648" name="connsiteX2448"/>
                <a:gd fmla="*/ 149124 h 1849426" name="connsiteY2448"/>
                <a:gd fmla="*/ 1057431 w 6386648" name="connsiteX2449"/>
                <a:gd fmla="*/ 131100 h 1849426" name="connsiteY2449"/>
                <a:gd fmla="*/ 4536141 w 6386648" name="connsiteX2450"/>
                <a:gd fmla="*/ 119083 h 1849426" name="connsiteY2450"/>
                <a:gd fmla="*/ 4554166 w 6386648" name="connsiteX2451"/>
                <a:gd fmla="*/ 137107 h 1849426" name="connsiteY2451"/>
                <a:gd fmla="*/ 4536141 w 6386648" name="connsiteX2452"/>
                <a:gd fmla="*/ 155132 h 1849426" name="connsiteY2452"/>
                <a:gd fmla="*/ 4518117 w 6386648" name="connsiteX2453"/>
                <a:gd fmla="*/ 137107 h 1849426" name="connsiteY2453"/>
                <a:gd fmla="*/ 4536141 w 6386648" name="connsiteX2454"/>
                <a:gd fmla="*/ 119083 h 1849426" name="connsiteY2454"/>
                <a:gd fmla="*/ 4361905 w 6386648" name="connsiteX2455"/>
                <a:gd fmla="*/ 119083 h 1849426" name="connsiteY2455"/>
                <a:gd fmla="*/ 4379930 w 6386648" name="connsiteX2456"/>
                <a:gd fmla="*/ 137107 h 1849426" name="connsiteY2456"/>
                <a:gd fmla="*/ 4361905 w 6386648" name="connsiteX2457"/>
                <a:gd fmla="*/ 155132 h 1849426" name="connsiteY2457"/>
                <a:gd fmla="*/ 4343881 w 6386648" name="connsiteX2458"/>
                <a:gd fmla="*/ 137107 h 1849426" name="connsiteY2458"/>
                <a:gd fmla="*/ 4361905 w 6386648" name="connsiteX2459"/>
                <a:gd fmla="*/ 119083 h 1849426" name="connsiteY2459"/>
                <a:gd fmla="*/ 6020151 w 6386648" name="connsiteX2460"/>
                <a:gd fmla="*/ 113075 h 1849426" name="connsiteY2460"/>
                <a:gd fmla="*/ 6038176 w 6386648" name="connsiteX2461"/>
                <a:gd fmla="*/ 131099 h 1849426" name="connsiteY2461"/>
                <a:gd fmla="*/ 6020151 w 6386648" name="connsiteX2462"/>
                <a:gd fmla="*/ 149124 h 1849426" name="connsiteY2462"/>
                <a:gd fmla="*/ 6002126 w 6386648" name="connsiteX2463"/>
                <a:gd fmla="*/ 131099 h 1849426" name="connsiteY2463"/>
                <a:gd fmla="*/ 6020151 w 6386648" name="connsiteX2464"/>
                <a:gd fmla="*/ 113075 h 1849426" name="connsiteY2464"/>
                <a:gd fmla="*/ 5209053 w 6386648" name="connsiteX2465"/>
                <a:gd fmla="*/ 113075 h 1849426" name="connsiteY2465"/>
                <a:gd fmla="*/ 5227078 w 6386648" name="connsiteX2466"/>
                <a:gd fmla="*/ 131099 h 1849426" name="connsiteY2466"/>
                <a:gd fmla="*/ 5209053 w 6386648" name="connsiteX2467"/>
                <a:gd fmla="*/ 149124 h 1849426" name="connsiteY2467"/>
                <a:gd fmla="*/ 5191028 w 6386648" name="connsiteX2468"/>
                <a:gd fmla="*/ 131099 h 1849426" name="connsiteY2468"/>
                <a:gd fmla="*/ 5209053 w 6386648" name="connsiteX2469"/>
                <a:gd fmla="*/ 113075 h 1849426" name="connsiteY2469"/>
                <a:gd fmla="*/ 2865880 w 6386648" name="connsiteX2470"/>
                <a:gd fmla="*/ 113075 h 1849426" name="connsiteY2470"/>
                <a:gd fmla="*/ 2883905 w 6386648" name="connsiteX2471"/>
                <a:gd fmla="*/ 131099 h 1849426" name="connsiteY2471"/>
                <a:gd fmla="*/ 2865880 w 6386648" name="connsiteX2472"/>
                <a:gd fmla="*/ 149124 h 1849426" name="connsiteY2472"/>
                <a:gd fmla="*/ 2847855 w 6386648" name="connsiteX2473"/>
                <a:gd fmla="*/ 131099 h 1849426" name="connsiteY2473"/>
                <a:gd fmla="*/ 2865880 w 6386648" name="connsiteX2474"/>
                <a:gd fmla="*/ 113075 h 1849426" name="connsiteY2474"/>
                <a:gd fmla="*/ 2751725 w 6386648" name="connsiteX2475"/>
                <a:gd fmla="*/ 113075 h 1849426" name="connsiteY2475"/>
                <a:gd fmla="*/ 2769750 w 6386648" name="connsiteX2476"/>
                <a:gd fmla="*/ 131099 h 1849426" name="connsiteY2476"/>
                <a:gd fmla="*/ 2751725 w 6386648" name="connsiteX2477"/>
                <a:gd fmla="*/ 149124 h 1849426" name="connsiteY2477"/>
                <a:gd fmla="*/ 2733701 w 6386648" name="connsiteX2478"/>
                <a:gd fmla="*/ 131099 h 1849426" name="connsiteY2478"/>
                <a:gd fmla="*/ 2751725 w 6386648" name="connsiteX2479"/>
                <a:gd fmla="*/ 113075 h 1849426" name="connsiteY2479"/>
                <a:gd fmla="*/ 5797850 w 6386648" name="connsiteX2480"/>
                <a:gd fmla="*/ 107067 h 1849426" name="connsiteY2480"/>
                <a:gd fmla="*/ 5815875 w 6386648" name="connsiteX2481"/>
                <a:gd fmla="*/ 125092 h 1849426" name="connsiteY2481"/>
                <a:gd fmla="*/ 5797850 w 6386648" name="connsiteX2482"/>
                <a:gd fmla="*/ 143116 h 1849426" name="connsiteY2482"/>
                <a:gd fmla="*/ 5779826 w 6386648" name="connsiteX2483"/>
                <a:gd fmla="*/ 125092 h 1849426" name="connsiteY2483"/>
                <a:gd fmla="*/ 5797850 w 6386648" name="connsiteX2484"/>
                <a:gd fmla="*/ 107067 h 1849426" name="connsiteY2484"/>
                <a:gd fmla="*/ 4055491 w 6386648" name="connsiteX2485"/>
                <a:gd fmla="*/ 107067 h 1849426" name="connsiteY2485"/>
                <a:gd fmla="*/ 4073516 w 6386648" name="connsiteX2486"/>
                <a:gd fmla="*/ 125092 h 1849426" name="connsiteY2486"/>
                <a:gd fmla="*/ 4055491 w 6386648" name="connsiteX2487"/>
                <a:gd fmla="*/ 143116 h 1849426" name="connsiteY2487"/>
                <a:gd fmla="*/ 4037467 w 6386648" name="connsiteX2488"/>
                <a:gd fmla="*/ 125092 h 1849426" name="connsiteY2488"/>
                <a:gd fmla="*/ 4055491 w 6386648" name="connsiteX2489"/>
                <a:gd fmla="*/ 107067 h 1849426" name="connsiteY2489"/>
                <a:gd fmla="*/ 3917303 w 6386648" name="connsiteX2490"/>
                <a:gd fmla="*/ 107067 h 1849426" name="connsiteY2490"/>
                <a:gd fmla="*/ 3935328 w 6386648" name="connsiteX2491"/>
                <a:gd fmla="*/ 125092 h 1849426" name="connsiteY2491"/>
                <a:gd fmla="*/ 3917303 w 6386648" name="connsiteX2492"/>
                <a:gd fmla="*/ 143116 h 1849426" name="connsiteY2492"/>
                <a:gd fmla="*/ 3899278 w 6386648" name="connsiteX2493"/>
                <a:gd fmla="*/ 125092 h 1849426" name="connsiteY2493"/>
                <a:gd fmla="*/ 3917303 w 6386648" name="connsiteX2494"/>
                <a:gd fmla="*/ 107067 h 1849426" name="connsiteY2494"/>
                <a:gd fmla="*/ 3346531 w 6386648" name="connsiteX2495"/>
                <a:gd fmla="*/ 107067 h 1849426" name="connsiteY2495"/>
                <a:gd fmla="*/ 3364556 w 6386648" name="connsiteX2496"/>
                <a:gd fmla="*/ 125092 h 1849426" name="connsiteY2496"/>
                <a:gd fmla="*/ 3346531 w 6386648" name="connsiteX2497"/>
                <a:gd fmla="*/ 143116 h 1849426" name="connsiteY2497"/>
                <a:gd fmla="*/ 3328506 w 6386648" name="connsiteX2498"/>
                <a:gd fmla="*/ 125092 h 1849426" name="connsiteY2498"/>
                <a:gd fmla="*/ 3346531 w 6386648" name="connsiteX2499"/>
                <a:gd fmla="*/ 107067 h 1849426" name="connsiteY2499"/>
                <a:gd fmla="*/ 2024741 w 6386648" name="connsiteX2500"/>
                <a:gd fmla="*/ 107067 h 1849426" name="connsiteY2500"/>
                <a:gd fmla="*/ 2042766 w 6386648" name="connsiteX2501"/>
                <a:gd fmla="*/ 125092 h 1849426" name="connsiteY2501"/>
                <a:gd fmla="*/ 2024741 w 6386648" name="connsiteX2502"/>
                <a:gd fmla="*/ 143116 h 1849426" name="connsiteY2502"/>
                <a:gd fmla="*/ 2006717 w 6386648" name="connsiteX2503"/>
                <a:gd fmla="*/ 125092 h 1849426" name="connsiteY2503"/>
                <a:gd fmla="*/ 2024741 w 6386648" name="connsiteX2504"/>
                <a:gd fmla="*/ 107067 h 1849426" name="connsiteY2504"/>
                <a:gd fmla="*/ 240325 w 6386648" name="connsiteX2505"/>
                <a:gd fmla="*/ 107067 h 1849426" name="connsiteY2505"/>
                <a:gd fmla="*/ 258350 w 6386648" name="connsiteX2506"/>
                <a:gd fmla="*/ 125092 h 1849426" name="connsiteY2506"/>
                <a:gd fmla="*/ 240325 w 6386648" name="connsiteX2507"/>
                <a:gd fmla="*/ 143116 h 1849426" name="connsiteY2507"/>
                <a:gd fmla="*/ 222301 w 6386648" name="connsiteX2508"/>
                <a:gd fmla="*/ 125092 h 1849426" name="connsiteY2508"/>
                <a:gd fmla="*/ 240325 w 6386648" name="connsiteX2509"/>
                <a:gd fmla="*/ 107067 h 1849426" name="connsiteY2509"/>
                <a:gd fmla="*/ 3761092 w 6386648" name="connsiteX2510"/>
                <a:gd fmla="*/ 101059 h 1849426" name="connsiteY2510"/>
                <a:gd fmla="*/ 3779117 w 6386648" name="connsiteX2511"/>
                <a:gd fmla="*/ 119083 h 1849426" name="connsiteY2511"/>
                <a:gd fmla="*/ 3761092 w 6386648" name="connsiteX2512"/>
                <a:gd fmla="*/ 137108 h 1849426" name="connsiteY2512"/>
                <a:gd fmla="*/ 3743068 w 6386648" name="connsiteX2513"/>
                <a:gd fmla="*/ 119083 h 1849426" name="connsiteY2513"/>
                <a:gd fmla="*/ 3761092 w 6386648" name="connsiteX2514"/>
                <a:gd fmla="*/ 101059 h 1849426" name="connsiteY2514"/>
                <a:gd fmla="*/ 1706311 w 6386648" name="connsiteX2515"/>
                <a:gd fmla="*/ 101059 h 1849426" name="connsiteY2515"/>
                <a:gd fmla="*/ 1724335 w 6386648" name="connsiteX2516"/>
                <a:gd fmla="*/ 119083 h 1849426" name="connsiteY2516"/>
                <a:gd fmla="*/ 1706311 w 6386648" name="connsiteX2517"/>
                <a:gd fmla="*/ 137108 h 1849426" name="connsiteY2517"/>
                <a:gd fmla="*/ 1688286 w 6386648" name="connsiteX2518"/>
                <a:gd fmla="*/ 119083 h 1849426" name="connsiteY2518"/>
                <a:gd fmla="*/ 1706311 w 6386648" name="connsiteX2519"/>
                <a:gd fmla="*/ 101059 h 1849426" name="connsiteY2519"/>
                <a:gd fmla="*/ 1574131 w 6386648" name="connsiteX2520"/>
                <a:gd fmla="*/ 101059 h 1849426" name="connsiteY2520"/>
                <a:gd fmla="*/ 1592156 w 6386648" name="connsiteX2521"/>
                <a:gd fmla="*/ 119083 h 1849426" name="connsiteY2521"/>
                <a:gd fmla="*/ 1574131 w 6386648" name="connsiteX2522"/>
                <a:gd fmla="*/ 137108 h 1849426" name="connsiteY2522"/>
                <a:gd fmla="*/ 1556107 w 6386648" name="connsiteX2523"/>
                <a:gd fmla="*/ 119083 h 1849426" name="connsiteY2523"/>
                <a:gd fmla="*/ 1574131 w 6386648" name="connsiteX2524"/>
                <a:gd fmla="*/ 101059 h 1849426" name="connsiteY2524"/>
                <a:gd fmla="*/ 5611598 w 6386648" name="connsiteX2525"/>
                <a:gd fmla="*/ 89043 h 1849426" name="connsiteY2525"/>
                <a:gd fmla="*/ 5629623 w 6386648" name="connsiteX2526"/>
                <a:gd fmla="*/ 107067 h 1849426" name="connsiteY2526"/>
                <a:gd fmla="*/ 5611598 w 6386648" name="connsiteX2527"/>
                <a:gd fmla="*/ 125092 h 1849426" name="connsiteY2527"/>
                <a:gd fmla="*/ 5593574 w 6386648" name="connsiteX2528"/>
                <a:gd fmla="*/ 107067 h 1849426" name="connsiteY2528"/>
                <a:gd fmla="*/ 5611598 w 6386648" name="connsiteX2529"/>
                <a:gd fmla="*/ 89043 h 1849426" name="connsiteY2529"/>
                <a:gd fmla="*/ 5419337 w 6386648" name="connsiteX2530"/>
                <a:gd fmla="*/ 89043 h 1849426" name="connsiteY2530"/>
                <a:gd fmla="*/ 5437362 w 6386648" name="connsiteX2531"/>
                <a:gd fmla="*/ 107067 h 1849426" name="connsiteY2531"/>
                <a:gd fmla="*/ 5419337 w 6386648" name="connsiteX2532"/>
                <a:gd fmla="*/ 125092 h 1849426" name="connsiteY2532"/>
                <a:gd fmla="*/ 5401312 w 6386648" name="connsiteX2533"/>
                <a:gd fmla="*/ 107067 h 1849426" name="connsiteY2533"/>
                <a:gd fmla="*/ 5419337 w 6386648" name="connsiteX2534"/>
                <a:gd fmla="*/ 89043 h 1849426" name="connsiteY2534"/>
                <a:gd fmla="*/ 2992051 w 6386648" name="connsiteX2535"/>
                <a:gd fmla="*/ 89043 h 1849426" name="connsiteY2535"/>
                <a:gd fmla="*/ 3010076 w 6386648" name="connsiteX2536"/>
                <a:gd fmla="*/ 107067 h 1849426" name="connsiteY2536"/>
                <a:gd fmla="*/ 2992051 w 6386648" name="connsiteX2537"/>
                <a:gd fmla="*/ 125092 h 1849426" name="connsiteY2537"/>
                <a:gd fmla="*/ 2974027 w 6386648" name="connsiteX2538"/>
                <a:gd fmla="*/ 107067 h 1849426" name="connsiteY2538"/>
                <a:gd fmla="*/ 2992051 w 6386648" name="connsiteX2539"/>
                <a:gd fmla="*/ 89043 h 1849426" name="connsiteY2539"/>
                <a:gd fmla="*/ 6368623 w 6386648" name="connsiteX2540"/>
                <a:gd fmla="*/ 83034 h 1849426" name="connsiteY2540"/>
                <a:gd fmla="*/ 6386648 w 6386648" name="connsiteX2541"/>
                <a:gd fmla="*/ 101058 h 1849426" name="connsiteY2541"/>
                <a:gd fmla="*/ 6368623 w 6386648" name="connsiteX2542"/>
                <a:gd fmla="*/ 119083 h 1849426" name="connsiteY2542"/>
                <a:gd fmla="*/ 6350599 w 6386648" name="connsiteX2543"/>
                <a:gd fmla="*/ 101058 h 1849426" name="connsiteY2543"/>
                <a:gd fmla="*/ 6368623 w 6386648" name="connsiteX2544"/>
                <a:gd fmla="*/ 83034 h 1849426" name="connsiteY2544"/>
                <a:gd fmla="*/ 6242452 w 6386648" name="connsiteX2545"/>
                <a:gd fmla="*/ 83034 h 1849426" name="connsiteY2545"/>
                <a:gd fmla="*/ 6260477 w 6386648" name="connsiteX2546"/>
                <a:gd fmla="*/ 101058 h 1849426" name="connsiteY2546"/>
                <a:gd fmla="*/ 6242452 w 6386648" name="connsiteX2547"/>
                <a:gd fmla="*/ 119083 h 1849426" name="connsiteY2547"/>
                <a:gd fmla="*/ 6224428 w 6386648" name="connsiteX2548"/>
                <a:gd fmla="*/ 101058 h 1849426" name="connsiteY2548"/>
                <a:gd fmla="*/ 6242452 w 6386648" name="connsiteX2549"/>
                <a:gd fmla="*/ 83034 h 1849426" name="connsiteY2549"/>
                <a:gd fmla="*/ 4884613 w 6386648" name="connsiteX2550"/>
                <a:gd fmla="*/ 83034 h 1849426" name="connsiteY2550"/>
                <a:gd fmla="*/ 4902638 w 6386648" name="connsiteX2551"/>
                <a:gd fmla="*/ 101058 h 1849426" name="connsiteY2551"/>
                <a:gd fmla="*/ 4884613 w 6386648" name="connsiteX2552"/>
                <a:gd fmla="*/ 119083 h 1849426" name="connsiteY2552"/>
                <a:gd fmla="*/ 4866589 w 6386648" name="connsiteX2553"/>
                <a:gd fmla="*/ 101058 h 1849426" name="connsiteY2553"/>
                <a:gd fmla="*/ 4884613 w 6386648" name="connsiteX2554"/>
                <a:gd fmla="*/ 83034 h 1849426" name="connsiteY2554"/>
                <a:gd fmla="*/ 3118221 w 6386648" name="connsiteX2555"/>
                <a:gd fmla="*/ 83034 h 1849426" name="connsiteY2555"/>
                <a:gd fmla="*/ 3136246 w 6386648" name="connsiteX2556"/>
                <a:gd fmla="*/ 101058 h 1849426" name="connsiteY2556"/>
                <a:gd fmla="*/ 3118221 w 6386648" name="connsiteX2557"/>
                <a:gd fmla="*/ 119083 h 1849426" name="connsiteY2557"/>
                <a:gd fmla="*/ 3100197 w 6386648" name="connsiteX2558"/>
                <a:gd fmla="*/ 101058 h 1849426" name="connsiteY2558"/>
                <a:gd fmla="*/ 3118221 w 6386648" name="connsiteX2559"/>
                <a:gd fmla="*/ 83034 h 1849426" name="connsiteY2559"/>
                <a:gd fmla="*/ 2619546 w 6386648" name="connsiteX2560"/>
                <a:gd fmla="*/ 83034 h 1849426" name="connsiteY2560"/>
                <a:gd fmla="*/ 2637571 w 6386648" name="connsiteX2561"/>
                <a:gd fmla="*/ 101058 h 1849426" name="connsiteY2561"/>
                <a:gd fmla="*/ 2619546 w 6386648" name="connsiteX2562"/>
                <a:gd fmla="*/ 119083 h 1849426" name="connsiteY2562"/>
                <a:gd fmla="*/ 2601522 w 6386648" name="connsiteX2563"/>
                <a:gd fmla="*/ 101058 h 1849426" name="connsiteY2563"/>
                <a:gd fmla="*/ 2619546 w 6386648" name="connsiteX2564"/>
                <a:gd fmla="*/ 83034 h 1849426" name="connsiteY2564"/>
                <a:gd fmla="*/ 1291748 w 6386648" name="connsiteX2565"/>
                <a:gd fmla="*/ 83034 h 1849426" name="connsiteY2565"/>
                <a:gd fmla="*/ 1309773 w 6386648" name="connsiteX2566"/>
                <a:gd fmla="*/ 101058 h 1849426" name="connsiteY2566"/>
                <a:gd fmla="*/ 1291748 w 6386648" name="connsiteX2567"/>
                <a:gd fmla="*/ 119083 h 1849426" name="connsiteY2567"/>
                <a:gd fmla="*/ 1273724 w 6386648" name="connsiteX2568"/>
                <a:gd fmla="*/ 101058 h 1849426" name="connsiteY2568"/>
                <a:gd fmla="*/ 1291748 w 6386648" name="connsiteX2569"/>
                <a:gd fmla="*/ 83034 h 1849426" name="connsiteY2569"/>
                <a:gd fmla="*/ 702951 w 6386648" name="connsiteX2570"/>
                <a:gd fmla="*/ 83034 h 1849426" name="connsiteY2570"/>
                <a:gd fmla="*/ 720976 w 6386648" name="connsiteX2571"/>
                <a:gd fmla="*/ 101058 h 1849426" name="connsiteY2571"/>
                <a:gd fmla="*/ 702951 w 6386648" name="connsiteX2572"/>
                <a:gd fmla="*/ 119083 h 1849426" name="connsiteY2572"/>
                <a:gd fmla="*/ 684927 w 6386648" name="connsiteX2573"/>
                <a:gd fmla="*/ 101058 h 1849426" name="connsiteY2573"/>
                <a:gd fmla="*/ 702951 w 6386648" name="connsiteX2574"/>
                <a:gd fmla="*/ 83034 h 1849426" name="connsiteY2574"/>
                <a:gd fmla="*/ 2319139 w 6386648" name="connsiteX2575"/>
                <a:gd fmla="*/ 65010 h 1849426" name="connsiteY2575"/>
                <a:gd fmla="*/ 2337164 w 6386648" name="connsiteX2576"/>
                <a:gd fmla="*/ 83034 h 1849426" name="connsiteY2576"/>
                <a:gd fmla="*/ 2319139 w 6386648" name="connsiteX2577"/>
                <a:gd fmla="*/ 101059 h 1849426" name="connsiteY2577"/>
                <a:gd fmla="*/ 2301115 w 6386648" name="connsiteX2578"/>
                <a:gd fmla="*/ 83034 h 1849426" name="connsiteY2578"/>
                <a:gd fmla="*/ 2319139 w 6386648" name="connsiteX2579"/>
                <a:gd fmla="*/ 65010 h 1849426" name="connsiteY2579"/>
                <a:gd fmla="*/ 564765 w 6386648" name="connsiteX2580"/>
                <a:gd fmla="*/ 65010 h 1849426" name="connsiteY2580"/>
                <a:gd fmla="*/ 582789 w 6386648" name="connsiteX2581"/>
                <a:gd fmla="*/ 83034 h 1849426" name="connsiteY2581"/>
                <a:gd fmla="*/ 564765 w 6386648" name="connsiteX2582"/>
                <a:gd fmla="*/ 101059 h 1849426" name="connsiteY2582"/>
                <a:gd fmla="*/ 546740 w 6386648" name="connsiteX2583"/>
                <a:gd fmla="*/ 83034 h 1849426" name="connsiteY2583"/>
                <a:gd fmla="*/ 564765 w 6386648" name="connsiteX2584"/>
                <a:gd fmla="*/ 65010 h 1849426" name="connsiteY2584"/>
                <a:gd fmla="*/ 18024 w 6386648" name="connsiteX2585"/>
                <a:gd fmla="*/ 65010 h 1849426" name="connsiteY2585"/>
                <a:gd fmla="*/ 36049 w 6386648" name="connsiteX2586"/>
                <a:gd fmla="*/ 83034 h 1849426" name="connsiteY2586"/>
                <a:gd fmla="*/ 18024 w 6386648" name="connsiteX2587"/>
                <a:gd fmla="*/ 101059 h 1849426" name="connsiteY2587"/>
                <a:gd fmla="*/ 0 w 6386648" name="connsiteX2588"/>
                <a:gd fmla="*/ 83034 h 1849426" name="connsiteY2588"/>
                <a:gd fmla="*/ 18024 w 6386648" name="connsiteX2589"/>
                <a:gd fmla="*/ 65010 h 1849426" name="connsiteY2589"/>
                <a:gd fmla="*/ 5052841 w 6386648" name="connsiteX2590"/>
                <a:gd fmla="*/ 59002 h 1849426" name="connsiteY2590"/>
                <a:gd fmla="*/ 5070866 w 6386648" name="connsiteX2591"/>
                <a:gd fmla="*/ 77026 h 1849426" name="connsiteY2591"/>
                <a:gd fmla="*/ 5052841 w 6386648" name="connsiteX2592"/>
                <a:gd fmla="*/ 95051 h 1849426" name="connsiteY2592"/>
                <a:gd fmla="*/ 5034817 w 6386648" name="connsiteX2593"/>
                <a:gd fmla="*/ 77026 h 1849426" name="connsiteY2593"/>
                <a:gd fmla="*/ 5052841 w 6386648" name="connsiteX2594"/>
                <a:gd fmla="*/ 59002 h 1849426" name="connsiteY2594"/>
                <a:gd fmla="*/ 3490726 w 6386648" name="connsiteX2595"/>
                <a:gd fmla="*/ 59002 h 1849426" name="connsiteY2595"/>
                <a:gd fmla="*/ 3508751 w 6386648" name="connsiteX2596"/>
                <a:gd fmla="*/ 77026 h 1849426" name="connsiteY2596"/>
                <a:gd fmla="*/ 3490726 w 6386648" name="connsiteX2597"/>
                <a:gd fmla="*/ 95051 h 1849426" name="connsiteY2597"/>
                <a:gd fmla="*/ 3472702 w 6386648" name="connsiteX2598"/>
                <a:gd fmla="*/ 77026 h 1849426" name="connsiteY2598"/>
                <a:gd fmla="*/ 3490726 w 6386648" name="connsiteX2599"/>
                <a:gd fmla="*/ 59002 h 1849426" name="connsiteY2599"/>
                <a:gd fmla="*/ 1447960 w 6386648" name="connsiteX2600"/>
                <a:gd fmla="*/ 59002 h 1849426" name="connsiteY2600"/>
                <a:gd fmla="*/ 1465985 w 6386648" name="connsiteX2601"/>
                <a:gd fmla="*/ 77026 h 1849426" name="connsiteY2601"/>
                <a:gd fmla="*/ 1447960 w 6386648" name="connsiteX2602"/>
                <a:gd fmla="*/ 95051 h 1849426" name="connsiteY2602"/>
                <a:gd fmla="*/ 1429936 w 6386648" name="connsiteX2603"/>
                <a:gd fmla="*/ 77026 h 1849426" name="connsiteY2603"/>
                <a:gd fmla="*/ 1447960 w 6386648" name="connsiteX2604"/>
                <a:gd fmla="*/ 59002 h 1849426" name="connsiteY2604"/>
                <a:gd fmla="*/ 2192969 w 6386648" name="connsiteX2605"/>
                <a:gd fmla="*/ 46987 h 1849426" name="connsiteY2605"/>
                <a:gd fmla="*/ 2210994 w 6386648" name="connsiteX2606"/>
                <a:gd fmla="*/ 65012 h 1849426" name="connsiteY2606"/>
                <a:gd fmla="*/ 2192969 w 6386648" name="connsiteX2607"/>
                <a:gd fmla="*/ 83036 h 1849426" name="connsiteY2607"/>
                <a:gd fmla="*/ 2174945 w 6386648" name="connsiteX2608"/>
                <a:gd fmla="*/ 65012 h 1849426" name="connsiteY2608"/>
                <a:gd fmla="*/ 2192969 w 6386648" name="connsiteX2609"/>
                <a:gd fmla="*/ 46987 h 1849426" name="connsiteY2609"/>
                <a:gd fmla="*/ 4434003 w 6386648" name="connsiteX2610"/>
                <a:gd fmla="*/ 40979 h 1849426" name="connsiteY2610"/>
                <a:gd fmla="*/ 4452028 w 6386648" name="connsiteX2611"/>
                <a:gd fmla="*/ 59003 h 1849426" name="connsiteY2611"/>
                <a:gd fmla="*/ 4434003 w 6386648" name="connsiteX2612"/>
                <a:gd fmla="*/ 77028 h 1849426" name="connsiteY2612"/>
                <a:gd fmla="*/ 4415979 w 6386648" name="connsiteX2613"/>
                <a:gd fmla="*/ 59003 h 1849426" name="connsiteY2613"/>
                <a:gd fmla="*/ 4434003 w 6386648" name="connsiteX2614"/>
                <a:gd fmla="*/ 40979 h 1849426" name="connsiteY2614"/>
                <a:gd fmla="*/ 3616897 w 6386648" name="connsiteX2615"/>
                <a:gd fmla="*/ 40979 h 1849426" name="connsiteY2615"/>
                <a:gd fmla="*/ 3634922 w 6386648" name="connsiteX2616"/>
                <a:gd fmla="*/ 59003 h 1849426" name="connsiteY2616"/>
                <a:gd fmla="*/ 3616897 w 6386648" name="connsiteX2617"/>
                <a:gd fmla="*/ 77028 h 1849426" name="connsiteY2617"/>
                <a:gd fmla="*/ 3598872 w 6386648" name="connsiteX2618"/>
                <a:gd fmla="*/ 59003 h 1849426" name="connsiteY2618"/>
                <a:gd fmla="*/ 3616897 w 6386648" name="connsiteX2619"/>
                <a:gd fmla="*/ 40979 h 1849426" name="connsiteY2619"/>
                <a:gd fmla="*/ 1826473 w 6386648" name="connsiteX2620"/>
                <a:gd fmla="*/ 40979 h 1849426" name="connsiteY2620"/>
                <a:gd fmla="*/ 1844497 w 6386648" name="connsiteX2621"/>
                <a:gd fmla="*/ 59003 h 1849426" name="connsiteY2621"/>
                <a:gd fmla="*/ 1826473 w 6386648" name="connsiteX2622"/>
                <a:gd fmla="*/ 77028 h 1849426" name="connsiteY2622"/>
                <a:gd fmla="*/ 1808448 w 6386648" name="connsiteX2623"/>
                <a:gd fmla="*/ 59003 h 1849426" name="connsiteY2623"/>
                <a:gd fmla="*/ 1826473 w 6386648" name="connsiteX2624"/>
                <a:gd fmla="*/ 40979 h 1849426" name="connsiteY2624"/>
                <a:gd fmla="*/ 5942045 w 6386648" name="connsiteX2625"/>
                <a:gd fmla="*/ 34970 h 1849426" name="connsiteY2625"/>
                <a:gd fmla="*/ 5960070 w 6386648" name="connsiteX2626"/>
                <a:gd fmla="*/ 52994 h 1849426" name="connsiteY2626"/>
                <a:gd fmla="*/ 5942045 w 6386648" name="connsiteX2627"/>
                <a:gd fmla="*/ 71019 h 1849426" name="connsiteY2627"/>
                <a:gd fmla="*/ 5924021 w 6386648" name="connsiteX2628"/>
                <a:gd fmla="*/ 52994 h 1849426" name="connsiteY2628"/>
                <a:gd fmla="*/ 5942045 w 6386648" name="connsiteX2629"/>
                <a:gd fmla="*/ 34970 h 1849426" name="connsiteY2629"/>
                <a:gd fmla="*/ 5719744 w 6386648" name="connsiteX2630"/>
                <a:gd fmla="*/ 34970 h 1849426" name="connsiteY2630"/>
                <a:gd fmla="*/ 5737769 w 6386648" name="connsiteX2631"/>
                <a:gd fmla="*/ 52994 h 1849426" name="connsiteY2631"/>
                <a:gd fmla="*/ 5719744 w 6386648" name="connsiteX2632"/>
                <a:gd fmla="*/ 71019 h 1849426" name="connsiteY2632"/>
                <a:gd fmla="*/ 5701719 w 6386648" name="connsiteX2633"/>
                <a:gd fmla="*/ 52994 h 1849426" name="connsiteY2633"/>
                <a:gd fmla="*/ 5719744 w 6386648" name="connsiteX2634"/>
                <a:gd fmla="*/ 34970 h 1849426" name="connsiteY2634"/>
                <a:gd fmla="*/ 1171586 w 6386648" name="connsiteX2635"/>
                <a:gd fmla="*/ 34970 h 1849426" name="connsiteY2635"/>
                <a:gd fmla="*/ 1189611 w 6386648" name="connsiteX2636"/>
                <a:gd fmla="*/ 52994 h 1849426" name="connsiteY2636"/>
                <a:gd fmla="*/ 1171586 w 6386648" name="connsiteX2637"/>
                <a:gd fmla="*/ 71019 h 1849426" name="connsiteY2637"/>
                <a:gd fmla="*/ 1153562 w 6386648" name="connsiteX2638"/>
                <a:gd fmla="*/ 52994 h 1849426" name="connsiteY2638"/>
                <a:gd fmla="*/ 1171586 w 6386648" name="connsiteX2639"/>
                <a:gd fmla="*/ 34970 h 1849426" name="connsiteY2639"/>
                <a:gd fmla="*/ 937268 w 6386648" name="connsiteX2640"/>
                <a:gd fmla="*/ 34970 h 1849426" name="connsiteY2640"/>
                <a:gd fmla="*/ 955293 w 6386648" name="connsiteX2641"/>
                <a:gd fmla="*/ 52994 h 1849426" name="connsiteY2641"/>
                <a:gd fmla="*/ 937268 w 6386648" name="connsiteX2642"/>
                <a:gd fmla="*/ 71019 h 1849426" name="connsiteY2642"/>
                <a:gd fmla="*/ 919244 w 6386648" name="connsiteX2643"/>
                <a:gd fmla="*/ 52994 h 1849426" name="connsiteY2643"/>
                <a:gd fmla="*/ 937268 w 6386648" name="connsiteX2644"/>
                <a:gd fmla="*/ 34970 h 1849426" name="connsiteY2644"/>
                <a:gd fmla="*/ 426577 w 6386648" name="connsiteX2645"/>
                <a:gd fmla="*/ 34970 h 1849426" name="connsiteY2645"/>
                <a:gd fmla="*/ 444602 w 6386648" name="connsiteX2646"/>
                <a:gd fmla="*/ 52994 h 1849426" name="connsiteY2646"/>
                <a:gd fmla="*/ 426577 w 6386648" name="connsiteX2647"/>
                <a:gd fmla="*/ 71019 h 1849426" name="connsiteY2647"/>
                <a:gd fmla="*/ 408553 w 6386648" name="connsiteX2648"/>
                <a:gd fmla="*/ 52994 h 1849426" name="connsiteY2648"/>
                <a:gd fmla="*/ 426577 w 6386648" name="connsiteX2649"/>
                <a:gd fmla="*/ 34970 h 1849426" name="connsiteY2649"/>
                <a:gd fmla="*/ 6146322 w 6386648" name="connsiteX2650"/>
                <a:gd fmla="*/ 28962 h 1849426" name="connsiteY2650"/>
                <a:gd fmla="*/ 6164347 w 6386648" name="connsiteX2651"/>
                <a:gd fmla="*/ 46986 h 1849426" name="connsiteY2651"/>
                <a:gd fmla="*/ 6146322 w 6386648" name="connsiteX2652"/>
                <a:gd fmla="*/ 65011 h 1849426" name="connsiteY2652"/>
                <a:gd fmla="*/ 6128298 w 6386648" name="connsiteX2653"/>
                <a:gd fmla="*/ 46986 h 1849426" name="connsiteY2653"/>
                <a:gd fmla="*/ 6146322 w 6386648" name="connsiteX2654"/>
                <a:gd fmla="*/ 28962 h 1849426" name="connsiteY2654"/>
                <a:gd fmla="*/ 4776467 w 6386648" name="connsiteX2655"/>
                <a:gd fmla="*/ 28962 h 1849426" name="connsiteY2655"/>
                <a:gd fmla="*/ 4794492 w 6386648" name="connsiteX2656"/>
                <a:gd fmla="*/ 46986 h 1849426" name="connsiteY2656"/>
                <a:gd fmla="*/ 4776467 w 6386648" name="connsiteX2657"/>
                <a:gd fmla="*/ 65011 h 1849426" name="connsiteY2657"/>
                <a:gd fmla="*/ 4758443 w 6386648" name="connsiteX2658"/>
                <a:gd fmla="*/ 46986 h 1849426" name="connsiteY2658"/>
                <a:gd fmla="*/ 4776467 w 6386648" name="connsiteX2659"/>
                <a:gd fmla="*/ 28962 h 1849426" name="connsiteY2659"/>
                <a:gd fmla="*/ 2451318 w 6386648" name="connsiteX2660"/>
                <a:gd fmla="*/ 28962 h 1849426" name="connsiteY2660"/>
                <a:gd fmla="*/ 2469343 w 6386648" name="connsiteX2661"/>
                <a:gd fmla="*/ 46986 h 1849426" name="connsiteY2661"/>
                <a:gd fmla="*/ 2451318 w 6386648" name="connsiteX2662"/>
                <a:gd fmla="*/ 65011 h 1849426" name="connsiteY2662"/>
                <a:gd fmla="*/ 2433294 w 6386648" name="connsiteX2663"/>
                <a:gd fmla="*/ 46986 h 1849426" name="connsiteY2663"/>
                <a:gd fmla="*/ 2451318 w 6386648" name="connsiteX2664"/>
                <a:gd fmla="*/ 28962 h 1849426" name="connsiteY2664"/>
                <a:gd fmla="*/ 150203 w 6386648" name="connsiteX2665"/>
                <a:gd fmla="*/ 28962 h 1849426" name="connsiteY2665"/>
                <a:gd fmla="*/ 168228 w 6386648" name="connsiteX2666"/>
                <a:gd fmla="*/ 46986 h 1849426" name="connsiteY2666"/>
                <a:gd fmla="*/ 150203 w 6386648" name="connsiteX2667"/>
                <a:gd fmla="*/ 65011 h 1849426" name="connsiteY2667"/>
                <a:gd fmla="*/ 132179 w 6386648" name="connsiteX2668"/>
                <a:gd fmla="*/ 46986 h 1849426" name="connsiteY2668"/>
                <a:gd fmla="*/ 150203 w 6386648" name="connsiteX2669"/>
                <a:gd fmla="*/ 28962 h 1849426" name="connsiteY2669"/>
                <a:gd fmla="*/ 4277792 w 6386648" name="connsiteX2670"/>
                <a:gd fmla="*/ 22954 h 1849426" name="connsiteY2670"/>
                <a:gd fmla="*/ 4295817 w 6386648" name="connsiteX2671"/>
                <a:gd fmla="*/ 40978 h 1849426" name="connsiteY2671"/>
                <a:gd fmla="*/ 4277792 w 6386648" name="connsiteX2672"/>
                <a:gd fmla="*/ 59003 h 1849426" name="connsiteY2672"/>
                <a:gd fmla="*/ 4259767 w 6386648" name="connsiteX2673"/>
                <a:gd fmla="*/ 40978 h 1849426" name="connsiteY2673"/>
                <a:gd fmla="*/ 4277792 w 6386648" name="connsiteX2674"/>
                <a:gd fmla="*/ 22954 h 1849426" name="connsiteY2674"/>
                <a:gd fmla="*/ 4145613 w 6386648" name="connsiteX2675"/>
                <a:gd fmla="*/ 22954 h 1849426" name="connsiteY2675"/>
                <a:gd fmla="*/ 4163638 w 6386648" name="connsiteX2676"/>
                <a:gd fmla="*/ 40978 h 1849426" name="connsiteY2676"/>
                <a:gd fmla="*/ 4145613 w 6386648" name="connsiteX2677"/>
                <a:gd fmla="*/ 59003 h 1849426" name="connsiteY2677"/>
                <a:gd fmla="*/ 4127589 w 6386648" name="connsiteX2678"/>
                <a:gd fmla="*/ 40978 h 1849426" name="connsiteY2678"/>
                <a:gd fmla="*/ 4145613 w 6386648" name="connsiteX2679"/>
                <a:gd fmla="*/ 22954 h 1849426" name="connsiteY2679"/>
                <a:gd fmla="*/ 817106 w 6386648" name="connsiteX2680"/>
                <a:gd fmla="*/ 22954 h 1849426" name="connsiteY2680"/>
                <a:gd fmla="*/ 829123 w 6386648" name="connsiteX2681"/>
                <a:gd fmla="*/ 34970 h 1849426" name="connsiteY2681"/>
                <a:gd fmla="*/ 817106 w 6386648" name="connsiteX2682"/>
                <a:gd fmla="*/ 46987 h 1849426" name="connsiteY2682"/>
                <a:gd fmla="*/ 805090 w 6386648" name="connsiteX2683"/>
                <a:gd fmla="*/ 34970 h 1849426" name="connsiteY2683"/>
                <a:gd fmla="*/ 817106 w 6386648" name="connsiteX2684"/>
                <a:gd fmla="*/ 22954 h 1849426" name="connsiteY2684"/>
                <a:gd fmla="*/ 5491435 w 6386648" name="connsiteX2685"/>
                <a:gd fmla="*/ 16946 h 1849426" name="connsiteY2685"/>
                <a:gd fmla="*/ 5509460 w 6386648" name="connsiteX2686"/>
                <a:gd fmla="*/ 34971 h 1849426" name="connsiteY2686"/>
                <a:gd fmla="*/ 5491435 w 6386648" name="connsiteX2687"/>
                <a:gd fmla="*/ 52995 h 1849426" name="connsiteY2687"/>
                <a:gd fmla="*/ 5473411 w 6386648" name="connsiteX2688"/>
                <a:gd fmla="*/ 34971 h 1849426" name="connsiteY2688"/>
                <a:gd fmla="*/ 5491435 w 6386648" name="connsiteX2689"/>
                <a:gd fmla="*/ 16946 h 1849426" name="connsiteY2689"/>
                <a:gd fmla="*/ 5323207 w 6386648" name="connsiteX2690"/>
                <a:gd fmla="*/ 16946 h 1849426" name="connsiteY2690"/>
                <a:gd fmla="*/ 5341232 w 6386648" name="connsiteX2691"/>
                <a:gd fmla="*/ 34971 h 1849426" name="connsiteY2691"/>
                <a:gd fmla="*/ 5323207 w 6386648" name="connsiteX2692"/>
                <a:gd fmla="*/ 52995 h 1849426" name="connsiteY2692"/>
                <a:gd fmla="*/ 5305183 w 6386648" name="connsiteX2693"/>
                <a:gd fmla="*/ 34971 h 1849426" name="connsiteY2693"/>
                <a:gd fmla="*/ 5323207 w 6386648" name="connsiteX2694"/>
                <a:gd fmla="*/ 16946 h 1849426" name="connsiteY2694"/>
                <a:gd fmla="*/ 4632272 w 6386648" name="connsiteX2695"/>
                <a:gd fmla="*/ 16946 h 1849426" name="connsiteY2695"/>
                <a:gd fmla="*/ 4650297 w 6386648" name="connsiteX2696"/>
                <a:gd fmla="*/ 34971 h 1849426" name="connsiteY2696"/>
                <a:gd fmla="*/ 4632272 w 6386648" name="connsiteX2697"/>
                <a:gd fmla="*/ 52995 h 1849426" name="connsiteY2697"/>
                <a:gd fmla="*/ 4614248 w 6386648" name="connsiteX2698"/>
                <a:gd fmla="*/ 34971 h 1849426" name="connsiteY2698"/>
                <a:gd fmla="*/ 4632272 w 6386648" name="connsiteX2699"/>
                <a:gd fmla="*/ 16946 h 1849426" name="connsiteY2699"/>
                <a:gd fmla="*/ 3226368 w 6386648" name="connsiteX2700"/>
                <a:gd fmla="*/ 16946 h 1849426" name="connsiteY2700"/>
                <a:gd fmla="*/ 3244393 w 6386648" name="connsiteX2701"/>
                <a:gd fmla="*/ 34971 h 1849426" name="connsiteY2701"/>
                <a:gd fmla="*/ 3226368 w 6386648" name="connsiteX2702"/>
                <a:gd fmla="*/ 52995 h 1849426" name="connsiteY2702"/>
                <a:gd fmla="*/ 3208343 w 6386648" name="connsiteX2703"/>
                <a:gd fmla="*/ 34971 h 1849426" name="connsiteY2703"/>
                <a:gd fmla="*/ 3226368 w 6386648" name="connsiteX2704"/>
                <a:gd fmla="*/ 16946 h 1849426" name="connsiteY2704"/>
                <a:gd fmla="*/ 3983393 w 6386648" name="connsiteX2705"/>
                <a:gd fmla="*/ 10938 h 1849426" name="connsiteY2705"/>
                <a:gd fmla="*/ 4001418 w 6386648" name="connsiteX2706"/>
                <a:gd fmla="*/ 28962 h 1849426" name="connsiteY2706"/>
                <a:gd fmla="*/ 3983393 w 6386648" name="connsiteX2707"/>
                <a:gd fmla="*/ 46987 h 1849426" name="connsiteY2707"/>
                <a:gd fmla="*/ 3965369 w 6386648" name="connsiteX2708"/>
                <a:gd fmla="*/ 28962 h 1849426" name="connsiteY2708"/>
                <a:gd fmla="*/ 3983393 w 6386648" name="connsiteX2709"/>
                <a:gd fmla="*/ 10938 h 1849426" name="connsiteY2709"/>
                <a:gd fmla="*/ 1039407 w 6386648" name="connsiteX2710"/>
                <a:gd fmla="*/ 10938 h 1849426" name="connsiteY2710"/>
                <a:gd fmla="*/ 1057432 w 6386648" name="connsiteX2711"/>
                <a:gd fmla="*/ 28962 h 1849426" name="connsiteY2711"/>
                <a:gd fmla="*/ 1039407 w 6386648" name="connsiteX2712"/>
                <a:gd fmla="*/ 46987 h 1849426" name="connsiteY2712"/>
                <a:gd fmla="*/ 1021383 w 6386648" name="connsiteX2713"/>
                <a:gd fmla="*/ 28962 h 1849426" name="connsiteY2713"/>
                <a:gd fmla="*/ 1039407 w 6386648" name="connsiteX2714"/>
                <a:gd fmla="*/ 10938 h 1849426" name="connsiteY2714"/>
                <a:gd fmla="*/ 312422 w 6386648" name="connsiteX2715"/>
                <a:gd fmla="*/ 10938 h 1849426" name="connsiteY2715"/>
                <a:gd fmla="*/ 330447 w 6386648" name="connsiteX2716"/>
                <a:gd fmla="*/ 28962 h 1849426" name="connsiteY2716"/>
                <a:gd fmla="*/ 312422 w 6386648" name="connsiteX2717"/>
                <a:gd fmla="*/ 46987 h 1849426" name="connsiteY2717"/>
                <a:gd fmla="*/ 294398 w 6386648" name="connsiteX2718"/>
                <a:gd fmla="*/ 28962 h 1849426" name="connsiteY2718"/>
                <a:gd fmla="*/ 312422 w 6386648" name="connsiteX2719"/>
                <a:gd fmla="*/ 10938 h 1849426" name="connsiteY2719"/>
                <a:gd fmla="*/ 3839198 w 6386648" name="connsiteX2720"/>
                <a:gd fmla="*/ 4930 h 1849426" name="connsiteY2720"/>
                <a:gd fmla="*/ 3857223 w 6386648" name="connsiteX2721"/>
                <a:gd fmla="*/ 22954 h 1849426" name="connsiteY2721"/>
                <a:gd fmla="*/ 3839198 w 6386648" name="connsiteX2722"/>
                <a:gd fmla="*/ 40979 h 1849426" name="connsiteY2722"/>
                <a:gd fmla="*/ 3821174 w 6386648" name="connsiteX2723"/>
                <a:gd fmla="*/ 22954 h 1849426" name="connsiteY2723"/>
                <a:gd fmla="*/ 3839198 w 6386648" name="connsiteX2724"/>
                <a:gd fmla="*/ 4930 h 1849426" name="connsiteY2724"/>
                <a:gd fmla="*/ 3388588 w 6386648" name="connsiteX2725"/>
                <a:gd fmla="*/ 4930 h 1849426" name="connsiteY2725"/>
                <a:gd fmla="*/ 3406613 w 6386648" name="connsiteX2726"/>
                <a:gd fmla="*/ 22954 h 1849426" name="connsiteY2726"/>
                <a:gd fmla="*/ 3388588 w 6386648" name="connsiteX2727"/>
                <a:gd fmla="*/ 40979 h 1849426" name="connsiteY2727"/>
                <a:gd fmla="*/ 3370564 w 6386648" name="connsiteX2728"/>
                <a:gd fmla="*/ 22954 h 1849426" name="connsiteY2728"/>
                <a:gd fmla="*/ 3388588 w 6386648" name="connsiteX2729"/>
                <a:gd fmla="*/ 4930 h 1849426" name="connsiteY2729"/>
                <a:gd fmla="*/ 5171526 w 6386648" name="connsiteX2730"/>
                <a:gd fmla="*/ 0 h 1849426" name="connsiteY2730"/>
                <a:gd fmla="*/ 5198514 w 6386648" name="connsiteX2731"/>
                <a:gd fmla="*/ 0 h 1849426" name="connsiteY2731"/>
                <a:gd fmla="*/ 5203045 w 6386648" name="connsiteX2732"/>
                <a:gd fmla="*/ 10937 h 1849426" name="connsiteY2732"/>
                <a:gd fmla="*/ 5185020 w 6386648" name="connsiteX2733"/>
                <a:gd fmla="*/ 28962 h 1849426" name="connsiteY2733"/>
                <a:gd fmla="*/ 5166996 w 6386648" name="connsiteX2734"/>
                <a:gd fmla="*/ 10937 h 1849426" name="connsiteY2734"/>
                <a:gd fmla="*/ 4908761 w 6386648" name="connsiteX2735"/>
                <a:gd fmla="*/ 0 h 1849426" name="connsiteY2735"/>
                <a:gd fmla="*/ 4932564 w 6386648" name="connsiteX2736"/>
                <a:gd fmla="*/ 0 h 1849426" name="connsiteY2736"/>
                <a:gd fmla="*/ 4920662 w 6386648" name="connsiteX2737"/>
                <a:gd fmla="*/ 4930 h 1849426" name="connsiteY2737"/>
                <a:gd fmla="*/ 3701458 w 6386648" name="connsiteX2738"/>
                <a:gd fmla="*/ 0 h 1849426" name="connsiteY2738"/>
                <a:gd fmla="*/ 3736613 w 6386648" name="connsiteX2739"/>
                <a:gd fmla="*/ 0 h 1849426" name="connsiteY2739"/>
                <a:gd fmla="*/ 3731781 w 6386648" name="connsiteX2740"/>
                <a:gd fmla="*/ 11667 h 1849426" name="connsiteY2740"/>
                <a:gd fmla="*/ 3719035 w 6386648" name="connsiteX2741"/>
                <a:gd fmla="*/ 16946 h 1849426" name="connsiteY2741"/>
                <a:gd fmla="*/ 3706290 w 6386648" name="connsiteX2742"/>
                <a:gd fmla="*/ 11667 h 1849426" name="connsiteY2742"/>
                <a:gd fmla="*/ 3058255 w 6386648" name="connsiteX2743"/>
                <a:gd fmla="*/ 0 h 1849426" name="connsiteY2743"/>
                <a:gd fmla="*/ 3082058 w 6386648" name="connsiteX2744"/>
                <a:gd fmla="*/ 0 h 1849426" name="connsiteY2744"/>
                <a:gd fmla="*/ 3070156 w 6386648" name="connsiteX2745"/>
                <a:gd fmla="*/ 4930 h 1849426" name="connsiteY2745"/>
                <a:gd fmla="*/ 2908383 w 6386648" name="connsiteX2746"/>
                <a:gd fmla="*/ 0 h 1849426" name="connsiteY2746"/>
                <a:gd fmla="*/ 2943539 w 6386648" name="connsiteX2747"/>
                <a:gd fmla="*/ 0 h 1849426" name="connsiteY2747"/>
                <a:gd fmla="*/ 2938707 w 6386648" name="connsiteX2748"/>
                <a:gd fmla="*/ 11667 h 1849426" name="connsiteY2748"/>
                <a:gd fmla="*/ 2925961 w 6386648" name="connsiteX2749"/>
                <a:gd fmla="*/ 16946 h 1849426" name="connsiteY2749"/>
                <a:gd fmla="*/ 2913216 w 6386648" name="connsiteX2750"/>
                <a:gd fmla="*/ 11667 h 1849426" name="connsiteY2750"/>
                <a:gd fmla="*/ 2794230 w 6386648" name="connsiteX2751"/>
                <a:gd fmla="*/ 0 h 1849426" name="connsiteY2751"/>
                <a:gd fmla="*/ 2829385 w 6386648" name="connsiteX2752"/>
                <a:gd fmla="*/ 0 h 1849426" name="connsiteY2752"/>
                <a:gd fmla="*/ 2824553 w 6386648" name="connsiteX2753"/>
                <a:gd fmla="*/ 11667 h 1849426" name="connsiteY2753"/>
                <a:gd fmla="*/ 2811807 w 6386648" name="connsiteX2754"/>
                <a:gd fmla="*/ 16946 h 1849426" name="connsiteY2754"/>
                <a:gd fmla="*/ 2799062 w 6386648" name="connsiteX2755"/>
                <a:gd fmla="*/ 11667 h 1849426" name="connsiteY2755"/>
                <a:gd fmla="*/ 2675662 w 6386648" name="connsiteX2756"/>
                <a:gd fmla="*/ 0 h 1849426" name="connsiteY2756"/>
                <a:gd fmla="*/ 2707627 w 6386648" name="connsiteX2757"/>
                <a:gd fmla="*/ 0 h 1849426" name="connsiteY2757"/>
                <a:gd fmla="*/ 2709669 w 6386648" name="connsiteX2758"/>
                <a:gd fmla="*/ 4930 h 1849426" name="connsiteY2758"/>
                <a:gd fmla="*/ 2691644 w 6386648" name="connsiteX2759"/>
                <a:gd fmla="*/ 22954 h 1849426" name="connsiteY2759"/>
                <a:gd fmla="*/ 2673620 w 6386648" name="connsiteX2760"/>
                <a:gd fmla="*/ 4930 h 1849426" name="connsiteY2760"/>
                <a:gd fmla="*/ 2543483 w 6386648" name="connsiteX2761"/>
                <a:gd fmla="*/ 0 h 1849426" name="connsiteY2761"/>
                <a:gd fmla="*/ 2575448 w 6386648" name="connsiteX2762"/>
                <a:gd fmla="*/ 0 h 1849426" name="connsiteY2762"/>
                <a:gd fmla="*/ 2577490 w 6386648" name="connsiteX2763"/>
                <a:gd fmla="*/ 4930 h 1849426" name="connsiteY2763"/>
                <a:gd fmla="*/ 2559465 w 6386648" name="connsiteX2764"/>
                <a:gd fmla="*/ 22954 h 1849426" name="connsiteY2764"/>
                <a:gd fmla="*/ 2541441 w 6386648" name="connsiteX2765"/>
                <a:gd fmla="*/ 4930 h 1849426" name="connsiteY2765"/>
                <a:gd fmla="*/ 2047297 w 6386648" name="connsiteX2766"/>
                <a:gd fmla="*/ 0 h 1849426" name="connsiteY2766"/>
                <a:gd fmla="*/ 2074285 w 6386648" name="connsiteX2767"/>
                <a:gd fmla="*/ 0 h 1849426" name="connsiteY2767"/>
                <a:gd fmla="*/ 2078815 w 6386648" name="connsiteX2768"/>
                <a:gd fmla="*/ 10937 h 1849426" name="connsiteY2768"/>
                <a:gd fmla="*/ 2060790 w 6386648" name="connsiteX2769"/>
                <a:gd fmla="*/ 28962 h 1849426" name="connsiteY2769"/>
                <a:gd fmla="*/ 2042766 w 6386648" name="connsiteX2770"/>
                <a:gd fmla="*/ 10937 h 1849426" name="connsiteY2770"/>
                <a:gd fmla="*/ 1932017 w 6386648" name="connsiteX2771"/>
                <a:gd fmla="*/ 0 h 1849426" name="connsiteY2771"/>
                <a:gd fmla="*/ 1937222 w 6386648" name="connsiteX2772"/>
                <a:gd fmla="*/ 0 h 1849426" name="connsiteY2772"/>
                <a:gd fmla="*/ 1947365 w 6386648" name="connsiteX2773"/>
                <a:gd fmla="*/ 4201 h 1849426" name="connsiteY2773"/>
                <a:gd fmla="*/ 1952644 w 6386648" name="connsiteX2774"/>
                <a:gd fmla="*/ 16946 h 1849426" name="connsiteY2774"/>
                <a:gd fmla="*/ 1934619 w 6386648" name="connsiteX2775"/>
                <a:gd fmla="*/ 34971 h 1849426" name="connsiteY2775"/>
                <a:gd fmla="*/ 1916595 w 6386648" name="connsiteX2776"/>
                <a:gd fmla="*/ 16946 h 1849426" name="connsiteY2776"/>
                <a:gd fmla="*/ 1921875 w 6386648" name="connsiteX2777"/>
                <a:gd fmla="*/ 4201 h 1849426" name="connsiteY2777"/>
                <a:gd fmla="*/ 1694741 w 6386648" name="connsiteX2778"/>
                <a:gd fmla="*/ 0 h 1849426" name="connsiteY2778"/>
                <a:gd fmla="*/ 1729896 w 6386648" name="connsiteX2779"/>
                <a:gd fmla="*/ 0 h 1849426" name="connsiteY2779"/>
                <a:gd fmla="*/ 1725064 w 6386648" name="connsiteX2780"/>
                <a:gd fmla="*/ 11667 h 1849426" name="connsiteY2780"/>
                <a:gd fmla="*/ 1712318 w 6386648" name="connsiteX2781"/>
                <a:gd fmla="*/ 16946 h 1849426" name="connsiteY2781"/>
                <a:gd fmla="*/ 1699574 w 6386648" name="connsiteX2782"/>
                <a:gd fmla="*/ 11667 h 1849426" name="connsiteY2782"/>
                <a:gd fmla="*/ 1586594 w 6386648" name="connsiteX2783"/>
                <a:gd fmla="*/ 0 h 1849426" name="connsiteY2783"/>
                <a:gd fmla="*/ 1621749 w 6386648" name="connsiteX2784"/>
                <a:gd fmla="*/ 0 h 1849426" name="connsiteY2784"/>
                <a:gd fmla="*/ 1616917 w 6386648" name="connsiteX2785"/>
                <a:gd fmla="*/ 11667 h 1849426" name="connsiteY2785"/>
                <a:gd fmla="*/ 1604171 w 6386648" name="connsiteX2786"/>
                <a:gd fmla="*/ 16946 h 1849426" name="connsiteY2786"/>
                <a:gd fmla="*/ 1591427 w 6386648" name="connsiteX2787"/>
                <a:gd fmla="*/ 11667 h 1849426" name="connsiteY2787"/>
                <a:gd fmla="*/ 1328245 w 6386648" name="connsiteX2788"/>
                <a:gd fmla="*/ 0 h 1849426" name="connsiteY2788"/>
                <a:gd fmla="*/ 1363400 w 6386648" name="connsiteX2789"/>
                <a:gd fmla="*/ 0 h 1849426" name="connsiteY2789"/>
                <a:gd fmla="*/ 1358568 w 6386648" name="connsiteX2790"/>
                <a:gd fmla="*/ 11667 h 1849426" name="connsiteY2790"/>
                <a:gd fmla="*/ 1345823 w 6386648" name="connsiteX2791"/>
                <a:gd fmla="*/ 16946 h 1849426" name="connsiteY2791"/>
                <a:gd fmla="*/ 1333078 w 6386648" name="connsiteX2792"/>
                <a:gd fmla="*/ 11667 h 1849426" name="connsiteY2792"/>
                <a:gd fmla="*/ 636977 w 6386648" name="connsiteX2793"/>
                <a:gd fmla="*/ 0 h 1849426" name="connsiteY2793"/>
                <a:gd fmla="*/ 660780 w 6386648" name="connsiteX2794"/>
                <a:gd fmla="*/ 0 h 1849426" name="connsiteY2794"/>
                <a:gd fmla="*/ 648878 w 6386648" name="connsiteX2795"/>
                <a:gd fmla="*/ 4930 h 1849426" name="connsiteY2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b="b" l="l" r="r" t="t"/>
              <a:pathLst>
                <a:path h="1849426" w="6386648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>
              <a:defPPr>
                <a:defRPr lang="en-US"/>
              </a:defPPr>
              <a:lvl1pPr algn="l" defTabSz="457200" eaLnBrk="1" hangingPunct="1" latinLnBrk="0" marL="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algn="l" defTabSz="457200" eaLnBrk="1" hangingPunct="1" latinLnBrk="0" marL="457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algn="l" defTabSz="457200" eaLnBrk="1" hangingPunct="1" latinLnBrk="0" marL="914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algn="l" defTabSz="457200" eaLnBrk="1" hangingPunct="1" latinLnBrk="0" marL="1371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algn="l" defTabSz="457200" eaLnBrk="1" hangingPunct="1" latinLnBrk="0" marL="18288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algn="l" defTabSz="457200" eaLnBrk="1" hangingPunct="1" latinLnBrk="0" marL="22860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algn="l" defTabSz="457200" eaLnBrk="1" hangingPunct="1" latinLnBrk="0" marL="2743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algn="l" defTabSz="457200" eaLnBrk="1" hangingPunct="1" latinLnBrk="0" marL="3200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algn="l" defTabSz="457200" eaLnBrk="1" hangingPunct="1" latinLnBrk="0" marL="3657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fmla="*/ 0 w 611491" name="connsiteX0"/>
                <a:gd fmla="*/ 0 h 1429512" name="connsiteY0"/>
                <a:gd fmla="*/ 62526 w 611491" name="connsiteX1"/>
                <a:gd fmla="*/ 22473 h 1429512" name="connsiteY1"/>
                <a:gd fmla="*/ 241043 w 611491" name="connsiteX2"/>
                <a:gd fmla="*/ 176817 h 1429512" name="connsiteY2"/>
                <a:gd fmla="*/ 497720 w 611491" name="connsiteX3"/>
                <a:gd fmla="*/ 299929 h 1429512" name="connsiteY3"/>
                <a:gd fmla="*/ 610380 w 611491" name="connsiteX4"/>
                <a:gd fmla="*/ 577513 h 1429512" name="connsiteY4"/>
                <a:gd fmla="*/ 458232 w 611491" name="connsiteX5"/>
                <a:gd fmla="*/ 845805 h 1429512" name="connsiteY5"/>
                <a:gd fmla="*/ 455909 w 611491" name="connsiteX6"/>
                <a:gd fmla="*/ 848128 h 1429512" name="connsiteY6"/>
                <a:gd fmla="*/ 407128 w 611491" name="connsiteX7"/>
                <a:gd fmla="*/ 956142 h 1429512" name="connsiteY7"/>
                <a:gd fmla="*/ 396675 w 611491" name="connsiteX8"/>
                <a:gd fmla="*/ 993308 h 1429512" name="connsiteY8"/>
                <a:gd fmla="*/ 230590 w 611491" name="connsiteX9"/>
                <a:gd fmla="*/ 1283668 h 1429512" name="connsiteY9"/>
                <a:gd fmla="*/ 7730 w 611491" name="connsiteX10"/>
                <a:gd fmla="*/ 1427579 h 1429512" name="connsiteY10"/>
                <a:gd fmla="*/ 0 w 611491" name="connsiteX11"/>
                <a:gd fmla="*/ 1429512 h 1429512" name="connsiteY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b="b" l="l" r="r" t="t"/>
              <a:pathLst>
                <a:path h="1429512" w="611491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>
              <a:defPPr>
                <a:defRPr lang="en-US"/>
              </a:defPPr>
              <a:lvl1pPr algn="l" defTabSz="457200" eaLnBrk="1" hangingPunct="1" latinLnBrk="0" marL="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algn="l" defTabSz="457200" eaLnBrk="1" hangingPunct="1" latinLnBrk="0" marL="457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algn="l" defTabSz="457200" eaLnBrk="1" hangingPunct="1" latinLnBrk="0" marL="914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algn="l" defTabSz="457200" eaLnBrk="1" hangingPunct="1" latinLnBrk="0" marL="1371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algn="l" defTabSz="457200" eaLnBrk="1" hangingPunct="1" latinLnBrk="0" marL="18288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algn="l" defTabSz="457200" eaLnBrk="1" hangingPunct="1" latinLnBrk="0" marL="22860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algn="l" defTabSz="457200" eaLnBrk="1" hangingPunct="1" latinLnBrk="0" marL="2743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algn="l" defTabSz="457200" eaLnBrk="1" hangingPunct="1" latinLnBrk="0" marL="3200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algn="l" defTabSz="457200" eaLnBrk="1" hangingPunct="1" latinLnBrk="0" marL="3657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fmla="*/ 37089 w 3015964" name="connsiteX0"/>
                <a:gd fmla="*/ 0 h 1681468" name="connsiteY0"/>
                <a:gd fmla="*/ 3014022 w 3015964" name="connsiteX1"/>
                <a:gd fmla="*/ 0 h 1681468" name="connsiteY1"/>
                <a:gd fmla="*/ 3015964 w 3015964" name="connsiteX2"/>
                <a:gd fmla="*/ 52718 h 1681468" name="connsiteY2"/>
                <a:gd fmla="*/ 2982682 w 3015964" name="connsiteX3"/>
                <a:gd fmla="*/ 249186 h 1681468" name="connsiteY3"/>
                <a:gd fmla="*/ 1789950 w 3015964" name="connsiteX4"/>
                <a:gd fmla="*/ 1181800 h 1681468" name="connsiteY4"/>
                <a:gd fmla="*/ 1536391 w 3015964" name="connsiteX5"/>
                <a:gd fmla="*/ 1275909 h 1681468" name="connsiteY5"/>
                <a:gd fmla="*/ 1257206 w 3015964" name="connsiteX6"/>
                <a:gd fmla="*/ 1431287 h 1681468" name="connsiteY6"/>
                <a:gd fmla="*/ 990871 w 3015964" name="connsiteX7"/>
                <a:gd fmla="*/ 1669291 h 1681468" name="connsiteY7"/>
                <a:gd fmla="*/ 584900 w 3015964" name="connsiteX8"/>
                <a:gd fmla="*/ 1589975 h 1681468" name="connsiteY8"/>
                <a:gd fmla="*/ 32440 w 3015964" name="connsiteX9"/>
                <a:gd fmla="*/ 985257 h 1681468" name="connsiteY9"/>
                <a:gd fmla="*/ 98094 w 3015964" name="connsiteX10"/>
                <a:gd fmla="*/ 314136 h 1681468" name="connsiteY10"/>
                <a:gd fmla="*/ 37491 w 3015964" name="connsiteX11"/>
                <a:gd fmla="*/ 8555 h 1681468" name="connsiteY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b="b" l="l" r="r" t="t"/>
              <a:pathLst>
                <a:path h="1681468" w="3015964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>
              <a:defPPr>
                <a:defRPr lang="en-US"/>
              </a:defPPr>
              <a:lvl1pPr algn="l" defTabSz="457200" eaLnBrk="1" hangingPunct="1" latinLnBrk="0" marL="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algn="l" defTabSz="457200" eaLnBrk="1" hangingPunct="1" latinLnBrk="0" marL="457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algn="l" defTabSz="457200" eaLnBrk="1" hangingPunct="1" latinLnBrk="0" marL="914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algn="l" defTabSz="457200" eaLnBrk="1" hangingPunct="1" latinLnBrk="0" marL="1371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algn="l" defTabSz="457200" eaLnBrk="1" hangingPunct="1" latinLnBrk="0" marL="18288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algn="l" defTabSz="457200" eaLnBrk="1" hangingPunct="1" latinLnBrk="0" marL="22860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algn="l" defTabSz="457200" eaLnBrk="1" hangingPunct="1" latinLnBrk="0" marL="2743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algn="l" defTabSz="457200" eaLnBrk="1" hangingPunct="1" latinLnBrk="0" marL="3200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algn="l" defTabSz="457200" eaLnBrk="1" hangingPunct="1" latinLnBrk="0" marL="3657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fmla="*/ 48089 w 1242102" name="connsiteX0"/>
                <a:gd fmla="*/ 0 h 2635689" name="connsiteY0"/>
                <a:gd fmla="*/ 1242102 w 1242102" name="connsiteX1"/>
                <a:gd fmla="*/ 0 h 2635689" name="connsiteY1"/>
                <a:gd fmla="*/ 1242102 w 1242102" name="connsiteX2"/>
                <a:gd fmla="*/ 2546285 h 2635689" name="connsiteY2"/>
                <a:gd fmla="*/ 1169982 w 1242102" name="connsiteX3"/>
                <a:gd fmla="*/ 2578052 h 2635689" name="connsiteY3"/>
                <a:gd fmla="*/ 289259 w 1242102" name="connsiteX4"/>
                <a:gd fmla="*/ 2399682 h 2635689" name="connsiteY4"/>
                <a:gd fmla="*/ 77957 w 1242102" name="connsiteX5"/>
                <a:gd fmla="*/ 900439 h 2635689" name="connsiteY5"/>
                <a:gd fmla="*/ 123236 w 1242102" name="connsiteX6"/>
                <a:gd fmla="*/ 633796 h 2635689" name="connsiteY6"/>
                <a:gd fmla="*/ 128267 w 1242102" name="connsiteX7"/>
                <a:gd fmla="*/ 314326 h 2635689" name="connsiteY7"/>
                <a:gd fmla="*/ 44729 w 1242102" name="connsiteX8"/>
                <a:gd fmla="*/ 16426 h 2635689" name="connsiteY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b="b" l="l" r="r" t="t"/>
              <a:pathLst>
                <a:path h="2635689" w="1242102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>
              <a:defPPr>
                <a:defRPr lang="en-US"/>
              </a:defPPr>
              <a:lvl1pPr algn="l" defTabSz="457200" eaLnBrk="1" hangingPunct="1" latinLnBrk="0" marL="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algn="l" defTabSz="457200" eaLnBrk="1" hangingPunct="1" latinLnBrk="0" marL="457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algn="l" defTabSz="457200" eaLnBrk="1" hangingPunct="1" latinLnBrk="0" marL="914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algn="l" defTabSz="457200" eaLnBrk="1" hangingPunct="1" latinLnBrk="0" marL="1371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algn="l" defTabSz="457200" eaLnBrk="1" hangingPunct="1" latinLnBrk="0" marL="18288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algn="l" defTabSz="457200" eaLnBrk="1" hangingPunct="1" latinLnBrk="0" marL="22860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algn="l" defTabSz="457200" eaLnBrk="1" hangingPunct="1" latinLnBrk="0" marL="2743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algn="l" defTabSz="457200" eaLnBrk="1" hangingPunct="1" latinLnBrk="0" marL="3200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algn="l" defTabSz="457200" eaLnBrk="1" hangingPunct="1" latinLnBrk="0" marL="3657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fmla="*/ 117137 w 1471018" name="connsiteX0"/>
                <a:gd fmla="*/ 759920 h 795676" name="connsiteY0"/>
                <a:gd fmla="*/ 130429 w 1471018" name="connsiteX1"/>
                <a:gd fmla="*/ 768654 h 795676" name="connsiteY1"/>
                <a:gd fmla="*/ 124353 w 1471018" name="connsiteX2"/>
                <a:gd fmla="*/ 792959 h 795676" name="connsiteY2"/>
                <a:gd fmla="*/ 100048 w 1471018" name="connsiteX3"/>
                <a:gd fmla="*/ 786883 h 795676" name="connsiteY3"/>
                <a:gd fmla="*/ 106124 w 1471018" name="connsiteX4"/>
                <a:gd fmla="*/ 762578 h 795676" name="connsiteY4"/>
                <a:gd fmla="*/ 117137 w 1471018" name="connsiteX5"/>
                <a:gd fmla="*/ 759920 h 795676" name="connsiteY5"/>
                <a:gd fmla="*/ 220419 w 1471018" name="connsiteX6"/>
                <a:gd fmla="*/ 753844 h 795676" name="connsiteY6"/>
                <a:gd fmla="*/ 233710 w 1471018" name="connsiteX7"/>
                <a:gd fmla="*/ 762578 h 795676" name="connsiteY7"/>
                <a:gd fmla="*/ 227634 w 1471018" name="connsiteX8"/>
                <a:gd fmla="*/ 786883 h 795676" name="connsiteY8"/>
                <a:gd fmla="*/ 203329 w 1471018" name="connsiteX9"/>
                <a:gd fmla="*/ 780807 h 795676" name="connsiteY9"/>
                <a:gd fmla="*/ 209405 w 1471018" name="connsiteX10"/>
                <a:gd fmla="*/ 756502 h 795676" name="connsiteY10"/>
                <a:gd fmla="*/ 220419 w 1471018" name="connsiteX11"/>
                <a:gd fmla="*/ 753844 h 795676" name="connsiteY11"/>
                <a:gd fmla="*/ 25999 w 1471018" name="connsiteX12"/>
                <a:gd fmla="*/ 741691 h 795676" name="connsiteY12"/>
                <a:gd fmla="*/ 39290 w 1471018" name="connsiteX13"/>
                <a:gd fmla="*/ 750425 h 795676" name="connsiteY13"/>
                <a:gd fmla="*/ 33214 w 1471018" name="connsiteX14"/>
                <a:gd fmla="*/ 774730 h 795676" name="connsiteY14"/>
                <a:gd fmla="*/ 8909 w 1471018" name="connsiteX15"/>
                <a:gd fmla="*/ 768654 h 795676" name="connsiteY15"/>
                <a:gd fmla="*/ 14985 w 1471018" name="connsiteX16"/>
                <a:gd fmla="*/ 744349 h 795676" name="connsiteY16"/>
                <a:gd fmla="*/ 25999 w 1471018" name="connsiteX17"/>
                <a:gd fmla="*/ 741691 h 795676" name="connsiteY17"/>
                <a:gd fmla="*/ 329796 w 1471018" name="connsiteX18"/>
                <a:gd fmla="*/ 735615 h 795676" name="connsiteY18"/>
                <a:gd fmla="*/ 343088 w 1471018" name="connsiteX19"/>
                <a:gd fmla="*/ 744349 h 795676" name="connsiteY19"/>
                <a:gd fmla="*/ 337012 w 1471018" name="connsiteX20"/>
                <a:gd fmla="*/ 768654 h 795676" name="connsiteY20"/>
                <a:gd fmla="*/ 312707 w 1471018" name="connsiteX21"/>
                <a:gd fmla="*/ 762578 h 795676" name="connsiteY21"/>
                <a:gd fmla="*/ 318783 w 1471018" name="connsiteX22"/>
                <a:gd fmla="*/ 738273 h 795676" name="connsiteY22"/>
                <a:gd fmla="*/ 329796 w 1471018" name="connsiteX23"/>
                <a:gd fmla="*/ 735615 h 795676" name="connsiteY23"/>
                <a:gd fmla="*/ 442198 w 1471018" name="connsiteX24"/>
                <a:gd fmla="*/ 702197 h 795676" name="connsiteY24"/>
                <a:gd fmla="*/ 455488 w 1471018" name="connsiteX25"/>
                <a:gd fmla="*/ 710931 h 795676" name="connsiteY25"/>
                <a:gd fmla="*/ 449413 w 1471018" name="connsiteX26"/>
                <a:gd fmla="*/ 735236 h 795676" name="connsiteY26"/>
                <a:gd fmla="*/ 425110 w 1471018" name="connsiteX27"/>
                <a:gd fmla="*/ 729160 h 795676" name="connsiteY27"/>
                <a:gd fmla="*/ 431186 w 1471018" name="connsiteX28"/>
                <a:gd fmla="*/ 704855 h 795676" name="connsiteY28"/>
                <a:gd fmla="*/ 442198 w 1471018" name="connsiteX29"/>
                <a:gd fmla="*/ 702197 h 795676" name="connsiteY29"/>
                <a:gd fmla="*/ 542453 w 1471018" name="connsiteX30"/>
                <a:gd fmla="*/ 668778 h 795676" name="connsiteY30"/>
                <a:gd fmla="*/ 555745 w 1471018" name="connsiteX31"/>
                <a:gd fmla="*/ 677512 h 795676" name="connsiteY31"/>
                <a:gd fmla="*/ 549669 w 1471018" name="connsiteX32"/>
                <a:gd fmla="*/ 701817 h 795676" name="connsiteY32"/>
                <a:gd fmla="*/ 525364 w 1471018" name="connsiteX33"/>
                <a:gd fmla="*/ 695741 h 795676" name="connsiteY33"/>
                <a:gd fmla="*/ 531440 w 1471018" name="connsiteX34"/>
                <a:gd fmla="*/ 671436 h 795676" name="connsiteY34"/>
                <a:gd fmla="*/ 542453 w 1471018" name="connsiteX35"/>
                <a:gd fmla="*/ 668778 h 795676" name="connsiteY35"/>
                <a:gd fmla="*/ 132328 w 1471018" name="connsiteX36"/>
                <a:gd fmla="*/ 650549 h 795676" name="connsiteY36"/>
                <a:gd fmla="*/ 145620 w 1471018" name="connsiteX37"/>
                <a:gd fmla="*/ 659283 h 795676" name="connsiteY37"/>
                <a:gd fmla="*/ 139544 w 1471018" name="connsiteX38"/>
                <a:gd fmla="*/ 683588 h 795676" name="connsiteY38"/>
                <a:gd fmla="*/ 115239 w 1471018" name="connsiteX39"/>
                <a:gd fmla="*/ 677512 h 795676" name="connsiteY39"/>
                <a:gd fmla="*/ 121315 w 1471018" name="connsiteX40"/>
                <a:gd fmla="*/ 653207 h 795676" name="connsiteY40"/>
                <a:gd fmla="*/ 132328 w 1471018" name="connsiteX41"/>
                <a:gd fmla="*/ 650549 h 795676" name="connsiteY41"/>
                <a:gd fmla="*/ 642709 w 1471018" name="connsiteX42"/>
                <a:gd fmla="*/ 641435 h 795676" name="connsiteY42"/>
                <a:gd fmla="*/ 656001 w 1471018" name="connsiteX43"/>
                <a:gd fmla="*/ 650169 h 795676" name="connsiteY43"/>
                <a:gd fmla="*/ 649925 w 1471018" name="connsiteX44"/>
                <a:gd fmla="*/ 674474 h 795676" name="connsiteY44"/>
                <a:gd fmla="*/ 625620 w 1471018" name="connsiteX45"/>
                <a:gd fmla="*/ 668398 h 795676" name="connsiteY45"/>
                <a:gd fmla="*/ 631696 w 1471018" name="connsiteX46"/>
                <a:gd fmla="*/ 644093 h 795676" name="connsiteY46"/>
                <a:gd fmla="*/ 642709 w 1471018" name="connsiteX47"/>
                <a:gd fmla="*/ 641435 h 795676" name="connsiteY47"/>
                <a:gd fmla="*/ 235618 w 1471018" name="connsiteX48"/>
                <a:gd fmla="*/ 641435 h 795676" name="connsiteY48"/>
                <a:gd fmla="*/ 248910 w 1471018" name="connsiteX49"/>
                <a:gd fmla="*/ 650169 h 795676" name="connsiteY49"/>
                <a:gd fmla="*/ 242833 w 1471018" name="connsiteX50"/>
                <a:gd fmla="*/ 674474 h 795676" name="connsiteY50"/>
                <a:gd fmla="*/ 218529 w 1471018" name="connsiteX51"/>
                <a:gd fmla="*/ 668398 h 795676" name="connsiteY51"/>
                <a:gd fmla="*/ 224605 w 1471018" name="connsiteX52"/>
                <a:gd fmla="*/ 644093 h 795676" name="connsiteY52"/>
                <a:gd fmla="*/ 235618 w 1471018" name="connsiteX53"/>
                <a:gd fmla="*/ 641435 h 795676" name="connsiteY53"/>
                <a:gd fmla="*/ 338904 w 1471018" name="connsiteX54"/>
                <a:gd fmla="*/ 629283 h 795676" name="connsiteY54"/>
                <a:gd fmla="*/ 352196 w 1471018" name="connsiteX55"/>
                <a:gd fmla="*/ 638017 h 795676" name="connsiteY55"/>
                <a:gd fmla="*/ 346120 w 1471018" name="connsiteX56"/>
                <a:gd fmla="*/ 662322 h 795676" name="connsiteY56"/>
                <a:gd fmla="*/ 321815 w 1471018" name="connsiteX57"/>
                <a:gd fmla="*/ 656246 h 795676" name="connsiteY57"/>
                <a:gd fmla="*/ 327891 w 1471018" name="connsiteX58"/>
                <a:gd fmla="*/ 631941 h 795676" name="connsiteY58"/>
                <a:gd fmla="*/ 338904 w 1471018" name="connsiteX59"/>
                <a:gd fmla="*/ 629283 h 795676" name="connsiteY59"/>
                <a:gd fmla="*/ 32070 w 1471018" name="connsiteX60"/>
                <a:gd fmla="*/ 601940 h 795676" name="connsiteY60"/>
                <a:gd fmla="*/ 45361 w 1471018" name="connsiteX61"/>
                <a:gd fmla="*/ 610674 h 795676" name="connsiteY61"/>
                <a:gd fmla="*/ 39285 w 1471018" name="connsiteX62"/>
                <a:gd fmla="*/ 634979 h 795676" name="connsiteY62"/>
                <a:gd fmla="*/ 14981 w 1471018" name="connsiteX63"/>
                <a:gd fmla="*/ 628903 h 795676" name="connsiteY63"/>
                <a:gd fmla="*/ 21056 w 1471018" name="connsiteX64"/>
                <a:gd fmla="*/ 604598 h 795676" name="connsiteY64"/>
                <a:gd fmla="*/ 32070 w 1471018" name="connsiteX65"/>
                <a:gd fmla="*/ 601940 h 795676" name="connsiteY65"/>
                <a:gd fmla="*/ 752079 w 1471018" name="connsiteX66"/>
                <a:gd fmla="*/ 586750 h 795676" name="connsiteY66"/>
                <a:gd fmla="*/ 765371 w 1471018" name="connsiteX67"/>
                <a:gd fmla="*/ 595484 h 795676" name="connsiteY67"/>
                <a:gd fmla="*/ 759295 w 1471018" name="connsiteX68"/>
                <a:gd fmla="*/ 619789 h 795676" name="connsiteY68"/>
                <a:gd fmla="*/ 734990 w 1471018" name="connsiteX69"/>
                <a:gd fmla="*/ 613713 h 795676" name="connsiteY69"/>
                <a:gd fmla="*/ 741066 w 1471018" name="connsiteX70"/>
                <a:gd fmla="*/ 589408 h 795676" name="connsiteY70"/>
                <a:gd fmla="*/ 752079 w 1471018" name="connsiteX71"/>
                <a:gd fmla="*/ 586750 h 795676" name="connsiteY71"/>
                <a:gd fmla="*/ 436123 w 1471018" name="connsiteX72"/>
                <a:gd fmla="*/ 583712 h 795676" name="connsiteY72"/>
                <a:gd fmla="*/ 449413 w 1471018" name="connsiteX73"/>
                <a:gd fmla="*/ 592446 h 795676" name="connsiteY73"/>
                <a:gd fmla="*/ 443339 w 1471018" name="connsiteX74"/>
                <a:gd fmla="*/ 616751 h 795676" name="connsiteY74"/>
                <a:gd fmla="*/ 419039 w 1471018" name="connsiteX75"/>
                <a:gd fmla="*/ 610675 h 795676" name="connsiteY75"/>
                <a:gd fmla="*/ 425114 w 1471018" name="connsiteX76"/>
                <a:gd fmla="*/ 586370 h 795676" name="connsiteY76"/>
                <a:gd fmla="*/ 436123 w 1471018" name="connsiteX77"/>
                <a:gd fmla="*/ 583712 h 795676" name="connsiteY77"/>
                <a:gd fmla="*/ 548529 w 1471018" name="connsiteX78"/>
                <a:gd fmla="*/ 556370 h 795676" name="connsiteY78"/>
                <a:gd fmla="*/ 561821 w 1471018" name="connsiteX79"/>
                <a:gd fmla="*/ 565104 h 795676" name="connsiteY79"/>
                <a:gd fmla="*/ 555745 w 1471018" name="connsiteX80"/>
                <a:gd fmla="*/ 589409 h 795676" name="connsiteY80"/>
                <a:gd fmla="*/ 531440 w 1471018" name="connsiteX81"/>
                <a:gd fmla="*/ 583333 h 795676" name="connsiteY81"/>
                <a:gd fmla="*/ 537516 w 1471018" name="connsiteX82"/>
                <a:gd fmla="*/ 559028 h 795676" name="connsiteY82"/>
                <a:gd fmla="*/ 548529 w 1471018" name="connsiteX83"/>
                <a:gd fmla="*/ 556370 h 795676" name="connsiteY83"/>
                <a:gd fmla="*/ 852335 w 1471018" name="connsiteX84"/>
                <a:gd fmla="*/ 550293 h 795676" name="connsiteY84"/>
                <a:gd fmla="*/ 865627 w 1471018" name="connsiteX85"/>
                <a:gd fmla="*/ 559027 h 795676" name="connsiteY85"/>
                <a:gd fmla="*/ 859551 w 1471018" name="connsiteX86"/>
                <a:gd fmla="*/ 583332 h 795676" name="connsiteY86"/>
                <a:gd fmla="*/ 835246 w 1471018" name="connsiteX87"/>
                <a:gd fmla="*/ 577256 h 795676" name="connsiteY87"/>
                <a:gd fmla="*/ 841322 w 1471018" name="connsiteX88"/>
                <a:gd fmla="*/ 552951 h 795676" name="connsiteY88"/>
                <a:gd fmla="*/ 852335 w 1471018" name="connsiteX89"/>
                <a:gd fmla="*/ 550293 h 795676" name="connsiteY89"/>
                <a:gd fmla="*/ 667013 w 1471018" name="connsiteX90"/>
                <a:gd fmla="*/ 532065 h 795676" name="connsiteY90"/>
                <a:gd fmla="*/ 680305 w 1471018" name="connsiteX91"/>
                <a:gd fmla="*/ 540799 h 795676" name="connsiteY91"/>
                <a:gd fmla="*/ 674229 w 1471018" name="connsiteX92"/>
                <a:gd fmla="*/ 565104 h 795676" name="connsiteY92"/>
                <a:gd fmla="*/ 649924 w 1471018" name="connsiteX93"/>
                <a:gd fmla="*/ 559028 h 795676" name="connsiteY93"/>
                <a:gd fmla="*/ 656000 w 1471018" name="connsiteX94"/>
                <a:gd fmla="*/ 534723 h 795676" name="connsiteY94"/>
                <a:gd fmla="*/ 667013 w 1471018" name="connsiteX95"/>
                <a:gd fmla="*/ 532065 h 795676" name="connsiteY95"/>
                <a:gd fmla="*/ 126251 w 1471018" name="connsiteX96"/>
                <a:gd fmla="*/ 532065 h 795676" name="connsiteY96"/>
                <a:gd fmla="*/ 139543 w 1471018" name="connsiteX97"/>
                <a:gd fmla="*/ 540799 h 795676" name="connsiteY97"/>
                <a:gd fmla="*/ 133467 w 1471018" name="connsiteX98"/>
                <a:gd fmla="*/ 565104 h 795676" name="connsiteY98"/>
                <a:gd fmla="*/ 109162 w 1471018" name="connsiteX99"/>
                <a:gd fmla="*/ 559028 h 795676" name="connsiteY99"/>
                <a:gd fmla="*/ 115238 w 1471018" name="connsiteX100"/>
                <a:gd fmla="*/ 534723 h 795676" name="connsiteY100"/>
                <a:gd fmla="*/ 126251 w 1471018" name="connsiteX101"/>
                <a:gd fmla="*/ 532065 h 795676" name="connsiteY101"/>
                <a:gd fmla="*/ 226503 w 1471018" name="connsiteX102"/>
                <a:gd fmla="*/ 529027 h 795676" name="connsiteY102"/>
                <a:gd fmla="*/ 239794 w 1471018" name="connsiteX103"/>
                <a:gd fmla="*/ 537761 h 795676" name="connsiteY103"/>
                <a:gd fmla="*/ 233718 w 1471018" name="connsiteX104"/>
                <a:gd fmla="*/ 562066 h 795676" name="connsiteY104"/>
                <a:gd fmla="*/ 209414 w 1471018" name="connsiteX105"/>
                <a:gd fmla="*/ 555990 h 795676" name="connsiteY105"/>
                <a:gd fmla="*/ 215490 w 1471018" name="connsiteX106"/>
                <a:gd fmla="*/ 531685 h 795676" name="connsiteY106"/>
                <a:gd fmla="*/ 226503 w 1471018" name="connsiteX107"/>
                <a:gd fmla="*/ 529027 h 795676" name="connsiteY107"/>
                <a:gd fmla="*/ 332836 w 1471018" name="connsiteX108"/>
                <a:gd fmla="*/ 519913 h 795676" name="connsiteY108"/>
                <a:gd fmla="*/ 346128 w 1471018" name="connsiteX109"/>
                <a:gd fmla="*/ 528647 h 795676" name="connsiteY109"/>
                <a:gd fmla="*/ 340052 w 1471018" name="connsiteX110"/>
                <a:gd fmla="*/ 552952 h 795676" name="connsiteY110"/>
                <a:gd fmla="*/ 315748 w 1471018" name="connsiteX111"/>
                <a:gd fmla="*/ 546876 h 795676" name="connsiteY111"/>
                <a:gd fmla="*/ 321823 w 1471018" name="connsiteX112"/>
                <a:gd fmla="*/ 522571 h 795676" name="connsiteY112"/>
                <a:gd fmla="*/ 332836 w 1471018" name="connsiteX113"/>
                <a:gd fmla="*/ 519913 h 795676" name="connsiteY113"/>
                <a:gd fmla="*/ 7768 w 1471018" name="connsiteX114"/>
                <a:gd fmla="*/ 507761 h 795676" name="connsiteY114"/>
                <a:gd fmla="*/ 21060 w 1471018" name="connsiteX115"/>
                <a:gd fmla="*/ 516495 h 795676" name="connsiteY115"/>
                <a:gd fmla="*/ 14984 w 1471018" name="connsiteX116"/>
                <a:gd fmla="*/ 540800 h 795676" name="connsiteY116"/>
                <a:gd fmla="*/ 2831 w 1471018" name="connsiteX117"/>
                <a:gd fmla="*/ 543458 h 795676" name="connsiteY117"/>
                <a:gd fmla="*/ 0 w 1471018" name="connsiteX118"/>
                <a:gd fmla="*/ 541423 h 795676" name="connsiteY118"/>
                <a:gd fmla="*/ 0 w 1471018" name="connsiteX119"/>
                <a:gd fmla="*/ 509636 h 795676" name="connsiteY119"/>
                <a:gd fmla="*/ 946515 w 1471018" name="connsiteX120"/>
                <a:gd fmla="*/ 486494 h 795676" name="connsiteY120"/>
                <a:gd fmla="*/ 959807 w 1471018" name="connsiteX121"/>
                <a:gd fmla="*/ 495228 h 795676" name="connsiteY121"/>
                <a:gd fmla="*/ 953731 w 1471018" name="connsiteX122"/>
                <a:gd fmla="*/ 519533 h 795676" name="connsiteY122"/>
                <a:gd fmla="*/ 929426 w 1471018" name="connsiteX123"/>
                <a:gd fmla="*/ 513457 h 795676" name="connsiteY123"/>
                <a:gd fmla="*/ 935502 w 1471018" name="connsiteX124"/>
                <a:gd fmla="*/ 489152 h 795676" name="connsiteY124"/>
                <a:gd fmla="*/ 946515 w 1471018" name="connsiteX125"/>
                <a:gd fmla="*/ 486494 h 795676" name="connsiteY125"/>
                <a:gd fmla="*/ 457386 w 1471018" name="connsiteX126"/>
                <a:gd fmla="*/ 483456 h 795676" name="connsiteY126"/>
                <a:gd fmla="*/ 470679 w 1471018" name="connsiteX127"/>
                <a:gd fmla="*/ 492190 h 795676" name="connsiteY127"/>
                <a:gd fmla="*/ 464601 w 1471018" name="connsiteX128"/>
                <a:gd fmla="*/ 516495 h 795676" name="connsiteY128"/>
                <a:gd fmla="*/ 440300 w 1471018" name="connsiteX129"/>
                <a:gd fmla="*/ 510419 h 795676" name="connsiteY129"/>
                <a:gd fmla="*/ 446374 w 1471018" name="connsiteX130"/>
                <a:gd fmla="*/ 486114 h 795676" name="connsiteY130"/>
                <a:gd fmla="*/ 457386 w 1471018" name="connsiteX131"/>
                <a:gd fmla="*/ 483456 h 795676" name="connsiteY131"/>
                <a:gd fmla="*/ 821954 w 1471018" name="connsiteX132"/>
                <a:gd fmla="*/ 456114 h 795676" name="connsiteY132"/>
                <a:gd fmla="*/ 835246 w 1471018" name="connsiteX133"/>
                <a:gd fmla="*/ 464848 h 795676" name="connsiteY133"/>
                <a:gd fmla="*/ 829170 w 1471018" name="connsiteX134"/>
                <a:gd fmla="*/ 489153 h 795676" name="connsiteY134"/>
                <a:gd fmla="*/ 804865 w 1471018" name="connsiteX135"/>
                <a:gd fmla="*/ 483077 h 795676" name="connsiteY135"/>
                <a:gd fmla="*/ 810941 w 1471018" name="connsiteX136"/>
                <a:gd fmla="*/ 458772 h 795676" name="connsiteY136"/>
                <a:gd fmla="*/ 821954 w 1471018" name="connsiteX137"/>
                <a:gd fmla="*/ 456114 h 795676" name="connsiteY137"/>
                <a:gd fmla="*/ 584986 w 1471018" name="connsiteX138"/>
                <a:gd fmla="*/ 456114 h 795676" name="connsiteY138"/>
                <a:gd fmla="*/ 598278 w 1471018" name="connsiteX139"/>
                <a:gd fmla="*/ 464848 h 795676" name="connsiteY139"/>
                <a:gd fmla="*/ 592202 w 1471018" name="connsiteX140"/>
                <a:gd fmla="*/ 489153 h 795676" name="connsiteY140"/>
                <a:gd fmla="*/ 567897 w 1471018" name="connsiteX141"/>
                <a:gd fmla="*/ 483077 h 795676" name="connsiteY141"/>
                <a:gd fmla="*/ 573973 w 1471018" name="connsiteX142"/>
                <a:gd fmla="*/ 458772 h 795676" name="connsiteY142"/>
                <a:gd fmla="*/ 584986 w 1471018" name="connsiteX143"/>
                <a:gd fmla="*/ 456114 h 795676" name="connsiteY143"/>
                <a:gd fmla="*/ 718660 w 1471018" name="connsiteX144"/>
                <a:gd fmla="*/ 443961 h 795676" name="connsiteY144"/>
                <a:gd fmla="*/ 731952 w 1471018" name="connsiteX145"/>
                <a:gd fmla="*/ 452695 h 795676" name="connsiteY145"/>
                <a:gd fmla="*/ 725876 w 1471018" name="connsiteX146"/>
                <a:gd fmla="*/ 477000 h 795676" name="connsiteY146"/>
                <a:gd fmla="*/ 701571 w 1471018" name="connsiteX147"/>
                <a:gd fmla="*/ 470924 h 795676" name="connsiteY147"/>
                <a:gd fmla="*/ 707647 w 1471018" name="connsiteX148"/>
                <a:gd fmla="*/ 446619 h 795676" name="connsiteY148"/>
                <a:gd fmla="*/ 718660 w 1471018" name="connsiteX149"/>
                <a:gd fmla="*/ 443961 h 795676" name="connsiteY149"/>
                <a:gd fmla="*/ 1016390 w 1471018" name="connsiteX150"/>
                <a:gd fmla="*/ 425733 h 795676" name="connsiteY150"/>
                <a:gd fmla="*/ 1029681 w 1471018" name="connsiteX151"/>
                <a:gd fmla="*/ 434467 h 795676" name="connsiteY151"/>
                <a:gd fmla="*/ 1023605 w 1471018" name="connsiteX152"/>
                <a:gd fmla="*/ 458772 h 795676" name="connsiteY152"/>
                <a:gd fmla="*/ 999301 w 1471018" name="connsiteX153"/>
                <a:gd fmla="*/ 452696 h 795676" name="connsiteY153"/>
                <a:gd fmla="*/ 1005377 w 1471018" name="connsiteX154"/>
                <a:gd fmla="*/ 428391 h 795676" name="connsiteY154"/>
                <a:gd fmla="*/ 1016390 w 1471018" name="connsiteX155"/>
                <a:gd fmla="*/ 425733 h 795676" name="connsiteY155"/>
                <a:gd fmla="*/ 250806 w 1471018" name="connsiteX156"/>
                <a:gd fmla="*/ 416619 h 795676" name="connsiteY156"/>
                <a:gd fmla="*/ 264098 w 1471018" name="connsiteX157"/>
                <a:gd fmla="*/ 425353 h 795676" name="connsiteY157"/>
                <a:gd fmla="*/ 258022 w 1471018" name="connsiteX158"/>
                <a:gd fmla="*/ 449658 h 795676" name="connsiteY158"/>
                <a:gd fmla="*/ 233717 w 1471018" name="connsiteX159"/>
                <a:gd fmla="*/ 443582 h 795676" name="connsiteY159"/>
                <a:gd fmla="*/ 239793 w 1471018" name="connsiteX160"/>
                <a:gd fmla="*/ 419277 h 795676" name="connsiteY160"/>
                <a:gd fmla="*/ 250806 w 1471018" name="connsiteX161"/>
                <a:gd fmla="*/ 416619 h 795676" name="connsiteY161"/>
                <a:gd fmla="*/ 144467 w 1471018" name="connsiteX162"/>
                <a:gd fmla="*/ 416619 h 795676" name="connsiteY162"/>
                <a:gd fmla="*/ 157759 w 1471018" name="connsiteX163"/>
                <a:gd fmla="*/ 425353 h 795676" name="connsiteY163"/>
                <a:gd fmla="*/ 151683 w 1471018" name="connsiteX164"/>
                <a:gd fmla="*/ 449658 h 795676" name="connsiteY164"/>
                <a:gd fmla="*/ 127378 w 1471018" name="connsiteX165"/>
                <a:gd fmla="*/ 443582 h 795676" name="connsiteY165"/>
                <a:gd fmla="*/ 133454 w 1471018" name="connsiteX166"/>
                <a:gd fmla="*/ 419277 h 795676" name="connsiteY166"/>
                <a:gd fmla="*/ 144467 w 1471018" name="connsiteX167"/>
                <a:gd fmla="*/ 416619 h 795676" name="connsiteY167"/>
                <a:gd fmla="*/ 29033 w 1471018" name="connsiteX168"/>
                <a:gd fmla="*/ 416619 h 795676" name="connsiteY168"/>
                <a:gd fmla="*/ 42324 w 1471018" name="connsiteX169"/>
                <a:gd fmla="*/ 425353 h 795676" name="connsiteY169"/>
                <a:gd fmla="*/ 36248 w 1471018" name="connsiteX170"/>
                <a:gd fmla="*/ 449658 h 795676" name="connsiteY170"/>
                <a:gd fmla="*/ 11944 w 1471018" name="connsiteX171"/>
                <a:gd fmla="*/ 443582 h 795676" name="connsiteY171"/>
                <a:gd fmla="*/ 18020 w 1471018" name="connsiteX172"/>
                <a:gd fmla="*/ 419277 h 795676" name="connsiteY172"/>
                <a:gd fmla="*/ 29033 w 1471018" name="connsiteX173"/>
                <a:gd fmla="*/ 416619 h 795676" name="connsiteY173"/>
                <a:gd fmla="*/ 360172 w 1471018" name="connsiteX174"/>
                <a:gd fmla="*/ 410543 h 795676" name="connsiteY174"/>
                <a:gd fmla="*/ 373464 w 1471018" name="connsiteX175"/>
                <a:gd fmla="*/ 419277 h 795676" name="connsiteY175"/>
                <a:gd fmla="*/ 367388 w 1471018" name="connsiteX176"/>
                <a:gd fmla="*/ 443582 h 795676" name="connsiteY176"/>
                <a:gd fmla="*/ 343083 w 1471018" name="connsiteX177"/>
                <a:gd fmla="*/ 437506 h 795676" name="connsiteY177"/>
                <a:gd fmla="*/ 349159 w 1471018" name="connsiteX178"/>
                <a:gd fmla="*/ 413201 h 795676" name="connsiteY178"/>
                <a:gd fmla="*/ 360172 w 1471018" name="connsiteX179"/>
                <a:gd fmla="*/ 410543 h 795676" name="connsiteY179"/>
                <a:gd fmla="*/ 1110570 w 1471018" name="connsiteX180"/>
                <a:gd fmla="*/ 389276 h 795676" name="connsiteY180"/>
                <a:gd fmla="*/ 1123862 w 1471018" name="connsiteX181"/>
                <a:gd fmla="*/ 398010 h 795676" name="connsiteY181"/>
                <a:gd fmla="*/ 1117786 w 1471018" name="connsiteX182"/>
                <a:gd fmla="*/ 422315 h 795676" name="connsiteY182"/>
                <a:gd fmla="*/ 1093481 w 1471018" name="connsiteX183"/>
                <a:gd fmla="*/ 416239 h 795676" name="connsiteY183"/>
                <a:gd fmla="*/ 1099557 w 1471018" name="connsiteX184"/>
                <a:gd fmla="*/ 391934 h 795676" name="connsiteY184"/>
                <a:gd fmla="*/ 1110570 w 1471018" name="connsiteX185"/>
                <a:gd fmla="*/ 389276 h 795676" name="connsiteY185"/>
                <a:gd fmla="*/ 490806 w 1471018" name="connsiteX186"/>
                <a:gd fmla="*/ 383200 h 795676" name="connsiteY186"/>
                <a:gd fmla="*/ 504098 w 1471018" name="connsiteX187"/>
                <a:gd fmla="*/ 391934 h 795676" name="connsiteY187"/>
                <a:gd fmla="*/ 498022 w 1471018" name="connsiteX188"/>
                <a:gd fmla="*/ 416239 h 795676" name="connsiteY188"/>
                <a:gd fmla="*/ 473717 w 1471018" name="connsiteX189"/>
                <a:gd fmla="*/ 410163 h 795676" name="connsiteY189"/>
                <a:gd fmla="*/ 479793 w 1471018" name="connsiteX190"/>
                <a:gd fmla="*/ 385858 h 795676" name="connsiteY190"/>
                <a:gd fmla="*/ 490806 w 1471018" name="connsiteX191"/>
                <a:gd fmla="*/ 383200 h 795676" name="connsiteY191"/>
                <a:gd fmla="*/ 900944 w 1471018" name="connsiteX192"/>
                <a:gd fmla="*/ 380162 h 795676" name="connsiteY192"/>
                <a:gd fmla="*/ 914236 w 1471018" name="connsiteX193"/>
                <a:gd fmla="*/ 388896 h 795676" name="connsiteY193"/>
                <a:gd fmla="*/ 908160 w 1471018" name="connsiteX194"/>
                <a:gd fmla="*/ 413201 h 795676" name="connsiteY194"/>
                <a:gd fmla="*/ 883855 w 1471018" name="connsiteX195"/>
                <a:gd fmla="*/ 407125 h 795676" name="connsiteY195"/>
                <a:gd fmla="*/ 889931 w 1471018" name="connsiteX196"/>
                <a:gd fmla="*/ 382820 h 795676" name="connsiteY196"/>
                <a:gd fmla="*/ 900944 w 1471018" name="connsiteX197"/>
                <a:gd fmla="*/ 380162 h 795676" name="connsiteY197"/>
                <a:gd fmla="*/ 618404 w 1471018" name="connsiteX198"/>
                <a:gd fmla="*/ 361934 h 795676" name="connsiteY198"/>
                <a:gd fmla="*/ 631696 w 1471018" name="connsiteX199"/>
                <a:gd fmla="*/ 370668 h 795676" name="connsiteY199"/>
                <a:gd fmla="*/ 625620 w 1471018" name="connsiteX200"/>
                <a:gd fmla="*/ 394973 h 795676" name="connsiteY200"/>
                <a:gd fmla="*/ 601315 w 1471018" name="connsiteX201"/>
                <a:gd fmla="*/ 388897 h 795676" name="connsiteY201"/>
                <a:gd fmla="*/ 607391 w 1471018" name="connsiteX202"/>
                <a:gd fmla="*/ 364592 h 795676" name="connsiteY202"/>
                <a:gd fmla="*/ 618404 w 1471018" name="connsiteX203"/>
                <a:gd fmla="*/ 361934 h 795676" name="connsiteY203"/>
                <a:gd fmla="*/ 749041 w 1471018" name="connsiteX204"/>
                <a:gd fmla="*/ 355858 h 795676" name="connsiteY204"/>
                <a:gd fmla="*/ 762333 w 1471018" name="connsiteX205"/>
                <a:gd fmla="*/ 364592 h 795676" name="connsiteY205"/>
                <a:gd fmla="*/ 756257 w 1471018" name="connsiteX206"/>
                <a:gd fmla="*/ 388897 h 795676" name="connsiteY206"/>
                <a:gd fmla="*/ 731952 w 1471018" name="connsiteX207"/>
                <a:gd fmla="*/ 382821 h 795676" name="connsiteY207"/>
                <a:gd fmla="*/ 738028 w 1471018" name="connsiteX208"/>
                <a:gd fmla="*/ 358516 h 795676" name="connsiteY208"/>
                <a:gd fmla="*/ 749041 w 1471018" name="connsiteX209"/>
                <a:gd fmla="*/ 355858 h 795676" name="connsiteY209"/>
                <a:gd fmla="*/ 10801 w 1471018" name="connsiteX210"/>
                <a:gd fmla="*/ 334591 h 795676" name="connsiteY210"/>
                <a:gd fmla="*/ 24093 w 1471018" name="connsiteX211"/>
                <a:gd fmla="*/ 343325 h 795676" name="connsiteY211"/>
                <a:gd fmla="*/ 18017 w 1471018" name="connsiteX212"/>
                <a:gd fmla="*/ 367630 h 795676" name="connsiteY212"/>
                <a:gd fmla="*/ 5865 w 1471018" name="connsiteX213"/>
                <a:gd fmla="*/ 370288 h 795676" name="connsiteY213"/>
                <a:gd fmla="*/ 0 w 1471018" name="connsiteX214"/>
                <a:gd fmla="*/ 366073 h 795676" name="connsiteY214"/>
                <a:gd fmla="*/ 0 w 1471018" name="connsiteX215"/>
                <a:gd fmla="*/ 337198 h 795676" name="connsiteY215"/>
                <a:gd fmla="*/ 1213864 w 1471018" name="connsiteX216"/>
                <a:gd fmla="*/ 313325 h 795676" name="connsiteY216"/>
                <a:gd fmla="*/ 1227156 w 1471018" name="connsiteX217"/>
                <a:gd fmla="*/ 322059 h 795676" name="connsiteY217"/>
                <a:gd fmla="*/ 1221080 w 1471018" name="connsiteX218"/>
                <a:gd fmla="*/ 346364 h 795676" name="connsiteY218"/>
                <a:gd fmla="*/ 1196775 w 1471018" name="connsiteX219"/>
                <a:gd fmla="*/ 340288 h 795676" name="connsiteY219"/>
                <a:gd fmla="*/ 1202851 w 1471018" name="connsiteX220"/>
                <a:gd fmla="*/ 315983 h 795676" name="connsiteY220"/>
                <a:gd fmla="*/ 1213864 w 1471018" name="connsiteX221"/>
                <a:gd fmla="*/ 313325 h 795676" name="connsiteY221"/>
                <a:gd fmla="*/ 211313 w 1471018" name="connsiteX222"/>
                <a:gd fmla="*/ 313325 h 795676" name="connsiteY222"/>
                <a:gd fmla="*/ 224605 w 1471018" name="connsiteX223"/>
                <a:gd fmla="*/ 322059 h 795676" name="connsiteY223"/>
                <a:gd fmla="*/ 218529 w 1471018" name="connsiteX224"/>
                <a:gd fmla="*/ 346364 h 795676" name="connsiteY224"/>
                <a:gd fmla="*/ 194224 w 1471018" name="connsiteX225"/>
                <a:gd fmla="*/ 340288 h 795676" name="connsiteY225"/>
                <a:gd fmla="*/ 200300 w 1471018" name="connsiteX226"/>
                <a:gd fmla="*/ 315983 h 795676" name="connsiteY226"/>
                <a:gd fmla="*/ 211313 w 1471018" name="connsiteX227"/>
                <a:gd fmla="*/ 313325 h 795676" name="connsiteY227"/>
                <a:gd fmla="*/ 314600 w 1471018" name="connsiteX228"/>
                <a:gd fmla="*/ 301172 h 795676" name="connsiteY228"/>
                <a:gd fmla="*/ 327892 w 1471018" name="connsiteX229"/>
                <a:gd fmla="*/ 309906 h 795676" name="connsiteY229"/>
                <a:gd fmla="*/ 321816 w 1471018" name="connsiteX230"/>
                <a:gd fmla="*/ 334211 h 795676" name="connsiteY230"/>
                <a:gd fmla="*/ 297511 w 1471018" name="connsiteX231"/>
                <a:gd fmla="*/ 328135 h 795676" name="connsiteY231"/>
                <a:gd fmla="*/ 303587 w 1471018" name="connsiteX232"/>
                <a:gd fmla="*/ 303830 h 795676" name="connsiteY232"/>
                <a:gd fmla="*/ 314600 w 1471018" name="connsiteX233"/>
                <a:gd fmla="*/ 301172 h 795676" name="connsiteY233"/>
                <a:gd fmla="*/ 982972 w 1471018" name="connsiteX234"/>
                <a:gd fmla="*/ 298134 h 795676" name="connsiteY234"/>
                <a:gd fmla="*/ 996264 w 1471018" name="connsiteX235"/>
                <a:gd fmla="*/ 306868 h 795676" name="connsiteY235"/>
                <a:gd fmla="*/ 990188 w 1471018" name="connsiteX236"/>
                <a:gd fmla="*/ 331173 h 795676" name="connsiteY236"/>
                <a:gd fmla="*/ 965883 w 1471018" name="connsiteX237"/>
                <a:gd fmla="*/ 325097 h 795676" name="connsiteY237"/>
                <a:gd fmla="*/ 971959 w 1471018" name="connsiteX238"/>
                <a:gd fmla="*/ 300792 h 795676" name="connsiteY238"/>
                <a:gd fmla="*/ 982972 w 1471018" name="connsiteX239"/>
                <a:gd fmla="*/ 298134 h 795676" name="connsiteY239"/>
                <a:gd fmla="*/ 417898 w 1471018" name="connsiteX240"/>
                <a:gd fmla="*/ 298134 h 795676" name="connsiteY240"/>
                <a:gd fmla="*/ 431187 w 1471018" name="connsiteX241"/>
                <a:gd fmla="*/ 306868 h 795676" name="connsiteY241"/>
                <a:gd fmla="*/ 425112 w 1471018" name="connsiteX242"/>
                <a:gd fmla="*/ 331173 h 795676" name="connsiteY242"/>
                <a:gd fmla="*/ 400806 w 1471018" name="connsiteX243"/>
                <a:gd fmla="*/ 325097 h 795676" name="connsiteY243"/>
                <a:gd fmla="*/ 406884 w 1471018" name="connsiteX244"/>
                <a:gd fmla="*/ 300792 h 795676" name="connsiteY244"/>
                <a:gd fmla="*/ 417898 w 1471018" name="connsiteX245"/>
                <a:gd fmla="*/ 298134 h 795676" name="connsiteY245"/>
                <a:gd fmla="*/ 858411 w 1471018" name="connsiteX246"/>
                <a:gd fmla="*/ 295096 h 795676" name="connsiteY246"/>
                <a:gd fmla="*/ 871703 w 1471018" name="connsiteX247"/>
                <a:gd fmla="*/ 303830 h 795676" name="connsiteY247"/>
                <a:gd fmla="*/ 865627 w 1471018" name="connsiteX248"/>
                <a:gd fmla="*/ 328135 h 795676" name="connsiteY248"/>
                <a:gd fmla="*/ 841322 w 1471018" name="connsiteX249"/>
                <a:gd fmla="*/ 322059 h 795676" name="connsiteY249"/>
                <a:gd fmla="*/ 847398 w 1471018" name="connsiteX250"/>
                <a:gd fmla="*/ 297754 h 795676" name="connsiteY250"/>
                <a:gd fmla="*/ 858411 w 1471018" name="connsiteX251"/>
                <a:gd fmla="*/ 295096 h 795676" name="connsiteY251"/>
                <a:gd fmla="*/ 1095380 w 1471018" name="connsiteX252"/>
                <a:gd fmla="*/ 292058 h 795676" name="connsiteY252"/>
                <a:gd fmla="*/ 1108672 w 1471018" name="connsiteX253"/>
                <a:gd fmla="*/ 300792 h 795676" name="connsiteY253"/>
                <a:gd fmla="*/ 1102596 w 1471018" name="connsiteX254"/>
                <a:gd fmla="*/ 325097 h 795676" name="connsiteY254"/>
                <a:gd fmla="*/ 1078291 w 1471018" name="connsiteX255"/>
                <a:gd fmla="*/ 319021 h 795676" name="connsiteY255"/>
                <a:gd fmla="*/ 1084367 w 1471018" name="connsiteX256"/>
                <a:gd fmla="*/ 294716 h 795676" name="connsiteY256"/>
                <a:gd fmla="*/ 1095380 w 1471018" name="connsiteX257"/>
                <a:gd fmla="*/ 292058 h 795676" name="connsiteY257"/>
                <a:gd fmla="*/ 108024 w 1471018" name="connsiteX258"/>
                <a:gd fmla="*/ 289020 h 795676" name="connsiteY258"/>
                <a:gd fmla="*/ 121316 w 1471018" name="connsiteX259"/>
                <a:gd fmla="*/ 297754 h 795676" name="connsiteY259"/>
                <a:gd fmla="*/ 115240 w 1471018" name="connsiteX260"/>
                <a:gd fmla="*/ 322059 h 795676" name="connsiteY260"/>
                <a:gd fmla="*/ 90935 w 1471018" name="connsiteX261"/>
                <a:gd fmla="*/ 315983 h 795676" name="connsiteY261"/>
                <a:gd fmla="*/ 97011 w 1471018" name="connsiteX262"/>
                <a:gd fmla="*/ 291678 h 795676" name="connsiteY262"/>
                <a:gd fmla="*/ 108024 w 1471018" name="connsiteX263"/>
                <a:gd fmla="*/ 289020 h 795676" name="connsiteY263"/>
                <a:gd fmla="*/ 533338 w 1471018" name="connsiteX264"/>
                <a:gd fmla="*/ 270792 h 795676" name="connsiteY264"/>
                <a:gd fmla="*/ 546630 w 1471018" name="connsiteX265"/>
                <a:gd fmla="*/ 279526 h 795676" name="connsiteY265"/>
                <a:gd fmla="*/ 540554 w 1471018" name="connsiteX266"/>
                <a:gd fmla="*/ 303831 h 795676" name="connsiteY266"/>
                <a:gd fmla="*/ 516251 w 1471018" name="connsiteX267"/>
                <a:gd fmla="*/ 297755 h 795676" name="connsiteY267"/>
                <a:gd fmla="*/ 522328 w 1471018" name="connsiteX268"/>
                <a:gd fmla="*/ 273450 h 795676" name="connsiteY268"/>
                <a:gd fmla="*/ 533338 w 1471018" name="connsiteX269"/>
                <a:gd fmla="*/ 270792 h 795676" name="connsiteY269"/>
                <a:gd fmla="*/ 633594 w 1471018" name="connsiteX270"/>
                <a:gd fmla="*/ 261678 h 795676" name="connsiteY270"/>
                <a:gd fmla="*/ 646886 w 1471018" name="connsiteX271"/>
                <a:gd fmla="*/ 270412 h 795676" name="connsiteY271"/>
                <a:gd fmla="*/ 640810 w 1471018" name="connsiteX272"/>
                <a:gd fmla="*/ 294717 h 795676" name="connsiteY272"/>
                <a:gd fmla="*/ 616505 w 1471018" name="connsiteX273"/>
                <a:gd fmla="*/ 288641 h 795676" name="connsiteY273"/>
                <a:gd fmla="*/ 622581 w 1471018" name="connsiteX274"/>
                <a:gd fmla="*/ 264336 h 795676" name="connsiteY274"/>
                <a:gd fmla="*/ 633594 w 1471018" name="connsiteX275"/>
                <a:gd fmla="*/ 261678 h 795676" name="connsiteY275"/>
                <a:gd fmla="*/ 746003 w 1471018" name="connsiteX276"/>
                <a:gd fmla="*/ 258640 h 795676" name="connsiteY276"/>
                <a:gd fmla="*/ 759295 w 1471018" name="connsiteX277"/>
                <a:gd fmla="*/ 267374 h 795676" name="connsiteY277"/>
                <a:gd fmla="*/ 753219 w 1471018" name="connsiteX278"/>
                <a:gd fmla="*/ 291679 h 795676" name="connsiteY278"/>
                <a:gd fmla="*/ 728914 w 1471018" name="connsiteX279"/>
                <a:gd fmla="*/ 285603 h 795676" name="connsiteY279"/>
                <a:gd fmla="*/ 734990 w 1471018" name="connsiteX280"/>
                <a:gd fmla="*/ 261298 h 795676" name="connsiteY280"/>
                <a:gd fmla="*/ 746003 w 1471018" name="connsiteX281"/>
                <a:gd fmla="*/ 258640 h 795676" name="connsiteY281"/>
                <a:gd fmla="*/ 1301968 w 1471018" name="connsiteX282"/>
                <a:gd fmla="*/ 225221 h 795676" name="connsiteY282"/>
                <a:gd fmla="*/ 1315260 w 1471018" name="connsiteX283"/>
                <a:gd fmla="*/ 233955 h 795676" name="connsiteY283"/>
                <a:gd fmla="*/ 1309184 w 1471018" name="connsiteX284"/>
                <a:gd fmla="*/ 258260 h 795676" name="connsiteY284"/>
                <a:gd fmla="*/ 1284879 w 1471018" name="connsiteX285"/>
                <a:gd fmla="*/ 252184 h 795676" name="connsiteY285"/>
                <a:gd fmla="*/ 1290955 w 1471018" name="connsiteX286"/>
                <a:gd fmla="*/ 227879 h 795676" name="connsiteY286"/>
                <a:gd fmla="*/ 1301968 w 1471018" name="connsiteX287"/>
                <a:gd fmla="*/ 225221 h 795676" name="connsiteY287"/>
                <a:gd fmla="*/ 7756 w 1471018" name="connsiteX288"/>
                <a:gd fmla="*/ 225221 h 795676" name="connsiteY288"/>
                <a:gd fmla="*/ 21048 w 1471018" name="connsiteX289"/>
                <a:gd fmla="*/ 233955 h 795676" name="connsiteY289"/>
                <a:gd fmla="*/ 14972 w 1471018" name="connsiteX290"/>
                <a:gd fmla="*/ 258260 h 795676" name="connsiteY290"/>
                <a:gd fmla="*/ 2819 w 1471018" name="connsiteX291"/>
                <a:gd fmla="*/ 260918 h 795676" name="connsiteY291"/>
                <a:gd fmla="*/ 0 w 1471018" name="connsiteX292"/>
                <a:gd fmla="*/ 258892 h 795676" name="connsiteY292"/>
                <a:gd fmla="*/ 0 w 1471018" name="connsiteX293"/>
                <a:gd fmla="*/ 227093 h 795676" name="connsiteY293"/>
                <a:gd fmla="*/ 180938 w 1471018" name="connsiteX294"/>
                <a:gd fmla="*/ 210031 h 795676" name="connsiteY294"/>
                <a:gd fmla="*/ 194229 w 1471018" name="connsiteX295"/>
                <a:gd fmla="*/ 218765 h 795676" name="connsiteY295"/>
                <a:gd fmla="*/ 188153 w 1471018" name="connsiteX296"/>
                <a:gd fmla="*/ 243070 h 795676" name="connsiteY296"/>
                <a:gd fmla="*/ 163849 w 1471018" name="connsiteX297"/>
                <a:gd fmla="*/ 236994 h 795676" name="connsiteY297"/>
                <a:gd fmla="*/ 169925 w 1471018" name="connsiteX298"/>
                <a:gd fmla="*/ 212689 h 795676" name="connsiteY298"/>
                <a:gd fmla="*/ 180938 w 1471018" name="connsiteX299"/>
                <a:gd fmla="*/ 210031 h 795676" name="connsiteY299"/>
                <a:gd fmla="*/ 1183484 w 1471018" name="connsiteX300"/>
                <a:gd fmla="*/ 203954 h 795676" name="connsiteY300"/>
                <a:gd fmla="*/ 1196776 w 1471018" name="connsiteX301"/>
                <a:gd fmla="*/ 212688 h 795676" name="connsiteY301"/>
                <a:gd fmla="*/ 1190700 w 1471018" name="connsiteX302"/>
                <a:gd fmla="*/ 236993 h 795676" name="connsiteY302"/>
                <a:gd fmla="*/ 1166395 w 1471018" name="connsiteX303"/>
                <a:gd fmla="*/ 230917 h 795676" name="connsiteY303"/>
                <a:gd fmla="*/ 1172471 w 1471018" name="connsiteX304"/>
                <a:gd fmla="*/ 206612 h 795676" name="connsiteY304"/>
                <a:gd fmla="*/ 1183484 w 1471018" name="connsiteX305"/>
                <a:gd fmla="*/ 203954 h 795676" name="connsiteY305"/>
                <a:gd fmla="*/ 946515 w 1471018" name="connsiteX306"/>
                <a:gd fmla="*/ 197878 h 795676" name="connsiteY306"/>
                <a:gd fmla="*/ 959807 w 1471018" name="connsiteX307"/>
                <a:gd fmla="*/ 206612 h 795676" name="connsiteY307"/>
                <a:gd fmla="*/ 953731 w 1471018" name="connsiteX308"/>
                <a:gd fmla="*/ 230917 h 795676" name="connsiteY308"/>
                <a:gd fmla="*/ 929426 w 1471018" name="connsiteX309"/>
                <a:gd fmla="*/ 224841 h 795676" name="connsiteY309"/>
                <a:gd fmla="*/ 935502 w 1471018" name="connsiteX310"/>
                <a:gd fmla="*/ 200536 h 795676" name="connsiteY310"/>
                <a:gd fmla="*/ 946515 w 1471018" name="connsiteX311"/>
                <a:gd fmla="*/ 197878 h 795676" name="connsiteY311"/>
                <a:gd fmla="*/ 466501 w 1471018" name="connsiteX312"/>
                <a:gd fmla="*/ 197878 h 795676" name="connsiteY312"/>
                <a:gd fmla="*/ 479793 w 1471018" name="connsiteX313"/>
                <a:gd fmla="*/ 206612 h 795676" name="connsiteY313"/>
                <a:gd fmla="*/ 473717 w 1471018" name="connsiteX314"/>
                <a:gd fmla="*/ 230917 h 795676" name="connsiteY314"/>
                <a:gd fmla="*/ 449412 w 1471018" name="connsiteX315"/>
                <a:gd fmla="*/ 224841 h 795676" name="connsiteY315"/>
                <a:gd fmla="*/ 455486 w 1471018" name="connsiteX316"/>
                <a:gd fmla="*/ 200536 h 795676" name="connsiteY316"/>
                <a:gd fmla="*/ 466501 w 1471018" name="connsiteX317"/>
                <a:gd fmla="*/ 197878 h 795676" name="connsiteY317"/>
                <a:gd fmla="*/ 323717 w 1471018" name="connsiteX318"/>
                <a:gd fmla="*/ 197878 h 795676" name="connsiteY318"/>
                <a:gd fmla="*/ 337009 w 1471018" name="connsiteX319"/>
                <a:gd fmla="*/ 206612 h 795676" name="connsiteY319"/>
                <a:gd fmla="*/ 330933 w 1471018" name="connsiteX320"/>
                <a:gd fmla="*/ 230917 h 795676" name="connsiteY320"/>
                <a:gd fmla="*/ 306628 w 1471018" name="connsiteX321"/>
                <a:gd fmla="*/ 224841 h 795676" name="connsiteY321"/>
                <a:gd fmla="*/ 312704 w 1471018" name="connsiteX322"/>
                <a:gd fmla="*/ 200536 h 795676" name="connsiteY322"/>
                <a:gd fmla="*/ 323717 w 1471018" name="connsiteX323"/>
                <a:gd fmla="*/ 197878 h 795676" name="connsiteY323"/>
                <a:gd fmla="*/ 1074113 w 1471018" name="connsiteX324"/>
                <a:gd fmla="*/ 188764 h 795676" name="connsiteY324"/>
                <a:gd fmla="*/ 1087405 w 1471018" name="connsiteX325"/>
                <a:gd fmla="*/ 197498 h 795676" name="connsiteY325"/>
                <a:gd fmla="*/ 1081329 w 1471018" name="connsiteX326"/>
                <a:gd fmla="*/ 221803 h 795676" name="connsiteY326"/>
                <a:gd fmla="*/ 1057024 w 1471018" name="connsiteX327"/>
                <a:gd fmla="*/ 215727 h 795676" name="connsiteY327"/>
                <a:gd fmla="*/ 1063100 w 1471018" name="connsiteX328"/>
                <a:gd fmla="*/ 191422 h 795676" name="connsiteY328"/>
                <a:gd fmla="*/ 1074113 w 1471018" name="connsiteX329"/>
                <a:gd fmla="*/ 188764 h 795676" name="connsiteY329"/>
                <a:gd fmla="*/ 846259 w 1471018" name="connsiteX330"/>
                <a:gd fmla="*/ 188764 h 795676" name="connsiteY330"/>
                <a:gd fmla="*/ 859551 w 1471018" name="connsiteX331"/>
                <a:gd fmla="*/ 197498 h 795676" name="connsiteY331"/>
                <a:gd fmla="*/ 853475 w 1471018" name="connsiteX332"/>
                <a:gd fmla="*/ 221803 h 795676" name="connsiteY332"/>
                <a:gd fmla="*/ 829170 w 1471018" name="connsiteX333"/>
                <a:gd fmla="*/ 215727 h 795676" name="connsiteY333"/>
                <a:gd fmla="*/ 835246 w 1471018" name="connsiteX334"/>
                <a:gd fmla="*/ 191422 h 795676" name="connsiteY334"/>
                <a:gd fmla="*/ 846259 w 1471018" name="connsiteX335"/>
                <a:gd fmla="*/ 188764 h 795676" name="connsiteY335"/>
                <a:gd fmla="*/ 694356 w 1471018" name="connsiteX336"/>
                <a:gd fmla="*/ 164460 h 795676" name="connsiteY336"/>
                <a:gd fmla="*/ 707648 w 1471018" name="connsiteX337"/>
                <a:gd fmla="*/ 173194 h 795676" name="connsiteY337"/>
                <a:gd fmla="*/ 701572 w 1471018" name="connsiteX338"/>
                <a:gd fmla="*/ 197499 h 795676" name="connsiteY338"/>
                <a:gd fmla="*/ 677267 w 1471018" name="connsiteX339"/>
                <a:gd fmla="*/ 191423 h 795676" name="connsiteY339"/>
                <a:gd fmla="*/ 683343 w 1471018" name="connsiteX340"/>
                <a:gd fmla="*/ 167118 h 795676" name="connsiteY340"/>
                <a:gd fmla="*/ 694356 w 1471018" name="connsiteX341"/>
                <a:gd fmla="*/ 164460 h 795676" name="connsiteY341"/>
                <a:gd fmla="*/ 77635 w 1471018" name="connsiteX342"/>
                <a:gd fmla="*/ 152307 h 795676" name="connsiteY342"/>
                <a:gd fmla="*/ 90926 w 1471018" name="connsiteX343"/>
                <a:gd fmla="*/ 161041 h 795676" name="connsiteY343"/>
                <a:gd fmla="*/ 84851 w 1471018" name="connsiteX344"/>
                <a:gd fmla="*/ 185346 h 795676" name="connsiteY344"/>
                <a:gd fmla="*/ 60546 w 1471018" name="connsiteX345"/>
                <a:gd fmla="*/ 179270 h 795676" name="connsiteY345"/>
                <a:gd fmla="*/ 66622 w 1471018" name="connsiteX346"/>
                <a:gd fmla="*/ 154965 h 795676" name="connsiteY346"/>
                <a:gd fmla="*/ 77635 w 1471018" name="connsiteX347"/>
                <a:gd fmla="*/ 152307 h 795676" name="connsiteY347"/>
                <a:gd fmla="*/ 1377919 w 1471018" name="connsiteX348"/>
                <a:gd fmla="*/ 146231 h 795676" name="connsiteY348"/>
                <a:gd fmla="*/ 1391211 w 1471018" name="connsiteX349"/>
                <a:gd fmla="*/ 154965 h 795676" name="connsiteY349"/>
                <a:gd fmla="*/ 1385135 w 1471018" name="connsiteX350"/>
                <a:gd fmla="*/ 179270 h 795676" name="connsiteY350"/>
                <a:gd fmla="*/ 1360830 w 1471018" name="connsiteX351"/>
                <a:gd fmla="*/ 173194 h 795676" name="connsiteY351"/>
                <a:gd fmla="*/ 1366906 w 1471018" name="connsiteX352"/>
                <a:gd fmla="*/ 148889 h 795676" name="connsiteY352"/>
                <a:gd fmla="*/ 1377919 w 1471018" name="connsiteX353"/>
                <a:gd fmla="*/ 146231 h 795676" name="connsiteY353"/>
                <a:gd fmla="*/ 588024 w 1471018" name="connsiteX354"/>
                <a:gd fmla="*/ 143193 h 795676" name="connsiteY354"/>
                <a:gd fmla="*/ 601316 w 1471018" name="connsiteX355"/>
                <a:gd fmla="*/ 151927 h 795676" name="connsiteY355"/>
                <a:gd fmla="*/ 595240 w 1471018" name="connsiteX356"/>
                <a:gd fmla="*/ 176232 h 795676" name="connsiteY356"/>
                <a:gd fmla="*/ 570935 w 1471018" name="connsiteX357"/>
                <a:gd fmla="*/ 170156 h 795676" name="connsiteY357"/>
                <a:gd fmla="*/ 577011 w 1471018" name="connsiteX358"/>
                <a:gd fmla="*/ 145851 h 795676" name="connsiteY358"/>
                <a:gd fmla="*/ 588024 w 1471018" name="connsiteX359"/>
                <a:gd fmla="*/ 143193 h 795676" name="connsiteY359"/>
                <a:gd fmla="*/ 241687 w 1471018" name="connsiteX360"/>
                <a:gd fmla="*/ 128003 h 795676" name="connsiteY360"/>
                <a:gd fmla="*/ 254979 w 1471018" name="connsiteX361"/>
                <a:gd fmla="*/ 136737 h 795676" name="connsiteY361"/>
                <a:gd fmla="*/ 248903 w 1471018" name="connsiteX362"/>
                <a:gd fmla="*/ 161042 h 795676" name="connsiteY362"/>
                <a:gd fmla="*/ 224598 w 1471018" name="connsiteX363"/>
                <a:gd fmla="*/ 154966 h 795676" name="connsiteY363"/>
                <a:gd fmla="*/ 230674 w 1471018" name="connsiteX364"/>
                <a:gd fmla="*/ 130661 h 795676" name="connsiteY364"/>
                <a:gd fmla="*/ 241687 w 1471018" name="connsiteX365"/>
                <a:gd fmla="*/ 128003 h 795676" name="connsiteY365"/>
                <a:gd fmla="*/ 1259435 w 1471018" name="connsiteX366"/>
                <a:gd fmla="*/ 124965 h 795676" name="connsiteY366"/>
                <a:gd fmla="*/ 1272727 w 1471018" name="connsiteX367"/>
                <a:gd fmla="*/ 133699 h 795676" name="connsiteY367"/>
                <a:gd fmla="*/ 1266651 w 1471018" name="connsiteX368"/>
                <a:gd fmla="*/ 158004 h 795676" name="connsiteY368"/>
                <a:gd fmla="*/ 1242346 w 1471018" name="connsiteX369"/>
                <a:gd fmla="*/ 151928 h 795676" name="connsiteY369"/>
                <a:gd fmla="*/ 1248422 w 1471018" name="connsiteX370"/>
                <a:gd fmla="*/ 127623 h 795676" name="connsiteY370"/>
                <a:gd fmla="*/ 1259435 w 1471018" name="connsiteX371"/>
                <a:gd fmla="*/ 124965 h 795676" name="connsiteY371"/>
                <a:gd fmla="*/ 399672 w 1471018" name="connsiteX372"/>
                <a:gd fmla="*/ 118889 h 795676" name="connsiteY372"/>
                <a:gd fmla="*/ 412966 w 1471018" name="connsiteX373"/>
                <a:gd fmla="*/ 127623 h 795676" name="connsiteY373"/>
                <a:gd fmla="*/ 406890 w 1471018" name="connsiteX374"/>
                <a:gd fmla="*/ 151928 h 795676" name="connsiteY374"/>
                <a:gd fmla="*/ 382584 w 1471018" name="connsiteX375"/>
                <a:gd fmla="*/ 145852 h 795676" name="connsiteY375"/>
                <a:gd fmla="*/ 388658 w 1471018" name="connsiteX376"/>
                <a:gd fmla="*/ 121547 h 795676" name="connsiteY376"/>
                <a:gd fmla="*/ 399672 w 1471018" name="connsiteX377"/>
                <a:gd fmla="*/ 118889 h 795676" name="connsiteY377"/>
                <a:gd fmla="*/ 1004238 w 1471018" name="connsiteX378"/>
                <a:gd fmla="*/ 112813 h 795676" name="connsiteY378"/>
                <a:gd fmla="*/ 1017530 w 1471018" name="connsiteX379"/>
                <a:gd fmla="*/ 121547 h 795676" name="connsiteY379"/>
                <a:gd fmla="*/ 1011454 w 1471018" name="connsiteX380"/>
                <a:gd fmla="*/ 145852 h 795676" name="connsiteY380"/>
                <a:gd fmla="*/ 987149 w 1471018" name="connsiteX381"/>
                <a:gd fmla="*/ 139776 h 795676" name="connsiteY381"/>
                <a:gd fmla="*/ 993225 w 1471018" name="connsiteX382"/>
                <a:gd fmla="*/ 115471 h 795676" name="connsiteY382"/>
                <a:gd fmla="*/ 1004238 w 1471018" name="connsiteX383"/>
                <a:gd fmla="*/ 112813 h 795676" name="connsiteY383"/>
                <a:gd fmla="*/ 800688 w 1471018" name="connsiteX384"/>
                <a:gd fmla="*/ 97622 h 795676" name="connsiteY384"/>
                <a:gd fmla="*/ 813980 w 1471018" name="connsiteX385"/>
                <a:gd fmla="*/ 106356 h 795676" name="connsiteY385"/>
                <a:gd fmla="*/ 807904 w 1471018" name="connsiteX386"/>
                <a:gd fmla="*/ 130661 h 795676" name="connsiteY386"/>
                <a:gd fmla="*/ 783599 w 1471018" name="connsiteX387"/>
                <a:gd fmla="*/ 124585 h 795676" name="connsiteY387"/>
                <a:gd fmla="*/ 789675 w 1471018" name="connsiteX388"/>
                <a:gd fmla="*/ 100280 h 795676" name="connsiteY388"/>
                <a:gd fmla="*/ 800688 w 1471018" name="connsiteX389"/>
                <a:gd fmla="*/ 97622 h 795676" name="connsiteY389"/>
                <a:gd fmla="*/ 1128799 w 1471018" name="connsiteX390"/>
                <a:gd fmla="*/ 85470 h 795676" name="connsiteY390"/>
                <a:gd fmla="*/ 1142090 w 1471018" name="connsiteX391"/>
                <a:gd fmla="*/ 94204 h 795676" name="connsiteY391"/>
                <a:gd fmla="*/ 1136014 w 1471018" name="connsiteX392"/>
                <a:gd fmla="*/ 118509 h 795676" name="connsiteY392"/>
                <a:gd fmla="*/ 1111709 w 1471018" name="connsiteX393"/>
                <a:gd fmla="*/ 112433 h 795676" name="connsiteY393"/>
                <a:gd fmla="*/ 1117785 w 1471018" name="connsiteX394"/>
                <a:gd fmla="*/ 88128 h 795676" name="connsiteY394"/>
                <a:gd fmla="*/ 1128799 w 1471018" name="connsiteX395"/>
                <a:gd fmla="*/ 85470 h 795676" name="connsiteY395"/>
                <a:gd fmla="*/ 515112 w 1471018" name="connsiteX396"/>
                <a:gd fmla="*/ 85470 h 795676" name="connsiteY396"/>
                <a:gd fmla="*/ 528402 w 1471018" name="connsiteX397"/>
                <a:gd fmla="*/ 94204 h 795676" name="connsiteY397"/>
                <a:gd fmla="*/ 522328 w 1471018" name="connsiteX398"/>
                <a:gd fmla="*/ 118509 h 795676" name="connsiteY398"/>
                <a:gd fmla="*/ 498023 w 1471018" name="connsiteX399"/>
                <a:gd fmla="*/ 112433 h 795676" name="connsiteY399"/>
                <a:gd fmla="*/ 504099 w 1471018" name="connsiteX400"/>
                <a:gd fmla="*/ 88128 h 795676" name="connsiteY400"/>
                <a:gd fmla="*/ 515112 w 1471018" name="connsiteX401"/>
                <a:gd fmla="*/ 85470 h 795676" name="connsiteY401"/>
                <a:gd fmla="*/ 682203 w 1471018" name="connsiteX402"/>
                <a:gd fmla="*/ 73318 h 795676" name="connsiteY402"/>
                <a:gd fmla="*/ 695495 w 1471018" name="connsiteX403"/>
                <a:gd fmla="*/ 82052 h 795676" name="connsiteY403"/>
                <a:gd fmla="*/ 689419 w 1471018" name="connsiteX404"/>
                <a:gd fmla="*/ 106357 h 795676" name="connsiteY404"/>
                <a:gd fmla="*/ 665114 w 1471018" name="connsiteX405"/>
                <a:gd fmla="*/ 100281 h 795676" name="connsiteY405"/>
                <a:gd fmla="*/ 671190 w 1471018" name="connsiteX406"/>
                <a:gd fmla="*/ 75976 h 795676" name="connsiteY406"/>
                <a:gd fmla="*/ 682203 w 1471018" name="connsiteX407"/>
                <a:gd fmla="*/ 73318 h 795676" name="connsiteY407"/>
                <a:gd fmla="*/ 159669 w 1471018" name="connsiteX408"/>
                <a:gd fmla="*/ 67242 h 795676" name="connsiteY408"/>
                <a:gd fmla="*/ 172960 w 1471018" name="connsiteX409"/>
                <a:gd fmla="*/ 75976 h 795676" name="connsiteY409"/>
                <a:gd fmla="*/ 166884 w 1471018" name="connsiteX410"/>
                <a:gd fmla="*/ 100281 h 795676" name="connsiteY410"/>
                <a:gd fmla="*/ 142579 w 1471018" name="connsiteX411"/>
                <a:gd fmla="*/ 94205 h 795676" name="connsiteY411"/>
                <a:gd fmla="*/ 148655 w 1471018" name="connsiteX412"/>
                <a:gd fmla="*/ 69900 h 795676" name="connsiteY412"/>
                <a:gd fmla="*/ 159669 w 1471018" name="connsiteX413"/>
                <a:gd fmla="*/ 67242 h 795676" name="connsiteY413"/>
                <a:gd fmla="*/ 1453871 w 1471018" name="connsiteX414"/>
                <a:gd fmla="*/ 58127 h 795676" name="connsiteY414"/>
                <a:gd fmla="*/ 1467163 w 1471018" name="connsiteX415"/>
                <a:gd fmla="*/ 66861 h 795676" name="connsiteY415"/>
                <a:gd fmla="*/ 1461087 w 1471018" name="connsiteX416"/>
                <a:gd fmla="*/ 91166 h 795676" name="connsiteY416"/>
                <a:gd fmla="*/ 1436782 w 1471018" name="connsiteX417"/>
                <a:gd fmla="*/ 85090 h 795676" name="connsiteY417"/>
                <a:gd fmla="*/ 1442858 w 1471018" name="connsiteX418"/>
                <a:gd fmla="*/ 60785 h 795676" name="connsiteY418"/>
                <a:gd fmla="*/ 1453871 w 1471018" name="connsiteX419"/>
                <a:gd fmla="*/ 58127 h 795676" name="connsiteY419"/>
                <a:gd fmla="*/ 47254 w 1471018" name="connsiteX420"/>
                <a:gd fmla="*/ 58127 h 795676" name="connsiteY420"/>
                <a:gd fmla="*/ 60546 w 1471018" name="connsiteX421"/>
                <a:gd fmla="*/ 66861 h 795676" name="connsiteY421"/>
                <a:gd fmla="*/ 54470 w 1471018" name="connsiteX422"/>
                <a:gd fmla="*/ 91166 h 795676" name="connsiteY422"/>
                <a:gd fmla="*/ 30165 w 1471018" name="connsiteX423"/>
                <a:gd fmla="*/ 85090 h 795676" name="connsiteY423"/>
                <a:gd fmla="*/ 36241 w 1471018" name="connsiteX424"/>
                <a:gd fmla="*/ 60785 h 795676" name="connsiteY424"/>
                <a:gd fmla="*/ 47254 w 1471018" name="connsiteX425"/>
                <a:gd fmla="*/ 58127 h 795676" name="connsiteY425"/>
                <a:gd fmla="*/ 314611 w 1471018" name="connsiteX426"/>
                <a:gd fmla="*/ 55089 h 795676" name="connsiteY426"/>
                <a:gd fmla="*/ 327903 w 1471018" name="connsiteX427"/>
                <a:gd fmla="*/ 63823 h 795676" name="connsiteY427"/>
                <a:gd fmla="*/ 321827 w 1471018" name="connsiteX428"/>
                <a:gd fmla="*/ 88128 h 795676" name="connsiteY428"/>
                <a:gd fmla="*/ 297522 w 1471018" name="connsiteX429"/>
                <a:gd fmla="*/ 82052 h 795676" name="connsiteY429"/>
                <a:gd fmla="*/ 303598 w 1471018" name="connsiteX430"/>
                <a:gd fmla="*/ 57747 h 795676" name="connsiteY430"/>
                <a:gd fmla="*/ 314611 w 1471018" name="connsiteX431"/>
                <a:gd fmla="*/ 55089 h 795676" name="connsiteY431"/>
                <a:gd fmla="*/ 885754 w 1471018" name="connsiteX432"/>
                <a:gd fmla="*/ 52051 h 795676" name="connsiteY432"/>
                <a:gd fmla="*/ 899046 w 1471018" name="connsiteX433"/>
                <a:gd fmla="*/ 60785 h 795676" name="connsiteY433"/>
                <a:gd fmla="*/ 892970 w 1471018" name="connsiteX434"/>
                <a:gd fmla="*/ 85090 h 795676" name="connsiteY434"/>
                <a:gd fmla="*/ 868665 w 1471018" name="connsiteX435"/>
                <a:gd fmla="*/ 79014 h 795676" name="connsiteY435"/>
                <a:gd fmla="*/ 874741 w 1471018" name="connsiteX436"/>
                <a:gd fmla="*/ 54709 h 795676" name="connsiteY436"/>
                <a:gd fmla="*/ 885754 w 1471018" name="connsiteX437"/>
                <a:gd fmla="*/ 52051 h 795676" name="connsiteY437"/>
                <a:gd fmla="*/ 1341464 w 1471018" name="connsiteX438"/>
                <a:gd fmla="*/ 39899 h 795676" name="connsiteY438"/>
                <a:gd fmla="*/ 1354755 w 1471018" name="connsiteX439"/>
                <a:gd fmla="*/ 48633 h 795676" name="connsiteY439"/>
                <a:gd fmla="*/ 1348679 w 1471018" name="connsiteX440"/>
                <a:gd fmla="*/ 72938 h 795676" name="connsiteY440"/>
                <a:gd fmla="*/ 1324374 w 1471018" name="connsiteX441"/>
                <a:gd fmla="*/ 66862 h 795676" name="connsiteY441"/>
                <a:gd fmla="*/ 1330450 w 1471018" name="connsiteX442"/>
                <a:gd fmla="*/ 42557 h 795676" name="connsiteY442"/>
                <a:gd fmla="*/ 1341464 w 1471018" name="connsiteX443"/>
                <a:gd fmla="*/ 39899 h 795676" name="connsiteY443"/>
                <a:gd fmla="*/ 1204751 w 1471018" name="connsiteX444"/>
                <a:gd fmla="*/ 27747 h 795676" name="connsiteY444"/>
                <a:gd fmla="*/ 1218042 w 1471018" name="connsiteX445"/>
                <a:gd fmla="*/ 36481 h 795676" name="connsiteY445"/>
                <a:gd fmla="*/ 1211966 w 1471018" name="connsiteX446"/>
                <a:gd fmla="*/ 60786 h 795676" name="connsiteY446"/>
                <a:gd fmla="*/ 1187661 w 1471018" name="connsiteX447"/>
                <a:gd fmla="*/ 54710 h 795676" name="connsiteY447"/>
                <a:gd fmla="*/ 1193737 w 1471018" name="connsiteX448"/>
                <a:gd fmla="*/ 30405 h 795676" name="connsiteY448"/>
                <a:gd fmla="*/ 1204751 w 1471018" name="connsiteX449"/>
                <a:gd fmla="*/ 27747 h 795676" name="connsiteY449"/>
                <a:gd fmla="*/ 979933 w 1471018" name="connsiteX450"/>
                <a:gd fmla="*/ 21671 h 795676" name="connsiteY450"/>
                <a:gd fmla="*/ 993225 w 1471018" name="connsiteX451"/>
                <a:gd fmla="*/ 30405 h 795676" name="connsiteY451"/>
                <a:gd fmla="*/ 987149 w 1471018" name="connsiteX452"/>
                <a:gd fmla="*/ 54710 h 795676" name="connsiteY452"/>
                <a:gd fmla="*/ 962844 w 1471018" name="connsiteX453"/>
                <a:gd fmla="*/ 48634 h 795676" name="connsiteY453"/>
                <a:gd fmla="*/ 968920 w 1471018" name="connsiteX454"/>
                <a:gd fmla="*/ 24329 h 795676" name="connsiteY454"/>
                <a:gd fmla="*/ 979933 w 1471018" name="connsiteX455"/>
                <a:gd fmla="*/ 21671 h 795676" name="connsiteY455"/>
                <a:gd fmla="*/ 451312 w 1471018" name="connsiteX456"/>
                <a:gd fmla="*/ 8759 h 795676" name="connsiteY456"/>
                <a:gd fmla="*/ 464603 w 1471018" name="connsiteX457"/>
                <a:gd fmla="*/ 21291 h 795676" name="connsiteY457"/>
                <a:gd fmla="*/ 458526 w 1471018" name="connsiteX458"/>
                <a:gd fmla="*/ 45596 h 795676" name="connsiteY458"/>
                <a:gd fmla="*/ 434225 w 1471018" name="connsiteX459"/>
                <a:gd fmla="*/ 39520 h 795676" name="connsiteY459"/>
                <a:gd fmla="*/ 440301 w 1471018" name="connsiteX460"/>
                <a:gd fmla="*/ 12177 h 795676" name="connsiteY460"/>
                <a:gd fmla="*/ 451312 w 1471018" name="connsiteX461"/>
                <a:gd fmla="*/ 8759 h 795676" name="connsiteY461"/>
                <a:gd fmla="*/ 1049824 w 1471018" name="connsiteX462"/>
                <a:gd fmla="*/ 0 h 795676" name="connsiteY462"/>
                <a:gd fmla="*/ 1083563 w 1471018" name="connsiteX463"/>
                <a:gd fmla="*/ 0 h 795676" name="connsiteY463"/>
                <a:gd fmla="*/ 1083987 w 1471018" name="connsiteX464"/>
                <a:gd fmla="*/ 2304 h 795676" name="connsiteY464"/>
                <a:gd fmla="*/ 1075253 w 1471018" name="connsiteX465"/>
                <a:gd fmla="*/ 12178 h 795676" name="connsiteY465"/>
                <a:gd fmla="*/ 1050948 w 1471018" name="connsiteX466"/>
                <a:gd fmla="*/ 6102 h 795676" name="connsiteY466"/>
                <a:gd fmla="*/ 773962 w 1471018" name="connsiteX467"/>
                <a:gd fmla="*/ 0 h 795676" name="connsiteY467"/>
                <a:gd fmla="*/ 806875 w 1471018" name="connsiteX468"/>
                <a:gd fmla="*/ 0 h 795676" name="connsiteY468"/>
                <a:gd fmla="*/ 798790 w 1471018" name="connsiteX469"/>
                <a:gd fmla="*/ 9140 h 795676" name="connsiteY469"/>
                <a:gd fmla="*/ 774485 w 1471018" name="connsiteX470"/>
                <a:gd fmla="*/ 3064 h 795676" name="connsiteY470"/>
                <a:gd fmla="*/ 659033 w 1471018" name="connsiteX471"/>
                <a:gd fmla="*/ 0 h 795676" name="connsiteY471"/>
                <a:gd fmla="*/ 688741 w 1471018" name="connsiteX472"/>
                <a:gd fmla="*/ 0 h 795676" name="connsiteY472"/>
                <a:gd fmla="*/ 683343 w 1471018" name="connsiteX473"/>
                <a:gd fmla="*/ 6102 h 795676" name="connsiteY473"/>
                <a:gd fmla="*/ 659038 w 1471018" name="connsiteX474"/>
                <a:gd fmla="*/ 26 h 795676" name="connsiteY474"/>
                <a:gd fmla="*/ 558807 w 1471018" name="connsiteX475"/>
                <a:gd fmla="*/ 0 h 795676" name="connsiteY475"/>
                <a:gd fmla="*/ 589125 w 1471018" name="connsiteX476"/>
                <a:gd fmla="*/ 0 h 795676" name="connsiteY476"/>
                <a:gd fmla="*/ 589163 w 1471018" name="connsiteX477"/>
                <a:gd fmla="*/ 25 h 795676" name="connsiteY477"/>
                <a:gd fmla="*/ 583087 w 1471018" name="connsiteX478"/>
                <a:gd fmla="*/ 24330 h 795676" name="connsiteY478"/>
                <a:gd fmla="*/ 558782 w 1471018" name="connsiteX479"/>
                <a:gd fmla="*/ 18254 h 795676" name="connsiteY479"/>
                <a:gd fmla="*/ 556124 w 1471018" name="connsiteX480"/>
                <a:gd fmla="*/ 2683 h 795676" name="connsiteY480"/>
                <a:gd fmla="*/ 189731 w 1471018" name="connsiteX481"/>
                <a:gd fmla="*/ 0 h 795676" name="connsiteY481"/>
                <a:gd fmla="*/ 223240 w 1471018" name="connsiteX482"/>
                <a:gd fmla="*/ 0 h 795676" name="connsiteY482"/>
                <a:gd fmla="*/ 224224 w 1471018" name="connsiteX483"/>
                <a:gd fmla="*/ 5342 h 795676" name="connsiteY483"/>
                <a:gd fmla="*/ 215490 w 1471018" name="connsiteX484"/>
                <a:gd fmla="*/ 15216 h 795676" name="connsiteY484"/>
                <a:gd fmla="*/ 191185 w 1471018" name="connsiteX485"/>
                <a:gd fmla="*/ 9140 h 795676" name="connsiteY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b="b" l="l" r="r" t="t"/>
              <a:pathLst>
                <a:path h="795676" w="1471018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numCol="1" rtlCol="0"/>
            <a:lstStyle>
              <a:defPPr>
                <a:defRPr lang="en-US"/>
              </a:defPPr>
              <a:lvl1pPr algn="l" defTabSz="457200" eaLnBrk="1" hangingPunct="1" latinLnBrk="0" marL="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algn="l" defTabSz="457200" eaLnBrk="1" hangingPunct="1" latinLnBrk="0" marL="457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algn="l" defTabSz="457200" eaLnBrk="1" hangingPunct="1" latinLnBrk="0" marL="914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algn="l" defTabSz="457200" eaLnBrk="1" hangingPunct="1" latinLnBrk="0" marL="1371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algn="l" defTabSz="457200" eaLnBrk="1" hangingPunct="1" latinLnBrk="0" marL="18288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algn="l" defTabSz="457200" eaLnBrk="1" hangingPunct="1" latinLnBrk="0" marL="22860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algn="l" defTabSz="457200" eaLnBrk="1" hangingPunct="1" latinLnBrk="0" marL="27432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algn="l" defTabSz="457200" eaLnBrk="1" hangingPunct="1" latinLnBrk="0" marL="32004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algn="l" defTabSz="457200" eaLnBrk="1" hangingPunct="1" latinLnBrk="0" marL="3657600" rtl="0">
                <a:defRPr kern="1200" sz="1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C36E2C-45DD-4D88-9C01-0BFCEDE13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 numCol="1">
            <a:normAutofit/>
          </a:bodyPr>
          <a:lstStyle/>
          <a:p>
            <a:r>
              <a:rPr altLang="en-GB" lang="en-GB" sz="2900">
                <a:solidFill>
                  <a:schemeClr val="bg1"/>
                </a:solidFill>
              </a:rPr>
              <a:t>               REFERANCES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1DCC0E-47E4-4729-8E8C-7DE6171426CA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4848307" y="841247"/>
            <a:ext cx="3363402" cy="5340097"/>
          </a:xfrm>
        </p:spPr>
        <p:txBody>
          <a:bodyPr anchor="ctr" numCol="1">
            <a:normAutofit/>
          </a:bodyPr>
          <a:lstStyle/>
          <a:p>
            <a:r>
              <a:rPr altLang="en-GB" lang="en-GB" sz="1600">
                <a:solidFill>
                  <a:schemeClr val="tx2"/>
                </a:solidFill>
              </a:rPr>
              <a:t>Byrne.w </a:t>
            </a:r>
          </a:p>
          <a:p>
            <a:r>
              <a:rPr altLang="en-GB" lang="en-GB" sz="1600">
                <a:solidFill>
                  <a:schemeClr val="tx2"/>
                </a:solidFill>
              </a:rPr>
              <a:t>Bowler, M &amp; Brass, D,J. (2006). Relational Correlates of Interpersonal Citizenship behavior, A social network perspective. Journal of Applied Psyhoology , 91, 70-82.</a:t>
            </a:r>
          </a:p>
          <a:p>
            <a:endParaRPr altLang="en-GB" lang="en-GB" sz="1600">
              <a:solidFill>
                <a:schemeClr val="tx2"/>
              </a:solidFill>
            </a:endParaRPr>
          </a:p>
          <a:p>
            <a:r>
              <a:rPr altLang="en-GB" lang="en-GB" sz="1600">
                <a:solidFill>
                  <a:schemeClr val="tx2"/>
                </a:solidFill>
              </a:rPr>
              <a:t>Belbin, R.M (2016) 'About Belbin Team Roles'[online] available at http;//www.belbin.com/about/belbin-team-roles/ accessed Dec 2016.</a:t>
            </a:r>
          </a:p>
          <a:p>
            <a:r>
              <a:rPr altLang="en-GB" lang="en-GB" sz="1600">
                <a:solidFill>
                  <a:schemeClr val="tx2"/>
                </a:solidFill>
              </a:rPr>
              <a:t>Covey, SMR (2006) The Speed Of Trust</a:t>
            </a:r>
          </a:p>
          <a:p>
            <a:endParaRPr altLang="en-GB" lang="en-GB" sz="1600">
              <a:solidFill>
                <a:schemeClr val="tx2"/>
              </a:solidFill>
            </a:endParaRPr>
          </a:p>
          <a:p>
            <a:r>
              <a:rPr altLang="en-GB" lang="en-GB" sz="1600">
                <a:solidFill>
                  <a:schemeClr val="tx2"/>
                </a:solidFill>
              </a:rPr>
              <a:t>Tuckman, Bruce w. 1965.</a:t>
            </a:r>
          </a:p>
          <a:p>
            <a:endParaRPr altLang="en-GB" lang="en-GB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952201"/>
      </p:ext>
    </p:extLst>
  </p:cSld>
  <p:clrMapOvr>
    <a:masterClrMapping/>
  </p:clrMapOvr>
</p:sld>
</file>

<file path=ppt/theme/theme1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algn="ctr" cap="flat" cmpd="sng" w="9525">
          <a:solidFill>
            <a:schemeClr val="phClr">
              <a:shade val="95000"/>
              <a:satMod val="105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algn="ctr" cap="flat" cmpd="sng" w="9525">
          <a:solidFill>
            <a:schemeClr val="phClr">
              <a:shade val="95000"/>
              <a:satMod val="105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Slides>14</Slides>
  <Notes>11</Notes>
  <HiddenSlides>0</HiddenSlides>
  <ScaleCrop>false</ScaleCrop>
  <HeadingPairs>
    <vt:vector baseType="variant" size="4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5">
      <vt:lpstr>Office Theme</vt:lpstr>
      <vt:lpstr>Effective Team Working </vt:lpstr>
      <vt:lpstr>Presentation Plan</vt:lpstr>
      <vt:lpstr>Aim and Objectives </vt:lpstr>
      <vt:lpstr>Presentation Feedback</vt:lpstr>
      <vt:lpstr>Groups V Teams</vt:lpstr>
      <vt:lpstr>5 DYSFUNCTIONS OF A TEAM</vt:lpstr>
      <vt:lpstr>WHY HAVE TEAMS?</vt:lpstr>
      <vt:lpstr>STAGES OF TEAM FORMATION           (Bruce Tuckman)</vt:lpstr>
      <vt:lpstr>PowerPoint Presentation</vt:lpstr>
      <vt:lpstr>TRUST MAKES A TEAM</vt:lpstr>
      <vt:lpstr>Creating Trust By Fernando Flores and Robert C. Solomon</vt:lpstr>
      <vt:lpstr>                CONCLUSION </vt:lpstr>
      <vt:lpstr>           QUESTIONS ?</vt:lpstr>
      <vt:lpstr>               REFERANCES </vt:lpstr>
    </vt:vector>
  </TitlesOfParts>
  <LinksUpToDate>false</LinksUpToDate>
  <SharedDoc>false</SharedDoc>
  <HyperlinksChanged>false</HyperlinksChanged>
  <Application>Microsoft Office PowerPoint</Application>
  <AppVersion>16.0000</AppVersion>
  <PresentationFormat>On-screen Show (4:3)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modified xsi:type="dcterms:W3CDTF">2021-05-18T17:29:51Z</dcterms:modified>
  <cp:revision>234</cp:revision>
  <dc:title>Effective Team Working </dc:title>
</cp:coreProperties>
</file>