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950" autoAdjust="0"/>
    <p:restoredTop sz="94660"/>
  </p:normalViewPr>
  <p:slideViewPr>
    <p:cSldViewPr snapToGrid="0">
      <p:cViewPr varScale="1">
        <p:scale>
          <a:sx n="67" d="100"/>
          <a:sy n="67" d="100"/>
        </p:scale>
        <p:origin x="68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394565-578A-4514-9579-809CBD319BC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3594728B-BCE6-4E08-A6C1-29AFACD0B6B6}">
      <dgm:prSet/>
      <dgm:spPr/>
      <dgm:t>
        <a:bodyPr/>
        <a:lstStyle/>
        <a:p>
          <a:pPr>
            <a:defRPr cap="all"/>
          </a:pPr>
          <a:r>
            <a:rPr lang="en-GB"/>
            <a:t>Visualisation</a:t>
          </a:r>
          <a:endParaRPr lang="en-US"/>
        </a:p>
      </dgm:t>
    </dgm:pt>
    <dgm:pt modelId="{FE5818A8-EC8B-4288-AC3C-E3C8D7867A6D}" type="parTrans" cxnId="{5BC2779E-0436-4944-918A-314298F2DB40}">
      <dgm:prSet/>
      <dgm:spPr/>
      <dgm:t>
        <a:bodyPr/>
        <a:lstStyle/>
        <a:p>
          <a:endParaRPr lang="en-US"/>
        </a:p>
      </dgm:t>
    </dgm:pt>
    <dgm:pt modelId="{622F6899-94AD-46D5-A49B-6E3775F9B565}" type="sibTrans" cxnId="{5BC2779E-0436-4944-918A-314298F2DB40}">
      <dgm:prSet/>
      <dgm:spPr/>
      <dgm:t>
        <a:bodyPr/>
        <a:lstStyle/>
        <a:p>
          <a:endParaRPr lang="en-US"/>
        </a:p>
      </dgm:t>
    </dgm:pt>
    <dgm:pt modelId="{6378CAC0-9EBC-411D-8A85-59EB98DC5EEF}">
      <dgm:prSet/>
      <dgm:spPr/>
      <dgm:t>
        <a:bodyPr/>
        <a:lstStyle/>
        <a:p>
          <a:pPr>
            <a:defRPr cap="all"/>
          </a:pPr>
          <a:r>
            <a:rPr lang="en-GB"/>
            <a:t>Compassion</a:t>
          </a:r>
          <a:endParaRPr lang="en-US"/>
        </a:p>
      </dgm:t>
    </dgm:pt>
    <dgm:pt modelId="{0A211BBF-C113-43B0-A159-19DDA552C55D}" type="parTrans" cxnId="{089F3AA9-3403-4B8A-A07D-D9D2BE421F64}">
      <dgm:prSet/>
      <dgm:spPr/>
      <dgm:t>
        <a:bodyPr/>
        <a:lstStyle/>
        <a:p>
          <a:endParaRPr lang="en-US"/>
        </a:p>
      </dgm:t>
    </dgm:pt>
    <dgm:pt modelId="{427F515E-82EE-4BB5-9619-53DE86698C89}" type="sibTrans" cxnId="{089F3AA9-3403-4B8A-A07D-D9D2BE421F64}">
      <dgm:prSet/>
      <dgm:spPr/>
      <dgm:t>
        <a:bodyPr/>
        <a:lstStyle/>
        <a:p>
          <a:endParaRPr lang="en-US"/>
        </a:p>
      </dgm:t>
    </dgm:pt>
    <dgm:pt modelId="{ACF16FE4-55DA-4494-B19D-D4FD1BA84614}">
      <dgm:prSet/>
      <dgm:spPr/>
      <dgm:t>
        <a:bodyPr/>
        <a:lstStyle/>
        <a:p>
          <a:pPr>
            <a:defRPr cap="all"/>
          </a:pPr>
          <a:r>
            <a:rPr lang="en-GB"/>
            <a:t>Decision Making</a:t>
          </a:r>
          <a:endParaRPr lang="en-US"/>
        </a:p>
      </dgm:t>
    </dgm:pt>
    <dgm:pt modelId="{55901271-D401-4610-B652-EFF75F2A3E3F}" type="parTrans" cxnId="{11B02BCA-CEE0-431E-9D73-7EA501FF9AD5}">
      <dgm:prSet/>
      <dgm:spPr/>
      <dgm:t>
        <a:bodyPr/>
        <a:lstStyle/>
        <a:p>
          <a:endParaRPr lang="en-US"/>
        </a:p>
      </dgm:t>
    </dgm:pt>
    <dgm:pt modelId="{94B7387E-2925-4DB7-9C9D-9691C3852987}" type="sibTrans" cxnId="{11B02BCA-CEE0-431E-9D73-7EA501FF9AD5}">
      <dgm:prSet/>
      <dgm:spPr/>
      <dgm:t>
        <a:bodyPr/>
        <a:lstStyle/>
        <a:p>
          <a:endParaRPr lang="en-US"/>
        </a:p>
      </dgm:t>
    </dgm:pt>
    <dgm:pt modelId="{18BCEA9D-5856-4FEF-BDE5-9EF6BFB9B833}" type="pres">
      <dgm:prSet presAssocID="{20394565-578A-4514-9579-809CBD319BC6}" presName="root" presStyleCnt="0">
        <dgm:presLayoutVars>
          <dgm:dir/>
          <dgm:resizeHandles val="exact"/>
        </dgm:presLayoutVars>
      </dgm:prSet>
      <dgm:spPr/>
    </dgm:pt>
    <dgm:pt modelId="{A86D7905-6380-4E66-952A-8F6C438A9171}" type="pres">
      <dgm:prSet presAssocID="{3594728B-BCE6-4E08-A6C1-29AFACD0B6B6}" presName="compNode" presStyleCnt="0"/>
      <dgm:spPr/>
    </dgm:pt>
    <dgm:pt modelId="{AFED5C18-540F-4A9D-A1BF-F3B9184709D1}" type="pres">
      <dgm:prSet presAssocID="{3594728B-BCE6-4E08-A6C1-29AFACD0B6B6}" presName="iconBgRect" presStyleLbl="bgShp" presStyleIdx="0" presStyleCnt="3"/>
      <dgm:spPr/>
    </dgm:pt>
    <dgm:pt modelId="{CBF6687F-F8BA-40A7-8E8F-3213EBEC8A95}" type="pres">
      <dgm:prSet presAssocID="{3594728B-BCE6-4E08-A6C1-29AFACD0B6B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F4C869EC-B13C-4759-BAFE-9A29EA0390F4}" type="pres">
      <dgm:prSet presAssocID="{3594728B-BCE6-4E08-A6C1-29AFACD0B6B6}" presName="spaceRect" presStyleCnt="0"/>
      <dgm:spPr/>
    </dgm:pt>
    <dgm:pt modelId="{ED4DF83D-1379-4FC4-AC4B-8C3CAB0A48EE}" type="pres">
      <dgm:prSet presAssocID="{3594728B-BCE6-4E08-A6C1-29AFACD0B6B6}" presName="textRect" presStyleLbl="revTx" presStyleIdx="0" presStyleCnt="3">
        <dgm:presLayoutVars>
          <dgm:chMax val="1"/>
          <dgm:chPref val="1"/>
        </dgm:presLayoutVars>
      </dgm:prSet>
      <dgm:spPr/>
    </dgm:pt>
    <dgm:pt modelId="{B826579D-0B6B-420E-AC34-0D70A49E1C76}" type="pres">
      <dgm:prSet presAssocID="{622F6899-94AD-46D5-A49B-6E3775F9B565}" presName="sibTrans" presStyleCnt="0"/>
      <dgm:spPr/>
    </dgm:pt>
    <dgm:pt modelId="{B2DED249-1C9D-4A78-8295-3D7A037FEDDF}" type="pres">
      <dgm:prSet presAssocID="{6378CAC0-9EBC-411D-8A85-59EB98DC5EEF}" presName="compNode" presStyleCnt="0"/>
      <dgm:spPr/>
    </dgm:pt>
    <dgm:pt modelId="{A62E4385-B528-4FE4-A150-D5662D7549BC}" type="pres">
      <dgm:prSet presAssocID="{6378CAC0-9EBC-411D-8A85-59EB98DC5EEF}" presName="iconBgRect" presStyleLbl="bgShp" presStyleIdx="1" presStyleCnt="3"/>
      <dgm:spPr/>
    </dgm:pt>
    <dgm:pt modelId="{CE675FB1-AE33-45F7-9155-6E7A8832BB5B}" type="pres">
      <dgm:prSet presAssocID="{6378CAC0-9EBC-411D-8A85-59EB98DC5EE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93E39A28-2F75-4898-B35E-93B634C19062}" type="pres">
      <dgm:prSet presAssocID="{6378CAC0-9EBC-411D-8A85-59EB98DC5EEF}" presName="spaceRect" presStyleCnt="0"/>
      <dgm:spPr/>
    </dgm:pt>
    <dgm:pt modelId="{28625B8D-5F87-477D-BC18-B68CB9931FD8}" type="pres">
      <dgm:prSet presAssocID="{6378CAC0-9EBC-411D-8A85-59EB98DC5EEF}" presName="textRect" presStyleLbl="revTx" presStyleIdx="1" presStyleCnt="3">
        <dgm:presLayoutVars>
          <dgm:chMax val="1"/>
          <dgm:chPref val="1"/>
        </dgm:presLayoutVars>
      </dgm:prSet>
      <dgm:spPr/>
    </dgm:pt>
    <dgm:pt modelId="{4F3156CF-C870-429F-AF37-A184266D8893}" type="pres">
      <dgm:prSet presAssocID="{427F515E-82EE-4BB5-9619-53DE86698C89}" presName="sibTrans" presStyleCnt="0"/>
      <dgm:spPr/>
    </dgm:pt>
    <dgm:pt modelId="{3C9B954F-C837-41B4-82C8-DCFB0705306B}" type="pres">
      <dgm:prSet presAssocID="{ACF16FE4-55DA-4494-B19D-D4FD1BA84614}" presName="compNode" presStyleCnt="0"/>
      <dgm:spPr/>
    </dgm:pt>
    <dgm:pt modelId="{7E57FAFD-C3F5-43D6-81B0-260B39608E71}" type="pres">
      <dgm:prSet presAssocID="{ACF16FE4-55DA-4494-B19D-D4FD1BA84614}" presName="iconBgRect" presStyleLbl="bgShp" presStyleIdx="2" presStyleCnt="3"/>
      <dgm:spPr/>
    </dgm:pt>
    <dgm:pt modelId="{4FCB9E42-384E-4D2C-BF97-0FDCEA2409F4}" type="pres">
      <dgm:prSet presAssocID="{ACF16FE4-55DA-4494-B19D-D4FD1BA8461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65CB8C7-2D22-48DF-BD4B-CC80E052D620}" type="pres">
      <dgm:prSet presAssocID="{ACF16FE4-55DA-4494-B19D-D4FD1BA84614}" presName="spaceRect" presStyleCnt="0"/>
      <dgm:spPr/>
    </dgm:pt>
    <dgm:pt modelId="{65A7CAED-B16D-4BE2-8983-AE70D329FA1E}" type="pres">
      <dgm:prSet presAssocID="{ACF16FE4-55DA-4494-B19D-D4FD1BA8461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6420628-D45B-4E42-A840-FC05BA34C153}" type="presOf" srcId="{20394565-578A-4514-9579-809CBD319BC6}" destId="{18BCEA9D-5856-4FEF-BDE5-9EF6BFB9B833}" srcOrd="0" destOrd="0" presId="urn:microsoft.com/office/officeart/2018/5/layout/IconCircleLabelList"/>
    <dgm:cxn modelId="{B29C3C42-54D5-491A-AA90-1B62A38DB967}" type="presOf" srcId="{3594728B-BCE6-4E08-A6C1-29AFACD0B6B6}" destId="{ED4DF83D-1379-4FC4-AC4B-8C3CAB0A48EE}" srcOrd="0" destOrd="0" presId="urn:microsoft.com/office/officeart/2018/5/layout/IconCircleLabelList"/>
    <dgm:cxn modelId="{5BC2779E-0436-4944-918A-314298F2DB40}" srcId="{20394565-578A-4514-9579-809CBD319BC6}" destId="{3594728B-BCE6-4E08-A6C1-29AFACD0B6B6}" srcOrd="0" destOrd="0" parTransId="{FE5818A8-EC8B-4288-AC3C-E3C8D7867A6D}" sibTransId="{622F6899-94AD-46D5-A49B-6E3775F9B565}"/>
    <dgm:cxn modelId="{089F3AA9-3403-4B8A-A07D-D9D2BE421F64}" srcId="{20394565-578A-4514-9579-809CBD319BC6}" destId="{6378CAC0-9EBC-411D-8A85-59EB98DC5EEF}" srcOrd="1" destOrd="0" parTransId="{0A211BBF-C113-43B0-A159-19DDA552C55D}" sibTransId="{427F515E-82EE-4BB5-9619-53DE86698C89}"/>
    <dgm:cxn modelId="{F5111FAB-C85D-4A43-940B-5E8CDD0216A7}" type="presOf" srcId="{ACF16FE4-55DA-4494-B19D-D4FD1BA84614}" destId="{65A7CAED-B16D-4BE2-8983-AE70D329FA1E}" srcOrd="0" destOrd="0" presId="urn:microsoft.com/office/officeart/2018/5/layout/IconCircleLabelList"/>
    <dgm:cxn modelId="{11B02BCA-CEE0-431E-9D73-7EA501FF9AD5}" srcId="{20394565-578A-4514-9579-809CBD319BC6}" destId="{ACF16FE4-55DA-4494-B19D-D4FD1BA84614}" srcOrd="2" destOrd="0" parTransId="{55901271-D401-4610-B652-EFF75F2A3E3F}" sibTransId="{94B7387E-2925-4DB7-9C9D-9691C3852987}"/>
    <dgm:cxn modelId="{22902BEF-D161-4968-B149-BFF1B8F8F1BE}" type="presOf" srcId="{6378CAC0-9EBC-411D-8A85-59EB98DC5EEF}" destId="{28625B8D-5F87-477D-BC18-B68CB9931FD8}" srcOrd="0" destOrd="0" presId="urn:microsoft.com/office/officeart/2018/5/layout/IconCircleLabelList"/>
    <dgm:cxn modelId="{8124F4A8-DF49-4FCE-8986-B7D5C75DCD17}" type="presParOf" srcId="{18BCEA9D-5856-4FEF-BDE5-9EF6BFB9B833}" destId="{A86D7905-6380-4E66-952A-8F6C438A9171}" srcOrd="0" destOrd="0" presId="urn:microsoft.com/office/officeart/2018/5/layout/IconCircleLabelList"/>
    <dgm:cxn modelId="{9BBF2EF8-2B5D-4086-A951-EDC4CD547456}" type="presParOf" srcId="{A86D7905-6380-4E66-952A-8F6C438A9171}" destId="{AFED5C18-540F-4A9D-A1BF-F3B9184709D1}" srcOrd="0" destOrd="0" presId="urn:microsoft.com/office/officeart/2018/5/layout/IconCircleLabelList"/>
    <dgm:cxn modelId="{C5D77421-BB4C-47DB-9E61-5E621552C270}" type="presParOf" srcId="{A86D7905-6380-4E66-952A-8F6C438A9171}" destId="{CBF6687F-F8BA-40A7-8E8F-3213EBEC8A95}" srcOrd="1" destOrd="0" presId="urn:microsoft.com/office/officeart/2018/5/layout/IconCircleLabelList"/>
    <dgm:cxn modelId="{7707F2DD-CC6C-441D-A1C9-BBCC95151766}" type="presParOf" srcId="{A86D7905-6380-4E66-952A-8F6C438A9171}" destId="{F4C869EC-B13C-4759-BAFE-9A29EA0390F4}" srcOrd="2" destOrd="0" presId="urn:microsoft.com/office/officeart/2018/5/layout/IconCircleLabelList"/>
    <dgm:cxn modelId="{366FDA95-1E49-4881-B85B-37C2BAD7BD51}" type="presParOf" srcId="{A86D7905-6380-4E66-952A-8F6C438A9171}" destId="{ED4DF83D-1379-4FC4-AC4B-8C3CAB0A48EE}" srcOrd="3" destOrd="0" presId="urn:microsoft.com/office/officeart/2018/5/layout/IconCircleLabelList"/>
    <dgm:cxn modelId="{66485E4D-6B6C-40D8-9399-499E5863B473}" type="presParOf" srcId="{18BCEA9D-5856-4FEF-BDE5-9EF6BFB9B833}" destId="{B826579D-0B6B-420E-AC34-0D70A49E1C76}" srcOrd="1" destOrd="0" presId="urn:microsoft.com/office/officeart/2018/5/layout/IconCircleLabelList"/>
    <dgm:cxn modelId="{BC529130-EA17-4005-963E-A3455DD83CDD}" type="presParOf" srcId="{18BCEA9D-5856-4FEF-BDE5-9EF6BFB9B833}" destId="{B2DED249-1C9D-4A78-8295-3D7A037FEDDF}" srcOrd="2" destOrd="0" presId="urn:microsoft.com/office/officeart/2018/5/layout/IconCircleLabelList"/>
    <dgm:cxn modelId="{78AD5AEB-846C-49A3-94D6-E42286A389FB}" type="presParOf" srcId="{B2DED249-1C9D-4A78-8295-3D7A037FEDDF}" destId="{A62E4385-B528-4FE4-A150-D5662D7549BC}" srcOrd="0" destOrd="0" presId="urn:microsoft.com/office/officeart/2018/5/layout/IconCircleLabelList"/>
    <dgm:cxn modelId="{6B851EB6-0F91-401C-BEA1-63052C46B610}" type="presParOf" srcId="{B2DED249-1C9D-4A78-8295-3D7A037FEDDF}" destId="{CE675FB1-AE33-45F7-9155-6E7A8832BB5B}" srcOrd="1" destOrd="0" presId="urn:microsoft.com/office/officeart/2018/5/layout/IconCircleLabelList"/>
    <dgm:cxn modelId="{34F8282B-C437-4341-B870-D24E9C8A6E16}" type="presParOf" srcId="{B2DED249-1C9D-4A78-8295-3D7A037FEDDF}" destId="{93E39A28-2F75-4898-B35E-93B634C19062}" srcOrd="2" destOrd="0" presId="urn:microsoft.com/office/officeart/2018/5/layout/IconCircleLabelList"/>
    <dgm:cxn modelId="{6CF350E8-4B87-4189-B8B9-F5A9F9EEC54B}" type="presParOf" srcId="{B2DED249-1C9D-4A78-8295-3D7A037FEDDF}" destId="{28625B8D-5F87-477D-BC18-B68CB9931FD8}" srcOrd="3" destOrd="0" presId="urn:microsoft.com/office/officeart/2018/5/layout/IconCircleLabelList"/>
    <dgm:cxn modelId="{2B6B9B3A-ABDC-4C52-A9D1-F0E959CB4490}" type="presParOf" srcId="{18BCEA9D-5856-4FEF-BDE5-9EF6BFB9B833}" destId="{4F3156CF-C870-429F-AF37-A184266D8893}" srcOrd="3" destOrd="0" presId="urn:microsoft.com/office/officeart/2018/5/layout/IconCircleLabelList"/>
    <dgm:cxn modelId="{1DF11A12-82D1-416E-A225-9835B48A655E}" type="presParOf" srcId="{18BCEA9D-5856-4FEF-BDE5-9EF6BFB9B833}" destId="{3C9B954F-C837-41B4-82C8-DCFB0705306B}" srcOrd="4" destOrd="0" presId="urn:microsoft.com/office/officeart/2018/5/layout/IconCircleLabelList"/>
    <dgm:cxn modelId="{19908188-5B98-46CA-8E9D-BABE7320CEFC}" type="presParOf" srcId="{3C9B954F-C837-41B4-82C8-DCFB0705306B}" destId="{7E57FAFD-C3F5-43D6-81B0-260B39608E71}" srcOrd="0" destOrd="0" presId="urn:microsoft.com/office/officeart/2018/5/layout/IconCircleLabelList"/>
    <dgm:cxn modelId="{08807AF8-7E5E-425F-9B31-3E67C919CE6E}" type="presParOf" srcId="{3C9B954F-C837-41B4-82C8-DCFB0705306B}" destId="{4FCB9E42-384E-4D2C-BF97-0FDCEA2409F4}" srcOrd="1" destOrd="0" presId="urn:microsoft.com/office/officeart/2018/5/layout/IconCircleLabelList"/>
    <dgm:cxn modelId="{3EF089AA-0C8C-42F7-BBB3-4663E4D5477A}" type="presParOf" srcId="{3C9B954F-C837-41B4-82C8-DCFB0705306B}" destId="{165CB8C7-2D22-48DF-BD4B-CC80E052D620}" srcOrd="2" destOrd="0" presId="urn:microsoft.com/office/officeart/2018/5/layout/IconCircleLabelList"/>
    <dgm:cxn modelId="{B50065C5-7726-40DB-98DB-503DB8DD340A}" type="presParOf" srcId="{3C9B954F-C837-41B4-82C8-DCFB0705306B}" destId="{65A7CAED-B16D-4BE2-8983-AE70D329FA1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ED5C18-540F-4A9D-A1BF-F3B9184709D1}">
      <dsp:nvSpPr>
        <dsp:cNvPr id="0" name=""/>
        <dsp:cNvSpPr/>
      </dsp:nvSpPr>
      <dsp:spPr>
        <a:xfrm>
          <a:off x="679050" y="578168"/>
          <a:ext cx="1887187" cy="188718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F6687F-F8BA-40A7-8E8F-3213EBEC8A95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4DF83D-1379-4FC4-AC4B-8C3CAB0A48EE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/>
            <a:t>Visualisation</a:t>
          </a:r>
          <a:endParaRPr lang="en-US" sz="3200" kern="1200"/>
        </a:p>
      </dsp:txBody>
      <dsp:txXfrm>
        <a:off x="75768" y="3053169"/>
        <a:ext cx="3093750" cy="720000"/>
      </dsp:txXfrm>
    </dsp:sp>
    <dsp:sp modelId="{A62E4385-B528-4FE4-A150-D5662D7549BC}">
      <dsp:nvSpPr>
        <dsp:cNvPr id="0" name=""/>
        <dsp:cNvSpPr/>
      </dsp:nvSpPr>
      <dsp:spPr>
        <a:xfrm>
          <a:off x="4314206" y="578168"/>
          <a:ext cx="1887187" cy="188718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675FB1-AE33-45F7-9155-6E7A8832BB5B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625B8D-5F87-477D-BC18-B68CB9931FD8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/>
            <a:t>Compassion</a:t>
          </a:r>
          <a:endParaRPr lang="en-US" sz="3200" kern="1200"/>
        </a:p>
      </dsp:txBody>
      <dsp:txXfrm>
        <a:off x="3710925" y="3053169"/>
        <a:ext cx="3093750" cy="720000"/>
      </dsp:txXfrm>
    </dsp:sp>
    <dsp:sp modelId="{7E57FAFD-C3F5-43D6-81B0-260B39608E71}">
      <dsp:nvSpPr>
        <dsp:cNvPr id="0" name=""/>
        <dsp:cNvSpPr/>
      </dsp:nvSpPr>
      <dsp:spPr>
        <a:xfrm>
          <a:off x="7949362" y="578168"/>
          <a:ext cx="1887187" cy="188718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CB9E42-384E-4D2C-BF97-0FDCEA2409F4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7CAED-B16D-4BE2-8983-AE70D329FA1E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/>
            <a:t>Decision Making</a:t>
          </a:r>
          <a:endParaRPr lang="en-US" sz="3200" kern="1200"/>
        </a:p>
      </dsp:txBody>
      <dsp:txXfrm>
        <a:off x="7346081" y="3053169"/>
        <a:ext cx="309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98E38-B846-40AF-B2E8-04BA25BF08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5B4DD7-EA0F-43C9-A498-52F262A72F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57BAC-2A46-4ACB-A33E-9E903C5EC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9429D-4D21-4C8F-ADD3-A036C5D5F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B5B638-CC31-4820-8DF5-39D11A1DB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47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6C476-DC1A-4537-BE4E-EBF6ACBB5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EC850-2055-4129-9706-F2D820A3AB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88A991-73AD-48DE-A814-ED90683A2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C8E30B-C2E5-4D6B-A099-4E165F402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54B55E-225D-49E5-83C5-D00560B60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373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54BE5-CE30-4DCC-95D1-277FC8D22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D1C749-F139-469B-875F-2BCE5D5460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E54D9A-02C0-4072-920E-DA6A3AB34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81F982-1CC2-4E02-9698-65DBA1F54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A69419-24F6-4ECE-9A1F-CBBAFDF2D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940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A21BF-BE8E-4F93-91F9-13BB441DE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F2488-95B2-4929-9D65-06D20C2412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44D7EB-E124-44FC-9608-B90F81F01E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E978B7-0F5C-4E6B-B9ED-7A58F277E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9A4E69-0065-46A4-A2E0-4941F345F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30D75-C3CB-409E-BA05-47FE9B805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125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AA675-3881-4DD3-BAA8-0420A7F89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D2EE4A-6C46-410C-A9FB-9D9606C556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D0F820-93FC-4D37-AB2D-21C96967FE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570B1C-68E5-45A2-AFD7-F8A47CC4E4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060205-BC6B-45D6-A123-948AA187B3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5C3B7C-29F2-4032-97AC-6101CB4F2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062DA0-11C8-4884-9FED-B93DC54D1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D2DCB82-D6DC-40B6-8993-638908430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658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39DEA-EEC2-4774-A995-CED5120D8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2D0D32-063A-41B1-AA9B-2B3C449EB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9F9402-D9D4-4132-A1AE-556209A57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9DA769-9791-4475-809A-C1F6B314E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694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B146F1-349B-462E-A231-396997A294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2B1DBE-056C-49DF-B736-1EFD3CB55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B78B96-C090-4FCE-AEFE-EEAFEC1FA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944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79142-84DD-472E-900B-3CC128438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88E4A-423A-48EF-82DE-71423D4AC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39161D-D899-4294-92C6-1FDFE928F7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7157DF-BA8E-4A55-ABF7-85F87A108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28675A-699F-4957-B7FC-399AB82E1C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E4DC2E-DD77-426F-8A7C-6FF3AEE80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796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5CA97-834B-45C4-B035-039A99835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A31C3A-7E7D-42E7-8353-F4498A22CE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E02A68-5EE9-48E6-81EA-19E34F1BB1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824E79-285F-469E-B1FF-7BA80BD5F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F424C9-807F-4AEF-B673-D236C60EE5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1DC8AC-28DE-4BA4-9C5B-A4A305C48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065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1AA05-05EA-4C52-939F-8A7378640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52EB8E-66FE-44B2-8666-75A2DB36C5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BE9B70-3330-46CA-B3ED-44B2CC163A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428DDD-1321-4D89-ABE7-D41BCF6D52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732C63-8904-433C-B95E-56E7996FD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47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D96E5F-35A5-463E-AAE6-D51CCD1664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9F451F-155A-4FE7-AC27-C169AA9E95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316E35-005A-4875-BDE9-C46FC3896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41B92C-2B6C-4FDA-B77D-3180E4749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72A9EB-FBF5-4B4E-AF86-8FB52DB06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656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EEDF68-0F03-45DF-992A-820BE6BB1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B30A4D-790B-42C0-AF59-6533B97F79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54076A-D31F-4873-9E20-D31F5E4528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736537-8CE4-4338-B663-3F0F6EECB876}" type="datetimeFigureOut">
              <a:rPr lang="en-GB" smtClean="0"/>
              <a:t>15/01/2021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EE7670-8B0B-4C99-A7CE-6DD270588A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6537ED-A495-49D2-9882-8310C83A45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499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7/10/4-things-you-need-to-know-about-online-reputation-management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eve-wheeler.co.uk/2013/10/mobile-learning-and-blended-interaction.html?_escaped_fragment_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er2go.org/mods/en-saylor/content/2012books.lardbucket.org/books/a-primer-on-communication-studies/s01-01-communication-history-and-form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66F16-EB56-4EB5-B873-5E8C3F1D85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04801"/>
            <a:ext cx="9144000" cy="32004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&amp;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Intrapersonal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B78582-7670-4FB4-A7A0-54DF4468923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Jo fender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7ECFE49D-0BEE-43C2-AB6E-A6E70349C6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68640" y="3571241"/>
            <a:ext cx="3364156" cy="3255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813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62385-9B49-4982-9A55-6B6B11563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0586E-F898-42BF-8D2B-67FA4ED047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define 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communication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define </a:t>
            </a:r>
            <a:r>
              <a:rPr lang="en-GB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intrapersonal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explain differences and similarities between the two types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be able to apply the aspects of communication to a health scenario</a:t>
            </a:r>
          </a:p>
        </p:txBody>
      </p:sp>
    </p:spTree>
    <p:extLst>
      <p:ext uri="{BB962C8B-B14F-4D97-AF65-F5344CB8AC3E}">
        <p14:creationId xmlns:p14="http://schemas.microsoft.com/office/powerpoint/2010/main" val="1911631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0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41C0B4-3A44-449B-B6F5-08152F53C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E6569-F72F-4AB3-ABA6-3912F694D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2774" cy="4303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 –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 word inter means between.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So, in the communication context this is talking about between people or groups.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Intrapersonal –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 word intra means inside.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From a communication perspective this would involve self communication or within a group.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Both are important in their own ways for success in work, school, and life.</a:t>
            </a:r>
          </a:p>
        </p:txBody>
      </p:sp>
      <p:pic>
        <p:nvPicPr>
          <p:cNvPr id="5" name="Picture 4" descr="Chart, diagram&#10;&#10;Description automatically generated">
            <a:extLst>
              <a:ext uri="{FF2B5EF4-FFF2-40B4-BE49-F238E27FC236}">
                <a16:creationId xmlns:a16="http://schemas.microsoft.com/office/drawing/2014/main" id="{6AABB1F9-0915-4AA1-9DC8-1859F7CA41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813" r="2" b="5895"/>
          <a:stretch/>
        </p:blipFill>
        <p:spPr>
          <a:xfrm>
            <a:off x="5183500" y="1904282"/>
            <a:ext cx="6170299" cy="4224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517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76552-C8DD-4CF5-BFDC-9EDFC3D2E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3A321-44FD-41EB-A11E-2E16F74D7A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Face to Face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Online – Social media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Text/ Written/Typed/Email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Audio – over the phone</a:t>
            </a:r>
          </a:p>
        </p:txBody>
      </p:sp>
    </p:spTree>
    <p:extLst>
      <p:ext uri="{BB962C8B-B14F-4D97-AF65-F5344CB8AC3E}">
        <p14:creationId xmlns:p14="http://schemas.microsoft.com/office/powerpoint/2010/main" val="2626925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EEB8ED6-9142-4A11-B029-18DDE98C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2B079D-FF7E-4877-B4E0-2436B4D0F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288784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Intrapersonal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</p:txBody>
      </p:sp>
      <p:pic>
        <p:nvPicPr>
          <p:cNvPr id="5" name="Picture 4" descr="A picture containing person&#10;&#10;Description automatically generated">
            <a:extLst>
              <a:ext uri="{FF2B5EF4-FFF2-40B4-BE49-F238E27FC236}">
                <a16:creationId xmlns:a16="http://schemas.microsoft.com/office/drawing/2014/main" id="{17E76045-874D-43EB-B5C9-3C7D796EFA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583" r="1" b="1"/>
          <a:stretch/>
        </p:blipFill>
        <p:spPr>
          <a:xfrm>
            <a:off x="838200" y="1825625"/>
            <a:ext cx="6151651" cy="430346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39F180-C1D5-4E99-AE47-D4B9C3DEAF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2944" y="1825625"/>
            <a:ext cx="3800856" cy="4303464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Thoughts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Assessments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Contemplations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Feelings</a:t>
            </a:r>
          </a:p>
        </p:txBody>
      </p:sp>
    </p:spTree>
    <p:extLst>
      <p:ext uri="{BB962C8B-B14F-4D97-AF65-F5344CB8AC3E}">
        <p14:creationId xmlns:p14="http://schemas.microsoft.com/office/powerpoint/2010/main" val="1160415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5ADAF-40AF-4173-9E7E-E724E9B61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Similarities and 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A36A1-92C2-4871-A12E-CBB6B2F472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5B45C63-2FCE-48D2-AA68-BE5B71BF58F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2633806"/>
              </p:ext>
            </p:extLst>
          </p:nvPr>
        </p:nvGraphicFramePr>
        <p:xfrm>
          <a:off x="838200" y="1825625"/>
          <a:ext cx="10515600" cy="42799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33775">
                  <a:extLst>
                    <a:ext uri="{9D8B030D-6E8A-4147-A177-3AD203B41FA5}">
                      <a16:colId xmlns:a16="http://schemas.microsoft.com/office/drawing/2014/main" val="694534367"/>
                    </a:ext>
                  </a:extLst>
                </a:gridCol>
                <a:gridCol w="3650367">
                  <a:extLst>
                    <a:ext uri="{9D8B030D-6E8A-4147-A177-3AD203B41FA5}">
                      <a16:colId xmlns:a16="http://schemas.microsoft.com/office/drawing/2014/main" val="2983150449"/>
                    </a:ext>
                  </a:extLst>
                </a:gridCol>
                <a:gridCol w="3331458">
                  <a:extLst>
                    <a:ext uri="{9D8B030D-6E8A-4147-A177-3AD203B41FA5}">
                      <a16:colId xmlns:a16="http://schemas.microsoft.com/office/drawing/2014/main" val="3537475383"/>
                    </a:ext>
                  </a:extLst>
                </a:gridCol>
              </a:tblGrid>
              <a:tr h="71331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accent1">
                              <a:lumMod val="60000"/>
                              <a:lumOff val="4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INTERPERSONAL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INTRAPERSONAL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577523"/>
                  </a:ext>
                </a:extLst>
              </a:tr>
              <a:tr h="713317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DEFINITION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Referring to something that occurs between 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Referring to something that occurs within oneself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5713464"/>
                  </a:ext>
                </a:extLst>
              </a:tr>
              <a:tr h="713317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WHO’S INVOLVED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Two or more 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Just you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3077954"/>
                  </a:ext>
                </a:extLst>
              </a:tr>
              <a:tr h="713317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DOES IT HAPPEN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you communicate with others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you want to plan, get closer to yourself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1511102"/>
                  </a:ext>
                </a:extLst>
              </a:tr>
              <a:tr h="713317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MEDIA USED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Phone, Computer, TV, In-Person, Letter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Mind, Diaries and Audio recordings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039659"/>
                  </a:ext>
                </a:extLst>
              </a:tr>
              <a:tr h="713317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CONCERNED WITH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Exchange of ideas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Thought and analysis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12291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2610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92617-6BFD-4E9C-BED8-90104A8B4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Applied </a:t>
            </a: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9A6DC-278F-47FF-8539-F932882660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Communication – verbal, non and visual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Relational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Listening</a:t>
            </a:r>
          </a:p>
        </p:txBody>
      </p:sp>
    </p:spTree>
    <p:extLst>
      <p:ext uri="{BB962C8B-B14F-4D97-AF65-F5344CB8AC3E}">
        <p14:creationId xmlns:p14="http://schemas.microsoft.com/office/powerpoint/2010/main" val="31054682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A6244D-5AB4-498D-AB6D-696A2DBAB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 b="1" dirty="0">
                <a:latin typeface="Arial" panose="020B0604020202020204" pitchFamily="34" charset="0"/>
                <a:cs typeface="Arial" panose="020B0604020202020204" pitchFamily="34" charset="0"/>
              </a:rPr>
              <a:t>Applied </a:t>
            </a:r>
            <a:r>
              <a:rPr lang="en-GB" sz="5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Intrapersonal</a:t>
            </a:r>
            <a:r>
              <a:rPr lang="en-GB" sz="5200" b="1" dirty="0">
                <a:latin typeface="Arial" panose="020B0604020202020204" pitchFamily="34" charset="0"/>
                <a:cs typeface="Arial" panose="020B0604020202020204" pitchFamily="34" charset="0"/>
              </a:rPr>
              <a:t> Skills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5A7C30-D2FB-4C27-BFE6-13B6AC19A0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178137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90415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16805-1BC5-4934-966E-4AE06F1C9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EE30D-0F2D-400E-AA8B-451DB8726D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</a:t>
            </a:r>
          </a:p>
          <a:p>
            <a:r>
              <a:rPr lang="en-GB" sz="4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Intrapersonal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Similarities and Differences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Application of communication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11432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1DCBE-9CDE-45C1-A802-E539908C7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83C52-5A11-40E5-BF35-7BBAFC9F2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Berry, D. (2007)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Health Psychology.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Health Communication: Theory and Practice.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Berkshire: Open University Press</a:t>
            </a:r>
          </a:p>
        </p:txBody>
      </p:sp>
    </p:spTree>
    <p:extLst>
      <p:ext uri="{BB962C8B-B14F-4D97-AF65-F5344CB8AC3E}">
        <p14:creationId xmlns:p14="http://schemas.microsoft.com/office/powerpoint/2010/main" val="27457136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259</Words>
  <Application>Microsoft Office PowerPoint</Application>
  <PresentationFormat>Widescreen</PresentationFormat>
  <Paragraphs>58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Communication  Interpersonal &amp;  Intrapersonal</vt:lpstr>
      <vt:lpstr>Learning Objectives</vt:lpstr>
      <vt:lpstr>Definitions</vt:lpstr>
      <vt:lpstr>Interpersonal Communication</vt:lpstr>
      <vt:lpstr>Intrapersonal Communication</vt:lpstr>
      <vt:lpstr>Similarities and Differences</vt:lpstr>
      <vt:lpstr>Applied Interpersonal Skills</vt:lpstr>
      <vt:lpstr>Applied Intrapersonal Skills</vt:lpstr>
      <vt:lpstr>Overview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 Interpersonal &amp;  Intrapersonal</dc:title>
  <dc:creator>Joanna Fender</dc:creator>
  <cp:lastModifiedBy>Joanna Fender</cp:lastModifiedBy>
  <cp:revision>25</cp:revision>
  <dcterms:created xsi:type="dcterms:W3CDTF">2021-01-13T15:30:25Z</dcterms:created>
  <dcterms:modified xsi:type="dcterms:W3CDTF">2021-01-15T13:58:14Z</dcterms:modified>
</cp:coreProperties>
</file>