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703" r:id="rId5"/>
    <p:sldId id="281" r:id="rId6"/>
    <p:sldId id="268" r:id="rId7"/>
    <p:sldId id="698" r:id="rId8"/>
    <p:sldId id="699" r:id="rId9"/>
    <p:sldId id="700" r:id="rId10"/>
    <p:sldId id="261" r:id="rId11"/>
    <p:sldId id="701" r:id="rId12"/>
    <p:sldId id="276" r:id="rId13"/>
    <p:sldId id="263" r:id="rId14"/>
    <p:sldId id="264" r:id="rId15"/>
    <p:sldId id="265" r:id="rId16"/>
    <p:sldId id="277" r:id="rId17"/>
    <p:sldId id="273" r:id="rId18"/>
    <p:sldId id="266" r:id="rId19"/>
    <p:sldId id="279" r:id="rId20"/>
    <p:sldId id="278" r:id="rId21"/>
    <p:sldId id="274" r:id="rId22"/>
    <p:sldId id="275" r:id="rId23"/>
    <p:sldId id="702" r:id="rId24"/>
    <p:sldId id="697" r:id="rId25"/>
    <p:sldId id="303" r:id="rId26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60CFCD-1498-4F85-A5E9-D13C2F689DA2}" v="3" dt="2025-10-31T07:53:38.386"/>
  </p1510:revLst>
</p1510:revInfo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86" autoAdjust="0"/>
    <p:restoredTop sz="72609" autoAdjust="0"/>
  </p:normalViewPr>
  <p:slideViewPr>
    <p:cSldViewPr snapToGrid="0">
      <p:cViewPr varScale="1">
        <p:scale>
          <a:sx n="81" d="100"/>
          <a:sy n="81" d="100"/>
        </p:scale>
        <p:origin x="1524" y="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5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85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D55405F9-96CE-42DD-9571-C3D40844E8B0}"/>
    <pc:docChg chg="undo custSel addSld delSld modSld">
      <pc:chgData name="Alisdair Cunningham" userId="67e8d9ba-4582-42f1-b26c-e866daa7f65b" providerId="ADAL" clId="{D55405F9-96CE-42DD-9571-C3D40844E8B0}" dt="2025-10-31T07:55:14.918" v="45" actId="6549"/>
      <pc:docMkLst>
        <pc:docMk/>
      </pc:docMkLst>
      <pc:sldChg chg="addSp delSp del mod">
        <pc:chgData name="Alisdair Cunningham" userId="67e8d9ba-4582-42f1-b26c-e866daa7f65b" providerId="ADAL" clId="{D55405F9-96CE-42DD-9571-C3D40844E8B0}" dt="2025-10-31T07:53:40.860" v="7" actId="47"/>
        <pc:sldMkLst>
          <pc:docMk/>
          <pc:sldMk cId="1633438396" sldId="256"/>
        </pc:sldMkLst>
        <pc:spChg chg="add del">
          <ac:chgData name="Alisdair Cunningham" userId="67e8d9ba-4582-42f1-b26c-e866daa7f65b" providerId="ADAL" clId="{D55405F9-96CE-42DD-9571-C3D40844E8B0}" dt="2025-10-31T07:53:27.143" v="4" actId="22"/>
          <ac:spMkLst>
            <pc:docMk/>
            <pc:sldMk cId="1633438396" sldId="256"/>
            <ac:spMk id="4" creationId="{1EC760F4-3545-E56B-1C0D-7909149497D7}"/>
          </ac:spMkLst>
        </pc:spChg>
      </pc:sldChg>
      <pc:sldChg chg="del">
        <pc:chgData name="Alisdair Cunningham" userId="67e8d9ba-4582-42f1-b26c-e866daa7f65b" providerId="ADAL" clId="{D55405F9-96CE-42DD-9571-C3D40844E8B0}" dt="2025-10-31T07:52:25.557" v="0" actId="47"/>
        <pc:sldMkLst>
          <pc:docMk/>
          <pc:sldMk cId="3408066673" sldId="258"/>
        </pc:sldMkLst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1015856242" sldId="261"/>
        </pc:sldMkLst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1015856242" sldId="261"/>
            <ac:spMk id="5" creationId="{BC737127-10C4-06BE-3774-EB9AA2E1ED36}"/>
          </ac:spMkLst>
        </pc:spChg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1015856242" sldId="261"/>
            <ac:spMk id="9" creationId="{47807E28-C44F-C993-FE71-8F809D40FF25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2466851707" sldId="263"/>
        </pc:sldMkLst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2466851707" sldId="263"/>
            <ac:spMk id="4" creationId="{79BB7D30-58F2-F5D6-51F9-8A690464F957}"/>
          </ac:spMkLst>
        </pc:spChg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2466851707" sldId="263"/>
            <ac:spMk id="6" creationId="{CBAFF6A9-5201-7F65-BAD4-5C2D37FC5C4B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3252209376" sldId="264"/>
        </pc:sldMkLst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3252209376" sldId="264"/>
            <ac:spMk id="5" creationId="{27B3FDB5-05ED-4713-BFB5-66715E41341A}"/>
          </ac:spMkLst>
        </pc:spChg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3252209376" sldId="264"/>
            <ac:spMk id="7" creationId="{71EFC1EE-5319-9EAC-6C7A-7D8B1E6896BD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2298218688" sldId="265"/>
        </pc:sldMkLst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2298218688" sldId="265"/>
            <ac:spMk id="8" creationId="{F05610F6-D7FC-BCC9-9ADB-92A3BFD586DE}"/>
          </ac:spMkLst>
        </pc:spChg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2298218688" sldId="265"/>
            <ac:spMk id="10" creationId="{DB248589-006A-08ED-61A0-EFA27807264E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314925275" sldId="266"/>
        </pc:sldMkLst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314925275" sldId="266"/>
            <ac:spMk id="2" creationId="{936F68D9-4B5F-75EA-53A2-D6B668309081}"/>
          </ac:spMkLst>
        </pc:spChg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314925275" sldId="266"/>
            <ac:spMk id="9" creationId="{DE1EB97C-CF48-5274-BEF5-8702E5EBB90D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3227866719" sldId="268"/>
        </pc:sldMkLst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3227866719" sldId="268"/>
            <ac:spMk id="5" creationId="{76DCD4F2-25C5-6FB1-E0CD-51AA155C2683}"/>
          </ac:spMkLst>
        </pc:spChg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3227866719" sldId="268"/>
            <ac:spMk id="6" creationId="{2063A031-5589-9C89-4548-E2738ED2941E}"/>
          </ac:spMkLst>
        </pc:spChg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3227866719" sldId="26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2145486635" sldId="273"/>
        </pc:sldMkLst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2145486635" sldId="273"/>
            <ac:spMk id="3" creationId="{33AB2180-88A1-DD63-A151-ACDE48CAB3AD}"/>
          </ac:spMkLst>
        </pc:spChg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2145486635" sldId="273"/>
            <ac:spMk id="6" creationId="{FD1109C5-BBDD-0CF6-82DC-ED15DB7CCC09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1791364297" sldId="274"/>
        </pc:sldMkLst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1791364297" sldId="274"/>
            <ac:spMk id="4" creationId="{1F9C02C9-4B94-33D1-213B-B5D229D4BDDD}"/>
          </ac:spMkLst>
        </pc:spChg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1791364297" sldId="274"/>
            <ac:spMk id="6" creationId="{1E7C45D5-ADB3-4CA0-46F0-D675980F27AA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3747727024" sldId="275"/>
        </pc:sldMkLst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3747727024" sldId="275"/>
            <ac:spMk id="2" creationId="{A0C102FE-09ED-539C-CE06-78201E053556}"/>
          </ac:spMkLst>
        </pc:spChg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3747727024" sldId="275"/>
            <ac:spMk id="7" creationId="{95B1EE20-7018-831B-0290-72486E3868E5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3395978428" sldId="276"/>
        </pc:sldMkLst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3395978428" sldId="276"/>
            <ac:spMk id="5" creationId="{12944121-D569-BC51-ED18-4515EA4A9685}"/>
          </ac:spMkLst>
        </pc:spChg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3395978428" sldId="276"/>
            <ac:spMk id="8" creationId="{65DB5173-0B65-5C44-436E-965CA3A1162A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2087570244" sldId="277"/>
        </pc:sldMkLst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2087570244" sldId="277"/>
            <ac:spMk id="5" creationId="{13A4A2D6-3C74-2E2A-6737-0A753EB515F8}"/>
          </ac:spMkLst>
        </pc:spChg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2087570244" sldId="277"/>
            <ac:spMk id="7" creationId="{AB3A7FF0-F297-23A4-514A-48F2C481CFC7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303882796" sldId="278"/>
        </pc:sldMkLst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303882796" sldId="278"/>
            <ac:spMk id="2" creationId="{3FD1166B-8CBE-84A2-A3D8-04BEC87F80F7}"/>
          </ac:spMkLst>
        </pc:spChg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303882796" sldId="278"/>
            <ac:spMk id="7" creationId="{B567F7B7-63B3-B7A2-C8E9-424F952F5C7D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360896327" sldId="279"/>
        </pc:sldMkLst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360896327" sldId="279"/>
            <ac:spMk id="2" creationId="{15C31227-B267-6F79-4E43-2C8F89A75F63}"/>
          </ac:spMkLst>
        </pc:spChg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360896327" sldId="279"/>
            <ac:spMk id="9" creationId="{D6337E24-76F5-D633-7B7D-FA98CD1C7668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1482028902" sldId="281"/>
        </pc:sldMkLst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1482028902" sldId="281"/>
            <ac:spMk id="12" creationId="{F68594A0-44D4-D921-1507-CB78B9486865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2394221011" sldId="303"/>
        </pc:sldMkLst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2394221011" sldId="303"/>
            <ac:spMk id="7" creationId="{832273AC-2376-E190-4BC2-1129C6DFA868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4267783664" sldId="697"/>
        </pc:sldMkLst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4267783664" sldId="697"/>
            <ac:spMk id="7" creationId="{6B5C5103-972D-E5C8-D0D9-B464C788C04E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739807090" sldId="698"/>
        </pc:sldMkLst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739807090" sldId="698"/>
            <ac:spMk id="3" creationId="{B042BBEC-07CA-DDA7-D05F-0C0CDD63948B}"/>
          </ac:spMkLst>
        </pc:spChg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739807090" sldId="698"/>
            <ac:spMk id="5" creationId="{76DCD4F2-25C5-6FB1-E0CD-51AA155C2683}"/>
          </ac:spMkLst>
        </pc:spChg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739807090" sldId="69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2154620120" sldId="699"/>
        </pc:sldMkLst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2154620120" sldId="699"/>
            <ac:spMk id="5" creationId="{76DCD4F2-25C5-6FB1-E0CD-51AA155C2683}"/>
          </ac:spMkLst>
        </pc:spChg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2154620120" sldId="699"/>
            <ac:spMk id="7" creationId="{998008FA-CF13-4D58-DBB6-CA654ABD510B}"/>
          </ac:spMkLst>
        </pc:spChg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2154620120" sldId="699"/>
            <ac:spMk id="8" creationId="{C39BE701-A67E-5BFD-B044-ECF13A621788}"/>
          </ac:spMkLst>
        </pc:spChg>
      </pc:sldChg>
      <pc:sldChg chg="modSp modNotesTx">
        <pc:chgData name="Alisdair Cunningham" userId="67e8d9ba-4582-42f1-b26c-e866daa7f65b" providerId="ADAL" clId="{D55405F9-96CE-42DD-9571-C3D40844E8B0}" dt="2025-10-31T07:55:14.918" v="45" actId="6549"/>
        <pc:sldMkLst>
          <pc:docMk/>
          <pc:sldMk cId="2215988981" sldId="700"/>
        </pc:sldMkLst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2215988981" sldId="700"/>
            <ac:spMk id="5" creationId="{76DCD4F2-25C5-6FB1-E0CD-51AA155C2683}"/>
          </ac:spMkLst>
        </pc:spChg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2215988981" sldId="700"/>
            <ac:spMk id="7" creationId="{BFC2646B-9A70-E99A-DA75-76A55436C1B6}"/>
          </ac:spMkLst>
        </pc:spChg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2215988981" sldId="70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588275149" sldId="701"/>
        </pc:sldMkLst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588275149" sldId="701"/>
            <ac:spMk id="5" creationId="{BC737127-10C4-06BE-3774-EB9AA2E1ED36}"/>
          </ac:spMkLst>
        </pc:spChg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588275149" sldId="701"/>
            <ac:spMk id="9" creationId="{9FC209E1-47EC-33C2-CD16-DB4A99BC5ADD}"/>
          </ac:spMkLst>
        </pc:spChg>
      </pc:sldChg>
      <pc:sldChg chg="modSp">
        <pc:chgData name="Alisdair Cunningham" userId="67e8d9ba-4582-42f1-b26c-e866daa7f65b" providerId="ADAL" clId="{D55405F9-96CE-42DD-9571-C3D40844E8B0}" dt="2025-10-31T07:53:00.159" v="2"/>
        <pc:sldMkLst>
          <pc:docMk/>
          <pc:sldMk cId="2423476016" sldId="702"/>
        </pc:sldMkLst>
        <pc:spChg chg="mod">
          <ac:chgData name="Alisdair Cunningham" userId="67e8d9ba-4582-42f1-b26c-e866daa7f65b" providerId="ADAL" clId="{D55405F9-96CE-42DD-9571-C3D40844E8B0}" dt="2025-10-31T07:52:41.427" v="1"/>
          <ac:spMkLst>
            <pc:docMk/>
            <pc:sldMk cId="2423476016" sldId="702"/>
            <ac:spMk id="2" creationId="{A0C102FE-09ED-539C-CE06-78201E053556}"/>
          </ac:spMkLst>
        </pc:spChg>
        <pc:spChg chg="mod">
          <ac:chgData name="Alisdair Cunningham" userId="67e8d9ba-4582-42f1-b26c-e866daa7f65b" providerId="ADAL" clId="{D55405F9-96CE-42DD-9571-C3D40844E8B0}" dt="2025-10-31T07:53:00.159" v="2"/>
          <ac:spMkLst>
            <pc:docMk/>
            <pc:sldMk cId="2423476016" sldId="702"/>
            <ac:spMk id="7" creationId="{95B1EE20-7018-831B-0290-72486E3868E5}"/>
          </ac:spMkLst>
        </pc:spChg>
      </pc:sldChg>
      <pc:sldChg chg="delSp modSp add mod setBg delDesignElem">
        <pc:chgData name="Alisdair Cunningham" userId="67e8d9ba-4582-42f1-b26c-e866daa7f65b" providerId="ADAL" clId="{D55405F9-96CE-42DD-9571-C3D40844E8B0}" dt="2025-10-31T07:54:16.326" v="44" actId="20577"/>
        <pc:sldMkLst>
          <pc:docMk/>
          <pc:sldMk cId="3701768522" sldId="703"/>
        </pc:sldMkLst>
        <pc:spChg chg="mod">
          <ac:chgData name="Alisdair Cunningham" userId="67e8d9ba-4582-42f1-b26c-e866daa7f65b" providerId="ADAL" clId="{D55405F9-96CE-42DD-9571-C3D40844E8B0}" dt="2025-10-31T07:53:54.328" v="36" actId="20577"/>
          <ac:spMkLst>
            <pc:docMk/>
            <pc:sldMk cId="3701768522" sldId="703"/>
            <ac:spMk id="29" creationId="{57CC4A95-AF50-3264-EFBB-B7B2A4AC5E30}"/>
          </ac:spMkLst>
        </pc:spChg>
        <pc:spChg chg="del">
          <ac:chgData name="Alisdair Cunningham" userId="67e8d9ba-4582-42f1-b26c-e866daa7f65b" providerId="ADAL" clId="{D55405F9-96CE-42DD-9571-C3D40844E8B0}" dt="2025-10-31T07:53:38.386" v="6"/>
          <ac:spMkLst>
            <pc:docMk/>
            <pc:sldMk cId="3701768522" sldId="703"/>
            <ac:spMk id="31" creationId="{9B7AD9F6-8CE7-4299-8FC6-328F4DCD3FF9}"/>
          </ac:spMkLst>
        </pc:spChg>
        <pc:spChg chg="del">
          <ac:chgData name="Alisdair Cunningham" userId="67e8d9ba-4582-42f1-b26c-e866daa7f65b" providerId="ADAL" clId="{D55405F9-96CE-42DD-9571-C3D40844E8B0}" dt="2025-10-31T07:53:38.386" v="6"/>
          <ac:spMkLst>
            <pc:docMk/>
            <pc:sldMk cId="3701768522" sldId="703"/>
            <ac:spMk id="32" creationId="{F49775AF-8896-43EE-92C6-83497D6DC56F}"/>
          </ac:spMkLst>
        </pc:spChg>
        <pc:spChg chg="mod">
          <ac:chgData name="Alisdair Cunningham" userId="67e8d9ba-4582-42f1-b26c-e866daa7f65b" providerId="ADAL" clId="{D55405F9-96CE-42DD-9571-C3D40844E8B0}" dt="2025-10-31T07:54:16.326" v="44" actId="20577"/>
          <ac:spMkLst>
            <pc:docMk/>
            <pc:sldMk cId="3701768522" sldId="703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D55405F9-96CE-42DD-9571-C3D40844E8B0}" dt="2025-10-31T07:54:10.811" v="40" actId="20577"/>
          <ac:spMkLst>
            <pc:docMk/>
            <pc:sldMk cId="3701768522" sldId="703"/>
            <ac:spMk id="39" creationId="{28BEEBE5-1649-2D3F-4E37-5E30C4D917BA}"/>
          </ac:spMkLst>
        </pc:spChg>
      </pc:sldChg>
    </pc:docChg>
  </pc:docChgLst>
  <pc:docChgLst>
    <pc:chgData name="Alisdair Cunningham" userId="67e8d9ba-4582-42f1-b26c-e866daa7f65b" providerId="ADAL" clId="{FF0C2610-306D-40E5-BBCF-817016294CE9}"/>
    <pc:docChg chg="modSld">
      <pc:chgData name="Alisdair Cunningham" userId="67e8d9ba-4582-42f1-b26c-e866daa7f65b" providerId="ADAL" clId="{FF0C2610-306D-40E5-BBCF-817016294CE9}" dt="2025-10-31T08:47:11.394" v="2" actId="6549"/>
      <pc:docMkLst>
        <pc:docMk/>
      </pc:docMkLst>
      <pc:sldChg chg="modNotesTx">
        <pc:chgData name="Alisdair Cunningham" userId="67e8d9ba-4582-42f1-b26c-e866daa7f65b" providerId="ADAL" clId="{FF0C2610-306D-40E5-BBCF-817016294CE9}" dt="2025-10-31T08:46:50.699" v="0" actId="20577"/>
        <pc:sldMkLst>
          <pc:docMk/>
          <pc:sldMk cId="3227866719" sldId="268"/>
        </pc:sldMkLst>
      </pc:sldChg>
      <pc:sldChg chg="modNotesTx">
        <pc:chgData name="Alisdair Cunningham" userId="67e8d9ba-4582-42f1-b26c-e866daa7f65b" providerId="ADAL" clId="{FF0C2610-306D-40E5-BBCF-817016294CE9}" dt="2025-10-31T08:47:02.868" v="1" actId="20577"/>
        <pc:sldMkLst>
          <pc:docMk/>
          <pc:sldMk cId="739807090" sldId="698"/>
        </pc:sldMkLst>
      </pc:sldChg>
      <pc:sldChg chg="modNotesTx">
        <pc:chgData name="Alisdair Cunningham" userId="67e8d9ba-4582-42f1-b26c-e866daa7f65b" providerId="ADAL" clId="{FF0C2610-306D-40E5-BBCF-817016294CE9}" dt="2025-10-31T08:47:11.394" v="2" actId="6549"/>
        <pc:sldMkLst>
          <pc:docMk/>
          <pc:sldMk cId="2154620120" sldId="69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D8E7403-EB4A-4177-AFCE-6A9D7B160C6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C49177-C030-4043-9380-EA6E4C94A16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63C334-78CA-4E1A-9D54-3E3430963041}" type="datetime1">
              <a:rPr lang="en-GB" smtClean="0"/>
              <a:t>31/10/2025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4C83CE-EC9B-40C4-BD7A-48797AE5B1D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9A75D-9B4E-4704-98C7-2A42472F118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4CC6D6D-E986-427F-AD9C-4E9408DDB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77486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38705E-AAE8-4335-B5A5-B8C4E9E55DA7}" type="datetime1">
              <a:rPr lang="en-GB" smtClean="0"/>
              <a:pPr/>
              <a:t>31/10/2025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15A580F-E35D-42E1-AF82-E41CC201EA9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5368066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B4EE6E-C0DF-4EB1-8875-16F6BF59954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4788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9250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269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0187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5707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9BD6D2-2BAA-1A4D-B023-7D7113AB48D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2126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9BD6D2-2BAA-1A4D-B023-7D7113AB48D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8514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224DCA5-A7A8-4689-8651-5E03C020EB3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0292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439D4E6-49E3-4273-9EDF-AD58558B9F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908651"/>
            <a:ext cx="3620882" cy="3640345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4000" noProof="0">
                <a:solidFill>
                  <a:schemeClr val="bg1"/>
                </a:solidFill>
              </a:rPr>
              <a:t>Click to edit Master title style</a:t>
            </a:r>
            <a:endParaRPr lang="en-GB" sz="4000" noProof="0">
              <a:solidFill>
                <a:schemeClr val="bg1"/>
              </a:solidFill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E9D8936-4795-43B2-9C32-4BE93A67213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5934" y="5220450"/>
            <a:ext cx="3380437" cy="570748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1800" noProof="0">
                <a:solidFill>
                  <a:schemeClr val="bg1"/>
                </a:solidFill>
              </a:rPr>
              <a:t>Insert subtitle here</a:t>
            </a:r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6C8B8511-EE4E-4935-ABB8-E8C2FCB1C46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76158" y="0"/>
            <a:ext cx="7315841" cy="6858000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239FAB6-0B6C-402C-A107-EFFF82281D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DBE487E6-4032-4195-9823-685A39371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5">
            <a:extLst>
              <a:ext uri="{FF2B5EF4-FFF2-40B4-BE49-F238E27FC236}">
                <a16:creationId xmlns:a16="http://schemas.microsoft.com/office/drawing/2014/main" id="{C71E06DF-BA1B-43E6-A74C-85231D2EC3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2/11/20XX</a:t>
            </a:r>
          </a:p>
        </p:txBody>
      </p:sp>
      <p:sp>
        <p:nvSpPr>
          <p:cNvPr id="15" name="Slide Number Placeholder 7">
            <a:extLst>
              <a:ext uri="{FF2B5EF4-FFF2-40B4-BE49-F238E27FC236}">
                <a16:creationId xmlns:a16="http://schemas.microsoft.com/office/drawing/2014/main" id="{0BD36B16-3F07-4955-8D4D-BC0FD17C1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‹#›</a:t>
            </a:fld>
            <a:endParaRPr lang="en-GB" noProof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42735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695A76E-1EF3-4F47-9E87-6FCAB7D5D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sz="4000" noProof="0"/>
              <a:t>Click to edit Master title style</a:t>
            </a:r>
            <a:endParaRPr lang="en-GB" sz="4000" noProof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EAD023B5-9ABC-4D4A-A1AD-D4D83D66219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1"/>
            <a:ext cx="4876799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0AFB647-646C-4130-9EF5-C19C686B1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000" y="738013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09D5546-AD01-4B29-B174-EDA710510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C0A0972-FD9A-4E9D-A0A3-BD0AF8C7B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F3B2F557-7BE5-4154-A82F-928EE54A5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DE54A7E3-1026-464C-BB67-2D7F714067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F1723F54-B646-4D12-AEA1-08269C254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34648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C8837BA0-445B-4D04-ADA9-C65084B15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99" y="904730"/>
            <a:ext cx="4152900" cy="165259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10">
            <a:extLst>
              <a:ext uri="{FF2B5EF4-FFF2-40B4-BE49-F238E27FC236}">
                <a16:creationId xmlns:a16="http://schemas.microsoft.com/office/drawing/2014/main" id="{0CFA4CCF-323F-4998-B6BF-56207329CD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3975" y="952368"/>
            <a:ext cx="6257926" cy="1773893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FFFF70A-3EED-4002-B2F8-FB8301C80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DD78C1EE-0224-4362-B796-4CC7B06992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0099" y="3048000"/>
            <a:ext cx="5133990" cy="273753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1" name="Picture Placeholder 17">
            <a:extLst>
              <a:ext uri="{FF2B5EF4-FFF2-40B4-BE49-F238E27FC236}">
                <a16:creationId xmlns:a16="http://schemas.microsoft.com/office/drawing/2014/main" id="{2C1748F4-2D05-4407-8CB0-D854F9602DA3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09621" y="3048000"/>
            <a:ext cx="5182278" cy="273753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14" name="Footer Placeholder 7">
            <a:extLst>
              <a:ext uri="{FF2B5EF4-FFF2-40B4-BE49-F238E27FC236}">
                <a16:creationId xmlns:a16="http://schemas.microsoft.com/office/drawing/2014/main" id="{59837BA4-E3C3-4F0D-A113-75128BC03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5" name="Date Placeholder 1">
            <a:extLst>
              <a:ext uri="{FF2B5EF4-FFF2-40B4-BE49-F238E27FC236}">
                <a16:creationId xmlns:a16="http://schemas.microsoft.com/office/drawing/2014/main" id="{5DA65157-50C9-4A85-912D-6DC9A60619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9DE415B0-F0C3-4971-8C76-0D54D6407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A53D7EE4-1EDB-42FD-B6B7-A82C9F31F0F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1209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0">
            <a:extLst>
              <a:ext uri="{FF2B5EF4-FFF2-40B4-BE49-F238E27FC236}">
                <a16:creationId xmlns:a16="http://schemas.microsoft.com/office/drawing/2014/main" id="{6DC3399C-8B0E-4D7D-A955-FB1F37CF36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643" y="871758"/>
            <a:ext cx="5227171" cy="3871143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1" name="Subtitle 11">
            <a:extLst>
              <a:ext uri="{FF2B5EF4-FFF2-40B4-BE49-F238E27FC236}">
                <a16:creationId xmlns:a16="http://schemas.microsoft.com/office/drawing/2014/main" id="{13C3C1EB-2C5B-4710-893A-9DD6284D5C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5" y="4785543"/>
            <a:ext cx="4857857" cy="100565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800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E335E712-C7FD-4BAC-B89C-58AF6594A4E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15100" y="0"/>
            <a:ext cx="56769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1E8A8BA-B48F-4CEA-A820-8955D55D0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94FBB1-EC2B-4CAB-AE4E-A7A156244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3555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2">
            <a:extLst>
              <a:ext uri="{FF2B5EF4-FFF2-40B4-BE49-F238E27FC236}">
                <a16:creationId xmlns:a16="http://schemas.microsoft.com/office/drawing/2014/main" id="{9D49AB0A-D330-4415-9B9C-C769A852DF2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7EFB8CD-537B-4E5E-8F93-82EED2C84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51536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CA687-1C2C-48EE-99B9-EC8CF30289F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35088" y="1995488"/>
            <a:ext cx="9521825" cy="4051300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9" name="Footer Placeholder 9">
            <a:extLst>
              <a:ext uri="{FF2B5EF4-FFF2-40B4-BE49-F238E27FC236}">
                <a16:creationId xmlns:a16="http://schemas.microsoft.com/office/drawing/2014/main" id="{8135C37F-29C2-41B0-B777-64FAC1F70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0" name="Date Placeholder 8">
            <a:extLst>
              <a:ext uri="{FF2B5EF4-FFF2-40B4-BE49-F238E27FC236}">
                <a16:creationId xmlns:a16="http://schemas.microsoft.com/office/drawing/2014/main" id="{FAC325DA-0D81-49D1-BDBC-680AF5D62C7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21" name="Slide Number Placeholder 10">
            <a:extLst>
              <a:ext uri="{FF2B5EF4-FFF2-40B4-BE49-F238E27FC236}">
                <a16:creationId xmlns:a16="http://schemas.microsoft.com/office/drawing/2014/main" id="{13980C1F-6344-4AC2-8573-0D9F35314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78275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D5221BF9-9559-4D62-ADC6-2362970143F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FB4C3E1-495D-437D-A1DB-87F3028BB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51536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AAB131D-0F50-4923-96D1-8C59A3D8EEC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62875" y="2386654"/>
            <a:ext cx="8663075" cy="3310890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F30DBE8A-9D17-4F79-86F8-9FEA11DF0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C9023F8-E1A8-4C1E-B745-6658DCD671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0" name="Slide Number Placeholder 10">
            <a:extLst>
              <a:ext uri="{FF2B5EF4-FFF2-40B4-BE49-F238E27FC236}">
                <a16:creationId xmlns:a16="http://schemas.microsoft.com/office/drawing/2014/main" id="{E51CCEBF-A77A-4DDA-94D4-73646D552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44094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371D84D-B708-4A20-8D50-CDA4E3EC6F9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800476 w 12192000"/>
              <a:gd name="connsiteY0" fmla="*/ 6126480 h 6858000"/>
              <a:gd name="connsiteX1" fmla="*/ 800476 w 12192000"/>
              <a:gd name="connsiteY1" fmla="*/ 6144768 h 6858000"/>
              <a:gd name="connsiteX2" fmla="*/ 11407516 w 12192000"/>
              <a:gd name="connsiteY2" fmla="*/ 6144768 h 6858000"/>
              <a:gd name="connsiteX3" fmla="*/ 11407516 w 12192000"/>
              <a:gd name="connsiteY3" fmla="*/ 6126480 h 6858000"/>
              <a:gd name="connsiteX4" fmla="*/ 800476 w 12192000"/>
              <a:gd name="connsiteY4" fmla="*/ 701040 h 6858000"/>
              <a:gd name="connsiteX5" fmla="*/ 800476 w 12192000"/>
              <a:gd name="connsiteY5" fmla="*/ 746759 h 6858000"/>
              <a:gd name="connsiteX6" fmla="*/ 11407516 w 12192000"/>
              <a:gd name="connsiteY6" fmla="*/ 746759 h 6858000"/>
              <a:gd name="connsiteX7" fmla="*/ 11407516 w 12192000"/>
              <a:gd name="connsiteY7" fmla="*/ 701040 h 6858000"/>
              <a:gd name="connsiteX8" fmla="*/ 0 w 12192000"/>
              <a:gd name="connsiteY8" fmla="*/ 0 h 6858000"/>
              <a:gd name="connsiteX9" fmla="*/ 12192000 w 12192000"/>
              <a:gd name="connsiteY9" fmla="*/ 0 h 6858000"/>
              <a:gd name="connsiteX10" fmla="*/ 12192000 w 12192000"/>
              <a:gd name="connsiteY10" fmla="*/ 6858000 h 6858000"/>
              <a:gd name="connsiteX11" fmla="*/ 0 w 1219200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858000">
                <a:moveTo>
                  <a:pt x="800476" y="6126480"/>
                </a:moveTo>
                <a:lnTo>
                  <a:pt x="800476" y="6144768"/>
                </a:lnTo>
                <a:lnTo>
                  <a:pt x="11407516" y="6144768"/>
                </a:lnTo>
                <a:lnTo>
                  <a:pt x="11407516" y="6126480"/>
                </a:lnTo>
                <a:close/>
                <a:moveTo>
                  <a:pt x="800476" y="701040"/>
                </a:moveTo>
                <a:lnTo>
                  <a:pt x="800476" y="746759"/>
                </a:lnTo>
                <a:lnTo>
                  <a:pt x="11407516" y="746759"/>
                </a:lnTo>
                <a:lnTo>
                  <a:pt x="11407516" y="70104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A03AD3-C316-411C-9844-6C8D950DC4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01766" y="1837677"/>
            <a:ext cx="4930901" cy="2334828"/>
          </a:xfrm>
          <a:prstGeom prst="rect">
            <a:avLst/>
          </a:prstGeom>
        </p:spPr>
        <p:txBody>
          <a:bodyPr rtlCol="0"/>
          <a:lstStyle>
            <a:lvl1pPr algn="r">
              <a:defRPr cap="none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F00A8C60-C81E-4C2C-AB11-00AE1AC04EC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47532" y="4408305"/>
            <a:ext cx="5175797" cy="909420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r">
              <a:buNone/>
              <a:defRPr sz="2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sz="1800" noProof="0">
                <a:solidFill>
                  <a:schemeClr val="bg1"/>
                </a:solidFill>
              </a:rPr>
              <a:t>Insert subtitle here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9F7D24C8-FDC6-4FCE-85C6-520D64693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450E2155-DD21-4098-82EF-B19C466B23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130CB194-35B9-4229-9CFE-5C3B911EC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A2AE2B76-F97F-4BE2-8670-72276A5F21A5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BDF219B-DD0E-4D26-8B59-3FE43A252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476" y="723900"/>
            <a:ext cx="10610474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25400" dir="2700000" sx="99000" sy="99000" algn="tl" rotWithShape="0">
              <a:prstClr val="black">
                <a:alpha val="2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180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2">
            <a:extLst>
              <a:ext uri="{FF2B5EF4-FFF2-40B4-BE49-F238E27FC236}">
                <a16:creationId xmlns:a16="http://schemas.microsoft.com/office/drawing/2014/main" id="{1DFFB204-6AE4-4FC9-9B60-312D7206B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254F317-DDB0-4841-A973-FFC12960827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90669" y="1789993"/>
            <a:ext cx="11407487" cy="4351338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7B3A45C-71C1-4ADC-89E0-AF6924CA1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9">
            <a:extLst>
              <a:ext uri="{FF2B5EF4-FFF2-40B4-BE49-F238E27FC236}">
                <a16:creationId xmlns:a16="http://schemas.microsoft.com/office/drawing/2014/main" id="{B9239148-0308-46C3-9FF0-4027CC8E8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Date Placeholder 8">
            <a:extLst>
              <a:ext uri="{FF2B5EF4-FFF2-40B4-BE49-F238E27FC236}">
                <a16:creationId xmlns:a16="http://schemas.microsoft.com/office/drawing/2014/main" id="{774C5953-38DD-4451-A5AA-9A578D5936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4" name="Slide Number Placeholder 10">
            <a:extLst>
              <a:ext uri="{FF2B5EF4-FFF2-40B4-BE49-F238E27FC236}">
                <a16:creationId xmlns:a16="http://schemas.microsoft.com/office/drawing/2014/main" id="{39D06D66-ACB3-4B9C-B4EB-FC3EC5BD7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52202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2">
            <a:extLst>
              <a:ext uri="{FF2B5EF4-FFF2-40B4-BE49-F238E27FC236}">
                <a16:creationId xmlns:a16="http://schemas.microsoft.com/office/drawing/2014/main" id="{BCC9BE23-A0EC-4866-A7A4-FD7255EF8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03BC10E-3DDD-4EC5-BD6D-D8D180BF39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FD4AD3C-6727-49EE-9625-F87A6B8AE0B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95326" y="1940913"/>
            <a:ext cx="10798176" cy="402158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489FA96-DDCF-4A83-91EB-4F5F6179F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1" name="Date Placeholder 8">
            <a:extLst>
              <a:ext uri="{FF2B5EF4-FFF2-40B4-BE49-F238E27FC236}">
                <a16:creationId xmlns:a16="http://schemas.microsoft.com/office/drawing/2014/main" id="{F7CC7848-0B2C-4FBE-96B0-0717CC5A9F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2" name="Slide Number Placeholder 10">
            <a:extLst>
              <a:ext uri="{FF2B5EF4-FFF2-40B4-BE49-F238E27FC236}">
                <a16:creationId xmlns:a16="http://schemas.microsoft.com/office/drawing/2014/main" id="{4CD16377-DD1B-4262-BDAE-760577F5B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066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4246B94A-8C64-4FBA-B409-1F9487E19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810192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66F075D-9008-4BD3-A772-7AF7AD667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4C185B95-5C0F-400E-B7DF-8FF84329073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0100" y="2003375"/>
            <a:ext cx="5094288" cy="52676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C725AFD-5A48-451D-B91D-9E63953F8E8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00099" y="2551176"/>
            <a:ext cx="5094673" cy="3273552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6ACDC650-288E-4CF5-8546-9F2D5CEC886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97611" y="2003375"/>
            <a:ext cx="5094288" cy="52676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7" name="Content Placeholder 10">
            <a:extLst>
              <a:ext uri="{FF2B5EF4-FFF2-40B4-BE49-F238E27FC236}">
                <a16:creationId xmlns:a16="http://schemas.microsoft.com/office/drawing/2014/main" id="{956E1F7E-0B80-40DB-8F21-F06D9DD56264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97226" y="2551176"/>
            <a:ext cx="5094673" cy="3273552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91B92C0-6B36-412A-9A49-16AB59FF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B4EFB36A-E4FD-4966-A091-9BDAF2991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6">
            <a:extLst>
              <a:ext uri="{FF2B5EF4-FFF2-40B4-BE49-F238E27FC236}">
                <a16:creationId xmlns:a16="http://schemas.microsoft.com/office/drawing/2014/main" id="{9B52EA1F-D8D0-4F42-B00A-F0E943F82E5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498A6230-35B8-4147-9494-90708BFC3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932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CC332FB-CD3F-4398-958A-CBE45129A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9">
            <a:extLst>
              <a:ext uri="{FF2B5EF4-FFF2-40B4-BE49-F238E27FC236}">
                <a16:creationId xmlns:a16="http://schemas.microsoft.com/office/drawing/2014/main" id="{E566CA14-5018-43EE-BB8F-E12209B2C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810192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1A76201F-C7C2-400C-BE9B-F185A832CC2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009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A742F7E8-0787-4D2C-B53F-B62C309ED6D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0009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D178B9A-B987-49A0-B73F-70B855C4240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0091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5" name="Content Placeholder 10">
            <a:extLst>
              <a:ext uri="{FF2B5EF4-FFF2-40B4-BE49-F238E27FC236}">
                <a16:creationId xmlns:a16="http://schemas.microsoft.com/office/drawing/2014/main" id="{407D5990-6E05-4ECC-B930-EA5CF0774CFB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40091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C6A58550-98E5-4548-82F6-EE971733A79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00173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6" name="Content Placeholder 10">
            <a:extLst>
              <a:ext uri="{FF2B5EF4-FFF2-40B4-BE49-F238E27FC236}">
                <a16:creationId xmlns:a16="http://schemas.microsoft.com/office/drawing/2014/main" id="{6B90AFA0-EDA3-4F21-A480-F56AA1D0BEB6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800173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346E7C8-F905-4B13-8FD6-185A04184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ooter Placeholder 7">
            <a:extLst>
              <a:ext uri="{FF2B5EF4-FFF2-40B4-BE49-F238E27FC236}">
                <a16:creationId xmlns:a16="http://schemas.microsoft.com/office/drawing/2014/main" id="{A0E3EE3A-87F3-4F60-90D8-938E4BBC2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F1449B0C-8214-4186-9666-E63CCA0909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F5DDBFC0-CC80-4B03-B5F5-3C57166DC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6452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01BF5DB-2BF3-4196-B1CF-82B7CDCC0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987523" y="729692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itle 12">
            <a:extLst>
              <a:ext uri="{FF2B5EF4-FFF2-40B4-BE49-F238E27FC236}">
                <a16:creationId xmlns:a16="http://schemas.microsoft.com/office/drawing/2014/main" id="{168DC13D-FFC6-4CC5-B9F8-B3B096109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7511" y="909639"/>
            <a:ext cx="3703856" cy="129063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1" name="Picture Placeholder 37">
            <a:extLst>
              <a:ext uri="{FF2B5EF4-FFF2-40B4-BE49-F238E27FC236}">
                <a16:creationId xmlns:a16="http://schemas.microsoft.com/office/drawing/2014/main" id="{F1AD5C34-DDA9-421B-A3C2-4D014B3D3F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15383" y="723900"/>
            <a:ext cx="3179762" cy="2160588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3" name="Picture Placeholder 43">
            <a:extLst>
              <a:ext uri="{FF2B5EF4-FFF2-40B4-BE49-F238E27FC236}">
                <a16:creationId xmlns:a16="http://schemas.microsoft.com/office/drawing/2014/main" id="{11508423-C6F4-4605-9E6D-1ED73334D0F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15383" y="3048000"/>
            <a:ext cx="3178175" cy="30861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1692DD91-8169-4A90-9D17-8A60286225FF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040188" y="723900"/>
            <a:ext cx="3371850" cy="3159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4" name="Picture Placeholder 45">
            <a:extLst>
              <a:ext uri="{FF2B5EF4-FFF2-40B4-BE49-F238E27FC236}">
                <a16:creationId xmlns:a16="http://schemas.microsoft.com/office/drawing/2014/main" id="{30A5BEAE-CA80-4FFD-8DD4-5B7413AF51D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039608" y="4038600"/>
            <a:ext cx="3371659" cy="20955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9" name="Content Placeholder 14">
            <a:extLst>
              <a:ext uri="{FF2B5EF4-FFF2-40B4-BE49-F238E27FC236}">
                <a16:creationId xmlns:a16="http://schemas.microsoft.com/office/drawing/2014/main" id="{4B2044C0-1C45-402D-BC20-0EB82BDB4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7510" y="2380221"/>
            <a:ext cx="3703856" cy="3866403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Footer Placeholder 7">
            <a:extLst>
              <a:ext uri="{FF2B5EF4-FFF2-40B4-BE49-F238E27FC236}">
                <a16:creationId xmlns:a16="http://schemas.microsoft.com/office/drawing/2014/main" id="{30EE29E3-4F8E-469E-9B99-E29176094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5" name="Date Placeholder 6">
            <a:extLst>
              <a:ext uri="{FF2B5EF4-FFF2-40B4-BE49-F238E27FC236}">
                <a16:creationId xmlns:a16="http://schemas.microsoft.com/office/drawing/2014/main" id="{58513823-D81E-4B8B-85E6-EB11EA54DF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36" name="Slide Number Placeholder 8">
            <a:extLst>
              <a:ext uri="{FF2B5EF4-FFF2-40B4-BE49-F238E27FC236}">
                <a16:creationId xmlns:a16="http://schemas.microsoft.com/office/drawing/2014/main" id="{9D43A613-4A7D-4C9F-B407-154A1FB83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DE330D17-32E5-404A-9262-6A998ABC087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227067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CA2404A1-BF4E-4858-BD1C-1BEFE71B63D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5325" y="4296094"/>
            <a:ext cx="10782299" cy="1100621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B0053544-3012-4C81-98D6-E2665A3A3F5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95324" y="5533242"/>
            <a:ext cx="9972675" cy="543505"/>
          </a:xfrm>
          <a:prstGeom prst="rect">
            <a:avLst/>
          </a:prstGeom>
        </p:spPr>
        <p:txBody>
          <a:bodyPr rtlCol="0" anchor="t"/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subtitle</a:t>
            </a:r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C177CBDB-952D-484B-B43B-F988558931C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0100" y="727075"/>
            <a:ext cx="5176838" cy="3071813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1" name="Picture Placeholder 18">
            <a:extLst>
              <a:ext uri="{FF2B5EF4-FFF2-40B4-BE49-F238E27FC236}">
                <a16:creationId xmlns:a16="http://schemas.microsoft.com/office/drawing/2014/main" id="{D789E88D-76E7-4745-B062-102E233A672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146800" y="727075"/>
            <a:ext cx="5245100" cy="30702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33A5CE3-0C01-4DBF-926A-2F9BFD043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4144434"/>
            <a:ext cx="106299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11">
            <a:extLst>
              <a:ext uri="{FF2B5EF4-FFF2-40B4-BE49-F238E27FC236}">
                <a16:creationId xmlns:a16="http://schemas.microsoft.com/office/drawing/2014/main" id="{083D82F8-F43B-4D01-891B-F77BC6F6F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6">
            <a:extLst>
              <a:ext uri="{FF2B5EF4-FFF2-40B4-BE49-F238E27FC236}">
                <a16:creationId xmlns:a16="http://schemas.microsoft.com/office/drawing/2014/main" id="{B8CBC856-A31F-40C2-B7EA-91B860D306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10">
            <a:extLst>
              <a:ext uri="{FF2B5EF4-FFF2-40B4-BE49-F238E27FC236}">
                <a16:creationId xmlns:a16="http://schemas.microsoft.com/office/drawing/2014/main" id="{966FFB51-C55B-469E-B3C6-1A6369920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A53D7EE4-1EDB-42FD-B6B7-A82C9F31F0F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709773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2446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3217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550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pPr rtl="0"/>
            <a:fld id="{C3DB2ADC-AF19-4574-8C10-79B5B04FCA27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66470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f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pwc.com/c1/en/assets/downloads/personal_brand_workbook.pdf" TargetMode="External"/><Relationship Id="rId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4840562" y="741594"/>
            <a:ext cx="5694916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ACNA5000: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Lecture 4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Your Personal Brand</a:t>
            </a:r>
            <a:endParaRPr lang="en-US" sz="5000" dirty="0"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00" r="30900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 dirty="0"/>
              <a:t> / 9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275561" y="4705714"/>
            <a:ext cx="263726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2025 / 2026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31/10/2025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B23FC7E0-8B1E-46C1-B5D2-6A4336A2C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</p:spPr>
        <p:txBody>
          <a:bodyPr rtlCol="0"/>
          <a:lstStyle/>
          <a:p>
            <a:pPr rtl="0"/>
            <a:r>
              <a:rPr lang="en-GB" dirty="0"/>
              <a:t>outline</a:t>
            </a:r>
          </a:p>
        </p:txBody>
      </p:sp>
      <p:pic>
        <p:nvPicPr>
          <p:cNvPr id="17" name="Picture Placeholder 16" descr="Logs Stacked ">
            <a:extLst>
              <a:ext uri="{FF2B5EF4-FFF2-40B4-BE49-F238E27FC236}">
                <a16:creationId xmlns:a16="http://schemas.microsoft.com/office/drawing/2014/main" id="{069DD88F-78FC-4DAA-A2E4-DDE824B5301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1"/>
            <a:ext cx="4876799" cy="6858000"/>
          </a:xfrm>
        </p:spPr>
      </p:pic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7A36CB73-B78B-49B6-935C-9C0ABBB49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</p:spPr>
        <p:txBody>
          <a:bodyPr rtlCol="0">
            <a:normAutofit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Building your brand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b="1" dirty="0"/>
              <a:t>Activity: Unit 1 : Brand you: Purpose and proposition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Ambition is critical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What drives you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Boundaryless careers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Boundaryless skills </a:t>
            </a:r>
          </a:p>
        </p:txBody>
      </p:sp>
      <p:sp>
        <p:nvSpPr>
          <p:cNvPr id="2" name="Date Placeholder 7">
            <a:extLst>
              <a:ext uri="{FF2B5EF4-FFF2-40B4-BE49-F238E27FC236}">
                <a16:creationId xmlns:a16="http://schemas.microsoft.com/office/drawing/2014/main" id="{CD13CA1B-4098-437D-ADAB-BC020C1FD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 dirty="0"/>
              <a:t>01/10/24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D910948-33A2-03CF-F208-0C9FFC3ECAED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8594A0-44D4-D921-1507-CB78B9486865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1482028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6DCD4F2-25C5-6FB1-E0CD-51AA155C2683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What is Personal Branding?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82E9C0-DEA4-7F53-7927-80A00039A9B8}"/>
              </a:ext>
            </a:extLst>
          </p:cNvPr>
          <p:cNvSpPr txBox="1"/>
          <p:nvPr/>
        </p:nvSpPr>
        <p:spPr>
          <a:xfrm>
            <a:off x="5011281" y="1238130"/>
            <a:ext cx="6752519" cy="42550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+mj-lt"/>
              </a:rPr>
              <a:t>WHAT IS PERSONAL BRANDING?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sz="1800" dirty="0"/>
              <a:t>Personal branding is a popular buzz word, but what does it really mean?</a:t>
            </a:r>
          </a:p>
          <a:p>
            <a:pPr marL="0" indent="0">
              <a:buNone/>
            </a:pPr>
            <a:endParaRPr lang="en-US" sz="1050" dirty="0"/>
          </a:p>
          <a:p>
            <a:pPr marL="0" indent="0" algn="ctr">
              <a:buNone/>
            </a:pPr>
            <a:r>
              <a:rPr lang="en-US" sz="2400" dirty="0"/>
              <a:t>“Your brand is what other people say about you when you’re not in the room.” </a:t>
            </a:r>
          </a:p>
          <a:p>
            <a:pPr marL="0" indent="0">
              <a:buNone/>
            </a:pPr>
            <a:r>
              <a:rPr lang="en-US" sz="2800" dirty="0"/>
              <a:t>					~Jeff Bezos, Amazon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63A031-5589-9C89-4548-E2738ED2941E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CE5061-6D8B-5821-77BF-38513E176417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pic>
        <p:nvPicPr>
          <p:cNvPr id="1028" name="Picture 4" descr="An Intro To Personal Branding – A Rookie's Perspective - Lotus People">
            <a:extLst>
              <a:ext uri="{FF2B5EF4-FFF2-40B4-BE49-F238E27FC236}">
                <a16:creationId xmlns:a16="http://schemas.microsoft.com/office/drawing/2014/main" id="{43101E50-CEF2-25C4-857D-450BB10128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040" y="1434105"/>
            <a:ext cx="4692420" cy="2627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78667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6DCD4F2-25C5-6FB1-E0CD-51AA155C2683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What is Personal Branding?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82E9C0-DEA4-7F53-7927-80A00039A9B8}"/>
              </a:ext>
            </a:extLst>
          </p:cNvPr>
          <p:cNvSpPr txBox="1"/>
          <p:nvPr/>
        </p:nvSpPr>
        <p:spPr>
          <a:xfrm>
            <a:off x="624690" y="721935"/>
            <a:ext cx="7170344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+mj-lt"/>
              </a:rPr>
              <a:t>THINK OF YOURSELF AS A PRODUCT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sz="2400" dirty="0"/>
              <a:t>We all have attitudes and beliefs about brands based on our experiences. The strongest brands are:</a:t>
            </a:r>
          </a:p>
          <a:p>
            <a:pPr marL="0" indent="0">
              <a:buNone/>
            </a:pPr>
            <a:endParaRPr lang="en-US" sz="1200" dirty="0"/>
          </a:p>
          <a:p>
            <a:pPr marL="617220" indent="-571500"/>
            <a:r>
              <a:rPr lang="en-US" sz="2400" dirty="0"/>
              <a:t>Powerful</a:t>
            </a:r>
          </a:p>
          <a:p>
            <a:pPr marL="617220" indent="-571500"/>
            <a:r>
              <a:rPr lang="en-US" sz="2400" dirty="0"/>
              <a:t>Authentic</a:t>
            </a:r>
          </a:p>
          <a:p>
            <a:pPr marL="617220" indent="-571500"/>
            <a:r>
              <a:rPr lang="en-US" sz="2400" dirty="0"/>
              <a:t>Consistent</a:t>
            </a:r>
          </a:p>
          <a:p>
            <a:pPr marL="617220" indent="-571500"/>
            <a:r>
              <a:rPr lang="en-US" sz="2400" dirty="0"/>
              <a:t>Visible</a:t>
            </a:r>
          </a:p>
          <a:p>
            <a:pPr marL="617220" indent="-571500"/>
            <a:r>
              <a:rPr lang="en-US" sz="2400" dirty="0"/>
              <a:t>Valuable</a:t>
            </a:r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r>
              <a:rPr lang="en-US" sz="2400" dirty="0"/>
              <a:t>The same qualities apply to personal brands.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714730-5ADD-CC55-81A3-5944191060CA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pic>
        <p:nvPicPr>
          <p:cNvPr id="2050" name="Picture 2" descr="Your Personal Website: Personal Branding | Onver Lewis">
            <a:extLst>
              <a:ext uri="{FF2B5EF4-FFF2-40B4-BE49-F238E27FC236}">
                <a16:creationId xmlns:a16="http://schemas.microsoft.com/office/drawing/2014/main" id="{4EBAE00C-FB02-5667-A600-5D4C4200EB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0060" y="3429000"/>
            <a:ext cx="466725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042BBEC-07CA-DDA7-D05F-0C0CDD63948B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739807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6DCD4F2-25C5-6FB1-E0CD-51AA155C2683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What is Personal Branding?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82E9C0-DEA4-7F53-7927-80A00039A9B8}"/>
              </a:ext>
            </a:extLst>
          </p:cNvPr>
          <p:cNvSpPr txBox="1"/>
          <p:nvPr/>
        </p:nvSpPr>
        <p:spPr>
          <a:xfrm>
            <a:off x="4535786" y="721935"/>
            <a:ext cx="7209908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+mj-lt"/>
              </a:rPr>
              <a:t>WHY IS YOUR PERSONAL BRAND IMPORTANT?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US" sz="2800" dirty="0"/>
              <a:t>We now have greater control of our own destinies.</a:t>
            </a:r>
          </a:p>
          <a:p>
            <a:pPr lvl="1"/>
            <a:r>
              <a:rPr lang="en-US" dirty="0"/>
              <a:t>With that comes increased responsibility and competition.</a:t>
            </a:r>
          </a:p>
          <a:p>
            <a:r>
              <a:rPr lang="en-US" sz="2800" dirty="0"/>
              <a:t>To get ahead, we must manage the impressions others have of us.</a:t>
            </a:r>
          </a:p>
          <a:p>
            <a:r>
              <a:rPr lang="en-US" sz="2800" dirty="0"/>
              <a:t>With a strong brand, you:</a:t>
            </a:r>
          </a:p>
          <a:p>
            <a:pPr lvl="1"/>
            <a:r>
              <a:rPr lang="en-US" dirty="0"/>
              <a:t>Differentiate yourself from others.</a:t>
            </a:r>
          </a:p>
          <a:p>
            <a:pPr lvl="1"/>
            <a:r>
              <a:rPr lang="en-US" dirty="0"/>
              <a:t>Maximize your career potential.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035699-8C69-8732-1E12-2638D3F9EA1A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pic>
        <p:nvPicPr>
          <p:cNvPr id="4" name="Picture 3" descr="Cartoon of cartoon of chickens talking to each other&#10;&#10;Description automatically generated">
            <a:extLst>
              <a:ext uri="{FF2B5EF4-FFF2-40B4-BE49-F238E27FC236}">
                <a16:creationId xmlns:a16="http://schemas.microsoft.com/office/drawing/2014/main" id="{287FF045-CDFF-0F59-EAB3-605E213C07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705" y="1958841"/>
            <a:ext cx="4098917" cy="40886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98008FA-CF13-4D58-DBB6-CA654ABD510B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2154620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6DCD4F2-25C5-6FB1-E0CD-51AA155C2683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What is your current brand?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82E9C0-DEA4-7F53-7927-80A00039A9B8}"/>
              </a:ext>
            </a:extLst>
          </p:cNvPr>
          <p:cNvSpPr txBox="1"/>
          <p:nvPr/>
        </p:nvSpPr>
        <p:spPr>
          <a:xfrm>
            <a:off x="624690" y="721935"/>
            <a:ext cx="111210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2" name="Picture 1" descr="brandlist.jpg">
            <a:extLst>
              <a:ext uri="{FF2B5EF4-FFF2-40B4-BE49-F238E27FC236}">
                <a16:creationId xmlns:a16="http://schemas.microsoft.com/office/drawing/2014/main" id="{D6835D00-8ECF-ED6C-EE43-9A2CC7A8D61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134" y="1285594"/>
            <a:ext cx="3337455" cy="37082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C209161-BFC7-32A4-17AF-7B67CA6CEE25}"/>
              </a:ext>
            </a:extLst>
          </p:cNvPr>
          <p:cNvSpPr txBox="1"/>
          <p:nvPr/>
        </p:nvSpPr>
        <p:spPr>
          <a:xfrm>
            <a:off x="500134" y="64373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076A5DE-12EF-31D7-0F02-293DF023E016}"/>
              </a:ext>
            </a:extLst>
          </p:cNvPr>
          <p:cNvSpPr txBox="1">
            <a:spLocks/>
          </p:cNvSpPr>
          <p:nvPr/>
        </p:nvSpPr>
        <p:spPr>
          <a:xfrm>
            <a:off x="4173648" y="1552932"/>
            <a:ext cx="7372562" cy="4373157"/>
          </a:xfrm>
        </p:spPr>
        <p:txBody>
          <a:bodyPr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Choose a mystery piece of paper, the piece of paper will have someone that you know on it.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You will have a few minutes to think about how to describe that person (please keep it professional and positive).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The rest of the class will have to guess who you are describing</a:t>
            </a:r>
            <a:endParaRPr lang="en-US" sz="2000" dirty="0"/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C2646B-9A70-E99A-DA75-76A55436C1B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2215988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5930" y="533400"/>
            <a:ext cx="6852070" cy="990600"/>
          </a:xfrm>
        </p:spPr>
        <p:txBody>
          <a:bodyPr>
            <a:noAutofit/>
          </a:bodyPr>
          <a:lstStyle/>
          <a:p>
            <a:r>
              <a:rPr lang="en-US" sz="3400" dirty="0">
                <a:solidFill>
                  <a:schemeClr val="accent2">
                    <a:lumMod val="75000"/>
                  </a:schemeClr>
                </a:solidFill>
              </a:rPr>
              <a:t>Ask Yourself…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0051" y="1630947"/>
            <a:ext cx="8229600" cy="4373157"/>
          </a:xfrm>
        </p:spPr>
        <p:txBody>
          <a:bodyPr>
            <a:normAutofit/>
          </a:bodyPr>
          <a:lstStyle/>
          <a:p>
            <a:r>
              <a:rPr lang="en-US" sz="2800" dirty="0"/>
              <a:t>What makes you special?</a:t>
            </a:r>
          </a:p>
          <a:p>
            <a:pPr lvl="1"/>
            <a:r>
              <a:rPr lang="en-US" dirty="0"/>
              <a:t>What are your greatest strengths?</a:t>
            </a:r>
          </a:p>
          <a:p>
            <a:pPr lvl="1"/>
            <a:r>
              <a:rPr lang="en-US" dirty="0"/>
              <a:t>What differentiates you from others?</a:t>
            </a:r>
          </a:p>
          <a:p>
            <a:r>
              <a:rPr lang="en-US" sz="2800" dirty="0"/>
              <a:t>How does your uniqueness translate to value?</a:t>
            </a:r>
          </a:p>
          <a:p>
            <a:pPr lvl="1"/>
            <a:r>
              <a:rPr lang="en-US" dirty="0"/>
              <a:t>What are your most significant accomplishments?</a:t>
            </a:r>
          </a:p>
          <a:p>
            <a:pPr lvl="1"/>
            <a:r>
              <a:rPr lang="en-US" dirty="0"/>
              <a:t>What do people come to you for?</a:t>
            </a:r>
          </a:p>
          <a:p>
            <a:r>
              <a:rPr lang="en-US" sz="2800" dirty="0"/>
              <a:t>What do you want to be known for?</a:t>
            </a:r>
          </a:p>
          <a:p>
            <a:pPr lvl="1"/>
            <a:r>
              <a:rPr lang="en-US" dirty="0"/>
              <a:t>What do you want others to think when they hear your name?</a:t>
            </a:r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737127-10C4-06BE-3774-EB9AA2E1ED36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What is your current brand?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3BA894-F7BC-F5C4-2B04-1E170555A098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807E28-C44F-C993-FE71-8F809D40FF25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10158562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5930" y="533400"/>
            <a:ext cx="6852070" cy="990600"/>
          </a:xfrm>
        </p:spPr>
        <p:txBody>
          <a:bodyPr>
            <a:noAutofit/>
          </a:bodyPr>
          <a:lstStyle/>
          <a:p>
            <a:r>
              <a:rPr lang="en-US" sz="3400" dirty="0">
                <a:solidFill>
                  <a:schemeClr val="accent2">
                    <a:lumMod val="75000"/>
                  </a:schemeClr>
                </a:solidFill>
              </a:rPr>
              <a:t>Ask Yourself…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0051" y="1630947"/>
            <a:ext cx="8229600" cy="4373157"/>
          </a:xfrm>
        </p:spPr>
        <p:txBody>
          <a:bodyPr>
            <a:normAutofit/>
          </a:bodyPr>
          <a:lstStyle/>
          <a:p>
            <a:r>
              <a:rPr lang="en-US" sz="2800" dirty="0"/>
              <a:t>What makes you special?</a:t>
            </a:r>
          </a:p>
          <a:p>
            <a:pPr lvl="1"/>
            <a:r>
              <a:rPr lang="en-US" dirty="0"/>
              <a:t>What are your greatest strengths?</a:t>
            </a:r>
          </a:p>
          <a:p>
            <a:pPr lvl="1"/>
            <a:r>
              <a:rPr lang="en-US" dirty="0"/>
              <a:t>What differentiates you from others?</a:t>
            </a:r>
          </a:p>
          <a:p>
            <a:r>
              <a:rPr lang="en-US" sz="2800" dirty="0"/>
              <a:t>How does your uniqueness translate to value?</a:t>
            </a:r>
          </a:p>
          <a:p>
            <a:pPr lvl="1"/>
            <a:r>
              <a:rPr lang="en-US" dirty="0"/>
              <a:t>What are your most significant accomplishments?</a:t>
            </a:r>
          </a:p>
          <a:p>
            <a:pPr lvl="1"/>
            <a:r>
              <a:rPr lang="en-US" dirty="0"/>
              <a:t>What do people come to you for?</a:t>
            </a:r>
          </a:p>
          <a:p>
            <a:r>
              <a:rPr lang="en-US" sz="2800" dirty="0"/>
              <a:t>What do you want to be known for?</a:t>
            </a:r>
          </a:p>
          <a:p>
            <a:pPr lvl="1"/>
            <a:r>
              <a:rPr lang="en-US" dirty="0"/>
              <a:t>What do you want others to think when they hear your name?</a:t>
            </a:r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737127-10C4-06BE-3774-EB9AA2E1ED36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What is your current brand?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3BA894-F7BC-F5C4-2B04-1E170555A098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8E33C6-A99B-1707-6B15-238CDB6154AE}"/>
              </a:ext>
            </a:extLst>
          </p:cNvPr>
          <p:cNvSpPr txBox="1"/>
          <p:nvPr/>
        </p:nvSpPr>
        <p:spPr>
          <a:xfrm>
            <a:off x="7903675" y="5961830"/>
            <a:ext cx="475060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highlight>
                  <a:srgbClr val="FFFF00"/>
                </a:highlight>
              </a:rPr>
              <a:t>Write down some quick responses to the questions above, do not overthink it.</a:t>
            </a:r>
          </a:p>
        </p:txBody>
      </p:sp>
      <p:pic>
        <p:nvPicPr>
          <p:cNvPr id="7" name="Picture 6" descr="Empty speech bubbles">
            <a:extLst>
              <a:ext uri="{FF2B5EF4-FFF2-40B4-BE49-F238E27FC236}">
                <a16:creationId xmlns:a16="http://schemas.microsoft.com/office/drawing/2014/main" id="{23B01112-7C62-293C-CB84-8FD18969C62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9911931" y="3396747"/>
            <a:ext cx="2280069" cy="2565083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C209E1-47EC-33C2-CD16-DB4A99BC5ADD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5882751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5930" y="533400"/>
            <a:ext cx="6852070" cy="990600"/>
          </a:xfrm>
        </p:spPr>
        <p:txBody>
          <a:bodyPr>
            <a:noAutofit/>
          </a:bodyPr>
          <a:lstStyle/>
          <a:p>
            <a:r>
              <a:rPr lang="en-US" sz="3400" dirty="0">
                <a:solidFill>
                  <a:schemeClr val="accent2">
                    <a:lumMod val="75000"/>
                  </a:schemeClr>
                </a:solidFill>
              </a:rPr>
              <a:t>Seek Feedback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9916" y="1717919"/>
            <a:ext cx="8229600" cy="43731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Is the perception of others consistent with your perception of yourself?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/>
              <a:t>Talk to trusted colleagues.</a:t>
            </a:r>
          </a:p>
          <a:p>
            <a:r>
              <a:rPr lang="en-US" sz="2800" dirty="0"/>
              <a:t>Review past performance reviews.</a:t>
            </a:r>
          </a:p>
          <a:p>
            <a:endParaRPr lang="en-US" sz="2800" dirty="0"/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944121-D569-BC51-ED18-4515EA4A9685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What is your current brand?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D2592F-383F-0D22-BE2A-339085971381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pic>
        <p:nvPicPr>
          <p:cNvPr id="7" name="Picture 2" descr="Mastering Meme Marketing | How to Leverage Memes for Business | Opace">
            <a:extLst>
              <a:ext uri="{FF2B5EF4-FFF2-40B4-BE49-F238E27FC236}">
                <a16:creationId xmlns:a16="http://schemas.microsoft.com/office/drawing/2014/main" id="{463608BA-4D92-2614-6708-402EC603B1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4967" y="2886772"/>
            <a:ext cx="4607171" cy="3500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5DB5173-0B65-5C44-436E-965CA3A1162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33959784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7716" y="1561660"/>
            <a:ext cx="7754485" cy="1585429"/>
          </a:xfrm>
        </p:spPr>
        <p:txBody>
          <a:bodyPr>
            <a:noAutofit/>
          </a:bodyPr>
          <a:lstStyle/>
          <a:p>
            <a:r>
              <a:rPr lang="en-US" sz="4200" dirty="0">
                <a:solidFill>
                  <a:schemeClr val="accent2">
                    <a:lumMod val="75000"/>
                  </a:schemeClr>
                </a:solidFill>
              </a:rPr>
              <a:t>How Do You strengthen your brand?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BB7D30-58F2-F5D6-51F9-8A690464F957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What is your current brand?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2FF677-BEC7-7400-80AD-C6742FCF6B35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AFF6A9-5201-7F65-BAD4-5C2D37FC5C4B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  <p:pic>
        <p:nvPicPr>
          <p:cNvPr id="16386" name="Picture 2" descr="12 Ways To Build Your Personal Brand On Social Media - Proffus">
            <a:extLst>
              <a:ext uri="{FF2B5EF4-FFF2-40B4-BE49-F238E27FC236}">
                <a16:creationId xmlns:a16="http://schemas.microsoft.com/office/drawing/2014/main" id="{04FA1E86-93EC-AFD7-5F0B-C6BF205D19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7189" y="3147089"/>
            <a:ext cx="3897077" cy="3572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68517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5930" y="533400"/>
            <a:ext cx="6695362" cy="990600"/>
          </a:xfrm>
        </p:spPr>
        <p:txBody>
          <a:bodyPr>
            <a:noAutofit/>
          </a:bodyPr>
          <a:lstStyle/>
          <a:p>
            <a:r>
              <a:rPr lang="en-US" sz="3400" dirty="0">
                <a:solidFill>
                  <a:schemeClr val="accent2">
                    <a:lumMod val="75000"/>
                  </a:schemeClr>
                </a:solidFill>
              </a:rPr>
              <a:t>Determine…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904774"/>
            <a:ext cx="8229600" cy="4572226"/>
          </a:xfrm>
        </p:spPr>
        <p:txBody>
          <a:bodyPr>
            <a:normAutofit/>
          </a:bodyPr>
          <a:lstStyle/>
          <a:p>
            <a:r>
              <a:rPr lang="en-US" sz="2800" dirty="0"/>
              <a:t>What is your goal?</a:t>
            </a:r>
          </a:p>
          <a:p>
            <a:r>
              <a:rPr lang="en-US" sz="2800" dirty="0"/>
              <a:t>Who is your target audience?</a:t>
            </a:r>
          </a:p>
          <a:p>
            <a:r>
              <a:rPr lang="en-US" sz="2800" dirty="0"/>
              <a:t>How does your current brand position you to achieve your goal?</a:t>
            </a:r>
          </a:p>
          <a:p>
            <a:r>
              <a:rPr lang="en-US" sz="2800" dirty="0"/>
              <a:t>Do you need to make any changes?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B3FDB5-05ED-4713-BFB5-66715E41341A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What is your current brand?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C8F606-EF33-CADC-AAA8-DB6789AB78ED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EFC1EE-5319-9EAC-6C7A-7D8B1E6896BD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32522093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US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524000"/>
            <a:ext cx="8229600" cy="4953000"/>
          </a:xfrm>
        </p:spPr>
        <p:txBody>
          <a:bodyPr>
            <a:normAutofit/>
          </a:bodyPr>
          <a:lstStyle/>
          <a:p>
            <a:r>
              <a:rPr lang="en-US" sz="3200" dirty="0"/>
              <a:t>Fill gaps</a:t>
            </a:r>
          </a:p>
          <a:p>
            <a:pPr lvl="1"/>
            <a:r>
              <a:rPr lang="en-US" sz="2800" dirty="0"/>
              <a:t>Education</a:t>
            </a:r>
          </a:p>
          <a:p>
            <a:pPr lvl="1"/>
            <a:r>
              <a:rPr lang="en-US" sz="2800" dirty="0"/>
              <a:t>Experience</a:t>
            </a:r>
          </a:p>
          <a:p>
            <a:pPr lvl="1"/>
            <a:r>
              <a:rPr lang="en-US" sz="2800" dirty="0"/>
              <a:t>Relationships</a:t>
            </a:r>
          </a:p>
          <a:p>
            <a:r>
              <a:rPr lang="en-US" sz="3200" dirty="0"/>
              <a:t>Begin to act the part</a:t>
            </a:r>
          </a:p>
          <a:p>
            <a:pPr lvl="1"/>
            <a:r>
              <a:rPr lang="en-US" sz="2800" dirty="0"/>
              <a:t>Introduce yourself</a:t>
            </a:r>
          </a:p>
          <a:p>
            <a:pPr lvl="1"/>
            <a:r>
              <a:rPr lang="en-US" sz="2800" dirty="0"/>
              <a:t>Speak the language</a:t>
            </a:r>
          </a:p>
          <a:p>
            <a:pPr lvl="1"/>
            <a:r>
              <a:rPr lang="en-US" sz="2800" dirty="0"/>
              <a:t>Share your story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5610F6-D7FC-BCC9-9ADB-92A3BFD586DE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What is your current brand?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381551-2E5C-A5F4-302A-F4B358E03DA4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248589-006A-08ED-61A0-EFA27807264E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22982186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US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904774"/>
            <a:ext cx="8229600" cy="4572226"/>
          </a:xfrm>
        </p:spPr>
        <p:txBody>
          <a:bodyPr>
            <a:normAutofit/>
          </a:bodyPr>
          <a:lstStyle/>
          <a:p>
            <a:r>
              <a:rPr lang="en-US" sz="2800" dirty="0"/>
              <a:t>Build influential relationships.</a:t>
            </a:r>
          </a:p>
          <a:p>
            <a:r>
              <a:rPr lang="en-US" sz="2800" dirty="0"/>
              <a:t>Get involved in cross-functional projects.</a:t>
            </a:r>
          </a:p>
          <a:p>
            <a:r>
              <a:rPr lang="en-US" sz="2800" dirty="0"/>
              <a:t>Use volunteering to strengthen or develop skills.</a:t>
            </a:r>
          </a:p>
          <a:p>
            <a:r>
              <a:rPr lang="en-US" sz="2800" dirty="0"/>
              <a:t>Take on a leadership role in a relevant organization.</a:t>
            </a:r>
          </a:p>
          <a:p>
            <a:r>
              <a:rPr lang="en-US" sz="2800" dirty="0"/>
              <a:t>Start a website or blog.</a:t>
            </a:r>
          </a:p>
          <a:p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A4A2D6-3C74-2E2A-6737-0A753EB515F8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/>
              <a:t>Showcase </a:t>
            </a:r>
            <a:r>
              <a:rPr lang="fr-FR" b="1" dirty="0" err="1"/>
              <a:t>your</a:t>
            </a:r>
            <a:r>
              <a:rPr lang="fr-FR" b="1" dirty="0"/>
              <a:t> brand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7E8C32-5927-9EEB-A3EC-6CDF999E7F5E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3A7FF0-F297-23A4-514A-48F2C481CFC7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20875702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7716" y="1561660"/>
            <a:ext cx="7754485" cy="1585429"/>
          </a:xfrm>
        </p:spPr>
        <p:txBody>
          <a:bodyPr>
            <a:noAutofit/>
          </a:bodyPr>
          <a:lstStyle/>
          <a:p>
            <a:r>
              <a:rPr lang="en-US" sz="4200" dirty="0">
                <a:solidFill>
                  <a:schemeClr val="accent2">
                    <a:lumMod val="75000"/>
                  </a:schemeClr>
                </a:solidFill>
              </a:rPr>
              <a:t>How Do You leverage social media?</a:t>
            </a:r>
          </a:p>
        </p:txBody>
      </p:sp>
      <p:pic>
        <p:nvPicPr>
          <p:cNvPr id="4" name="Picture 3" descr="social.media.icons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4447" y="3564590"/>
            <a:ext cx="2775718" cy="256753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3AB2180-88A1-DD63-A151-ACDE48CAB3AD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How do you leverage social media?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94E37F-0F30-19A6-32D2-C2E8708B36E8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1109C5-BBDD-0CF6-82DC-ED15DB7CCC0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21454866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74816"/>
            <a:ext cx="8229600" cy="4802185"/>
          </a:xfrm>
        </p:spPr>
        <p:txBody>
          <a:bodyPr>
            <a:normAutofit fontScale="92500" lnSpcReduction="10000"/>
          </a:bodyPr>
          <a:lstStyle/>
          <a:p>
            <a:r>
              <a:rPr lang="en-US" sz="2200" dirty="0"/>
              <a:t>Who is your target audience?</a:t>
            </a:r>
          </a:p>
          <a:p>
            <a:r>
              <a:rPr lang="en-US" sz="2200" dirty="0"/>
              <a:t>Which social media platforms do they use?</a:t>
            </a:r>
          </a:p>
          <a:p>
            <a:r>
              <a:rPr lang="en-US" sz="2200" dirty="0"/>
              <a:t>Options include:</a:t>
            </a:r>
          </a:p>
          <a:p>
            <a:pPr lvl="1"/>
            <a:r>
              <a:rPr lang="en-US" sz="2200" dirty="0"/>
              <a:t>Blogging</a:t>
            </a:r>
          </a:p>
          <a:p>
            <a:pPr lvl="2"/>
            <a:r>
              <a:rPr lang="en-US" sz="2200" dirty="0" err="1"/>
              <a:t>Wordpress</a:t>
            </a:r>
            <a:r>
              <a:rPr lang="en-US" sz="2200" dirty="0"/>
              <a:t>, LinkedIn publishing platform, etc.</a:t>
            </a:r>
          </a:p>
          <a:p>
            <a:pPr lvl="1"/>
            <a:r>
              <a:rPr lang="en-US" sz="2200" dirty="0" err="1"/>
              <a:t>Microblogging</a:t>
            </a:r>
            <a:r>
              <a:rPr lang="en-US" sz="2200" dirty="0"/>
              <a:t> sites</a:t>
            </a:r>
          </a:p>
          <a:p>
            <a:pPr lvl="2"/>
            <a:r>
              <a:rPr lang="en-US" sz="2200" dirty="0"/>
              <a:t>Twitter, LinkedIn, Facebook, Google+, etc.</a:t>
            </a:r>
          </a:p>
          <a:p>
            <a:pPr lvl="1"/>
            <a:r>
              <a:rPr lang="en-US" sz="2200" dirty="0"/>
              <a:t>Video &amp; audio sites</a:t>
            </a:r>
          </a:p>
          <a:p>
            <a:pPr lvl="2"/>
            <a:r>
              <a:rPr lang="en-US" sz="2200" dirty="0"/>
              <a:t>YouTube, podcasting, </a:t>
            </a:r>
            <a:r>
              <a:rPr lang="en-US" sz="2200" dirty="0" err="1"/>
              <a:t>SlideShare</a:t>
            </a:r>
            <a:endParaRPr lang="en-US" sz="2200" dirty="0"/>
          </a:p>
          <a:p>
            <a:pPr lvl="1"/>
            <a:r>
              <a:rPr lang="en-US" sz="2200" dirty="0"/>
              <a:t>Image posting</a:t>
            </a:r>
          </a:p>
          <a:p>
            <a:pPr lvl="2"/>
            <a:r>
              <a:rPr lang="en-US" sz="2200" dirty="0" err="1"/>
              <a:t>Instagram</a:t>
            </a:r>
            <a:r>
              <a:rPr lang="en-US" sz="2200" dirty="0"/>
              <a:t>, </a:t>
            </a:r>
            <a:r>
              <a:rPr lang="en-US" sz="2200" dirty="0" err="1"/>
              <a:t>Pinterest</a:t>
            </a:r>
            <a:r>
              <a:rPr lang="en-US" sz="2200" dirty="0"/>
              <a:t>, Twitter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36F68D9-4B5F-75EA-53A2-D6B668309081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Choose your platforms?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4DAB582-EA0F-5F90-F33D-CD410FC40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996B78-4479-03B7-A53B-A0B217B6FDD8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1EB97C-CF48-5274-BEF5-8702E5EBB90D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3149252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74816"/>
            <a:ext cx="8229600" cy="4802185"/>
          </a:xfrm>
        </p:spPr>
        <p:txBody>
          <a:bodyPr>
            <a:normAutofit lnSpcReduction="10000"/>
          </a:bodyPr>
          <a:lstStyle/>
          <a:p>
            <a:r>
              <a:rPr lang="en-US" sz="2800" dirty="0"/>
              <a:t>Maximizing your brand through social media requires bi-directional engagement.</a:t>
            </a:r>
          </a:p>
          <a:p>
            <a:r>
              <a:rPr lang="en-US" sz="2800" dirty="0"/>
              <a:t>What do you have to offer?</a:t>
            </a:r>
          </a:p>
          <a:p>
            <a:pPr lvl="1"/>
            <a:r>
              <a:rPr lang="en-US" sz="2400" dirty="0"/>
              <a:t>Your own content</a:t>
            </a:r>
          </a:p>
          <a:p>
            <a:pPr lvl="1"/>
            <a:r>
              <a:rPr lang="en-US" sz="2400" dirty="0"/>
              <a:t>Curated content</a:t>
            </a:r>
          </a:p>
          <a:p>
            <a:pPr lvl="2"/>
            <a:r>
              <a:rPr lang="en-US" sz="2200" dirty="0" err="1"/>
              <a:t>Feedly.com</a:t>
            </a:r>
            <a:r>
              <a:rPr lang="en-US" sz="2200" dirty="0"/>
              <a:t> aggregates news sources</a:t>
            </a:r>
          </a:p>
          <a:p>
            <a:pPr lvl="1"/>
            <a:r>
              <a:rPr lang="en-US" sz="2400" dirty="0"/>
              <a:t>Engagement</a:t>
            </a:r>
          </a:p>
          <a:p>
            <a:r>
              <a:rPr lang="en-US" sz="2800" dirty="0"/>
              <a:t>Make deeper connections.</a:t>
            </a:r>
          </a:p>
          <a:p>
            <a:pPr lvl="1"/>
            <a:r>
              <a:rPr lang="en-US" sz="2400" dirty="0"/>
              <a:t>Connect offline</a:t>
            </a:r>
          </a:p>
          <a:p>
            <a:pPr lv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C31227-B267-6F79-4E43-2C8F89A75F63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 err="1"/>
              <a:t>Establish</a:t>
            </a:r>
            <a:r>
              <a:rPr lang="fr-FR" b="1" dirty="0"/>
              <a:t> </a:t>
            </a:r>
            <a:r>
              <a:rPr lang="fr-FR" b="1" dirty="0" err="1"/>
              <a:t>your</a:t>
            </a:r>
            <a:r>
              <a:rPr lang="fr-FR" b="1" dirty="0"/>
              <a:t> value</a:t>
            </a:r>
            <a:r>
              <a:rPr lang="en-GB" b="1" dirty="0"/>
              <a:t>?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3061EB8-1AEF-6CA9-59A6-DB0B74DD6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144E58-9BD5-499E-054B-DCF21B4CE30E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337E24-76F5-D633-7B7D-FA98CD1C7668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3608963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74816"/>
            <a:ext cx="8229600" cy="4802185"/>
          </a:xfrm>
        </p:spPr>
        <p:txBody>
          <a:bodyPr>
            <a:normAutofit/>
          </a:bodyPr>
          <a:lstStyle/>
          <a:p>
            <a:r>
              <a:rPr lang="en-US" sz="2800" dirty="0"/>
              <a:t>Commit to consistent activity.</a:t>
            </a:r>
          </a:p>
          <a:p>
            <a:r>
              <a:rPr lang="en-US" sz="2800" dirty="0"/>
              <a:t>Manage your time.</a:t>
            </a:r>
          </a:p>
          <a:p>
            <a:pPr lvl="1"/>
            <a:r>
              <a:rPr lang="en-US" sz="2400" dirty="0"/>
              <a:t>For example, spend 15 minutes per day on social media activity.</a:t>
            </a:r>
          </a:p>
          <a:p>
            <a:r>
              <a:rPr lang="en-US" sz="2800" dirty="0"/>
              <a:t>Use automated scheduling tools.</a:t>
            </a:r>
          </a:p>
          <a:p>
            <a:pPr lvl="1"/>
            <a:r>
              <a:rPr lang="en-US" dirty="0" err="1"/>
              <a:t>Hootsuite</a:t>
            </a:r>
            <a:r>
              <a:rPr lang="en-US" dirty="0"/>
              <a:t>, </a:t>
            </a:r>
            <a:r>
              <a:rPr lang="en-US" dirty="0" err="1"/>
              <a:t>TweetDeck</a:t>
            </a:r>
            <a:r>
              <a:rPr lang="en-US" dirty="0"/>
              <a:t>, etc.</a:t>
            </a:r>
          </a:p>
          <a:p>
            <a:r>
              <a:rPr lang="en-US" sz="2800" dirty="0"/>
              <a:t>Track your activity.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981200" y="684216"/>
            <a:ext cx="6394869" cy="99060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accent2">
                    <a:lumMod val="75000"/>
                  </a:schemeClr>
                </a:solidFill>
              </a:rPr>
              <a:t>Create a Social Media Plan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D1166B-8CBE-84A2-A3D8-04BEC87F80F7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 err="1"/>
              <a:t>Establish</a:t>
            </a:r>
            <a:r>
              <a:rPr lang="fr-FR" b="1" dirty="0"/>
              <a:t> </a:t>
            </a:r>
            <a:r>
              <a:rPr lang="fr-FR" b="1" dirty="0" err="1"/>
              <a:t>your</a:t>
            </a:r>
            <a:r>
              <a:rPr lang="fr-FR" b="1" dirty="0"/>
              <a:t> value</a:t>
            </a:r>
            <a:r>
              <a:rPr lang="en-GB" b="1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986FA3-7DC5-785C-A79B-84AE79B8505F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67F7B7-63B3-B7A2-C8E9-424F952F5C7D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3038827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7716" y="1561660"/>
            <a:ext cx="7754485" cy="1585429"/>
          </a:xfrm>
        </p:spPr>
        <p:txBody>
          <a:bodyPr>
            <a:noAutofit/>
          </a:bodyPr>
          <a:lstStyle/>
          <a:p>
            <a:r>
              <a:rPr lang="en-US" sz="4200" dirty="0">
                <a:solidFill>
                  <a:schemeClr val="accent2">
                    <a:lumMod val="75000"/>
                  </a:schemeClr>
                </a:solidFill>
              </a:rPr>
              <a:t>How Do You manage your brand?</a:t>
            </a:r>
          </a:p>
        </p:txBody>
      </p:sp>
      <p:pic>
        <p:nvPicPr>
          <p:cNvPr id="3" name="Picture 2" descr="be.proactive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2167" y="3431991"/>
            <a:ext cx="3048000" cy="2743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F9C02C9-4B94-33D1-213B-B5D229D4BDDD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/>
              <a:t>How do </a:t>
            </a:r>
            <a:r>
              <a:rPr lang="fr-FR" b="1" dirty="0" err="1"/>
              <a:t>you</a:t>
            </a:r>
            <a:r>
              <a:rPr lang="fr-FR" b="1" dirty="0"/>
              <a:t> manage </a:t>
            </a:r>
            <a:r>
              <a:rPr lang="fr-FR" b="1" dirty="0" err="1"/>
              <a:t>your</a:t>
            </a:r>
            <a:r>
              <a:rPr lang="fr-FR" b="1" dirty="0"/>
              <a:t> brand</a:t>
            </a:r>
            <a:r>
              <a:rPr lang="en-GB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8A9FEE-911A-DD2C-B9AE-7F22791DD437}"/>
              </a:ext>
            </a:extLst>
          </p:cNvPr>
          <p:cNvSpPr txBox="1"/>
          <p:nvPr/>
        </p:nvSpPr>
        <p:spPr>
          <a:xfrm>
            <a:off x="347734" y="6266890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7C45D5-ADB3-4CA0-46F0-D675980F27A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17913642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19602"/>
            <a:ext cx="8229600" cy="4857399"/>
          </a:xfrm>
        </p:spPr>
        <p:txBody>
          <a:bodyPr>
            <a:normAutofit/>
          </a:bodyPr>
          <a:lstStyle/>
          <a:p>
            <a:r>
              <a:rPr lang="en-US" sz="2800" dirty="0"/>
              <a:t>Promote your accomplishments.</a:t>
            </a:r>
          </a:p>
          <a:p>
            <a:r>
              <a:rPr lang="en-US" sz="2800" dirty="0"/>
              <a:t>Maximize your participation in meetings and groups.</a:t>
            </a:r>
          </a:p>
          <a:p>
            <a:r>
              <a:rPr lang="en-US" sz="2800" dirty="0"/>
              <a:t>Communicate effectively.</a:t>
            </a:r>
          </a:p>
          <a:p>
            <a:r>
              <a:rPr lang="en-US" sz="2800" dirty="0"/>
              <a:t>Stay relevant.</a:t>
            </a:r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815931" y="533400"/>
            <a:ext cx="6394869" cy="99060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accent2">
                    <a:lumMod val="75000"/>
                  </a:schemeClr>
                </a:solidFill>
              </a:rPr>
              <a:t>Be Proactive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0C102FE-09ED-539C-CE06-78201E053556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Be proactive!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A1A001-3FAD-1A12-F22C-48F6363CD27C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B1EE20-7018-831B-0290-72486E3868E5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37477270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19602"/>
            <a:ext cx="8229600" cy="4857399"/>
          </a:xfrm>
        </p:spPr>
        <p:txBody>
          <a:bodyPr>
            <a:normAutofit/>
          </a:bodyPr>
          <a:lstStyle/>
          <a:p>
            <a:r>
              <a:rPr lang="en-US" sz="2800" dirty="0"/>
              <a:t>Promote your accomplishments.</a:t>
            </a:r>
          </a:p>
          <a:p>
            <a:r>
              <a:rPr lang="en-US" sz="2800" dirty="0"/>
              <a:t>Maximize your participation in meetings and groups.</a:t>
            </a:r>
          </a:p>
          <a:p>
            <a:r>
              <a:rPr lang="en-US" sz="2800" dirty="0"/>
              <a:t>Communicate effectively.</a:t>
            </a:r>
          </a:p>
          <a:p>
            <a:r>
              <a:rPr lang="en-US" sz="2800" dirty="0"/>
              <a:t>Stay relevant.</a:t>
            </a:r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815931" y="533400"/>
            <a:ext cx="6394869" cy="99060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accent2">
                    <a:lumMod val="75000"/>
                  </a:schemeClr>
                </a:solidFill>
              </a:rPr>
              <a:t>Be Proactive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0C102FE-09ED-539C-CE06-78201E053556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Be proactive!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A1A001-3FAD-1A12-F22C-48F6363CD27C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B1EE20-7018-831B-0290-72486E3868E5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FFD028-54EE-0982-F450-5D31E62C8B8C}"/>
              </a:ext>
            </a:extLst>
          </p:cNvPr>
          <p:cNvSpPr txBox="1"/>
          <p:nvPr/>
        </p:nvSpPr>
        <p:spPr>
          <a:xfrm>
            <a:off x="7348847" y="5770612"/>
            <a:ext cx="60975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highlight>
                  <a:srgbClr val="FFFF00"/>
                </a:highlight>
              </a:rPr>
              <a:t>What advice would YOU recommend</a:t>
            </a:r>
            <a:r>
              <a:rPr lang="en-US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4234760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>
            <a:extLst>
              <a:ext uri="{FF2B5EF4-FFF2-40B4-BE49-F238E27FC236}">
                <a16:creationId xmlns:a16="http://schemas.microsoft.com/office/drawing/2014/main" id="{976B246F-60F6-CFFE-DB7B-AC6EB4F60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96844" y="474333"/>
            <a:ext cx="4563883" cy="111158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dirty="0"/>
              <a:t>Activity</a:t>
            </a:r>
          </a:p>
        </p:txBody>
      </p:sp>
      <p:sp>
        <p:nvSpPr>
          <p:cNvPr id="132105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10/31/2025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3C7D0C3-81C8-A70E-5ACF-9323E73CC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rmAutofit/>
          </a:bodyPr>
          <a:lstStyle/>
          <a:p>
            <a:pPr fontAlgn="base">
              <a:spcBef>
                <a:spcPct val="0"/>
              </a:spcBef>
              <a:spcAft>
                <a:spcPts val="600"/>
              </a:spcAft>
              <a:defRPr/>
            </a:pPr>
            <a:r>
              <a:rPr lang="en-GB" cap="all" spc="60" dirty="0"/>
              <a:t>acba7004</a:t>
            </a:r>
          </a:p>
        </p:txBody>
      </p:sp>
      <p:sp>
        <p:nvSpPr>
          <p:cNvPr id="9220" name="Slide Number Placeholder 5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A5BBE5A-1A66-4A21-B261-59A09E77C1C6}" type="slidenum">
              <a:rPr lang="en-GB" altLang="en-US"/>
              <a:pPr>
                <a:spcBef>
                  <a:spcPct val="0"/>
                </a:spcBef>
                <a:buClrTx/>
                <a:buFontTx/>
                <a:buNone/>
              </a:pPr>
              <a:t>21</a:t>
            </a:fld>
            <a:endParaRPr lang="en-GB" altLang="en-US"/>
          </a:p>
        </p:txBody>
      </p:sp>
      <p:pic>
        <p:nvPicPr>
          <p:cNvPr id="132112" name="Picture 132111" descr="Empty speech bubbles">
            <a:extLst>
              <a:ext uri="{FF2B5EF4-FFF2-40B4-BE49-F238E27FC236}">
                <a16:creationId xmlns:a16="http://schemas.microsoft.com/office/drawing/2014/main" id="{F624098D-F393-9034-B5A3-B460B464659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20" y="10"/>
            <a:ext cx="6095979" cy="6857990"/>
          </a:xfrm>
          <a:prstGeom prst="rect">
            <a:avLst/>
          </a:prstGeom>
          <a:noFill/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6CFC9890-9914-9E4C-F17F-4091599E08F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C9895F-84EF-3EDA-70DD-4D235B102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5554" y="2041736"/>
            <a:ext cx="5525815" cy="4593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Work your way through the Moodle tab in Changemakers titled: </a:t>
            </a:r>
          </a:p>
          <a:p>
            <a:pPr marL="0" indent="0">
              <a:buNone/>
            </a:pPr>
            <a:endParaRPr lang="en-GB" sz="2400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sz="2400" dirty="0">
                <a:highlight>
                  <a:srgbClr val="FFFF00"/>
                </a:highlight>
              </a:rPr>
              <a:t>Brand you: Purpose and proposition</a:t>
            </a:r>
          </a:p>
          <a:p>
            <a:pPr marL="0" indent="0">
              <a:buNone/>
            </a:pPr>
            <a:endParaRPr lang="en-GB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CE67B9-7C66-1E77-626F-3A9F0A46D377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5C5103-972D-E5C8-D0D9-B464C788C04E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42677836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0E66B-357D-4937-B92F-BDC71B7BD9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4296094"/>
            <a:ext cx="10782299" cy="1100621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pic>
        <p:nvPicPr>
          <p:cNvPr id="17" name="Picture Placeholder 16" descr="Weathered piece of wood">
            <a:extLst>
              <a:ext uri="{FF2B5EF4-FFF2-40B4-BE49-F238E27FC236}">
                <a16:creationId xmlns:a16="http://schemas.microsoft.com/office/drawing/2014/main" id="{768A4AA5-1799-4AB4-A6D6-6E2D7791C17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0100" y="727075"/>
            <a:ext cx="5176838" cy="3071813"/>
          </a:xfrm>
        </p:spPr>
      </p:pic>
      <p:pic>
        <p:nvPicPr>
          <p:cNvPr id="11" name="Picture Placeholder 10" descr="Moss and mushrooms">
            <a:extLst>
              <a:ext uri="{FF2B5EF4-FFF2-40B4-BE49-F238E27FC236}">
                <a16:creationId xmlns:a16="http://schemas.microsoft.com/office/drawing/2014/main" id="{C6C7C533-8A44-4C93-904C-F4F963D800E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46800" y="727075"/>
            <a:ext cx="5245100" cy="3070225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CCF82-DD52-4DF2-A97B-A6A198D3E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A53D7EE4-1EDB-42FD-B6B7-A82C9F31F0F4}" type="slidenum">
              <a:rPr lang="en-GB" smtClean="0"/>
              <a:pPr rtl="0"/>
              <a:t>22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0193B6-F91C-6B5A-0FD2-003BA9EC5F67}"/>
              </a:ext>
            </a:extLst>
          </p:cNvPr>
          <p:cNvSpPr txBox="1"/>
          <p:nvPr/>
        </p:nvSpPr>
        <p:spPr>
          <a:xfrm>
            <a:off x="8166226" y="5582231"/>
            <a:ext cx="38110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hlinkClick r:id="rId5"/>
              </a:rPr>
              <a:t>personal_brand_workbook.pdf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A1706D-5250-42A5-EABC-E4A07DE206FB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Building your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2273AC-2376-E190-4BC2-1129C6DFA868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31/10/2025</a:t>
            </a:r>
          </a:p>
        </p:txBody>
      </p:sp>
    </p:spTree>
    <p:extLst>
      <p:ext uri="{BB962C8B-B14F-4D97-AF65-F5344CB8AC3E}">
        <p14:creationId xmlns:p14="http://schemas.microsoft.com/office/powerpoint/2010/main" val="239422101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ustom 9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0840660_TF67498733_Win32" id="{1D31F981-026B-433D-B1FE-22EDA482C3D7}" vid="{FE91BBCF-7CA3-436B-9474-A0CB3B4C500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EC785CC-7DC7-486B-AC4F-90AD768E96A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59187C1-630C-405A-830B-EED062A4969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E0F876D-ECAD-49DD-95DE-E4DA3D4E9CA1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{59A703FD-8235-4A59-A11A-B4CC80DDE8AF}tf67498733_win32</Template>
  <TotalTime>1</TotalTime>
  <Words>1159</Words>
  <Application>Microsoft Office PowerPoint</Application>
  <PresentationFormat>Widescreen</PresentationFormat>
  <Paragraphs>225</Paragraphs>
  <Slides>22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Calisto MT</vt:lpstr>
      <vt:lpstr>Comic Sans MS</vt:lpstr>
      <vt:lpstr>Univers Condensed</vt:lpstr>
      <vt:lpstr>ChronicleVTI</vt:lpstr>
      <vt:lpstr>PowerPoint Presentation</vt:lpstr>
      <vt:lpstr>outline</vt:lpstr>
      <vt:lpstr>PowerPoint Presentation</vt:lpstr>
      <vt:lpstr>PowerPoint Presentation</vt:lpstr>
      <vt:lpstr>PowerPoint Presentation</vt:lpstr>
      <vt:lpstr>PowerPoint Presentation</vt:lpstr>
      <vt:lpstr>Ask Yourself…</vt:lpstr>
      <vt:lpstr>Ask Yourself…</vt:lpstr>
      <vt:lpstr>Seek Feedback</vt:lpstr>
      <vt:lpstr>How Do You strengthen your brand?</vt:lpstr>
      <vt:lpstr>Determine…</vt:lpstr>
      <vt:lpstr>PowerPoint Presentation</vt:lpstr>
      <vt:lpstr>PowerPoint Presentation</vt:lpstr>
      <vt:lpstr>How Do You leverage social media?</vt:lpstr>
      <vt:lpstr>PowerPoint Presentation</vt:lpstr>
      <vt:lpstr>PowerPoint Presentation</vt:lpstr>
      <vt:lpstr>Create a Social Media Plan</vt:lpstr>
      <vt:lpstr>How Do You manage your brand?</vt:lpstr>
      <vt:lpstr>Be Proactive</vt:lpstr>
      <vt:lpstr>Be Proactive</vt:lpstr>
      <vt:lpstr>Activity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Alissa Flatley</dc:creator>
  <cp:lastModifiedBy>Alisdair Cunningham</cp:lastModifiedBy>
  <cp:revision>3</cp:revision>
  <dcterms:created xsi:type="dcterms:W3CDTF">2024-10-01T07:33:49Z</dcterms:created>
  <dcterms:modified xsi:type="dcterms:W3CDTF">2025-10-31T08:47:19Z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