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6" r:id="rId14"/>
    <p:sldId id="277" r:id="rId15"/>
    <p:sldId id="278" r:id="rId16"/>
    <p:sldId id="269" r:id="rId17"/>
    <p:sldId id="271" r:id="rId18"/>
    <p:sldId id="270" r:id="rId19"/>
    <p:sldId id="272" r:id="rId20"/>
    <p:sldId id="273" r:id="rId21"/>
    <p:sldId id="274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00FF"/>
    <a:srgbClr val="333399"/>
    <a:srgbClr val="FFCCFF"/>
    <a:srgbClr val="80008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31" autoAdjust="0"/>
    <p:restoredTop sz="94660"/>
  </p:normalViewPr>
  <p:slideViewPr>
    <p:cSldViewPr snapToGrid="0">
      <p:cViewPr>
        <p:scale>
          <a:sx n="80" d="100"/>
          <a:sy n="80" d="100"/>
        </p:scale>
        <p:origin x="-1896" y="-204"/>
      </p:cViewPr>
      <p:guideLst>
        <p:guide orient="horz" pos="2160"/>
        <p:guide pos="3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BE2A8-A43D-4E93-968D-6A33DE0BF4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939A0-51E9-4504-A580-DCAE8499A8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33C7A-F591-4311-B5B4-F2D3C9537B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547C0A-63F4-4027-A775-821A398968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70243-FA6D-43AA-95E5-5896EF5361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520BC-4954-4052-8AD7-6632DC0A98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0FD67-05B5-4D9F-9D8A-209F288D95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D329E-BF90-4F0A-A00D-DEB7E2E7DD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56461-F42D-4640-B460-4A8DB59911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1913A-73BF-4FE8-BE58-0B3EE001A9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7B12A-9C63-46BD-9ECA-0FE2383064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A72491D-C497-4303-8415-CB7389F734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931C83-7225-468D-9B2D-46F94041A49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11362"/>
          </a:xfrm>
          <a:prstGeom prst="rect">
            <a:avLst/>
          </a:prstGeom>
          <a:gradFill rotWithShape="1">
            <a:gsLst>
              <a:gs pos="0">
                <a:srgbClr val="00FF00"/>
              </a:gs>
              <a:gs pos="50000">
                <a:srgbClr val="99FF66"/>
              </a:gs>
              <a:gs pos="100000">
                <a:srgbClr val="00FF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chemeClr val="accent2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0066FF"/>
                </a:solidFill>
                <a:latin typeface="Comic Sans MS" pitchFamily="66" charset="0"/>
              </a:rPr>
              <a:t>Digit Values</a:t>
            </a:r>
          </a:p>
          <a:p>
            <a:pPr algn="ctr"/>
            <a:endParaRPr lang="en-US" sz="4200" b="1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FF3300"/>
                </a:solidFill>
                <a:latin typeface="Comic Sans MS" pitchFamily="66" charset="0"/>
              </a:rPr>
              <a:t>Give the value of the digit which the arrow is pointing to.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17513" y="6089650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4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animBg="1"/>
      <p:bldP spid="9318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5" name="AutoShape 25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1234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1459" name="AutoShape 19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4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1463" name="AutoShape 23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7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4347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2470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3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9547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9 thousands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auto">
          <a:xfrm>
            <a:off x="1298575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5017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4518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7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4522" name="AutoShape 10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6217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2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5545" name="AutoShape 9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7734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3473450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6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3 tens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8143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1 hundred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7593" name="AutoShape 9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8246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8614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6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68618" name="AutoShape 10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1067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auto">
          <a:xfrm>
            <a:off x="3473450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8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6 tens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3740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70662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7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70665" name="AutoShape 9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6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9801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8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0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2047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7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4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7432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3473450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3 tens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8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7287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2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2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6446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2949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6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2951" name="AutoShape 7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0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4160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4997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4 thousands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4999" name="AutoShape 7"/>
          <p:cNvSpPr>
            <a:spLocks noChangeArrowheads="1"/>
          </p:cNvSpPr>
          <p:nvPr/>
        </p:nvSpPr>
        <p:spPr bwMode="auto">
          <a:xfrm>
            <a:off x="1298575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6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4519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73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5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3975" name="AutoShape 7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4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8219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6021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9 units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6023" name="AutoShape 7"/>
          <p:cNvSpPr>
            <a:spLocks noChangeArrowheads="1"/>
          </p:cNvSpPr>
          <p:nvPr/>
        </p:nvSpPr>
        <p:spPr bwMode="auto">
          <a:xfrm>
            <a:off x="4560888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8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6842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7045" name="AutoShape 5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8 hundreds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87047" name="AutoShape 7"/>
          <p:cNvSpPr>
            <a:spLocks noChangeArrowheads="1"/>
          </p:cNvSpPr>
          <p:nvPr/>
        </p:nvSpPr>
        <p:spPr bwMode="auto">
          <a:xfrm>
            <a:off x="2386013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2" name="AutoShape 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0066">
                  <a:gamma/>
                  <a:shade val="65882"/>
                  <a:invGamma/>
                </a:srgbClr>
              </a:gs>
              <a:gs pos="100000">
                <a:srgbClr val="FF0066"/>
              </a:gs>
            </a:gsLst>
            <a:lin ang="5400000" scaled="1"/>
          </a:grad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617538" y="646113"/>
            <a:ext cx="5873750" cy="3841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901700" y="708025"/>
            <a:ext cx="53054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4000" b="1">
                <a:solidFill>
                  <a:srgbClr val="0000FF"/>
                </a:solidFill>
                <a:latin typeface="Comic Sans MS" pitchFamily="66" charset="0"/>
              </a:rPr>
              <a:t>1078</a:t>
            </a:r>
            <a:endParaRPr lang="en-US" sz="140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8069" name="AutoShape 5"/>
          <p:cNvSpPr>
            <a:spLocks noChangeArrowheads="1"/>
          </p:cNvSpPr>
          <p:nvPr/>
        </p:nvSpPr>
        <p:spPr bwMode="auto">
          <a:xfrm>
            <a:off x="3473450" y="2768600"/>
            <a:ext cx="1257300" cy="1579563"/>
          </a:xfrm>
          <a:prstGeom prst="upArrow">
            <a:avLst>
              <a:gd name="adj1" fmla="val 46222"/>
              <a:gd name="adj2" fmla="val 46885"/>
            </a:avLst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0" name="AutoShape 6"/>
          <p:cNvSpPr>
            <a:spLocks noChangeArrowheads="1"/>
          </p:cNvSpPr>
          <p:nvPr/>
        </p:nvSpPr>
        <p:spPr bwMode="auto">
          <a:xfrm>
            <a:off x="608013" y="4851400"/>
            <a:ext cx="7899400" cy="14493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88988" y="4919663"/>
            <a:ext cx="7539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800080"/>
                </a:solidFill>
                <a:latin typeface="Comic Sans MS" pitchFamily="66" charset="0"/>
              </a:rPr>
              <a:t>7 tens</a:t>
            </a:r>
            <a:endParaRPr lang="en-US" sz="8000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82</Words>
  <Application>Microsoft Office PowerPoint</Application>
  <PresentationFormat>On-screen Show (4:3)</PresentationFormat>
  <Paragraphs>45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38</cp:revision>
  <dcterms:created xsi:type="dcterms:W3CDTF">2006-03-03T16:34:11Z</dcterms:created>
  <dcterms:modified xsi:type="dcterms:W3CDTF">2011-11-25T20:03:37Z</dcterms:modified>
</cp:coreProperties>
</file>