
<file path=[Content_Types].xml><?xml version="1.0" encoding="utf-8"?>
<Types xmlns="http://schemas.openxmlformats.org/package/2006/content-types">
  <Default Extension="gif" ContentType="image/gif"/>
  <Default Extension="jpeg" ContentType="image/jpeg"/>
  <Default Extension="mp4" ContentType="video/mp4"/>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 id="2147483673" r:id="rId2"/>
  </p:sldMasterIdLst>
  <p:notesMasterIdLst>
    <p:notesMasterId r:id="rId16"/>
  </p:notesMasterIdLst>
  <p:sldIdLst>
    <p:sldId id="256" r:id="rId3"/>
    <p:sldId id="309" r:id="rId4"/>
    <p:sldId id="277" r:id="rId5"/>
    <p:sldId id="427" r:id="rId6"/>
    <p:sldId id="300" r:id="rId7"/>
    <p:sldId id="312" r:id="rId8"/>
    <p:sldId id="313" r:id="rId9"/>
    <p:sldId id="279" r:id="rId10"/>
    <p:sldId id="432" r:id="rId11"/>
    <p:sldId id="282" r:id="rId12"/>
    <p:sldId id="383" r:id="rId13"/>
    <p:sldId id="382" r:id="rId14"/>
    <p:sldId id="284"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512"/>
    <p:restoredTop sz="78064"/>
  </p:normalViewPr>
  <p:slideViewPr>
    <p:cSldViewPr snapToGrid="0" snapToObjects="1">
      <p:cViewPr varScale="1">
        <p:scale>
          <a:sx n="88" d="100"/>
          <a:sy n="88" d="100"/>
        </p:scale>
        <p:origin x="1256" y="17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viewProps" Target="viewProps.xml"/><Relationship Id="rId3" Type="http://schemas.openxmlformats.org/officeDocument/2006/relationships/slide" Target="slides/slide1.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presProps" Target="presProps.xml"/><Relationship Id="rId2" Type="http://schemas.openxmlformats.org/officeDocument/2006/relationships/slideMaster" Target="slideMasters/slideMaster2.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5" Type="http://schemas.openxmlformats.org/officeDocument/2006/relationships/slide" Target="slides/slide3.xml"/><Relationship Id="rId15" Type="http://schemas.openxmlformats.org/officeDocument/2006/relationships/slide" Target="slides/slide13.xml"/><Relationship Id="rId10" Type="http://schemas.openxmlformats.org/officeDocument/2006/relationships/slide" Target="slides/slide8.xml"/><Relationship Id="rId19" Type="http://schemas.openxmlformats.org/officeDocument/2006/relationships/theme" Target="theme/theme1.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0E98C25-6CBF-41F6-B469-C42EFD7A3BDE}" type="doc">
      <dgm:prSet loTypeId="urn:microsoft.com/office/officeart/2005/8/layout/arrow5" loCatId="relationship" qsTypeId="urn:microsoft.com/office/officeart/2005/8/quickstyle/simple1" qsCatId="simple" csTypeId="urn:microsoft.com/office/officeart/2005/8/colors/accent1_2" csCatId="accent1" phldr="1"/>
      <dgm:spPr/>
      <dgm:t>
        <a:bodyPr/>
        <a:lstStyle/>
        <a:p>
          <a:endParaRPr lang="en-US"/>
        </a:p>
      </dgm:t>
    </dgm:pt>
    <dgm:pt modelId="{0ABD57CA-7AD4-4331-A449-352F48B2B29C}">
      <dgm:prSet/>
      <dgm:spPr/>
      <dgm:t>
        <a:bodyPr/>
        <a:lstStyle/>
        <a:p>
          <a:r>
            <a:rPr lang="en-GB" dirty="0"/>
            <a:t>By the end of this session you will know:</a:t>
          </a:r>
          <a:endParaRPr lang="en-US" dirty="0"/>
        </a:p>
      </dgm:t>
    </dgm:pt>
    <dgm:pt modelId="{7BAD2B8F-EC98-4070-BFB6-351060FF7069}" type="parTrans" cxnId="{0CE24E54-2EAF-4F11-84E9-128476117D36}">
      <dgm:prSet/>
      <dgm:spPr/>
      <dgm:t>
        <a:bodyPr/>
        <a:lstStyle/>
        <a:p>
          <a:endParaRPr lang="en-US"/>
        </a:p>
      </dgm:t>
    </dgm:pt>
    <dgm:pt modelId="{47DC2304-098D-49F7-A0CE-757D2EE9A7FC}" type="sibTrans" cxnId="{0CE24E54-2EAF-4F11-84E9-128476117D36}">
      <dgm:prSet/>
      <dgm:spPr/>
      <dgm:t>
        <a:bodyPr/>
        <a:lstStyle/>
        <a:p>
          <a:endParaRPr lang="en-US"/>
        </a:p>
      </dgm:t>
    </dgm:pt>
    <dgm:pt modelId="{12D8D385-B222-416D-83EF-221726E76663}">
      <dgm:prSet/>
      <dgm:spPr/>
      <dgm:t>
        <a:bodyPr/>
        <a:lstStyle/>
        <a:p>
          <a:r>
            <a:rPr lang="en-GB" dirty="0"/>
            <a:t>Some effective observation techniques. </a:t>
          </a:r>
          <a:endParaRPr lang="en-US" dirty="0"/>
        </a:p>
      </dgm:t>
    </dgm:pt>
    <dgm:pt modelId="{A9768671-5C80-4D1E-BD51-5098D07429A0}" type="parTrans" cxnId="{65A84D73-E542-446C-9E1A-2D652964DF10}">
      <dgm:prSet/>
      <dgm:spPr/>
      <dgm:t>
        <a:bodyPr/>
        <a:lstStyle/>
        <a:p>
          <a:endParaRPr lang="en-US"/>
        </a:p>
      </dgm:t>
    </dgm:pt>
    <dgm:pt modelId="{75D5614D-9757-488A-9193-2EF58853A6D2}" type="sibTrans" cxnId="{65A84D73-E542-446C-9E1A-2D652964DF10}">
      <dgm:prSet/>
      <dgm:spPr/>
      <dgm:t>
        <a:bodyPr/>
        <a:lstStyle/>
        <a:p>
          <a:endParaRPr lang="en-US"/>
        </a:p>
      </dgm:t>
    </dgm:pt>
    <dgm:pt modelId="{A68DAB4E-556C-9C41-B4DD-166E889B827B}">
      <dgm:prSet/>
      <dgm:spPr/>
      <dgm:t>
        <a:bodyPr/>
        <a:lstStyle/>
        <a:p>
          <a:r>
            <a:rPr lang="en-US" dirty="0"/>
            <a:t>What you should be observing during school visit</a:t>
          </a:r>
        </a:p>
      </dgm:t>
    </dgm:pt>
    <dgm:pt modelId="{5E9AA8E3-CDCE-A844-9A5A-ECE5B1010B05}" type="parTrans" cxnId="{0C027470-949A-3C41-933E-8917AD747B7F}">
      <dgm:prSet/>
      <dgm:spPr/>
      <dgm:t>
        <a:bodyPr/>
        <a:lstStyle/>
        <a:p>
          <a:endParaRPr lang="en-US"/>
        </a:p>
      </dgm:t>
    </dgm:pt>
    <dgm:pt modelId="{0210DA6A-CF6F-E54F-A5FB-16FA83206761}" type="sibTrans" cxnId="{0C027470-949A-3C41-933E-8917AD747B7F}">
      <dgm:prSet/>
      <dgm:spPr/>
      <dgm:t>
        <a:bodyPr/>
        <a:lstStyle/>
        <a:p>
          <a:endParaRPr lang="en-US"/>
        </a:p>
      </dgm:t>
    </dgm:pt>
    <dgm:pt modelId="{95B8ECFE-0136-CD43-B323-F6586E30078B}">
      <dgm:prSet/>
      <dgm:spPr/>
      <dgm:t>
        <a:bodyPr/>
        <a:lstStyle/>
        <a:p>
          <a:r>
            <a:rPr lang="en-US" dirty="0"/>
            <a:t>What to keep for assessment purposes</a:t>
          </a:r>
        </a:p>
      </dgm:t>
    </dgm:pt>
    <dgm:pt modelId="{AB9FA2B3-3E47-FF40-96EA-C9BFD6205D58}" type="parTrans" cxnId="{5110C716-24A6-554B-9FEA-2D390B7BC8DB}">
      <dgm:prSet/>
      <dgm:spPr/>
      <dgm:t>
        <a:bodyPr/>
        <a:lstStyle/>
        <a:p>
          <a:endParaRPr lang="en-US"/>
        </a:p>
      </dgm:t>
    </dgm:pt>
    <dgm:pt modelId="{D40F6D7F-B98F-314F-AAB7-E9B6B4EE3DDC}" type="sibTrans" cxnId="{5110C716-24A6-554B-9FEA-2D390B7BC8DB}">
      <dgm:prSet/>
      <dgm:spPr/>
      <dgm:t>
        <a:bodyPr/>
        <a:lstStyle/>
        <a:p>
          <a:endParaRPr lang="en-US"/>
        </a:p>
      </dgm:t>
    </dgm:pt>
    <dgm:pt modelId="{207246E2-8776-7A4A-A602-570C7C3709D2}" type="pres">
      <dgm:prSet presAssocID="{00E98C25-6CBF-41F6-B469-C42EFD7A3BDE}" presName="diagram" presStyleCnt="0">
        <dgm:presLayoutVars>
          <dgm:dir/>
          <dgm:resizeHandles val="exact"/>
        </dgm:presLayoutVars>
      </dgm:prSet>
      <dgm:spPr/>
    </dgm:pt>
    <dgm:pt modelId="{E730C84C-8D44-4740-B457-F99637C7BB07}" type="pres">
      <dgm:prSet presAssocID="{0ABD57CA-7AD4-4331-A449-352F48B2B29C}" presName="arrow" presStyleLbl="node1" presStyleIdx="0" presStyleCnt="1">
        <dgm:presLayoutVars>
          <dgm:bulletEnabled val="1"/>
        </dgm:presLayoutVars>
      </dgm:prSet>
      <dgm:spPr/>
    </dgm:pt>
  </dgm:ptLst>
  <dgm:cxnLst>
    <dgm:cxn modelId="{B5F6A10C-B5E8-D741-9093-EE0B86BFAEED}" type="presOf" srcId="{A68DAB4E-556C-9C41-B4DD-166E889B827B}" destId="{E730C84C-8D44-4740-B457-F99637C7BB07}" srcOrd="0" destOrd="1" presId="urn:microsoft.com/office/officeart/2005/8/layout/arrow5"/>
    <dgm:cxn modelId="{5110C716-24A6-554B-9FEA-2D390B7BC8DB}" srcId="{0ABD57CA-7AD4-4331-A449-352F48B2B29C}" destId="{95B8ECFE-0136-CD43-B323-F6586E30078B}" srcOrd="2" destOrd="0" parTransId="{AB9FA2B3-3E47-FF40-96EA-C9BFD6205D58}" sibTransId="{D40F6D7F-B98F-314F-AAB7-E9B6B4EE3DDC}"/>
    <dgm:cxn modelId="{45140C48-2BCD-8649-9470-52FFF986BAF0}" type="presOf" srcId="{00E98C25-6CBF-41F6-B469-C42EFD7A3BDE}" destId="{207246E2-8776-7A4A-A602-570C7C3709D2}" srcOrd="0" destOrd="0" presId="urn:microsoft.com/office/officeart/2005/8/layout/arrow5"/>
    <dgm:cxn modelId="{0CE24E54-2EAF-4F11-84E9-128476117D36}" srcId="{00E98C25-6CBF-41F6-B469-C42EFD7A3BDE}" destId="{0ABD57CA-7AD4-4331-A449-352F48B2B29C}" srcOrd="0" destOrd="0" parTransId="{7BAD2B8F-EC98-4070-BFB6-351060FF7069}" sibTransId="{47DC2304-098D-49F7-A0CE-757D2EE9A7FC}"/>
    <dgm:cxn modelId="{0C027470-949A-3C41-933E-8917AD747B7F}" srcId="{0ABD57CA-7AD4-4331-A449-352F48B2B29C}" destId="{A68DAB4E-556C-9C41-B4DD-166E889B827B}" srcOrd="0" destOrd="0" parTransId="{5E9AA8E3-CDCE-A844-9A5A-ECE5B1010B05}" sibTransId="{0210DA6A-CF6F-E54F-A5FB-16FA83206761}"/>
    <dgm:cxn modelId="{65A84D73-E542-446C-9E1A-2D652964DF10}" srcId="{0ABD57CA-7AD4-4331-A449-352F48B2B29C}" destId="{12D8D385-B222-416D-83EF-221726E76663}" srcOrd="1" destOrd="0" parTransId="{A9768671-5C80-4D1E-BD51-5098D07429A0}" sibTransId="{75D5614D-9757-488A-9193-2EF58853A6D2}"/>
    <dgm:cxn modelId="{480F3D93-6C8F-B945-90B9-855B7C96A275}" type="presOf" srcId="{12D8D385-B222-416D-83EF-221726E76663}" destId="{E730C84C-8D44-4740-B457-F99637C7BB07}" srcOrd="0" destOrd="2" presId="urn:microsoft.com/office/officeart/2005/8/layout/arrow5"/>
    <dgm:cxn modelId="{871723B1-1AFC-F44F-B59D-E60009FCC265}" type="presOf" srcId="{95B8ECFE-0136-CD43-B323-F6586E30078B}" destId="{E730C84C-8D44-4740-B457-F99637C7BB07}" srcOrd="0" destOrd="3" presId="urn:microsoft.com/office/officeart/2005/8/layout/arrow5"/>
    <dgm:cxn modelId="{659885C7-6F12-3F4F-BBD3-CC99A786B5B1}" type="presOf" srcId="{0ABD57CA-7AD4-4331-A449-352F48B2B29C}" destId="{E730C84C-8D44-4740-B457-F99637C7BB07}" srcOrd="0" destOrd="0" presId="urn:microsoft.com/office/officeart/2005/8/layout/arrow5"/>
    <dgm:cxn modelId="{69654BD2-4B7C-7A42-BC5E-1A98DF273468}" type="presParOf" srcId="{207246E2-8776-7A4A-A602-570C7C3709D2}" destId="{E730C84C-8D44-4740-B457-F99637C7BB07}" srcOrd="0" destOrd="0" presId="urn:microsoft.com/office/officeart/2005/8/layout/arrow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DB661FA-18B2-4FFD-9445-BBA02B8762EF}"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US"/>
        </a:p>
      </dgm:t>
    </dgm:pt>
    <dgm:pt modelId="{25ACC68E-B17A-423D-AD44-551B8D560CCD}">
      <dgm:prSet/>
      <dgm:spPr/>
      <dgm:t>
        <a:bodyPr/>
        <a:lstStyle/>
        <a:p>
          <a:r>
            <a:rPr lang="en-US" dirty="0"/>
            <a:t>Play and the impact this has on physical movement</a:t>
          </a:r>
        </a:p>
      </dgm:t>
    </dgm:pt>
    <dgm:pt modelId="{730616B5-459D-409F-A422-BA2AEBE0FC3D}" type="parTrans" cxnId="{6C8FC4C9-B79D-4097-B29F-929F70F15F55}">
      <dgm:prSet/>
      <dgm:spPr/>
      <dgm:t>
        <a:bodyPr/>
        <a:lstStyle/>
        <a:p>
          <a:endParaRPr lang="en-US"/>
        </a:p>
      </dgm:t>
    </dgm:pt>
    <dgm:pt modelId="{6A6FD105-F2E9-48A5-988B-92699A7F9FD3}" type="sibTrans" cxnId="{6C8FC4C9-B79D-4097-B29F-929F70F15F55}">
      <dgm:prSet/>
      <dgm:spPr/>
      <dgm:t>
        <a:bodyPr/>
        <a:lstStyle/>
        <a:p>
          <a:endParaRPr lang="en-US"/>
        </a:p>
      </dgm:t>
    </dgm:pt>
    <dgm:pt modelId="{B4E6BE4C-B242-423B-B79D-73730A67351D}">
      <dgm:prSet/>
      <dgm:spPr/>
      <dgm:t>
        <a:bodyPr/>
        <a:lstStyle/>
        <a:p>
          <a:r>
            <a:rPr lang="en-US"/>
            <a:t>Fundamental movement skills</a:t>
          </a:r>
        </a:p>
      </dgm:t>
    </dgm:pt>
    <dgm:pt modelId="{BA09BADD-FE8E-42D8-A5ED-E5B761BFC6A7}" type="parTrans" cxnId="{2953A0E6-323A-440B-86DD-3B6DCFABA865}">
      <dgm:prSet/>
      <dgm:spPr/>
      <dgm:t>
        <a:bodyPr/>
        <a:lstStyle/>
        <a:p>
          <a:endParaRPr lang="en-US"/>
        </a:p>
      </dgm:t>
    </dgm:pt>
    <dgm:pt modelId="{709CB901-0415-4A56-8461-2A77693C9E51}" type="sibTrans" cxnId="{2953A0E6-323A-440B-86DD-3B6DCFABA865}">
      <dgm:prSet/>
      <dgm:spPr/>
      <dgm:t>
        <a:bodyPr/>
        <a:lstStyle/>
        <a:p>
          <a:endParaRPr lang="en-US"/>
        </a:p>
      </dgm:t>
    </dgm:pt>
    <dgm:pt modelId="{4C128C33-5E2A-4A4A-BE94-3FA243593EEA}">
      <dgm:prSet/>
      <dgm:spPr/>
      <dgm:t>
        <a:bodyPr/>
        <a:lstStyle/>
        <a:p>
          <a:r>
            <a:rPr lang="en-US" dirty="0"/>
            <a:t>Fine and gross motor development</a:t>
          </a:r>
        </a:p>
      </dgm:t>
    </dgm:pt>
    <dgm:pt modelId="{945D4314-F0A4-4838-AEED-75CE55706133}" type="parTrans" cxnId="{F548AF49-27D3-4562-8508-37EEF3F18E7A}">
      <dgm:prSet/>
      <dgm:spPr/>
      <dgm:t>
        <a:bodyPr/>
        <a:lstStyle/>
        <a:p>
          <a:endParaRPr lang="en-US"/>
        </a:p>
      </dgm:t>
    </dgm:pt>
    <dgm:pt modelId="{E3D0073B-C5EF-4155-BB66-98340074A302}" type="sibTrans" cxnId="{F548AF49-27D3-4562-8508-37EEF3F18E7A}">
      <dgm:prSet/>
      <dgm:spPr/>
      <dgm:t>
        <a:bodyPr/>
        <a:lstStyle/>
        <a:p>
          <a:endParaRPr lang="en-US"/>
        </a:p>
      </dgm:t>
    </dgm:pt>
    <dgm:pt modelId="{8C9665D2-6DB0-4D4D-9627-6E6AF1BBFD12}">
      <dgm:prSet/>
      <dgm:spPr/>
      <dgm:t>
        <a:bodyPr/>
        <a:lstStyle/>
        <a:p>
          <a:r>
            <a:rPr lang="en-US"/>
            <a:t>Advantages of teaching children outdoors</a:t>
          </a:r>
        </a:p>
      </dgm:t>
    </dgm:pt>
    <dgm:pt modelId="{738D9703-F175-4521-8CBA-53401A8039D1}" type="parTrans" cxnId="{E5BB54BC-D2B1-4AAD-A8D7-E729C1584678}">
      <dgm:prSet/>
      <dgm:spPr/>
      <dgm:t>
        <a:bodyPr/>
        <a:lstStyle/>
        <a:p>
          <a:endParaRPr lang="en-US"/>
        </a:p>
      </dgm:t>
    </dgm:pt>
    <dgm:pt modelId="{6B024C65-F51F-45F3-9A7C-4B0D7C3DB188}" type="sibTrans" cxnId="{E5BB54BC-D2B1-4AAD-A8D7-E729C1584678}">
      <dgm:prSet/>
      <dgm:spPr/>
      <dgm:t>
        <a:bodyPr/>
        <a:lstStyle/>
        <a:p>
          <a:endParaRPr lang="en-US"/>
        </a:p>
      </dgm:t>
    </dgm:pt>
    <dgm:pt modelId="{20683497-98E3-49F2-9075-33CE7B2BD5FB}">
      <dgm:prSet/>
      <dgm:spPr/>
      <dgm:t>
        <a:bodyPr/>
        <a:lstStyle/>
        <a:p>
          <a:r>
            <a:rPr lang="en-US"/>
            <a:t>Inclusion</a:t>
          </a:r>
        </a:p>
      </dgm:t>
    </dgm:pt>
    <dgm:pt modelId="{625B8B1B-FBF0-4CF8-A771-5555D19612EC}" type="parTrans" cxnId="{31C49FD5-BA42-4CB6-A79E-3F3FA20CA03F}">
      <dgm:prSet/>
      <dgm:spPr/>
      <dgm:t>
        <a:bodyPr/>
        <a:lstStyle/>
        <a:p>
          <a:endParaRPr lang="en-US"/>
        </a:p>
      </dgm:t>
    </dgm:pt>
    <dgm:pt modelId="{9083A437-9A2E-44A9-B7F3-1473F9119D61}" type="sibTrans" cxnId="{31C49FD5-BA42-4CB6-A79E-3F3FA20CA03F}">
      <dgm:prSet/>
      <dgm:spPr/>
      <dgm:t>
        <a:bodyPr/>
        <a:lstStyle/>
        <a:p>
          <a:endParaRPr lang="en-US"/>
        </a:p>
      </dgm:t>
    </dgm:pt>
    <dgm:pt modelId="{1E11330C-EA76-404D-9D2B-059470876F34}">
      <dgm:prSet/>
      <dgm:spPr/>
      <dgm:t>
        <a:bodyPr/>
        <a:lstStyle/>
        <a:p>
          <a:r>
            <a:rPr lang="en-US"/>
            <a:t>Well being</a:t>
          </a:r>
        </a:p>
      </dgm:t>
    </dgm:pt>
    <dgm:pt modelId="{BE5AFB5A-4073-44C3-9CBC-3315CED37F26}" type="parTrans" cxnId="{F025D82C-08D5-4E52-853F-52240CAEE74F}">
      <dgm:prSet/>
      <dgm:spPr/>
      <dgm:t>
        <a:bodyPr/>
        <a:lstStyle/>
        <a:p>
          <a:endParaRPr lang="en-US"/>
        </a:p>
      </dgm:t>
    </dgm:pt>
    <dgm:pt modelId="{79C4308C-9BDB-443F-941F-76AE90EA7E33}" type="sibTrans" cxnId="{F025D82C-08D5-4E52-853F-52240CAEE74F}">
      <dgm:prSet/>
      <dgm:spPr/>
      <dgm:t>
        <a:bodyPr/>
        <a:lstStyle/>
        <a:p>
          <a:endParaRPr lang="en-US"/>
        </a:p>
      </dgm:t>
    </dgm:pt>
    <dgm:pt modelId="{80D7DEC4-B740-45D0-8E6E-BA9B9FA2DE47}">
      <dgm:prSet/>
      <dgm:spPr/>
      <dgm:t>
        <a:bodyPr/>
        <a:lstStyle/>
        <a:p>
          <a:r>
            <a:rPr lang="en-US" dirty="0"/>
            <a:t>Physical competence and confidence</a:t>
          </a:r>
        </a:p>
      </dgm:t>
    </dgm:pt>
    <dgm:pt modelId="{FA13B42C-D2D3-4FCD-81ED-32FBDFE0F8D3}" type="parTrans" cxnId="{3317648D-2B58-4480-9175-198D771A891E}">
      <dgm:prSet/>
      <dgm:spPr/>
      <dgm:t>
        <a:bodyPr/>
        <a:lstStyle/>
        <a:p>
          <a:endParaRPr lang="en-US"/>
        </a:p>
      </dgm:t>
    </dgm:pt>
    <dgm:pt modelId="{446797AB-EB2F-4FF4-B9B6-E9DDB6FC3388}" type="sibTrans" cxnId="{3317648D-2B58-4480-9175-198D771A891E}">
      <dgm:prSet/>
      <dgm:spPr/>
      <dgm:t>
        <a:bodyPr/>
        <a:lstStyle/>
        <a:p>
          <a:endParaRPr lang="en-US"/>
        </a:p>
      </dgm:t>
    </dgm:pt>
    <dgm:pt modelId="{A6426A86-7220-F648-8162-B4E96FCAB77D}" type="pres">
      <dgm:prSet presAssocID="{5DB661FA-18B2-4FFD-9445-BBA02B8762EF}" presName="diagram" presStyleCnt="0">
        <dgm:presLayoutVars>
          <dgm:dir/>
          <dgm:resizeHandles val="exact"/>
        </dgm:presLayoutVars>
      </dgm:prSet>
      <dgm:spPr/>
    </dgm:pt>
    <dgm:pt modelId="{A2B0EC53-AA3F-8440-B9C0-20F67840BDF0}" type="pres">
      <dgm:prSet presAssocID="{25ACC68E-B17A-423D-AD44-551B8D560CCD}" presName="node" presStyleLbl="node1" presStyleIdx="0" presStyleCnt="7">
        <dgm:presLayoutVars>
          <dgm:bulletEnabled val="1"/>
        </dgm:presLayoutVars>
      </dgm:prSet>
      <dgm:spPr/>
    </dgm:pt>
    <dgm:pt modelId="{0DD9B04B-DCF6-064F-A925-A17BEABD1B99}" type="pres">
      <dgm:prSet presAssocID="{6A6FD105-F2E9-48A5-988B-92699A7F9FD3}" presName="sibTrans" presStyleCnt="0"/>
      <dgm:spPr/>
    </dgm:pt>
    <dgm:pt modelId="{142B128C-6A5F-874E-A180-2FB92FB1DC41}" type="pres">
      <dgm:prSet presAssocID="{B4E6BE4C-B242-423B-B79D-73730A67351D}" presName="node" presStyleLbl="node1" presStyleIdx="1" presStyleCnt="7" custLinFactNeighborX="0" custLinFactNeighborY="7074">
        <dgm:presLayoutVars>
          <dgm:bulletEnabled val="1"/>
        </dgm:presLayoutVars>
      </dgm:prSet>
      <dgm:spPr/>
    </dgm:pt>
    <dgm:pt modelId="{98A1552B-8B7F-BF42-B3E5-78F77A22679D}" type="pres">
      <dgm:prSet presAssocID="{709CB901-0415-4A56-8461-2A77693C9E51}" presName="sibTrans" presStyleCnt="0"/>
      <dgm:spPr/>
    </dgm:pt>
    <dgm:pt modelId="{6B1B9F4C-630C-6E48-845E-D9E35F7CD39D}" type="pres">
      <dgm:prSet presAssocID="{4C128C33-5E2A-4A4A-BE94-3FA243593EEA}" presName="node" presStyleLbl="node1" presStyleIdx="2" presStyleCnt="7">
        <dgm:presLayoutVars>
          <dgm:bulletEnabled val="1"/>
        </dgm:presLayoutVars>
      </dgm:prSet>
      <dgm:spPr/>
    </dgm:pt>
    <dgm:pt modelId="{1EE0AEA0-06EA-1046-B054-3748CC21352A}" type="pres">
      <dgm:prSet presAssocID="{E3D0073B-C5EF-4155-BB66-98340074A302}" presName="sibTrans" presStyleCnt="0"/>
      <dgm:spPr/>
    </dgm:pt>
    <dgm:pt modelId="{77DDCA36-9409-7A48-9D44-4BB3559178F1}" type="pres">
      <dgm:prSet presAssocID="{8C9665D2-6DB0-4D4D-9627-6E6AF1BBFD12}" presName="node" presStyleLbl="node1" presStyleIdx="3" presStyleCnt="7">
        <dgm:presLayoutVars>
          <dgm:bulletEnabled val="1"/>
        </dgm:presLayoutVars>
      </dgm:prSet>
      <dgm:spPr/>
    </dgm:pt>
    <dgm:pt modelId="{C7A2E716-629B-1945-8E68-8D59501E39B5}" type="pres">
      <dgm:prSet presAssocID="{6B024C65-F51F-45F3-9A7C-4B0D7C3DB188}" presName="sibTrans" presStyleCnt="0"/>
      <dgm:spPr/>
    </dgm:pt>
    <dgm:pt modelId="{9EE2E2DB-EA8C-5C45-9A12-4DA58F1E2A45}" type="pres">
      <dgm:prSet presAssocID="{20683497-98E3-49F2-9075-33CE7B2BD5FB}" presName="node" presStyleLbl="node1" presStyleIdx="4" presStyleCnt="7">
        <dgm:presLayoutVars>
          <dgm:bulletEnabled val="1"/>
        </dgm:presLayoutVars>
      </dgm:prSet>
      <dgm:spPr/>
    </dgm:pt>
    <dgm:pt modelId="{23FF6ED6-87C1-C943-80E4-F83A544C5563}" type="pres">
      <dgm:prSet presAssocID="{9083A437-9A2E-44A9-B7F3-1473F9119D61}" presName="sibTrans" presStyleCnt="0"/>
      <dgm:spPr/>
    </dgm:pt>
    <dgm:pt modelId="{65D1E01C-2D81-1544-A251-0DCB30127F5B}" type="pres">
      <dgm:prSet presAssocID="{1E11330C-EA76-404D-9D2B-059470876F34}" presName="node" presStyleLbl="node1" presStyleIdx="5" presStyleCnt="7">
        <dgm:presLayoutVars>
          <dgm:bulletEnabled val="1"/>
        </dgm:presLayoutVars>
      </dgm:prSet>
      <dgm:spPr/>
    </dgm:pt>
    <dgm:pt modelId="{CE2A5D3F-A67B-F447-B826-B4700F692DD0}" type="pres">
      <dgm:prSet presAssocID="{79C4308C-9BDB-443F-941F-76AE90EA7E33}" presName="sibTrans" presStyleCnt="0"/>
      <dgm:spPr/>
    </dgm:pt>
    <dgm:pt modelId="{3E68AA5C-F66B-354A-BE21-A95DF163CBDD}" type="pres">
      <dgm:prSet presAssocID="{80D7DEC4-B740-45D0-8E6E-BA9B9FA2DE47}" presName="node" presStyleLbl="node1" presStyleIdx="6" presStyleCnt="7">
        <dgm:presLayoutVars>
          <dgm:bulletEnabled val="1"/>
        </dgm:presLayoutVars>
      </dgm:prSet>
      <dgm:spPr/>
    </dgm:pt>
  </dgm:ptLst>
  <dgm:cxnLst>
    <dgm:cxn modelId="{F6277410-E219-D64B-BE3A-8C17FB363E7B}" type="presOf" srcId="{25ACC68E-B17A-423D-AD44-551B8D560CCD}" destId="{A2B0EC53-AA3F-8440-B9C0-20F67840BDF0}" srcOrd="0" destOrd="0" presId="urn:microsoft.com/office/officeart/2005/8/layout/default"/>
    <dgm:cxn modelId="{F025D82C-08D5-4E52-853F-52240CAEE74F}" srcId="{5DB661FA-18B2-4FFD-9445-BBA02B8762EF}" destId="{1E11330C-EA76-404D-9D2B-059470876F34}" srcOrd="5" destOrd="0" parTransId="{BE5AFB5A-4073-44C3-9CBC-3315CED37F26}" sibTransId="{79C4308C-9BDB-443F-941F-76AE90EA7E33}"/>
    <dgm:cxn modelId="{6306653F-63E9-3349-ADBF-AD559FBD27D8}" type="presOf" srcId="{4C128C33-5E2A-4A4A-BE94-3FA243593EEA}" destId="{6B1B9F4C-630C-6E48-845E-D9E35F7CD39D}" srcOrd="0" destOrd="0" presId="urn:microsoft.com/office/officeart/2005/8/layout/default"/>
    <dgm:cxn modelId="{F548AF49-27D3-4562-8508-37EEF3F18E7A}" srcId="{5DB661FA-18B2-4FFD-9445-BBA02B8762EF}" destId="{4C128C33-5E2A-4A4A-BE94-3FA243593EEA}" srcOrd="2" destOrd="0" parTransId="{945D4314-F0A4-4838-AEED-75CE55706133}" sibTransId="{E3D0073B-C5EF-4155-BB66-98340074A302}"/>
    <dgm:cxn modelId="{62F1F44A-20F1-164B-9DAB-7A3654E93359}" type="presOf" srcId="{80D7DEC4-B740-45D0-8E6E-BA9B9FA2DE47}" destId="{3E68AA5C-F66B-354A-BE21-A95DF163CBDD}" srcOrd="0" destOrd="0" presId="urn:microsoft.com/office/officeart/2005/8/layout/default"/>
    <dgm:cxn modelId="{FF51A94F-E161-D943-A6D2-21D8B9FDC65B}" type="presOf" srcId="{5DB661FA-18B2-4FFD-9445-BBA02B8762EF}" destId="{A6426A86-7220-F648-8162-B4E96FCAB77D}" srcOrd="0" destOrd="0" presId="urn:microsoft.com/office/officeart/2005/8/layout/default"/>
    <dgm:cxn modelId="{3317648D-2B58-4480-9175-198D771A891E}" srcId="{5DB661FA-18B2-4FFD-9445-BBA02B8762EF}" destId="{80D7DEC4-B740-45D0-8E6E-BA9B9FA2DE47}" srcOrd="6" destOrd="0" parTransId="{FA13B42C-D2D3-4FCD-81ED-32FBDFE0F8D3}" sibTransId="{446797AB-EB2F-4FF4-B9B6-E9DDB6FC3388}"/>
    <dgm:cxn modelId="{E3C4498E-630F-0348-BB41-6EBDFA0D1A13}" type="presOf" srcId="{8C9665D2-6DB0-4D4D-9627-6E6AF1BBFD12}" destId="{77DDCA36-9409-7A48-9D44-4BB3559178F1}" srcOrd="0" destOrd="0" presId="urn:microsoft.com/office/officeart/2005/8/layout/default"/>
    <dgm:cxn modelId="{66224699-D457-164E-824A-01EDAB39FC05}" type="presOf" srcId="{1E11330C-EA76-404D-9D2B-059470876F34}" destId="{65D1E01C-2D81-1544-A251-0DCB30127F5B}" srcOrd="0" destOrd="0" presId="urn:microsoft.com/office/officeart/2005/8/layout/default"/>
    <dgm:cxn modelId="{E5BB54BC-D2B1-4AAD-A8D7-E729C1584678}" srcId="{5DB661FA-18B2-4FFD-9445-BBA02B8762EF}" destId="{8C9665D2-6DB0-4D4D-9627-6E6AF1BBFD12}" srcOrd="3" destOrd="0" parTransId="{738D9703-F175-4521-8CBA-53401A8039D1}" sibTransId="{6B024C65-F51F-45F3-9A7C-4B0D7C3DB188}"/>
    <dgm:cxn modelId="{34B3F4C4-836B-FC40-A9D7-CD272D479AE4}" type="presOf" srcId="{B4E6BE4C-B242-423B-B79D-73730A67351D}" destId="{142B128C-6A5F-874E-A180-2FB92FB1DC41}" srcOrd="0" destOrd="0" presId="urn:microsoft.com/office/officeart/2005/8/layout/default"/>
    <dgm:cxn modelId="{6C8FC4C9-B79D-4097-B29F-929F70F15F55}" srcId="{5DB661FA-18B2-4FFD-9445-BBA02B8762EF}" destId="{25ACC68E-B17A-423D-AD44-551B8D560CCD}" srcOrd="0" destOrd="0" parTransId="{730616B5-459D-409F-A422-BA2AEBE0FC3D}" sibTransId="{6A6FD105-F2E9-48A5-988B-92699A7F9FD3}"/>
    <dgm:cxn modelId="{31C49FD5-BA42-4CB6-A79E-3F3FA20CA03F}" srcId="{5DB661FA-18B2-4FFD-9445-BBA02B8762EF}" destId="{20683497-98E3-49F2-9075-33CE7B2BD5FB}" srcOrd="4" destOrd="0" parTransId="{625B8B1B-FBF0-4CF8-A771-5555D19612EC}" sibTransId="{9083A437-9A2E-44A9-B7F3-1473F9119D61}"/>
    <dgm:cxn modelId="{2953A0E6-323A-440B-86DD-3B6DCFABA865}" srcId="{5DB661FA-18B2-4FFD-9445-BBA02B8762EF}" destId="{B4E6BE4C-B242-423B-B79D-73730A67351D}" srcOrd="1" destOrd="0" parTransId="{BA09BADD-FE8E-42D8-A5ED-E5B761BFC6A7}" sibTransId="{709CB901-0415-4A56-8461-2A77693C9E51}"/>
    <dgm:cxn modelId="{E2926EEA-BF45-8A41-A0D7-244A2061B6A2}" type="presOf" srcId="{20683497-98E3-49F2-9075-33CE7B2BD5FB}" destId="{9EE2E2DB-EA8C-5C45-9A12-4DA58F1E2A45}" srcOrd="0" destOrd="0" presId="urn:microsoft.com/office/officeart/2005/8/layout/default"/>
    <dgm:cxn modelId="{4DCEF22F-D407-4F4E-B492-D93CFC2681BF}" type="presParOf" srcId="{A6426A86-7220-F648-8162-B4E96FCAB77D}" destId="{A2B0EC53-AA3F-8440-B9C0-20F67840BDF0}" srcOrd="0" destOrd="0" presId="urn:microsoft.com/office/officeart/2005/8/layout/default"/>
    <dgm:cxn modelId="{8892FA74-B5EF-374D-B03C-370469B693C3}" type="presParOf" srcId="{A6426A86-7220-F648-8162-B4E96FCAB77D}" destId="{0DD9B04B-DCF6-064F-A925-A17BEABD1B99}" srcOrd="1" destOrd="0" presId="urn:microsoft.com/office/officeart/2005/8/layout/default"/>
    <dgm:cxn modelId="{A36E3B0A-4339-5A44-927B-06BBDD3F0A18}" type="presParOf" srcId="{A6426A86-7220-F648-8162-B4E96FCAB77D}" destId="{142B128C-6A5F-874E-A180-2FB92FB1DC41}" srcOrd="2" destOrd="0" presId="urn:microsoft.com/office/officeart/2005/8/layout/default"/>
    <dgm:cxn modelId="{B0E09D5E-125A-864F-9E80-56ABD2ABD047}" type="presParOf" srcId="{A6426A86-7220-F648-8162-B4E96FCAB77D}" destId="{98A1552B-8B7F-BF42-B3E5-78F77A22679D}" srcOrd="3" destOrd="0" presId="urn:microsoft.com/office/officeart/2005/8/layout/default"/>
    <dgm:cxn modelId="{4B41A0B5-6EFF-8A43-9E80-697698FBDFE0}" type="presParOf" srcId="{A6426A86-7220-F648-8162-B4E96FCAB77D}" destId="{6B1B9F4C-630C-6E48-845E-D9E35F7CD39D}" srcOrd="4" destOrd="0" presId="urn:microsoft.com/office/officeart/2005/8/layout/default"/>
    <dgm:cxn modelId="{44D5257F-77B2-314B-ADEC-8E2409C4CD4E}" type="presParOf" srcId="{A6426A86-7220-F648-8162-B4E96FCAB77D}" destId="{1EE0AEA0-06EA-1046-B054-3748CC21352A}" srcOrd="5" destOrd="0" presId="urn:microsoft.com/office/officeart/2005/8/layout/default"/>
    <dgm:cxn modelId="{059B5D61-EB79-6744-86F7-1DB45B7D9ADF}" type="presParOf" srcId="{A6426A86-7220-F648-8162-B4E96FCAB77D}" destId="{77DDCA36-9409-7A48-9D44-4BB3559178F1}" srcOrd="6" destOrd="0" presId="urn:microsoft.com/office/officeart/2005/8/layout/default"/>
    <dgm:cxn modelId="{66303341-CF0A-8A47-BA07-C2C3F9C9299A}" type="presParOf" srcId="{A6426A86-7220-F648-8162-B4E96FCAB77D}" destId="{C7A2E716-629B-1945-8E68-8D59501E39B5}" srcOrd="7" destOrd="0" presId="urn:microsoft.com/office/officeart/2005/8/layout/default"/>
    <dgm:cxn modelId="{61EFC53E-9E97-9847-AFC4-A69237C889DD}" type="presParOf" srcId="{A6426A86-7220-F648-8162-B4E96FCAB77D}" destId="{9EE2E2DB-EA8C-5C45-9A12-4DA58F1E2A45}" srcOrd="8" destOrd="0" presId="urn:microsoft.com/office/officeart/2005/8/layout/default"/>
    <dgm:cxn modelId="{776D08D1-7E5C-8343-94EE-9CB9300416B7}" type="presParOf" srcId="{A6426A86-7220-F648-8162-B4E96FCAB77D}" destId="{23FF6ED6-87C1-C943-80E4-F83A544C5563}" srcOrd="9" destOrd="0" presId="urn:microsoft.com/office/officeart/2005/8/layout/default"/>
    <dgm:cxn modelId="{C3C06B25-4A4E-6845-9020-72A5093731EE}" type="presParOf" srcId="{A6426A86-7220-F648-8162-B4E96FCAB77D}" destId="{65D1E01C-2D81-1544-A251-0DCB30127F5B}" srcOrd="10" destOrd="0" presId="urn:microsoft.com/office/officeart/2005/8/layout/default"/>
    <dgm:cxn modelId="{F83DCF03-1135-4F40-BE69-13DD29EFED35}" type="presParOf" srcId="{A6426A86-7220-F648-8162-B4E96FCAB77D}" destId="{CE2A5D3F-A67B-F447-B826-B4700F692DD0}" srcOrd="11" destOrd="0" presId="urn:microsoft.com/office/officeart/2005/8/layout/default"/>
    <dgm:cxn modelId="{1500C81F-591F-D146-A6BD-DCCB2B562A60}" type="presParOf" srcId="{A6426A86-7220-F648-8162-B4E96FCAB77D}" destId="{3E68AA5C-F66B-354A-BE21-A95DF163CBDD}" srcOrd="12"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E894CB33-0971-458F-AC29-FF503B40218B}"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40157CD6-F444-47B3-9FAE-65D296A46485}">
      <dgm:prSet/>
      <dgm:spPr/>
      <dgm:t>
        <a:bodyPr/>
        <a:lstStyle/>
        <a:p>
          <a:r>
            <a:rPr lang="en-US"/>
            <a:t>Communication between pupils – sociometry</a:t>
          </a:r>
        </a:p>
      </dgm:t>
    </dgm:pt>
    <dgm:pt modelId="{78CEF5A3-190B-4EA1-990A-E362C58E2706}" type="parTrans" cxnId="{977C55E9-F461-4071-891D-1669FF50FA28}">
      <dgm:prSet/>
      <dgm:spPr/>
      <dgm:t>
        <a:bodyPr/>
        <a:lstStyle/>
        <a:p>
          <a:endParaRPr lang="en-US"/>
        </a:p>
      </dgm:t>
    </dgm:pt>
    <dgm:pt modelId="{8A787122-2269-4235-B5BC-68E28418B207}" type="sibTrans" cxnId="{977C55E9-F461-4071-891D-1669FF50FA28}">
      <dgm:prSet/>
      <dgm:spPr/>
      <dgm:t>
        <a:bodyPr/>
        <a:lstStyle/>
        <a:p>
          <a:endParaRPr lang="en-US"/>
        </a:p>
      </dgm:t>
    </dgm:pt>
    <dgm:pt modelId="{B0BC7DCF-1309-44B6-A7C6-77863C0AA955}">
      <dgm:prSet/>
      <dgm:spPr/>
      <dgm:t>
        <a:bodyPr/>
        <a:lstStyle/>
        <a:p>
          <a:r>
            <a:rPr lang="en-US" b="1"/>
            <a:t>How about using a Sociogram? </a:t>
          </a:r>
          <a:endParaRPr lang="en-US"/>
        </a:p>
      </dgm:t>
    </dgm:pt>
    <dgm:pt modelId="{D5F13F38-3DE7-4024-B149-289F7058A523}" type="parTrans" cxnId="{C25550B3-96DC-4FC5-9B97-B65C34C80A78}">
      <dgm:prSet/>
      <dgm:spPr/>
      <dgm:t>
        <a:bodyPr/>
        <a:lstStyle/>
        <a:p>
          <a:endParaRPr lang="en-US"/>
        </a:p>
      </dgm:t>
    </dgm:pt>
    <dgm:pt modelId="{BA542D3F-8786-4276-9AB9-B4235C43A03C}" type="sibTrans" cxnId="{C25550B3-96DC-4FC5-9B97-B65C34C80A78}">
      <dgm:prSet/>
      <dgm:spPr/>
      <dgm:t>
        <a:bodyPr/>
        <a:lstStyle/>
        <a:p>
          <a:endParaRPr lang="en-US"/>
        </a:p>
      </dgm:t>
    </dgm:pt>
    <dgm:pt modelId="{CDB376B9-217D-4A55-8106-5D69C9576436}">
      <dgm:prSet/>
      <dgm:spPr/>
      <dgm:t>
        <a:bodyPr/>
        <a:lstStyle/>
        <a:p>
          <a:r>
            <a:rPr lang="en-GB"/>
            <a:t>A sociogram is a charting of the inter-relationships within a group. Its purpose is to discover group structure and interactions.</a:t>
          </a:r>
          <a:endParaRPr lang="en-US"/>
        </a:p>
      </dgm:t>
    </dgm:pt>
    <dgm:pt modelId="{A194E101-5BB1-4E78-8A7F-0E1B24BD5F02}" type="parTrans" cxnId="{5F41A89F-2722-427F-9C91-0FCD8940D7B4}">
      <dgm:prSet/>
      <dgm:spPr/>
      <dgm:t>
        <a:bodyPr/>
        <a:lstStyle/>
        <a:p>
          <a:endParaRPr lang="en-US"/>
        </a:p>
      </dgm:t>
    </dgm:pt>
    <dgm:pt modelId="{4FE9A5E0-396A-4F40-99DF-3FB007D3B443}" type="sibTrans" cxnId="{5F41A89F-2722-427F-9C91-0FCD8940D7B4}">
      <dgm:prSet/>
      <dgm:spPr/>
      <dgm:t>
        <a:bodyPr/>
        <a:lstStyle/>
        <a:p>
          <a:endParaRPr lang="en-US"/>
        </a:p>
      </dgm:t>
    </dgm:pt>
    <dgm:pt modelId="{0BD848BB-2DF7-F94C-A49A-935B6671A36F}" type="pres">
      <dgm:prSet presAssocID="{E894CB33-0971-458F-AC29-FF503B40218B}" presName="linear" presStyleCnt="0">
        <dgm:presLayoutVars>
          <dgm:animLvl val="lvl"/>
          <dgm:resizeHandles val="exact"/>
        </dgm:presLayoutVars>
      </dgm:prSet>
      <dgm:spPr/>
    </dgm:pt>
    <dgm:pt modelId="{403D1C99-08B2-0A4A-939F-AFB7D9117C64}" type="pres">
      <dgm:prSet presAssocID="{40157CD6-F444-47B3-9FAE-65D296A46485}" presName="parentText" presStyleLbl="node1" presStyleIdx="0" presStyleCnt="3">
        <dgm:presLayoutVars>
          <dgm:chMax val="0"/>
          <dgm:bulletEnabled val="1"/>
        </dgm:presLayoutVars>
      </dgm:prSet>
      <dgm:spPr/>
    </dgm:pt>
    <dgm:pt modelId="{9AC0C29C-C369-184F-AB46-08349E16746F}" type="pres">
      <dgm:prSet presAssocID="{8A787122-2269-4235-B5BC-68E28418B207}" presName="spacer" presStyleCnt="0"/>
      <dgm:spPr/>
    </dgm:pt>
    <dgm:pt modelId="{8ED2DF5F-549E-2346-817A-9DEAE875CBC8}" type="pres">
      <dgm:prSet presAssocID="{B0BC7DCF-1309-44B6-A7C6-77863C0AA955}" presName="parentText" presStyleLbl="node1" presStyleIdx="1" presStyleCnt="3">
        <dgm:presLayoutVars>
          <dgm:chMax val="0"/>
          <dgm:bulletEnabled val="1"/>
        </dgm:presLayoutVars>
      </dgm:prSet>
      <dgm:spPr/>
    </dgm:pt>
    <dgm:pt modelId="{A48EF939-4B70-7940-AA1D-023B323622C1}" type="pres">
      <dgm:prSet presAssocID="{BA542D3F-8786-4276-9AB9-B4235C43A03C}" presName="spacer" presStyleCnt="0"/>
      <dgm:spPr/>
    </dgm:pt>
    <dgm:pt modelId="{4D6BD226-FC15-D148-B619-F7E95C131687}" type="pres">
      <dgm:prSet presAssocID="{CDB376B9-217D-4A55-8106-5D69C9576436}" presName="parentText" presStyleLbl="node1" presStyleIdx="2" presStyleCnt="3">
        <dgm:presLayoutVars>
          <dgm:chMax val="0"/>
          <dgm:bulletEnabled val="1"/>
        </dgm:presLayoutVars>
      </dgm:prSet>
      <dgm:spPr/>
    </dgm:pt>
  </dgm:ptLst>
  <dgm:cxnLst>
    <dgm:cxn modelId="{C72A7902-5310-B84F-A1EE-83502D03A4AD}" type="presOf" srcId="{B0BC7DCF-1309-44B6-A7C6-77863C0AA955}" destId="{8ED2DF5F-549E-2346-817A-9DEAE875CBC8}" srcOrd="0" destOrd="0" presId="urn:microsoft.com/office/officeart/2005/8/layout/vList2"/>
    <dgm:cxn modelId="{0AA7F906-4852-464E-8D1E-9A98DC6AEBEC}" type="presOf" srcId="{CDB376B9-217D-4A55-8106-5D69C9576436}" destId="{4D6BD226-FC15-D148-B619-F7E95C131687}" srcOrd="0" destOrd="0" presId="urn:microsoft.com/office/officeart/2005/8/layout/vList2"/>
    <dgm:cxn modelId="{0A29D68E-BAE4-384E-912B-25B40DE3F142}" type="presOf" srcId="{40157CD6-F444-47B3-9FAE-65D296A46485}" destId="{403D1C99-08B2-0A4A-939F-AFB7D9117C64}" srcOrd="0" destOrd="0" presId="urn:microsoft.com/office/officeart/2005/8/layout/vList2"/>
    <dgm:cxn modelId="{5F41A89F-2722-427F-9C91-0FCD8940D7B4}" srcId="{E894CB33-0971-458F-AC29-FF503B40218B}" destId="{CDB376B9-217D-4A55-8106-5D69C9576436}" srcOrd="2" destOrd="0" parTransId="{A194E101-5BB1-4E78-8A7F-0E1B24BD5F02}" sibTransId="{4FE9A5E0-396A-4F40-99DF-3FB007D3B443}"/>
    <dgm:cxn modelId="{C25550B3-96DC-4FC5-9B97-B65C34C80A78}" srcId="{E894CB33-0971-458F-AC29-FF503B40218B}" destId="{B0BC7DCF-1309-44B6-A7C6-77863C0AA955}" srcOrd="1" destOrd="0" parTransId="{D5F13F38-3DE7-4024-B149-289F7058A523}" sibTransId="{BA542D3F-8786-4276-9AB9-B4235C43A03C}"/>
    <dgm:cxn modelId="{14AD09BE-9191-8841-9B59-4E504BB734BA}" type="presOf" srcId="{E894CB33-0971-458F-AC29-FF503B40218B}" destId="{0BD848BB-2DF7-F94C-A49A-935B6671A36F}" srcOrd="0" destOrd="0" presId="urn:microsoft.com/office/officeart/2005/8/layout/vList2"/>
    <dgm:cxn modelId="{977C55E9-F461-4071-891D-1669FF50FA28}" srcId="{E894CB33-0971-458F-AC29-FF503B40218B}" destId="{40157CD6-F444-47B3-9FAE-65D296A46485}" srcOrd="0" destOrd="0" parTransId="{78CEF5A3-190B-4EA1-990A-E362C58E2706}" sibTransId="{8A787122-2269-4235-B5BC-68E28418B207}"/>
    <dgm:cxn modelId="{4ED01D13-D402-1B47-BC65-1B67ED4A037B}" type="presParOf" srcId="{0BD848BB-2DF7-F94C-A49A-935B6671A36F}" destId="{403D1C99-08B2-0A4A-939F-AFB7D9117C64}" srcOrd="0" destOrd="0" presId="urn:microsoft.com/office/officeart/2005/8/layout/vList2"/>
    <dgm:cxn modelId="{26EFB50A-57BE-D043-85E3-B73F590B6299}" type="presParOf" srcId="{0BD848BB-2DF7-F94C-A49A-935B6671A36F}" destId="{9AC0C29C-C369-184F-AB46-08349E16746F}" srcOrd="1" destOrd="0" presId="urn:microsoft.com/office/officeart/2005/8/layout/vList2"/>
    <dgm:cxn modelId="{6D03BF2E-C046-0442-A659-064A7D852372}" type="presParOf" srcId="{0BD848BB-2DF7-F94C-A49A-935B6671A36F}" destId="{8ED2DF5F-549E-2346-817A-9DEAE875CBC8}" srcOrd="2" destOrd="0" presId="urn:microsoft.com/office/officeart/2005/8/layout/vList2"/>
    <dgm:cxn modelId="{5E2165A6-2A30-3C4C-9B3D-3166EC937AD4}" type="presParOf" srcId="{0BD848BB-2DF7-F94C-A49A-935B6671A36F}" destId="{A48EF939-4B70-7940-AA1D-023B323622C1}" srcOrd="3" destOrd="0" presId="urn:microsoft.com/office/officeart/2005/8/layout/vList2"/>
    <dgm:cxn modelId="{8DD5531A-18B5-BC4A-925C-4F23C4656B93}" type="presParOf" srcId="{0BD848BB-2DF7-F94C-A49A-935B6671A36F}" destId="{4D6BD226-FC15-D148-B619-F7E95C131687}" srcOrd="4" destOrd="0" presId="urn:microsoft.com/office/officeart/2005/8/layout/vList2"/>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41039491-1E2E-4D5C-8EF1-A328F202770A}" type="doc">
      <dgm:prSet loTypeId="urn:microsoft.com/office/officeart/2005/8/layout/process2" loCatId="process" qsTypeId="urn:microsoft.com/office/officeart/2005/8/quickstyle/simple1" qsCatId="simple" csTypeId="urn:microsoft.com/office/officeart/2005/8/colors/accent1_2" csCatId="accent1"/>
      <dgm:spPr/>
      <dgm:t>
        <a:bodyPr/>
        <a:lstStyle/>
        <a:p>
          <a:endParaRPr lang="en-US"/>
        </a:p>
      </dgm:t>
    </dgm:pt>
    <dgm:pt modelId="{6F814936-F25D-4DF5-B163-319383C329E1}">
      <dgm:prSet/>
      <dgm:spPr/>
      <dgm:t>
        <a:bodyPr/>
        <a:lstStyle/>
        <a:p>
          <a:r>
            <a:rPr lang="en-US"/>
            <a:t>Focus on the what was significant about what you observed (analysing). </a:t>
          </a:r>
        </a:p>
      </dgm:t>
    </dgm:pt>
    <dgm:pt modelId="{852343A2-5D40-4C05-9480-CDEE6E3A49E5}" type="parTrans" cxnId="{57E59181-A53F-44C4-B2C2-CBAE199512E8}">
      <dgm:prSet/>
      <dgm:spPr/>
      <dgm:t>
        <a:bodyPr/>
        <a:lstStyle/>
        <a:p>
          <a:endParaRPr lang="en-US"/>
        </a:p>
      </dgm:t>
    </dgm:pt>
    <dgm:pt modelId="{F15523D1-BC7A-40A4-9D37-2AC542A242D2}" type="sibTrans" cxnId="{57E59181-A53F-44C4-B2C2-CBAE199512E8}">
      <dgm:prSet/>
      <dgm:spPr/>
      <dgm:t>
        <a:bodyPr/>
        <a:lstStyle/>
        <a:p>
          <a:endParaRPr lang="en-US"/>
        </a:p>
      </dgm:t>
    </dgm:pt>
    <dgm:pt modelId="{ABDDC373-06C7-4707-B890-34F23F350753}">
      <dgm:prSet/>
      <dgm:spPr/>
      <dgm:t>
        <a:bodyPr/>
        <a:lstStyle/>
        <a:p>
          <a:r>
            <a:rPr lang="en-US"/>
            <a:t>Positive / Negative /Why? / How? So what? possible Impact of what was observed. </a:t>
          </a:r>
        </a:p>
      </dgm:t>
    </dgm:pt>
    <dgm:pt modelId="{500986F7-0478-4988-8BDE-E6497619DE37}" type="parTrans" cxnId="{9BDA96E4-789F-466A-8C6E-F342C91039C1}">
      <dgm:prSet/>
      <dgm:spPr/>
      <dgm:t>
        <a:bodyPr/>
        <a:lstStyle/>
        <a:p>
          <a:endParaRPr lang="en-US"/>
        </a:p>
      </dgm:t>
    </dgm:pt>
    <dgm:pt modelId="{5FAA24CF-A049-473C-AECC-EA2BC2430F9F}" type="sibTrans" cxnId="{9BDA96E4-789F-466A-8C6E-F342C91039C1}">
      <dgm:prSet/>
      <dgm:spPr/>
      <dgm:t>
        <a:bodyPr/>
        <a:lstStyle/>
        <a:p>
          <a:endParaRPr lang="en-US"/>
        </a:p>
      </dgm:t>
    </dgm:pt>
    <dgm:pt modelId="{B67097DC-0165-B643-B1F6-5ED1ADB15F8E}" type="pres">
      <dgm:prSet presAssocID="{41039491-1E2E-4D5C-8EF1-A328F202770A}" presName="linearFlow" presStyleCnt="0">
        <dgm:presLayoutVars>
          <dgm:resizeHandles val="exact"/>
        </dgm:presLayoutVars>
      </dgm:prSet>
      <dgm:spPr/>
    </dgm:pt>
    <dgm:pt modelId="{0586EC72-27C0-A643-B863-CF10D9F756EF}" type="pres">
      <dgm:prSet presAssocID="{6F814936-F25D-4DF5-B163-319383C329E1}" presName="node" presStyleLbl="node1" presStyleIdx="0" presStyleCnt="2">
        <dgm:presLayoutVars>
          <dgm:bulletEnabled val="1"/>
        </dgm:presLayoutVars>
      </dgm:prSet>
      <dgm:spPr/>
    </dgm:pt>
    <dgm:pt modelId="{E6B34661-6678-B14A-A712-6AFC71D9D237}" type="pres">
      <dgm:prSet presAssocID="{F15523D1-BC7A-40A4-9D37-2AC542A242D2}" presName="sibTrans" presStyleLbl="sibTrans2D1" presStyleIdx="0" presStyleCnt="1"/>
      <dgm:spPr/>
    </dgm:pt>
    <dgm:pt modelId="{FD6E2A91-F2CA-5942-B354-1F0568CD0AF3}" type="pres">
      <dgm:prSet presAssocID="{F15523D1-BC7A-40A4-9D37-2AC542A242D2}" presName="connectorText" presStyleLbl="sibTrans2D1" presStyleIdx="0" presStyleCnt="1"/>
      <dgm:spPr/>
    </dgm:pt>
    <dgm:pt modelId="{8A872ED5-AFB5-9A4B-A72D-11663EEAF330}" type="pres">
      <dgm:prSet presAssocID="{ABDDC373-06C7-4707-B890-34F23F350753}" presName="node" presStyleLbl="node1" presStyleIdx="1" presStyleCnt="2">
        <dgm:presLayoutVars>
          <dgm:bulletEnabled val="1"/>
        </dgm:presLayoutVars>
      </dgm:prSet>
      <dgm:spPr/>
    </dgm:pt>
  </dgm:ptLst>
  <dgm:cxnLst>
    <dgm:cxn modelId="{B1675508-ED2A-C149-94B1-4AA2699B62F4}" type="presOf" srcId="{F15523D1-BC7A-40A4-9D37-2AC542A242D2}" destId="{FD6E2A91-F2CA-5942-B354-1F0568CD0AF3}" srcOrd="1" destOrd="0" presId="urn:microsoft.com/office/officeart/2005/8/layout/process2"/>
    <dgm:cxn modelId="{57E59181-A53F-44C4-B2C2-CBAE199512E8}" srcId="{41039491-1E2E-4D5C-8EF1-A328F202770A}" destId="{6F814936-F25D-4DF5-B163-319383C329E1}" srcOrd="0" destOrd="0" parTransId="{852343A2-5D40-4C05-9480-CDEE6E3A49E5}" sibTransId="{F15523D1-BC7A-40A4-9D37-2AC542A242D2}"/>
    <dgm:cxn modelId="{1D61DC88-91F6-EE4C-B4D5-98E95535CBF0}" type="presOf" srcId="{ABDDC373-06C7-4707-B890-34F23F350753}" destId="{8A872ED5-AFB5-9A4B-A72D-11663EEAF330}" srcOrd="0" destOrd="0" presId="urn:microsoft.com/office/officeart/2005/8/layout/process2"/>
    <dgm:cxn modelId="{B1ED3E9A-DF13-E841-AB48-FC2FB3AA9AB3}" type="presOf" srcId="{41039491-1E2E-4D5C-8EF1-A328F202770A}" destId="{B67097DC-0165-B643-B1F6-5ED1ADB15F8E}" srcOrd="0" destOrd="0" presId="urn:microsoft.com/office/officeart/2005/8/layout/process2"/>
    <dgm:cxn modelId="{F6769DB6-56DE-A240-8937-8C4FD07C7E4D}" type="presOf" srcId="{F15523D1-BC7A-40A4-9D37-2AC542A242D2}" destId="{E6B34661-6678-B14A-A712-6AFC71D9D237}" srcOrd="0" destOrd="0" presId="urn:microsoft.com/office/officeart/2005/8/layout/process2"/>
    <dgm:cxn modelId="{77A8CBC7-E62F-864F-A24D-9DFB23CD6D82}" type="presOf" srcId="{6F814936-F25D-4DF5-B163-319383C329E1}" destId="{0586EC72-27C0-A643-B863-CF10D9F756EF}" srcOrd="0" destOrd="0" presId="urn:microsoft.com/office/officeart/2005/8/layout/process2"/>
    <dgm:cxn modelId="{9BDA96E4-789F-466A-8C6E-F342C91039C1}" srcId="{41039491-1E2E-4D5C-8EF1-A328F202770A}" destId="{ABDDC373-06C7-4707-B890-34F23F350753}" srcOrd="1" destOrd="0" parTransId="{500986F7-0478-4988-8BDE-E6497619DE37}" sibTransId="{5FAA24CF-A049-473C-AECC-EA2BC2430F9F}"/>
    <dgm:cxn modelId="{D5669195-C07B-A144-822F-5BD49037E534}" type="presParOf" srcId="{B67097DC-0165-B643-B1F6-5ED1ADB15F8E}" destId="{0586EC72-27C0-A643-B863-CF10D9F756EF}" srcOrd="0" destOrd="0" presId="urn:microsoft.com/office/officeart/2005/8/layout/process2"/>
    <dgm:cxn modelId="{0C893C80-0FE8-D54F-B0DE-2EC7BCF96D28}" type="presParOf" srcId="{B67097DC-0165-B643-B1F6-5ED1ADB15F8E}" destId="{E6B34661-6678-B14A-A712-6AFC71D9D237}" srcOrd="1" destOrd="0" presId="urn:microsoft.com/office/officeart/2005/8/layout/process2"/>
    <dgm:cxn modelId="{F21CF2F5-3983-3144-813E-FC0BD74B2CBC}" type="presParOf" srcId="{E6B34661-6678-B14A-A712-6AFC71D9D237}" destId="{FD6E2A91-F2CA-5942-B354-1F0568CD0AF3}" srcOrd="0" destOrd="0" presId="urn:microsoft.com/office/officeart/2005/8/layout/process2"/>
    <dgm:cxn modelId="{9F9EE156-976B-4647-AD97-AD71ADC9FD37}" type="presParOf" srcId="{B67097DC-0165-B643-B1F6-5ED1ADB15F8E}" destId="{8A872ED5-AFB5-9A4B-A72D-11663EEAF330}" srcOrd="2" destOrd="0" presId="urn:microsoft.com/office/officeart/2005/8/layout/process2"/>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730C84C-8D44-4740-B457-F99637C7BB07}">
      <dsp:nvSpPr>
        <dsp:cNvPr id="0" name=""/>
        <dsp:cNvSpPr/>
      </dsp:nvSpPr>
      <dsp:spPr>
        <a:xfrm>
          <a:off x="0" y="32659"/>
          <a:ext cx="6496406" cy="6496406"/>
        </a:xfrm>
        <a:prstGeom prst="downArrow">
          <a:avLst>
            <a:gd name="adj1" fmla="val 50000"/>
            <a:gd name="adj2" fmla="val 35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20472" tIns="220472" rIns="220472" bIns="220472" numCol="1" spcCol="1270" anchor="t" anchorCtr="0">
          <a:noAutofit/>
        </a:bodyPr>
        <a:lstStyle/>
        <a:p>
          <a:pPr marL="0" lvl="0" indent="0" algn="l" defTabSz="1377950">
            <a:lnSpc>
              <a:spcPct val="90000"/>
            </a:lnSpc>
            <a:spcBef>
              <a:spcPct val="0"/>
            </a:spcBef>
            <a:spcAft>
              <a:spcPct val="35000"/>
            </a:spcAft>
            <a:buNone/>
          </a:pPr>
          <a:r>
            <a:rPr lang="en-GB" sz="3100" kern="1200" dirty="0"/>
            <a:t>By the end of this session you will know:</a:t>
          </a:r>
          <a:endParaRPr lang="en-US" sz="3100" kern="1200" dirty="0"/>
        </a:p>
        <a:p>
          <a:pPr marL="228600" lvl="1" indent="-228600" algn="l" defTabSz="1066800">
            <a:lnSpc>
              <a:spcPct val="90000"/>
            </a:lnSpc>
            <a:spcBef>
              <a:spcPct val="0"/>
            </a:spcBef>
            <a:spcAft>
              <a:spcPct val="15000"/>
            </a:spcAft>
            <a:buChar char="•"/>
          </a:pPr>
          <a:r>
            <a:rPr lang="en-US" sz="2400" kern="1200" dirty="0"/>
            <a:t>What you should be observing during school visit</a:t>
          </a:r>
        </a:p>
        <a:p>
          <a:pPr marL="228600" lvl="1" indent="-228600" algn="l" defTabSz="1066800">
            <a:lnSpc>
              <a:spcPct val="90000"/>
            </a:lnSpc>
            <a:spcBef>
              <a:spcPct val="0"/>
            </a:spcBef>
            <a:spcAft>
              <a:spcPct val="15000"/>
            </a:spcAft>
            <a:buChar char="•"/>
          </a:pPr>
          <a:r>
            <a:rPr lang="en-GB" sz="2400" kern="1200" dirty="0"/>
            <a:t>Some effective observation techniques. </a:t>
          </a:r>
          <a:endParaRPr lang="en-US" sz="2400" kern="1200" dirty="0"/>
        </a:p>
        <a:p>
          <a:pPr marL="228600" lvl="1" indent="-228600" algn="l" defTabSz="1066800">
            <a:lnSpc>
              <a:spcPct val="90000"/>
            </a:lnSpc>
            <a:spcBef>
              <a:spcPct val="0"/>
            </a:spcBef>
            <a:spcAft>
              <a:spcPct val="15000"/>
            </a:spcAft>
            <a:buChar char="•"/>
          </a:pPr>
          <a:r>
            <a:rPr lang="en-US" sz="2400" kern="1200" dirty="0"/>
            <a:t>What to keep for assessment purposes</a:t>
          </a:r>
        </a:p>
      </dsp:txBody>
      <dsp:txXfrm>
        <a:off x="1624102" y="32659"/>
        <a:ext cx="3248203" cy="535953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2B0EC53-AA3F-8440-B9C0-20F67840BDF0}">
      <dsp:nvSpPr>
        <dsp:cNvPr id="0" name=""/>
        <dsp:cNvSpPr/>
      </dsp:nvSpPr>
      <dsp:spPr>
        <a:xfrm>
          <a:off x="1285374" y="1511"/>
          <a:ext cx="2658928" cy="159535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US" sz="2600" kern="1200" dirty="0"/>
            <a:t>Play and the impact this has on physical movement</a:t>
          </a:r>
        </a:p>
      </dsp:txBody>
      <dsp:txXfrm>
        <a:off x="1285374" y="1511"/>
        <a:ext cx="2658928" cy="1595357"/>
      </dsp:txXfrm>
    </dsp:sp>
    <dsp:sp modelId="{142B128C-6A5F-874E-A180-2FB92FB1DC41}">
      <dsp:nvSpPr>
        <dsp:cNvPr id="0" name=""/>
        <dsp:cNvSpPr/>
      </dsp:nvSpPr>
      <dsp:spPr>
        <a:xfrm>
          <a:off x="4210196" y="114366"/>
          <a:ext cx="2658928" cy="159535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US" sz="2600" kern="1200"/>
            <a:t>Fundamental movement skills</a:t>
          </a:r>
        </a:p>
      </dsp:txBody>
      <dsp:txXfrm>
        <a:off x="4210196" y="114366"/>
        <a:ext cx="2658928" cy="1595357"/>
      </dsp:txXfrm>
    </dsp:sp>
    <dsp:sp modelId="{6B1B9F4C-630C-6E48-845E-D9E35F7CD39D}">
      <dsp:nvSpPr>
        <dsp:cNvPr id="0" name=""/>
        <dsp:cNvSpPr/>
      </dsp:nvSpPr>
      <dsp:spPr>
        <a:xfrm>
          <a:off x="7135017" y="1511"/>
          <a:ext cx="2658928" cy="159535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US" sz="2600" kern="1200" dirty="0"/>
            <a:t>Fine and gross motor development</a:t>
          </a:r>
        </a:p>
      </dsp:txBody>
      <dsp:txXfrm>
        <a:off x="7135017" y="1511"/>
        <a:ext cx="2658928" cy="1595357"/>
      </dsp:txXfrm>
    </dsp:sp>
    <dsp:sp modelId="{77DDCA36-9409-7A48-9D44-4BB3559178F1}">
      <dsp:nvSpPr>
        <dsp:cNvPr id="0" name=""/>
        <dsp:cNvSpPr/>
      </dsp:nvSpPr>
      <dsp:spPr>
        <a:xfrm>
          <a:off x="1285374" y="1862761"/>
          <a:ext cx="2658928" cy="159535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US" sz="2600" kern="1200"/>
            <a:t>Advantages of teaching children outdoors</a:t>
          </a:r>
        </a:p>
      </dsp:txBody>
      <dsp:txXfrm>
        <a:off x="1285374" y="1862761"/>
        <a:ext cx="2658928" cy="1595357"/>
      </dsp:txXfrm>
    </dsp:sp>
    <dsp:sp modelId="{9EE2E2DB-EA8C-5C45-9A12-4DA58F1E2A45}">
      <dsp:nvSpPr>
        <dsp:cNvPr id="0" name=""/>
        <dsp:cNvSpPr/>
      </dsp:nvSpPr>
      <dsp:spPr>
        <a:xfrm>
          <a:off x="4210196" y="1862761"/>
          <a:ext cx="2658928" cy="159535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US" sz="2600" kern="1200"/>
            <a:t>Inclusion</a:t>
          </a:r>
        </a:p>
      </dsp:txBody>
      <dsp:txXfrm>
        <a:off x="4210196" y="1862761"/>
        <a:ext cx="2658928" cy="1595357"/>
      </dsp:txXfrm>
    </dsp:sp>
    <dsp:sp modelId="{65D1E01C-2D81-1544-A251-0DCB30127F5B}">
      <dsp:nvSpPr>
        <dsp:cNvPr id="0" name=""/>
        <dsp:cNvSpPr/>
      </dsp:nvSpPr>
      <dsp:spPr>
        <a:xfrm>
          <a:off x="7135017" y="1862761"/>
          <a:ext cx="2658928" cy="159535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US" sz="2600" kern="1200"/>
            <a:t>Well being</a:t>
          </a:r>
        </a:p>
      </dsp:txBody>
      <dsp:txXfrm>
        <a:off x="7135017" y="1862761"/>
        <a:ext cx="2658928" cy="1595357"/>
      </dsp:txXfrm>
    </dsp:sp>
    <dsp:sp modelId="{3E68AA5C-F66B-354A-BE21-A95DF163CBDD}">
      <dsp:nvSpPr>
        <dsp:cNvPr id="0" name=""/>
        <dsp:cNvSpPr/>
      </dsp:nvSpPr>
      <dsp:spPr>
        <a:xfrm>
          <a:off x="4210196" y="3724011"/>
          <a:ext cx="2658928" cy="159535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US" sz="2600" kern="1200" dirty="0"/>
            <a:t>Physical competence and confidence</a:t>
          </a:r>
        </a:p>
      </dsp:txBody>
      <dsp:txXfrm>
        <a:off x="4210196" y="3724011"/>
        <a:ext cx="2658928" cy="159535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03D1C99-08B2-0A4A-939F-AFB7D9117C64}">
      <dsp:nvSpPr>
        <dsp:cNvPr id="0" name=""/>
        <dsp:cNvSpPr/>
      </dsp:nvSpPr>
      <dsp:spPr>
        <a:xfrm>
          <a:off x="0" y="52485"/>
          <a:ext cx="5141912" cy="1719351"/>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a:t>Communication between pupils – sociometry</a:t>
          </a:r>
        </a:p>
      </dsp:txBody>
      <dsp:txXfrm>
        <a:off x="83932" y="136417"/>
        <a:ext cx="4974048" cy="1551487"/>
      </dsp:txXfrm>
    </dsp:sp>
    <dsp:sp modelId="{8ED2DF5F-549E-2346-817A-9DEAE875CBC8}">
      <dsp:nvSpPr>
        <dsp:cNvPr id="0" name=""/>
        <dsp:cNvSpPr/>
      </dsp:nvSpPr>
      <dsp:spPr>
        <a:xfrm>
          <a:off x="0" y="1843836"/>
          <a:ext cx="5141912" cy="1719351"/>
        </a:xfrm>
        <a:prstGeom prst="roundRect">
          <a:avLst/>
        </a:prstGeom>
        <a:solidFill>
          <a:schemeClr val="accent2">
            <a:hueOff val="953895"/>
            <a:satOff val="-21764"/>
            <a:lumOff val="8039"/>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b="1" kern="1200"/>
            <a:t>How about using a Sociogram? </a:t>
          </a:r>
          <a:endParaRPr lang="en-US" sz="2500" kern="1200"/>
        </a:p>
      </dsp:txBody>
      <dsp:txXfrm>
        <a:off x="83932" y="1927768"/>
        <a:ext cx="4974048" cy="1551487"/>
      </dsp:txXfrm>
    </dsp:sp>
    <dsp:sp modelId="{4D6BD226-FC15-D148-B619-F7E95C131687}">
      <dsp:nvSpPr>
        <dsp:cNvPr id="0" name=""/>
        <dsp:cNvSpPr/>
      </dsp:nvSpPr>
      <dsp:spPr>
        <a:xfrm>
          <a:off x="0" y="3635188"/>
          <a:ext cx="5141912" cy="1719351"/>
        </a:xfrm>
        <a:prstGeom prst="roundRect">
          <a:avLst/>
        </a:prstGeom>
        <a:solidFill>
          <a:schemeClr val="accent2">
            <a:hueOff val="1907789"/>
            <a:satOff val="-43528"/>
            <a:lumOff val="16079"/>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A sociogram is a charting of the inter-relationships within a group. Its purpose is to discover group structure and interactions.</a:t>
          </a:r>
          <a:endParaRPr lang="en-US" sz="2500" kern="1200"/>
        </a:p>
      </dsp:txBody>
      <dsp:txXfrm>
        <a:off x="83932" y="3719120"/>
        <a:ext cx="4974048" cy="1551487"/>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586EC72-27C0-A643-B863-CF10D9F756EF}">
      <dsp:nvSpPr>
        <dsp:cNvPr id="0" name=""/>
        <dsp:cNvSpPr/>
      </dsp:nvSpPr>
      <dsp:spPr>
        <a:xfrm>
          <a:off x="1274936" y="682"/>
          <a:ext cx="4022377" cy="2234654"/>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US" sz="2800" kern="1200"/>
            <a:t>Focus on the what was significant about what you observed (analysing). </a:t>
          </a:r>
        </a:p>
      </dsp:txBody>
      <dsp:txXfrm>
        <a:off x="1340387" y="66133"/>
        <a:ext cx="3891475" cy="2103752"/>
      </dsp:txXfrm>
    </dsp:sp>
    <dsp:sp modelId="{E6B34661-6678-B14A-A712-6AFC71D9D237}">
      <dsp:nvSpPr>
        <dsp:cNvPr id="0" name=""/>
        <dsp:cNvSpPr/>
      </dsp:nvSpPr>
      <dsp:spPr>
        <a:xfrm rot="5400000">
          <a:off x="2867127" y="2291202"/>
          <a:ext cx="837995" cy="1005594"/>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022350">
            <a:lnSpc>
              <a:spcPct val="90000"/>
            </a:lnSpc>
            <a:spcBef>
              <a:spcPct val="0"/>
            </a:spcBef>
            <a:spcAft>
              <a:spcPct val="35000"/>
            </a:spcAft>
            <a:buNone/>
          </a:pPr>
          <a:endParaRPr lang="en-US" sz="2300" kern="1200"/>
        </a:p>
      </dsp:txBody>
      <dsp:txXfrm rot="-5400000">
        <a:off x="2984447" y="2375001"/>
        <a:ext cx="603356" cy="586597"/>
      </dsp:txXfrm>
    </dsp:sp>
    <dsp:sp modelId="{8A872ED5-AFB5-9A4B-A72D-11663EEAF330}">
      <dsp:nvSpPr>
        <dsp:cNvPr id="0" name=""/>
        <dsp:cNvSpPr/>
      </dsp:nvSpPr>
      <dsp:spPr>
        <a:xfrm>
          <a:off x="1274936" y="3352663"/>
          <a:ext cx="4022377" cy="2234654"/>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US" sz="2800" kern="1200"/>
            <a:t>Positive / Negative /Why? / How? So what? possible Impact of what was observed. </a:t>
          </a:r>
        </a:p>
      </dsp:txBody>
      <dsp:txXfrm>
        <a:off x="1340387" y="3418114"/>
        <a:ext cx="3891475" cy="2103752"/>
      </dsp:txXfrm>
    </dsp:sp>
  </dsp:spTree>
</dsp:drawing>
</file>

<file path=ppt/diagrams/layout1.xml><?xml version="1.0" encoding="utf-8"?>
<dgm:layoutDef xmlns:dgm="http://schemas.openxmlformats.org/drawingml/2006/diagram" xmlns:a="http://schemas.openxmlformats.org/drawingml/2006/main" uniqueId="urn:microsoft.com/office/officeart/2005/8/layout/arrow5">
  <dgm:title val=""/>
  <dgm:desc val=""/>
  <dgm:catLst>
    <dgm:cat type="relationship" pri="6000"/>
    <dgm:cat type="process" pri="31000"/>
  </dgm:catLst>
  <dgm:sampData>
    <dgm:dataModel>
      <dgm:ptLst>
        <dgm:pt modelId="0" type="doc"/>
        <dgm:pt modelId="1">
          <dgm:prSet phldr="1"/>
        </dgm:pt>
        <dgm:pt modelId="2">
          <dgm:prSet phldr="1"/>
        </dgm:pt>
      </dgm:ptLst>
      <dgm:cxnLst>
        <dgm:cxn modelId="4" srcId="0" destId="1" srcOrd="0" destOrd="0"/>
        <dgm:cxn modelId="5" srcId="0" destId="2" srcOrd="1"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ch" ptType="node" func="cnt" op="equ" val="2">
        <dgm:choose name="Name2">
          <dgm:if name="Name3" func="var" arg="dir" op="equ" val="norm">
            <dgm:alg type="cycle">
              <dgm:param type="rotPath" val="alongPath"/>
              <dgm:param type="stAng" val="270"/>
            </dgm:alg>
          </dgm:if>
          <dgm:else name="Name4">
            <dgm:alg type="cycle">
              <dgm:param type="rotPath" val="alongPath"/>
              <dgm:param type="stAng" val="90"/>
              <dgm:param type="spanAng" val="-360"/>
            </dgm:alg>
          </dgm:else>
        </dgm:choose>
      </dgm:if>
      <dgm:else name="Name5">
        <dgm:choose name="Name6">
          <dgm:if name="Name7" func="var" arg="dir" op="equ" val="norm">
            <dgm:alg type="cycle">
              <dgm:param type="rotPath" val="alongPath"/>
            </dgm:alg>
          </dgm:if>
          <dgm:else name="Name8">
            <dgm:alg type="cycle">
              <dgm:param type="rotPath" val="alongPath"/>
              <dgm:param type="spanAng" val="-360"/>
            </dgm:alg>
          </dgm:else>
        </dgm:choose>
      </dgm:else>
    </dgm:choose>
    <dgm:shape xmlns:r="http://schemas.openxmlformats.org/officeDocument/2006/relationships" r:blip="">
      <dgm:adjLst/>
    </dgm:shape>
    <dgm:presOf/>
    <dgm:choose name="Name9">
      <dgm:if name="Name10" axis="ch" ptType="node" func="cnt" op="lte" val="2">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 type="diam" refType="w" refFor="ch" refPtType="node" op="equ" fact="1.1"/>
        </dgm:constrLst>
      </dgm:if>
      <dgm:if name="Name11" axis="ch" ptType="node" func="cnt" op="equ" val="5">
        <dgm:constrLst>
          <dgm:constr type="primFontSz" for="ch" ptType="node" op="equ" val="65"/>
          <dgm:constr type="w" for="ch" ptType="node" refType="w"/>
          <dgm:constr type="h" for="ch" ptType="node" refType="w" refFor="ch" refPtType="node" op="equ"/>
          <dgm:constr type="sibSp" refType="w" refFor="ch" refPtType="node" fact="-0.2"/>
          <dgm:constr type="sibSp" refType="h" op="lte" fact="0.1"/>
        </dgm:constrLst>
      </dgm:if>
      <dgm:if name="Name12" axis="ch" ptType="node" func="cnt" op="equ" val="6">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if name="Name13" axis="ch" ptType="node" func="cnt" op="equ" val="7">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if name="Name14" axis="ch" ptType="node" func="cnt" op="equ" val="8">
        <dgm:constrLst>
          <dgm:constr type="primFontSz" for="ch" ptType="node" op="equ" val="65"/>
          <dgm:constr type="w" for="ch" ptType="node" refType="w"/>
          <dgm:constr type="h" for="ch" ptType="node" refType="w" refFor="ch" refPtType="node" op="equ"/>
          <dgm:constr type="sibSp"/>
          <dgm:constr type="sibSp" refType="h" op="lte" fact="0.1"/>
        </dgm:constrLst>
      </dgm:if>
      <dgm:if name="Name15" axis="ch" ptType="node" func="cnt" op="gte" val="9">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else name="Name16">
        <dgm:constrLst>
          <dgm:constr type="primFontSz" for="ch" ptType="node" op="equ" val="65"/>
          <dgm:constr type="w" for="ch" ptType="node" refType="w"/>
          <dgm:constr type="h" for="ch" ptType="node" refType="w" refFor="ch" refPtType="node" op="equ"/>
          <dgm:constr type="sibSp" refType="w" refFor="ch" refPtType="node" fact="-0.35"/>
        </dgm:constrLst>
      </dgm:else>
    </dgm:choose>
    <dgm:ruleLst/>
    <dgm:forEach name="Name17" axis="ch" ptType="node">
      <dgm:layoutNode name="arrow">
        <dgm:varLst>
          <dgm:bulletEnabled val="1"/>
        </dgm:varLst>
        <dgm:alg type="tx"/>
        <dgm:shape xmlns:r="http://schemas.openxmlformats.org/officeDocument/2006/relationships" type="downArrow" r:blip="">
          <dgm:adjLst>
            <dgm:adj idx="2" val="0.35"/>
          </dgm:adjLst>
        </dgm:shape>
        <dgm:presOf axis="desOrSelf" ptType="node"/>
        <dgm:constrLst/>
        <dgm:ruleLst>
          <dgm:rule type="primFontSz" val="5" fact="NaN" max="NaN"/>
        </dgm:ruleLst>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E8D8A68-1DD1-1F42-B092-B248462255AA}" type="datetimeFigureOut">
              <a:rPr lang="en-US" smtClean="0"/>
              <a:t>10/19/23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A560EA0-D7ED-4B48-8057-0281560897F3}" type="slidenum">
              <a:rPr lang="en-US" smtClean="0"/>
              <a:t>‹#›</a:t>
            </a:fld>
            <a:endParaRPr lang="en-US"/>
          </a:p>
        </p:txBody>
      </p:sp>
    </p:spTree>
    <p:extLst>
      <p:ext uri="{BB962C8B-B14F-4D97-AF65-F5344CB8AC3E}">
        <p14:creationId xmlns:p14="http://schemas.microsoft.com/office/powerpoint/2010/main" val="224159281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a:t>Physical literacy – is unique</a:t>
            </a:r>
            <a:r>
              <a:rPr lang="en-US" baseline="0" dirty="0"/>
              <a:t> journey for each child / person. </a:t>
            </a:r>
            <a:endParaRPr lang="en-US" dirty="0"/>
          </a:p>
          <a:p>
            <a:r>
              <a:rPr lang="en-US" dirty="0"/>
              <a:t>In order to be able to participate</a:t>
            </a:r>
            <a:r>
              <a:rPr lang="en-US" baseline="0" dirty="0"/>
              <a:t> in physical activity - </a:t>
            </a:r>
            <a:endParaRPr lang="en-US" dirty="0"/>
          </a:p>
          <a:p>
            <a:r>
              <a:rPr lang="en-US" dirty="0"/>
              <a:t>Fundamental</a:t>
            </a:r>
            <a:r>
              <a:rPr lang="en-US" baseline="0" dirty="0"/>
              <a:t> movement skills are essential to be well developed in childhood. </a:t>
            </a:r>
          </a:p>
          <a:p>
            <a:r>
              <a:rPr lang="en-US" dirty="0"/>
              <a:t>All contributes towards being</a:t>
            </a:r>
            <a:r>
              <a:rPr lang="en-US" baseline="0" dirty="0"/>
              <a:t> more competent – perceived competence also determines ones likelihood to repeat the activity / game / movement </a:t>
            </a:r>
            <a:endParaRPr lang="en-US" dirty="0"/>
          </a:p>
          <a:p>
            <a:r>
              <a:rPr lang="en-US" dirty="0"/>
              <a:t>Affordances – crates, planks</a:t>
            </a:r>
            <a:r>
              <a:rPr lang="en-US" baseline="0" dirty="0"/>
              <a:t> of wood, rough and tumble play, rope and ties &amp; report different types of play observed.</a:t>
            </a:r>
          </a:p>
          <a:p>
            <a:r>
              <a:rPr lang="en-US" baseline="0" dirty="0"/>
              <a:t>Affordances encourages wider range of physical actions which helps to develop motor competency  - which then contributes to overall better physical literacy development.  </a:t>
            </a:r>
          </a:p>
          <a:p>
            <a:endParaRPr lang="en-US" baseline="0" dirty="0"/>
          </a:p>
          <a:p>
            <a:endParaRPr lang="en-US" dirty="0"/>
          </a:p>
        </p:txBody>
      </p:sp>
      <p:sp>
        <p:nvSpPr>
          <p:cNvPr id="4" name="Slide Number Placeholder 3"/>
          <p:cNvSpPr>
            <a:spLocks noGrp="1"/>
          </p:cNvSpPr>
          <p:nvPr>
            <p:ph type="sldNum" sz="quarter" idx="10"/>
          </p:nvPr>
        </p:nvSpPr>
        <p:spPr/>
        <p:txBody>
          <a:bodyPr/>
          <a:lstStyle/>
          <a:p>
            <a:fld id="{C520762E-FDBE-1547-A366-FB1E4D28A61D}" type="slidenum">
              <a:rPr lang="en-US" smtClean="0"/>
              <a:pPr/>
              <a:t>3</a:t>
            </a:fld>
            <a:endParaRPr lang="en-US"/>
          </a:p>
        </p:txBody>
      </p:sp>
    </p:spTree>
    <p:extLst>
      <p:ext uri="{BB962C8B-B14F-4D97-AF65-F5344CB8AC3E}">
        <p14:creationId xmlns:p14="http://schemas.microsoft.com/office/powerpoint/2010/main" val="418743449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Body language – teacher down to level of child</a:t>
            </a:r>
          </a:p>
          <a:p>
            <a:r>
              <a:rPr lang="en-US" dirty="0"/>
              <a:t>Modeling</a:t>
            </a:r>
          </a:p>
          <a:p>
            <a:r>
              <a:rPr lang="en-US" dirty="0"/>
              <a:t>Use of eyes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 opportunities seen to develop range of physical  movements</a:t>
            </a:r>
          </a:p>
          <a:p>
            <a:endParaRPr lang="en-US" dirty="0"/>
          </a:p>
          <a:p>
            <a:endParaRPr lang="en-US" dirty="0"/>
          </a:p>
        </p:txBody>
      </p:sp>
      <p:sp>
        <p:nvSpPr>
          <p:cNvPr id="4" name="Slide Number Placeholder 3"/>
          <p:cNvSpPr>
            <a:spLocks noGrp="1"/>
          </p:cNvSpPr>
          <p:nvPr>
            <p:ph type="sldNum" sz="quarter" idx="5"/>
          </p:nvPr>
        </p:nvSpPr>
        <p:spPr/>
        <p:txBody>
          <a:bodyPr/>
          <a:lstStyle/>
          <a:p>
            <a:fld id="{7A560EA0-D7ED-4B48-8057-0281560897F3}" type="slidenum">
              <a:rPr lang="en-US" smtClean="0"/>
              <a:t>4</a:t>
            </a:fld>
            <a:endParaRPr lang="en-US"/>
          </a:p>
        </p:txBody>
      </p:sp>
    </p:spTree>
    <p:extLst>
      <p:ext uri="{BB962C8B-B14F-4D97-AF65-F5344CB8AC3E}">
        <p14:creationId xmlns:p14="http://schemas.microsoft.com/office/powerpoint/2010/main" val="90532945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Caedig</a:t>
            </a:r>
            <a:r>
              <a:rPr lang="en-GB" dirty="0"/>
              <a:t>, </a:t>
            </a:r>
            <a:r>
              <a:rPr lang="en-GB" dirty="0" err="1"/>
              <a:t>agored</a:t>
            </a:r>
            <a:r>
              <a:rPr lang="en-GB" dirty="0"/>
              <a:t>, </a:t>
            </a:r>
            <a:r>
              <a:rPr lang="en-GB" dirty="0" err="1"/>
              <a:t>syml</a:t>
            </a:r>
            <a:r>
              <a:rPr lang="en-GB" dirty="0"/>
              <a:t>, </a:t>
            </a:r>
            <a:r>
              <a:rPr lang="en-GB" dirty="0" err="1"/>
              <a:t>cymhleth</a:t>
            </a:r>
            <a:r>
              <a:rPr lang="en-GB" dirty="0"/>
              <a:t>.</a:t>
            </a:r>
          </a:p>
          <a:p>
            <a:r>
              <a:rPr lang="en-GB" dirty="0" err="1"/>
              <a:t>Dywed</a:t>
            </a:r>
            <a:r>
              <a:rPr lang="en-GB" dirty="0"/>
              <a:t> </a:t>
            </a:r>
            <a:r>
              <a:rPr lang="en-GB" dirty="0" err="1"/>
              <a:t>Wragg</a:t>
            </a:r>
            <a:r>
              <a:rPr lang="en-GB" dirty="0"/>
              <a:t> (1984)</a:t>
            </a:r>
            <a:r>
              <a:rPr lang="en-GB" baseline="0" dirty="0"/>
              <a:t> bod </a:t>
            </a:r>
            <a:r>
              <a:rPr lang="en-GB" baseline="0" dirty="0" err="1"/>
              <a:t>athrawon</a:t>
            </a:r>
            <a:r>
              <a:rPr lang="en-GB" baseline="0" dirty="0"/>
              <a:t> </a:t>
            </a:r>
            <a:r>
              <a:rPr lang="en-GB" baseline="0" dirty="0" err="1"/>
              <a:t>yn</a:t>
            </a:r>
            <a:r>
              <a:rPr lang="en-GB" baseline="0" dirty="0"/>
              <a:t> </a:t>
            </a:r>
            <a:r>
              <a:rPr lang="en-GB" baseline="0" dirty="0" err="1"/>
              <a:t>holi</a:t>
            </a:r>
            <a:r>
              <a:rPr lang="en-GB" baseline="0" dirty="0"/>
              <a:t> </a:t>
            </a:r>
            <a:r>
              <a:rPr lang="en-GB" baseline="0" dirty="0" err="1"/>
              <a:t>gymaint</a:t>
            </a:r>
            <a:r>
              <a:rPr lang="en-GB" baseline="0" dirty="0"/>
              <a:t> a 400 </a:t>
            </a:r>
            <a:r>
              <a:rPr lang="en-GB" baseline="0" dirty="0" err="1"/>
              <a:t>cwestiwn</a:t>
            </a:r>
            <a:r>
              <a:rPr lang="en-GB" baseline="0" dirty="0"/>
              <a:t> </a:t>
            </a:r>
            <a:r>
              <a:rPr lang="en-GB" baseline="0" dirty="0" err="1"/>
              <a:t>mewn</a:t>
            </a:r>
            <a:r>
              <a:rPr lang="en-GB" baseline="0" dirty="0"/>
              <a:t> </a:t>
            </a:r>
            <a:r>
              <a:rPr lang="en-GB" baseline="0" dirty="0" err="1"/>
              <a:t>diwrnod</a:t>
            </a:r>
            <a:r>
              <a:rPr lang="en-GB" baseline="0" dirty="0"/>
              <a:t>, </a:t>
            </a:r>
            <a:r>
              <a:rPr lang="en-GB" baseline="0" dirty="0" err="1"/>
              <a:t>sef</a:t>
            </a:r>
            <a:r>
              <a:rPr lang="en-GB" baseline="0" dirty="0"/>
              <a:t> 30% </a:t>
            </a:r>
            <a:r>
              <a:rPr lang="en-GB" baseline="0" dirty="0" err="1"/>
              <a:t>o’r</a:t>
            </a:r>
            <a:r>
              <a:rPr lang="en-GB" baseline="0" dirty="0"/>
              <a:t> </a:t>
            </a:r>
            <a:r>
              <a:rPr lang="en-GB" baseline="0" dirty="0" err="1"/>
              <a:t>amser</a:t>
            </a:r>
            <a:r>
              <a:rPr lang="en-GB" baseline="0" dirty="0"/>
              <a:t> </a:t>
            </a:r>
            <a:r>
              <a:rPr lang="en-GB" baseline="0" dirty="0" err="1"/>
              <a:t>addysgu</a:t>
            </a:r>
            <a:r>
              <a:rPr lang="en-GB" baseline="0" dirty="0"/>
              <a:t>.</a:t>
            </a:r>
            <a:endParaRPr lang="en-GB" dirty="0"/>
          </a:p>
        </p:txBody>
      </p:sp>
      <p:sp>
        <p:nvSpPr>
          <p:cNvPr id="4" name="Slide Number Placeholder 3"/>
          <p:cNvSpPr>
            <a:spLocks noGrp="1"/>
          </p:cNvSpPr>
          <p:nvPr>
            <p:ph type="sldNum" sz="quarter" idx="10"/>
          </p:nvPr>
        </p:nvSpPr>
        <p:spPr/>
        <p:txBody>
          <a:bodyPr/>
          <a:lstStyle/>
          <a:p>
            <a:fld id="{D11E2F3F-B754-4B43-9475-3296B25F572D}" type="slidenum">
              <a:rPr lang="en-US" smtClean="0"/>
              <a:pPr/>
              <a:t>5</a:t>
            </a:fld>
            <a:endParaRPr lang="en-US"/>
          </a:p>
        </p:txBody>
      </p:sp>
    </p:spTree>
    <p:extLst>
      <p:ext uri="{BB962C8B-B14F-4D97-AF65-F5344CB8AC3E}">
        <p14:creationId xmlns:p14="http://schemas.microsoft.com/office/powerpoint/2010/main" val="102165271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Deiagram</a:t>
            </a:r>
            <a:r>
              <a:rPr lang="en-GB" dirty="0"/>
              <a:t> </a:t>
            </a:r>
            <a:r>
              <a:rPr lang="en-GB" dirty="0" err="1"/>
              <a:t>sy’n</a:t>
            </a:r>
            <a:r>
              <a:rPr lang="en-GB" dirty="0"/>
              <a:t> </a:t>
            </a:r>
            <a:r>
              <a:rPr lang="en-GB" dirty="0" err="1"/>
              <a:t>dangos</a:t>
            </a:r>
            <a:r>
              <a:rPr lang="en-GB" dirty="0"/>
              <a:t> </a:t>
            </a:r>
            <a:r>
              <a:rPr lang="en-GB" dirty="0" err="1"/>
              <a:t>pwy</a:t>
            </a:r>
            <a:r>
              <a:rPr lang="en-GB" dirty="0"/>
              <a:t> </a:t>
            </a:r>
            <a:r>
              <a:rPr lang="en-GB" dirty="0" err="1"/>
              <a:t>sy’n</a:t>
            </a:r>
            <a:r>
              <a:rPr lang="en-GB" dirty="0"/>
              <a:t> </a:t>
            </a:r>
            <a:r>
              <a:rPr lang="en-GB" dirty="0" err="1"/>
              <a:t>cyfathrebu</a:t>
            </a:r>
            <a:r>
              <a:rPr lang="en-GB" dirty="0"/>
              <a:t> </a:t>
            </a:r>
            <a:r>
              <a:rPr lang="en-GB" dirty="0" err="1"/>
              <a:t>gyda</a:t>
            </a:r>
            <a:r>
              <a:rPr lang="en-GB" dirty="0"/>
              <a:t> </a:t>
            </a:r>
            <a:r>
              <a:rPr lang="en-GB" dirty="0" err="1"/>
              <a:t>phwy</a:t>
            </a:r>
            <a:r>
              <a:rPr lang="en-GB" dirty="0"/>
              <a:t>.</a:t>
            </a:r>
          </a:p>
          <a:p>
            <a:r>
              <a:rPr lang="en-GB" dirty="0">
                <a:latin typeface="Arial" charset="0"/>
                <a:ea typeface="Arial" charset="0"/>
                <a:cs typeface="Arial" charset="0"/>
              </a:rPr>
              <a:t>Number the children in the group/class.</a:t>
            </a:r>
          </a:p>
          <a:p>
            <a:r>
              <a:rPr lang="en-GB" dirty="0">
                <a:latin typeface="Arial" charset="0"/>
                <a:ea typeface="Arial" charset="0"/>
                <a:cs typeface="Arial" charset="0"/>
              </a:rPr>
              <a:t>Draw an arrow that originates in the speaker and is directed at the recipient of the communication.</a:t>
            </a:r>
          </a:p>
          <a:p>
            <a:r>
              <a:rPr lang="en-GB" dirty="0">
                <a:latin typeface="Arial" charset="0"/>
                <a:ea typeface="Arial" charset="0"/>
                <a:cs typeface="Arial" charset="0"/>
              </a:rPr>
              <a:t>One arrow = one utterance</a:t>
            </a:r>
          </a:p>
          <a:p>
            <a:endParaRPr lang="en-GB" dirty="0"/>
          </a:p>
          <a:p>
            <a:r>
              <a:rPr lang="en-GB" sz="1200" b="0" i="0" kern="1200" dirty="0">
                <a:solidFill>
                  <a:schemeClr val="tx1"/>
                </a:solidFill>
                <a:effectLst/>
                <a:latin typeface="+mn-lt"/>
                <a:ea typeface="+mn-ea"/>
                <a:cs typeface="+mn-cs"/>
              </a:rPr>
              <a:t>A sociogram is </a:t>
            </a:r>
            <a:r>
              <a:rPr lang="en-GB" sz="1200" b="1" i="0" kern="1200" dirty="0">
                <a:solidFill>
                  <a:schemeClr val="tx1"/>
                </a:solidFill>
                <a:effectLst/>
                <a:latin typeface="+mn-lt"/>
                <a:ea typeface="+mn-ea"/>
                <a:cs typeface="+mn-cs"/>
              </a:rPr>
              <a:t>a tool for charting the relationships within a group</a:t>
            </a:r>
            <a:r>
              <a:rPr lang="en-GB" sz="1200" b="0" i="0" kern="1200" dirty="0">
                <a:solidFill>
                  <a:schemeClr val="tx1"/>
                </a:solidFill>
                <a:effectLst/>
                <a:latin typeface="+mn-lt"/>
                <a:ea typeface="+mn-ea"/>
                <a:cs typeface="+mn-cs"/>
              </a:rPr>
              <a:t>. It's a visual representation of the social links and preferences that each person has – valuable data for leaders.</a:t>
            </a:r>
          </a:p>
          <a:p>
            <a:endParaRPr lang="en-GB" sz="1200" b="0" i="0" kern="1200" dirty="0">
              <a:solidFill>
                <a:schemeClr val="tx1"/>
              </a:solidFill>
              <a:effectLst/>
              <a:latin typeface="+mn-lt"/>
              <a:ea typeface="+mn-ea"/>
              <a:cs typeface="+mn-cs"/>
            </a:endParaRPr>
          </a:p>
          <a:p>
            <a:r>
              <a:rPr lang="en-GB" dirty="0"/>
              <a:t>http://</a:t>
            </a:r>
            <a:r>
              <a:rPr lang="en-GB" dirty="0" err="1"/>
              <a:t>users.sussex.ac.uk</a:t>
            </a:r>
            <a:r>
              <a:rPr lang="en-GB" dirty="0"/>
              <a:t>/~</a:t>
            </a:r>
            <a:r>
              <a:rPr lang="en-GB" dirty="0" err="1"/>
              <a:t>robinb</a:t>
            </a:r>
            <a:r>
              <a:rPr lang="en-GB" dirty="0"/>
              <a:t>/</a:t>
            </a:r>
            <a:r>
              <a:rPr lang="en-GB" dirty="0" err="1"/>
              <a:t>socio.html</a:t>
            </a:r>
            <a:r>
              <a:rPr lang="en-GB" dirty="0"/>
              <a:t>. </a:t>
            </a:r>
            <a:r>
              <a:rPr lang="en-GB" sz="1200" b="0" i="0" kern="1200" dirty="0">
                <a:solidFill>
                  <a:schemeClr val="tx1"/>
                </a:solidFill>
                <a:effectLst/>
                <a:latin typeface="+mn-lt"/>
                <a:ea typeface="+mn-ea"/>
                <a:cs typeface="+mn-cs"/>
              </a:rPr>
              <a:t>Robin Banerjee</a:t>
            </a:r>
          </a:p>
          <a:p>
            <a:endParaRPr lang="en-GB" sz="1200" b="0" i="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D11E2F3F-B754-4B43-9475-3296B25F572D}" type="slidenum">
              <a:rPr lang="en-US" smtClean="0"/>
              <a:pPr/>
              <a:t>7</a:t>
            </a:fld>
            <a:endParaRPr lang="en-US"/>
          </a:p>
        </p:txBody>
      </p:sp>
    </p:spTree>
    <p:extLst>
      <p:ext uri="{BB962C8B-B14F-4D97-AF65-F5344CB8AC3E}">
        <p14:creationId xmlns:p14="http://schemas.microsoft.com/office/powerpoint/2010/main" val="216246733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As you track / follow one child – this may give you some focus to their physical development. </a:t>
            </a:r>
          </a:p>
          <a:p>
            <a:r>
              <a:rPr lang="en-US" dirty="0"/>
              <a:t>Consider the wider benefits and effects of teaching a national curriculum outdoors?!</a:t>
            </a:r>
          </a:p>
          <a:p>
            <a:r>
              <a:rPr lang="en-US" dirty="0"/>
              <a:t>What is the children’s interactions with the outdoor environment?  What does the environment offer? Full range been exploited? Is play a part of the activity? Children only ? Adult support?  Are there examples / video clips showing children with objects / equipment / natural objects as equipment? / How are children – everyone – included – elements of inclusive strategies i.e. STEP? Space, task, equipment, people? How does nature become a part of the </a:t>
            </a:r>
            <a:r>
              <a:rPr lang="en-US" dirty="0" err="1"/>
              <a:t>actvitiy</a:t>
            </a:r>
            <a:r>
              <a:rPr lang="en-US" dirty="0"/>
              <a:t> ? </a:t>
            </a:r>
          </a:p>
          <a:p>
            <a:r>
              <a:rPr lang="en-US" dirty="0"/>
              <a:t>What value is there in the learning experience that you’ve </a:t>
            </a:r>
            <a:r>
              <a:rPr lang="en-US" dirty="0" err="1"/>
              <a:t>observered</a:t>
            </a:r>
            <a:r>
              <a:rPr lang="en-US" dirty="0"/>
              <a:t>? </a:t>
            </a:r>
          </a:p>
          <a:p>
            <a:r>
              <a:rPr lang="en-US" dirty="0"/>
              <a:t>You could have subheadings that promote aspects of physical literacy  and / or the outdoors. Different kinds of affordances that were available in the various clips? &amp; what teaching strategies were used? Including theory / research with your reflections about the observations will further improve the quality of the comments</a:t>
            </a:r>
          </a:p>
          <a:p>
            <a:r>
              <a:rPr lang="en-US" dirty="0"/>
              <a:t>This will also demonstrate good level of application of knowledge alongside practice. </a:t>
            </a:r>
          </a:p>
          <a:p>
            <a:endParaRPr lang="en-US" dirty="0"/>
          </a:p>
        </p:txBody>
      </p:sp>
      <p:sp>
        <p:nvSpPr>
          <p:cNvPr id="4" name="Slide Number Placeholder 3"/>
          <p:cNvSpPr>
            <a:spLocks noGrp="1"/>
          </p:cNvSpPr>
          <p:nvPr>
            <p:ph type="sldNum" sz="quarter" idx="5"/>
          </p:nvPr>
        </p:nvSpPr>
        <p:spPr/>
        <p:txBody>
          <a:bodyPr/>
          <a:lstStyle/>
          <a:p>
            <a:fld id="{C520762E-FDBE-1547-A366-FB1E4D28A61D}" type="slidenum">
              <a:rPr lang="en-US" smtClean="0"/>
              <a:pPr/>
              <a:t>8</a:t>
            </a:fld>
            <a:endParaRPr lang="en-US"/>
          </a:p>
        </p:txBody>
      </p:sp>
    </p:spTree>
    <p:extLst>
      <p:ext uri="{BB962C8B-B14F-4D97-AF65-F5344CB8AC3E}">
        <p14:creationId xmlns:p14="http://schemas.microsoft.com/office/powerpoint/2010/main" val="155869009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Analytical writing – explores relationships  / compare / contrast / </a:t>
            </a:r>
          </a:p>
          <a:p>
            <a:endParaRPr lang="en-US" dirty="0"/>
          </a:p>
          <a:p>
            <a:r>
              <a:rPr lang="en-US" dirty="0"/>
              <a:t>Compare &amp; contrast – words such as conversely / however / alternatively / on the other hand / whereas / in comparison / by contrast / nonetheless / despite this / </a:t>
            </a:r>
          </a:p>
          <a:p>
            <a:endParaRPr lang="en-US" dirty="0"/>
          </a:p>
          <a:p>
            <a:r>
              <a:rPr lang="en-US" dirty="0"/>
              <a:t>Despite the criticism received by …the success of  adult intervention/scaffolding ….can be seen in Video ‘C’ as the adult provides good quality role modeling of movements (….,2016)</a:t>
            </a:r>
          </a:p>
          <a:p>
            <a:endParaRPr lang="en-US" dirty="0"/>
          </a:p>
          <a:p>
            <a:r>
              <a:rPr lang="en-US" dirty="0"/>
              <a:t>Importantly / significantly / another key point / </a:t>
            </a:r>
          </a:p>
          <a:p>
            <a:endParaRPr lang="en-US" dirty="0"/>
          </a:p>
          <a:p>
            <a:r>
              <a:rPr lang="en-US" dirty="0"/>
              <a:t>For instance / to give an illustration of / to exemplify / to demonstrate / as evidence / </a:t>
            </a:r>
          </a:p>
        </p:txBody>
      </p:sp>
      <p:sp>
        <p:nvSpPr>
          <p:cNvPr id="4" name="Slide Number Placeholder 3"/>
          <p:cNvSpPr>
            <a:spLocks noGrp="1"/>
          </p:cNvSpPr>
          <p:nvPr>
            <p:ph type="sldNum" sz="quarter" idx="5"/>
          </p:nvPr>
        </p:nvSpPr>
        <p:spPr/>
        <p:txBody>
          <a:bodyPr/>
          <a:lstStyle/>
          <a:p>
            <a:fld id="{7A560EA0-D7ED-4B48-8057-0281560897F3}" type="slidenum">
              <a:rPr lang="en-US" smtClean="0"/>
              <a:t>9</a:t>
            </a:fld>
            <a:endParaRPr lang="en-US"/>
          </a:p>
        </p:txBody>
      </p:sp>
    </p:spTree>
    <p:extLst>
      <p:ext uri="{BB962C8B-B14F-4D97-AF65-F5344CB8AC3E}">
        <p14:creationId xmlns:p14="http://schemas.microsoft.com/office/powerpoint/2010/main" val="113338873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Observational notes of individual pupils – (Pupil A, B, C </a:t>
            </a:r>
            <a:r>
              <a:rPr lang="en-US" dirty="0" err="1"/>
              <a:t>etc</a:t>
            </a:r>
            <a:r>
              <a:rPr lang="en-US" dirty="0"/>
              <a:t>). General group observational notes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endParaRPr lang="en-US" dirty="0"/>
          </a:p>
          <a:p>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err="1"/>
              <a:t>Nodiadau</a:t>
            </a:r>
            <a:r>
              <a:rPr lang="en-US" dirty="0"/>
              <a:t> am </a:t>
            </a:r>
            <a:r>
              <a:rPr lang="en-US" dirty="0" err="1"/>
              <a:t>ddisgyblion</a:t>
            </a:r>
            <a:r>
              <a:rPr lang="en-US" dirty="0"/>
              <a:t> </a:t>
            </a:r>
            <a:r>
              <a:rPr lang="en-US" dirty="0" err="1"/>
              <a:t>yn</a:t>
            </a:r>
            <a:r>
              <a:rPr lang="en-US" dirty="0"/>
              <a:t> </a:t>
            </a:r>
            <a:r>
              <a:rPr lang="en-US" dirty="0" err="1"/>
              <a:t>unigol</a:t>
            </a:r>
            <a:r>
              <a:rPr lang="en-US" dirty="0"/>
              <a:t> (</a:t>
            </a:r>
            <a:r>
              <a:rPr lang="en-US" dirty="0" err="1"/>
              <a:t>Disgybl</a:t>
            </a:r>
            <a:r>
              <a:rPr lang="en-US" dirty="0"/>
              <a:t> A, B, C </a:t>
            </a:r>
            <a:r>
              <a:rPr lang="en-US" dirty="0" err="1"/>
              <a:t>ayyb</a:t>
            </a:r>
            <a:r>
              <a:rPr lang="en-US" dirty="0"/>
              <a:t>). </a:t>
            </a:r>
            <a:r>
              <a:rPr lang="en-US" dirty="0" err="1"/>
              <a:t>Nodiadau’n</a:t>
            </a:r>
            <a:r>
              <a:rPr lang="en-US" dirty="0"/>
              <a:t> </a:t>
            </a:r>
            <a:r>
              <a:rPr lang="en-US" dirty="0" err="1"/>
              <a:t>gyffredinol</a:t>
            </a:r>
            <a:r>
              <a:rPr lang="en-US" dirty="0"/>
              <a:t> am </a:t>
            </a:r>
            <a:r>
              <a:rPr lang="en-US" dirty="0" err="1"/>
              <a:t>grwpiau</a:t>
            </a:r>
            <a:r>
              <a:rPr lang="en-US" dirty="0"/>
              <a:t> o </a:t>
            </a:r>
            <a:r>
              <a:rPr lang="en-US" dirty="0" err="1"/>
              <a:t>ddisgyblion</a:t>
            </a:r>
            <a:r>
              <a:rPr lang="en-US" dirty="0"/>
              <a:t>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endParaRPr lang="en-US" dirty="0"/>
          </a:p>
        </p:txBody>
      </p:sp>
      <p:sp>
        <p:nvSpPr>
          <p:cNvPr id="4" name="Slide Number Placeholder 3"/>
          <p:cNvSpPr>
            <a:spLocks noGrp="1"/>
          </p:cNvSpPr>
          <p:nvPr>
            <p:ph type="sldNum" sz="quarter" idx="5"/>
          </p:nvPr>
        </p:nvSpPr>
        <p:spPr/>
        <p:txBody>
          <a:bodyPr/>
          <a:lstStyle/>
          <a:p>
            <a:fld id="{7A560EA0-D7ED-4B48-8057-0281560897F3}" type="slidenum">
              <a:rPr lang="en-US" smtClean="0"/>
              <a:t>10</a:t>
            </a:fld>
            <a:endParaRPr lang="en-US"/>
          </a:p>
        </p:txBody>
      </p:sp>
    </p:spTree>
    <p:extLst>
      <p:ext uri="{BB962C8B-B14F-4D97-AF65-F5344CB8AC3E}">
        <p14:creationId xmlns:p14="http://schemas.microsoft.com/office/powerpoint/2010/main" val="59782110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You may decide to create templates to help you when observing the clips</a:t>
            </a:r>
          </a:p>
          <a:p>
            <a:r>
              <a:rPr lang="en-US" dirty="0"/>
              <a:t>These you can make yourself – if you so wish! </a:t>
            </a:r>
          </a:p>
        </p:txBody>
      </p:sp>
      <p:sp>
        <p:nvSpPr>
          <p:cNvPr id="4" name="Slide Number Placeholder 3"/>
          <p:cNvSpPr>
            <a:spLocks noGrp="1"/>
          </p:cNvSpPr>
          <p:nvPr>
            <p:ph type="sldNum" sz="quarter" idx="5"/>
          </p:nvPr>
        </p:nvSpPr>
        <p:spPr/>
        <p:txBody>
          <a:bodyPr/>
          <a:lstStyle/>
          <a:p>
            <a:fld id="{C520762E-FDBE-1547-A366-FB1E4D28A61D}" type="slidenum">
              <a:rPr lang="en-US" smtClean="0"/>
              <a:pPr/>
              <a:t>11</a:t>
            </a:fld>
            <a:endParaRPr lang="en-US"/>
          </a:p>
        </p:txBody>
      </p:sp>
    </p:spTree>
    <p:extLst>
      <p:ext uri="{BB962C8B-B14F-4D97-AF65-F5344CB8AC3E}">
        <p14:creationId xmlns:p14="http://schemas.microsoft.com/office/powerpoint/2010/main" val="2792724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You may decide to create a template that allows you to make your notes side by side and then this version is easier to collate common practice or common physical movements and also to  compare and contrast between video clip content. </a:t>
            </a:r>
          </a:p>
        </p:txBody>
      </p:sp>
      <p:sp>
        <p:nvSpPr>
          <p:cNvPr id="4" name="Slide Number Placeholder 3"/>
          <p:cNvSpPr>
            <a:spLocks noGrp="1"/>
          </p:cNvSpPr>
          <p:nvPr>
            <p:ph type="sldNum" sz="quarter" idx="5"/>
          </p:nvPr>
        </p:nvSpPr>
        <p:spPr/>
        <p:txBody>
          <a:bodyPr/>
          <a:lstStyle/>
          <a:p>
            <a:fld id="{C520762E-FDBE-1547-A366-FB1E4D28A61D}" type="slidenum">
              <a:rPr lang="en-US" smtClean="0"/>
              <a:pPr/>
              <a:t>12</a:t>
            </a:fld>
            <a:endParaRPr lang="en-US"/>
          </a:p>
        </p:txBody>
      </p:sp>
    </p:spTree>
    <p:extLst>
      <p:ext uri="{BB962C8B-B14F-4D97-AF65-F5344CB8AC3E}">
        <p14:creationId xmlns:p14="http://schemas.microsoft.com/office/powerpoint/2010/main" val="79422653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13E50058-CB30-464A-895C-DC8FA2A96748}" type="slidenum">
              <a:rPr lang="en-GB" smtClean="0"/>
              <a:pPr/>
              <a:t>13</a:t>
            </a:fld>
            <a:endParaRPr lang="en-GB"/>
          </a:p>
        </p:txBody>
      </p:sp>
    </p:spTree>
    <p:extLst>
      <p:ext uri="{BB962C8B-B14F-4D97-AF65-F5344CB8AC3E}">
        <p14:creationId xmlns:p14="http://schemas.microsoft.com/office/powerpoint/2010/main" val="122835790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2.xml"/><Relationship Id="rId5" Type="http://schemas.microsoft.com/office/2007/relationships/hdphoto" Target="../media/hdphoto1.wdp"/><Relationship Id="rId4" Type="http://schemas.openxmlformats.org/officeDocument/2006/relationships/image" Target="../media/image3.png"/></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2.xml"/><Relationship Id="rId5" Type="http://schemas.microsoft.com/office/2007/relationships/hdphoto" Target="../media/hdphoto1.wdp"/><Relationship Id="rId4" Type="http://schemas.openxmlformats.org/officeDocument/2006/relationships/image" Target="../media/image3.png"/></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2.xml"/><Relationship Id="rId5" Type="http://schemas.microsoft.com/office/2007/relationships/hdphoto" Target="../media/hdphoto1.wdp"/><Relationship Id="rId4" Type="http://schemas.openxmlformats.org/officeDocument/2006/relationships/image" Target="../media/image2.png"/></Relationships>
</file>

<file path=ppt/slideLayouts/_rels/slideLayout21.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2.xml"/><Relationship Id="rId5" Type="http://schemas.microsoft.com/office/2007/relationships/hdphoto" Target="../media/hdphoto1.wdp"/><Relationship Id="rId4" Type="http://schemas.openxmlformats.org/officeDocument/2006/relationships/image" Target="../media/image2.png"/></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Graphic 1" descr="Tag=AccentColor&#10;Flavor=Light&#10;Target=Fill">
            <a:extLst>
              <a:ext uri="{FF2B5EF4-FFF2-40B4-BE49-F238E27FC236}">
                <a16:creationId xmlns:a16="http://schemas.microsoft.com/office/drawing/2014/main" id="{0D57E7FA-E8FC-45AC-868F-CDC8144939D6}"/>
              </a:ext>
            </a:extLst>
          </p:cNvPr>
          <p:cNvSpPr/>
          <p:nvPr/>
        </p:nvSpPr>
        <p:spPr>
          <a:xfrm rot="10800000" flipV="1">
            <a:off x="2599854" y="527562"/>
            <a:ext cx="6992292" cy="5102484"/>
          </a:xfrm>
          <a:custGeom>
            <a:avLst/>
            <a:gdLst>
              <a:gd name="connsiteX0" fmla="*/ 5458905 w 6886274"/>
              <a:gd name="connsiteY0" fmla="*/ 754119 h 5025119"/>
              <a:gd name="connsiteX1" fmla="*/ 3455557 w 6886274"/>
              <a:gd name="connsiteY1" fmla="*/ 1027709 h 5025119"/>
              <a:gd name="connsiteX2" fmla="*/ 3338677 w 6886274"/>
              <a:gd name="connsiteY2" fmla="*/ 1021381 h 5025119"/>
              <a:gd name="connsiteX3" fmla="*/ 2518280 w 6886274"/>
              <a:gd name="connsiteY3" fmla="*/ 980435 h 5025119"/>
              <a:gd name="connsiteX4" fmla="*/ 1673687 w 6886274"/>
              <a:gd name="connsiteY4" fmla="*/ 739229 h 5025119"/>
              <a:gd name="connsiteX5" fmla="*/ 1183459 w 6886274"/>
              <a:gd name="connsiteY5" fmla="*/ 397149 h 5025119"/>
              <a:gd name="connsiteX6" fmla="*/ 977987 w 6886274"/>
              <a:gd name="connsiteY6" fmla="*/ 241184 h 5025119"/>
              <a:gd name="connsiteX7" fmla="*/ 788150 w 6886274"/>
              <a:gd name="connsiteY7" fmla="*/ 66980 h 5025119"/>
              <a:gd name="connsiteX8" fmla="*/ 721148 w 6886274"/>
              <a:gd name="connsiteY8" fmla="*/ 31990 h 5025119"/>
              <a:gd name="connsiteX9" fmla="*/ 701792 w 6886274"/>
              <a:gd name="connsiteY9" fmla="*/ 32362 h 5025119"/>
              <a:gd name="connsiteX10" fmla="*/ 686530 w 6886274"/>
              <a:gd name="connsiteY10" fmla="*/ 43157 h 5025119"/>
              <a:gd name="connsiteX11" fmla="*/ 693603 w 6886274"/>
              <a:gd name="connsiteY11" fmla="*/ 58046 h 5025119"/>
              <a:gd name="connsiteX12" fmla="*/ 705886 w 6886274"/>
              <a:gd name="connsiteY12" fmla="*/ 65491 h 5025119"/>
              <a:gd name="connsiteX13" fmla="*/ 762838 w 6886274"/>
              <a:gd name="connsiteY13" fmla="*/ 112764 h 5025119"/>
              <a:gd name="connsiteX14" fmla="*/ 764327 w 6886274"/>
              <a:gd name="connsiteY14" fmla="*/ 140309 h 5025119"/>
              <a:gd name="connsiteX15" fmla="*/ 775121 w 6886274"/>
              <a:gd name="connsiteY15" fmla="*/ 159666 h 5025119"/>
              <a:gd name="connsiteX16" fmla="*/ 823139 w 6886274"/>
              <a:gd name="connsiteY16" fmla="*/ 176416 h 5025119"/>
              <a:gd name="connsiteX17" fmla="*/ 707748 w 6886274"/>
              <a:gd name="connsiteY17" fmla="*/ 109414 h 5025119"/>
              <a:gd name="connsiteX18" fmla="*/ 681319 w 6886274"/>
              <a:gd name="connsiteY18" fmla="*/ 69958 h 5025119"/>
              <a:gd name="connsiteX19" fmla="*/ 640746 w 6886274"/>
              <a:gd name="connsiteY19" fmla="*/ 67352 h 5025119"/>
              <a:gd name="connsiteX20" fmla="*/ 614318 w 6886274"/>
              <a:gd name="connsiteY20" fmla="*/ 61396 h 5025119"/>
              <a:gd name="connsiteX21" fmla="*/ 560716 w 6886274"/>
              <a:gd name="connsiteY21" fmla="*/ 3701 h 5025119"/>
              <a:gd name="connsiteX22" fmla="*/ 540616 w 6886274"/>
              <a:gd name="connsiteY22" fmla="*/ 3701 h 5025119"/>
              <a:gd name="connsiteX23" fmla="*/ 543594 w 6886274"/>
              <a:gd name="connsiteY23" fmla="*/ 21940 h 5025119"/>
              <a:gd name="connsiteX24" fmla="*/ 558855 w 6886274"/>
              <a:gd name="connsiteY24" fmla="*/ 51346 h 5025119"/>
              <a:gd name="connsiteX25" fmla="*/ 557366 w 6886274"/>
              <a:gd name="connsiteY25" fmla="*/ 72563 h 5025119"/>
              <a:gd name="connsiteX26" fmla="*/ 570022 w 6886274"/>
              <a:gd name="connsiteY26" fmla="*/ 120209 h 5025119"/>
              <a:gd name="connsiteX27" fmla="*/ 599801 w 6886274"/>
              <a:gd name="connsiteY27" fmla="*/ 192794 h 5025119"/>
              <a:gd name="connsiteX28" fmla="*/ 614318 w 6886274"/>
              <a:gd name="connsiteY28" fmla="*/ 212150 h 5025119"/>
              <a:gd name="connsiteX29" fmla="*/ 623996 w 6886274"/>
              <a:gd name="connsiteY29" fmla="*/ 220711 h 5025119"/>
              <a:gd name="connsiteX30" fmla="*/ 821278 w 6886274"/>
              <a:gd name="connsiteY30" fmla="*/ 503235 h 5025119"/>
              <a:gd name="connsiteX31" fmla="*/ 1033822 w 6886274"/>
              <a:gd name="connsiteY31" fmla="*/ 694562 h 5025119"/>
              <a:gd name="connsiteX32" fmla="*/ 1039406 w 6886274"/>
              <a:gd name="connsiteY32" fmla="*/ 702378 h 5025119"/>
              <a:gd name="connsiteX33" fmla="*/ 944114 w 6886274"/>
              <a:gd name="connsiteY33" fmla="*/ 662550 h 5025119"/>
              <a:gd name="connsiteX34" fmla="*/ 733432 w 6886274"/>
              <a:gd name="connsiteY34" fmla="*/ 500629 h 5025119"/>
              <a:gd name="connsiteX35" fmla="*/ 606501 w 6886274"/>
              <a:gd name="connsiteY35" fmla="*/ 399755 h 5025119"/>
              <a:gd name="connsiteX36" fmla="*/ 588634 w 6886274"/>
              <a:gd name="connsiteY36" fmla="*/ 381143 h 5025119"/>
              <a:gd name="connsiteX37" fmla="*/ 575978 w 6886274"/>
              <a:gd name="connsiteY37" fmla="*/ 375560 h 5025119"/>
              <a:gd name="connsiteX38" fmla="*/ 567044 w 6886274"/>
              <a:gd name="connsiteY38" fmla="*/ 388588 h 5025119"/>
              <a:gd name="connsiteX39" fmla="*/ 578956 w 6886274"/>
              <a:gd name="connsiteY39" fmla="*/ 437722 h 5025119"/>
              <a:gd name="connsiteX40" fmla="*/ 675736 w 6886274"/>
              <a:gd name="connsiteY40" fmla="*/ 535619 h 5025119"/>
              <a:gd name="connsiteX41" fmla="*/ 811600 w 6886274"/>
              <a:gd name="connsiteY41" fmla="*/ 652872 h 5025119"/>
              <a:gd name="connsiteX42" fmla="*/ 818300 w 6886274"/>
              <a:gd name="connsiteY42" fmla="*/ 666272 h 5025119"/>
              <a:gd name="connsiteX43" fmla="*/ 741621 w 6886274"/>
              <a:gd name="connsiteY43" fmla="*/ 608576 h 5025119"/>
              <a:gd name="connsiteX44" fmla="*/ 666430 w 6886274"/>
              <a:gd name="connsiteY44" fmla="*/ 553114 h 5025119"/>
              <a:gd name="connsiteX45" fmla="*/ 645585 w 6886274"/>
              <a:gd name="connsiteY45" fmla="*/ 547903 h 5025119"/>
              <a:gd name="connsiteX46" fmla="*/ 640002 w 6886274"/>
              <a:gd name="connsiteY46" fmla="*/ 570236 h 5025119"/>
              <a:gd name="connsiteX47" fmla="*/ 675736 w 6886274"/>
              <a:gd name="connsiteY47" fmla="*/ 628677 h 5025119"/>
              <a:gd name="connsiteX48" fmla="*/ 855896 w 6886274"/>
              <a:gd name="connsiteY48" fmla="*/ 786875 h 5025119"/>
              <a:gd name="connsiteX49" fmla="*/ 946348 w 6886274"/>
              <a:gd name="connsiteY49" fmla="*/ 877699 h 5025119"/>
              <a:gd name="connsiteX50" fmla="*/ 950442 w 6886274"/>
              <a:gd name="connsiteY50" fmla="*/ 899661 h 5025119"/>
              <a:gd name="connsiteX51" fmla="*/ 991760 w 6886274"/>
              <a:gd name="connsiteY51" fmla="*/ 937629 h 5025119"/>
              <a:gd name="connsiteX52" fmla="*/ 1018188 w 6886274"/>
              <a:gd name="connsiteY52" fmla="*/ 945445 h 5025119"/>
              <a:gd name="connsiteX53" fmla="*/ 1315601 w 6886274"/>
              <a:gd name="connsiteY53" fmla="*/ 1196329 h 5025119"/>
              <a:gd name="connsiteX54" fmla="*/ 1454443 w 6886274"/>
              <a:gd name="connsiteY54" fmla="*/ 1279709 h 5025119"/>
              <a:gd name="connsiteX55" fmla="*/ 1454443 w 6886274"/>
              <a:gd name="connsiteY55" fmla="*/ 1285665 h 5025119"/>
              <a:gd name="connsiteX56" fmla="*/ 1453327 w 6886274"/>
              <a:gd name="connsiteY56" fmla="*/ 1291993 h 5025119"/>
              <a:gd name="connsiteX57" fmla="*/ 1256416 w 6886274"/>
              <a:gd name="connsiteY57" fmla="*/ 1166923 h 5025119"/>
              <a:gd name="connsiteX58" fmla="*/ 745715 w 6886274"/>
              <a:gd name="connsiteY58" fmla="*/ 798786 h 5025119"/>
              <a:gd name="connsiteX59" fmla="*/ 592356 w 6886274"/>
              <a:gd name="connsiteY59" fmla="*/ 656966 h 5025119"/>
              <a:gd name="connsiteX60" fmla="*/ 485526 w 6886274"/>
              <a:gd name="connsiteY60" fmla="*/ 567259 h 5025119"/>
              <a:gd name="connsiteX61" fmla="*/ 430063 w 6886274"/>
              <a:gd name="connsiteY61" fmla="*/ 550136 h 5025119"/>
              <a:gd name="connsiteX62" fmla="*/ 408846 w 6886274"/>
              <a:gd name="connsiteY62" fmla="*/ 563164 h 5025119"/>
              <a:gd name="connsiteX63" fmla="*/ 421130 w 6886274"/>
              <a:gd name="connsiteY63" fmla="*/ 581403 h 5025119"/>
              <a:gd name="connsiteX64" fmla="*/ 426713 w 6886274"/>
              <a:gd name="connsiteY64" fmla="*/ 584009 h 5025119"/>
              <a:gd name="connsiteX65" fmla="*/ 487015 w 6886274"/>
              <a:gd name="connsiteY65" fmla="*/ 635005 h 5025119"/>
              <a:gd name="connsiteX66" fmla="*/ 487015 w 6886274"/>
              <a:gd name="connsiteY66" fmla="*/ 655105 h 5025119"/>
              <a:gd name="connsiteX67" fmla="*/ 497437 w 6886274"/>
              <a:gd name="connsiteY67" fmla="*/ 678183 h 5025119"/>
              <a:gd name="connsiteX68" fmla="*/ 539871 w 6886274"/>
              <a:gd name="connsiteY68" fmla="*/ 691584 h 5025119"/>
              <a:gd name="connsiteX69" fmla="*/ 485898 w 6886274"/>
              <a:gd name="connsiteY69" fmla="*/ 681906 h 5025119"/>
              <a:gd name="connsiteX70" fmla="*/ 410335 w 6886274"/>
              <a:gd name="connsiteY70" fmla="*/ 600387 h 5025119"/>
              <a:gd name="connsiteX71" fmla="*/ 397307 w 6886274"/>
              <a:gd name="connsiteY71" fmla="*/ 582892 h 5025119"/>
              <a:gd name="connsiteX72" fmla="*/ 363062 w 6886274"/>
              <a:gd name="connsiteY72" fmla="*/ 584009 h 5025119"/>
              <a:gd name="connsiteX73" fmla="*/ 334772 w 6886274"/>
              <a:gd name="connsiteY73" fmla="*/ 578426 h 5025119"/>
              <a:gd name="connsiteX74" fmla="*/ 281915 w 6886274"/>
              <a:gd name="connsiteY74" fmla="*/ 522219 h 5025119"/>
              <a:gd name="connsiteX75" fmla="*/ 263304 w 6886274"/>
              <a:gd name="connsiteY75" fmla="*/ 521846 h 5025119"/>
              <a:gd name="connsiteX76" fmla="*/ 263676 w 6886274"/>
              <a:gd name="connsiteY76" fmla="*/ 538225 h 5025119"/>
              <a:gd name="connsiteX77" fmla="*/ 275215 w 6886274"/>
              <a:gd name="connsiteY77" fmla="*/ 563164 h 5025119"/>
              <a:gd name="connsiteX78" fmla="*/ 271121 w 6886274"/>
              <a:gd name="connsiteY78" fmla="*/ 604854 h 5025119"/>
              <a:gd name="connsiteX79" fmla="*/ 274471 w 6886274"/>
              <a:gd name="connsiteY79" fmla="*/ 627560 h 5025119"/>
              <a:gd name="connsiteX80" fmla="*/ 319138 w 6886274"/>
              <a:gd name="connsiteY80" fmla="*/ 718012 h 5025119"/>
              <a:gd name="connsiteX81" fmla="*/ 326583 w 6886274"/>
              <a:gd name="connsiteY81" fmla="*/ 729551 h 5025119"/>
              <a:gd name="connsiteX82" fmla="*/ 349289 w 6886274"/>
              <a:gd name="connsiteY82" fmla="*/ 748163 h 5025119"/>
              <a:gd name="connsiteX83" fmla="*/ 528332 w 6886274"/>
              <a:gd name="connsiteY83" fmla="*/ 1007608 h 5025119"/>
              <a:gd name="connsiteX84" fmla="*/ 766932 w 6886274"/>
              <a:gd name="connsiteY84" fmla="*/ 1222758 h 5025119"/>
              <a:gd name="connsiteX85" fmla="*/ 681319 w 6886274"/>
              <a:gd name="connsiteY85" fmla="*/ 1190746 h 5025119"/>
              <a:gd name="connsiteX86" fmla="*/ 469520 w 6886274"/>
              <a:gd name="connsiteY86" fmla="*/ 1032920 h 5025119"/>
              <a:gd name="connsiteX87" fmla="*/ 325466 w 6886274"/>
              <a:gd name="connsiteY87" fmla="*/ 917900 h 5025119"/>
              <a:gd name="connsiteX88" fmla="*/ 312066 w 6886274"/>
              <a:gd name="connsiteY88" fmla="*/ 903383 h 5025119"/>
              <a:gd name="connsiteX89" fmla="*/ 296805 w 6886274"/>
              <a:gd name="connsiteY89" fmla="*/ 895566 h 5025119"/>
              <a:gd name="connsiteX90" fmla="*/ 288243 w 6886274"/>
              <a:gd name="connsiteY90" fmla="*/ 910828 h 5025119"/>
              <a:gd name="connsiteX91" fmla="*/ 309460 w 6886274"/>
              <a:gd name="connsiteY91" fmla="*/ 971129 h 5025119"/>
              <a:gd name="connsiteX92" fmla="*/ 407729 w 6886274"/>
              <a:gd name="connsiteY92" fmla="*/ 1062698 h 5025119"/>
              <a:gd name="connsiteX93" fmla="*/ 544338 w 6886274"/>
              <a:gd name="connsiteY93" fmla="*/ 1189257 h 5025119"/>
              <a:gd name="connsiteX94" fmla="*/ 454630 w 6886274"/>
              <a:gd name="connsiteY94" fmla="*/ 1120766 h 5025119"/>
              <a:gd name="connsiteX95" fmla="*/ 385396 w 6886274"/>
              <a:gd name="connsiteY95" fmla="*/ 1070515 h 5025119"/>
              <a:gd name="connsiteX96" fmla="*/ 366040 w 6886274"/>
              <a:gd name="connsiteY96" fmla="*/ 1067537 h 5025119"/>
              <a:gd name="connsiteX97" fmla="*/ 361573 w 6886274"/>
              <a:gd name="connsiteY97" fmla="*/ 1086149 h 5025119"/>
              <a:gd name="connsiteX98" fmla="*/ 402146 w 6886274"/>
              <a:gd name="connsiteY98" fmla="*/ 1152778 h 5025119"/>
              <a:gd name="connsiteX99" fmla="*/ 475475 w 6886274"/>
              <a:gd name="connsiteY99" fmla="*/ 1218663 h 5025119"/>
              <a:gd name="connsiteX100" fmla="*/ 393957 w 6886274"/>
              <a:gd name="connsiteY100" fmla="*/ 1201913 h 5025119"/>
              <a:gd name="connsiteX101" fmla="*/ 460586 w 6886274"/>
              <a:gd name="connsiteY101" fmla="*/ 1260353 h 5025119"/>
              <a:gd name="connsiteX102" fmla="*/ 561089 w 6886274"/>
              <a:gd name="connsiteY102" fmla="*/ 1291993 h 5025119"/>
              <a:gd name="connsiteX103" fmla="*/ 602034 w 6886274"/>
              <a:gd name="connsiteY103" fmla="*/ 1328843 h 5025119"/>
              <a:gd name="connsiteX104" fmla="*/ 641863 w 6886274"/>
              <a:gd name="connsiteY104" fmla="*/ 1368672 h 5025119"/>
              <a:gd name="connsiteX105" fmla="*/ 651541 w 6886274"/>
              <a:gd name="connsiteY105" fmla="*/ 1404406 h 5025119"/>
              <a:gd name="connsiteX106" fmla="*/ 688392 w 6886274"/>
              <a:gd name="connsiteY106" fmla="*/ 1457263 h 5025119"/>
              <a:gd name="connsiteX107" fmla="*/ 692486 w 6886274"/>
              <a:gd name="connsiteY107" fmla="*/ 1458008 h 5025119"/>
              <a:gd name="connsiteX108" fmla="*/ 719287 w 6886274"/>
              <a:gd name="connsiteY108" fmla="*/ 1485181 h 5025119"/>
              <a:gd name="connsiteX109" fmla="*/ 745343 w 6886274"/>
              <a:gd name="connsiteY109" fmla="*/ 1512353 h 5025119"/>
              <a:gd name="connsiteX110" fmla="*/ 750926 w 6886274"/>
              <a:gd name="connsiteY110" fmla="*/ 1516448 h 5025119"/>
              <a:gd name="connsiteX111" fmla="*/ 890141 w 6886274"/>
              <a:gd name="connsiteY111" fmla="*/ 1685813 h 5025119"/>
              <a:gd name="connsiteX112" fmla="*/ 899074 w 6886274"/>
              <a:gd name="connsiteY112" fmla="*/ 1693630 h 5025119"/>
              <a:gd name="connsiteX113" fmla="*/ 605012 w 6886274"/>
              <a:gd name="connsiteY113" fmla="*/ 1669435 h 5025119"/>
              <a:gd name="connsiteX114" fmla="*/ 229431 w 6886274"/>
              <a:gd name="connsiteY114" fmla="*/ 1545110 h 5025119"/>
              <a:gd name="connsiteX115" fmla="*/ 251765 w 6886274"/>
              <a:gd name="connsiteY115" fmla="*/ 1614717 h 5025119"/>
              <a:gd name="connsiteX116" fmla="*/ 237992 w 6886274"/>
              <a:gd name="connsiteY116" fmla="*/ 1675391 h 5025119"/>
              <a:gd name="connsiteX117" fmla="*/ 232781 w 6886274"/>
              <a:gd name="connsiteY117" fmla="*/ 1807160 h 5025119"/>
              <a:gd name="connsiteX118" fmla="*/ 236131 w 6886274"/>
              <a:gd name="connsiteY118" fmla="*/ 1828750 h 5025119"/>
              <a:gd name="connsiteX119" fmla="*/ 152007 w 6886274"/>
              <a:gd name="connsiteY119" fmla="*/ 1842150 h 5025119"/>
              <a:gd name="connsiteX120" fmla="*/ 653030 w 6886274"/>
              <a:gd name="connsiteY120" fmla="*/ 2213265 h 5025119"/>
              <a:gd name="connsiteX121" fmla="*/ 318394 w 6886274"/>
              <a:gd name="connsiteY121" fmla="*/ 2143285 h 5025119"/>
              <a:gd name="connsiteX122" fmla="*/ 272982 w 6886274"/>
              <a:gd name="connsiteY122" fmla="*/ 2258305 h 5025119"/>
              <a:gd name="connsiteX123" fmla="*/ 430435 w 6886274"/>
              <a:gd name="connsiteY123" fmla="*/ 2360668 h 5025119"/>
              <a:gd name="connsiteX124" fmla="*/ 488876 w 6886274"/>
              <a:gd name="connsiteY124" fmla="*/ 2563162 h 5025119"/>
              <a:gd name="connsiteX125" fmla="*/ 460586 w 6886274"/>
              <a:gd name="connsiteY125" fmla="*/ 2748533 h 5025119"/>
              <a:gd name="connsiteX126" fmla="*/ 393212 w 6886274"/>
              <a:gd name="connsiteY126" fmla="*/ 2807345 h 5025119"/>
              <a:gd name="connsiteX127" fmla="*/ 295688 w 6886274"/>
              <a:gd name="connsiteY127" fmla="*/ 2913059 h 5025119"/>
              <a:gd name="connsiteX128" fmla="*/ 235386 w 6886274"/>
              <a:gd name="connsiteY128" fmla="*/ 2978572 h 5025119"/>
              <a:gd name="connsiteX129" fmla="*/ 25448 w 6886274"/>
              <a:gd name="connsiteY129" fmla="*/ 2952888 h 5025119"/>
              <a:gd name="connsiteX130" fmla="*/ 305738 w 6886274"/>
              <a:gd name="connsiteY130" fmla="*/ 3119275 h 5025119"/>
              <a:gd name="connsiteX131" fmla="*/ 79049 w 6886274"/>
              <a:gd name="connsiteY131" fmla="*/ 3098430 h 5025119"/>
              <a:gd name="connsiteX132" fmla="*/ 4975 w 6886274"/>
              <a:gd name="connsiteY132" fmla="*/ 3109969 h 5025119"/>
              <a:gd name="connsiteX133" fmla="*/ 47037 w 6886274"/>
              <a:gd name="connsiteY133" fmla="*/ 3163943 h 5025119"/>
              <a:gd name="connsiteX134" fmla="*/ 213425 w 6886274"/>
              <a:gd name="connsiteY134" fmla="*/ 3255139 h 5025119"/>
              <a:gd name="connsiteX135" fmla="*/ 556622 w 6886274"/>
              <a:gd name="connsiteY135" fmla="*/ 3502301 h 5025119"/>
              <a:gd name="connsiteX136" fmla="*/ 224592 w 6886274"/>
              <a:gd name="connsiteY136" fmla="*/ 3388771 h 5025119"/>
              <a:gd name="connsiteX137" fmla="*/ 574861 w 6886274"/>
              <a:gd name="connsiteY137" fmla="*/ 3643004 h 5025119"/>
              <a:gd name="connsiteX138" fmla="*/ 652657 w 6886274"/>
              <a:gd name="connsiteY138" fmla="*/ 3727501 h 5025119"/>
              <a:gd name="connsiteX139" fmla="*/ 810111 w 6886274"/>
              <a:gd name="connsiteY139" fmla="*/ 3937067 h 5025119"/>
              <a:gd name="connsiteX140" fmla="*/ 802294 w 6886274"/>
              <a:gd name="connsiteY140" fmla="*/ 3960890 h 5025119"/>
              <a:gd name="connsiteX141" fmla="*/ 620646 w 6886274"/>
              <a:gd name="connsiteY141" fmla="*/ 3927017 h 5025119"/>
              <a:gd name="connsiteX142" fmla="*/ 856268 w 6886274"/>
              <a:gd name="connsiteY142" fmla="*/ 4103082 h 5025119"/>
              <a:gd name="connsiteX143" fmla="*/ 1099707 w 6886274"/>
              <a:gd name="connsiteY143" fmla="*/ 4238574 h 5025119"/>
              <a:gd name="connsiteX144" fmla="*/ 926992 w 6886274"/>
              <a:gd name="connsiteY144" fmla="*/ 4218102 h 5025119"/>
              <a:gd name="connsiteX145" fmla="*/ 689508 w 6886274"/>
              <a:gd name="connsiteY145" fmla="*/ 4140677 h 5025119"/>
              <a:gd name="connsiteX146" fmla="*/ 606873 w 6886274"/>
              <a:gd name="connsiteY146" fmla="*/ 4169711 h 5025119"/>
              <a:gd name="connsiteX147" fmla="*/ 831701 w 6886274"/>
              <a:gd name="connsiteY147" fmla="*/ 4297759 h 5025119"/>
              <a:gd name="connsiteX148" fmla="*/ 960493 w 6886274"/>
              <a:gd name="connsiteY148" fmla="*/ 4356944 h 5025119"/>
              <a:gd name="connsiteX149" fmla="*/ 1012233 w 6886274"/>
              <a:gd name="connsiteY149" fmla="*/ 4402356 h 5025119"/>
              <a:gd name="connsiteX150" fmla="*/ 1159636 w 6886274"/>
              <a:gd name="connsiteY150" fmla="*/ 4564276 h 5025119"/>
              <a:gd name="connsiteX151" fmla="*/ 1592169 w 6886274"/>
              <a:gd name="connsiteY151" fmla="*/ 4741458 h 5025119"/>
              <a:gd name="connsiteX152" fmla="*/ 3110499 w 6886274"/>
              <a:gd name="connsiteY152" fmla="*/ 5032171 h 5025119"/>
              <a:gd name="connsiteX153" fmla="*/ 6033630 w 6886274"/>
              <a:gd name="connsiteY153" fmla="*/ 4091915 h 5025119"/>
              <a:gd name="connsiteX154" fmla="*/ 6180661 w 6886274"/>
              <a:gd name="connsiteY154" fmla="*/ 3957912 h 5025119"/>
              <a:gd name="connsiteX155" fmla="*/ 6305359 w 6886274"/>
              <a:gd name="connsiteY155" fmla="*/ 3837309 h 5025119"/>
              <a:gd name="connsiteX156" fmla="*/ 6240218 w 6886274"/>
              <a:gd name="connsiteY156" fmla="*/ 3796364 h 5025119"/>
              <a:gd name="connsiteX157" fmla="*/ 6328437 w 6886274"/>
              <a:gd name="connsiteY157" fmla="*/ 3681344 h 5025119"/>
              <a:gd name="connsiteX158" fmla="*/ 6608355 w 6886274"/>
              <a:gd name="connsiteY158" fmla="*/ 3326236 h 5025119"/>
              <a:gd name="connsiteX159" fmla="*/ 6731191 w 6886274"/>
              <a:gd name="connsiteY159" fmla="*/ 3248067 h 5025119"/>
              <a:gd name="connsiteX160" fmla="*/ 6880456 w 6886274"/>
              <a:gd name="connsiteY160" fmla="*/ 3051529 h 5025119"/>
              <a:gd name="connsiteX161" fmla="*/ 6901673 w 6886274"/>
              <a:gd name="connsiteY161" fmla="*/ 2763795 h 5025119"/>
              <a:gd name="connsiteX162" fmla="*/ 6871150 w 6886274"/>
              <a:gd name="connsiteY162" fmla="*/ 2948421 h 5025119"/>
              <a:gd name="connsiteX163" fmla="*/ 6848444 w 6886274"/>
              <a:gd name="connsiteY163" fmla="*/ 2890353 h 5025119"/>
              <a:gd name="connsiteX164" fmla="*/ 6878223 w 6886274"/>
              <a:gd name="connsiteY164" fmla="*/ 2873230 h 5025119"/>
              <a:gd name="connsiteX165" fmla="*/ 6762459 w 6886274"/>
              <a:gd name="connsiteY165" fmla="*/ 2568745 h 5025119"/>
              <a:gd name="connsiteX166" fmla="*/ 6673123 w 6886274"/>
              <a:gd name="connsiteY166" fmla="*/ 2451493 h 5025119"/>
              <a:gd name="connsiteX167" fmla="*/ 6662700 w 6886274"/>
              <a:gd name="connsiteY167" fmla="*/ 2346896 h 5025119"/>
              <a:gd name="connsiteX168" fmla="*/ 6487752 w 6886274"/>
              <a:gd name="connsiteY168" fmla="*/ 2285105 h 5025119"/>
              <a:gd name="connsiteX169" fmla="*/ 6652278 w 6886274"/>
              <a:gd name="connsiteY169" fmla="*/ 2063628 h 5025119"/>
              <a:gd name="connsiteX170" fmla="*/ 6668656 w 6886274"/>
              <a:gd name="connsiteY170" fmla="*/ 2017843 h 5025119"/>
              <a:gd name="connsiteX171" fmla="*/ 6570015 w 6886274"/>
              <a:gd name="connsiteY171" fmla="*/ 1854062 h 5025119"/>
              <a:gd name="connsiteX172" fmla="*/ 6554009 w 6886274"/>
              <a:gd name="connsiteY172" fmla="*/ 1827633 h 5025119"/>
              <a:gd name="connsiteX173" fmla="*/ 6517531 w 6886274"/>
              <a:gd name="connsiteY173" fmla="*/ 1775149 h 5025119"/>
              <a:gd name="connsiteX174" fmla="*/ 6412934 w 6886274"/>
              <a:gd name="connsiteY174" fmla="*/ 1762493 h 5025119"/>
              <a:gd name="connsiteX175" fmla="*/ 6467279 w 6886274"/>
              <a:gd name="connsiteY175" fmla="*/ 1725642 h 5025119"/>
              <a:gd name="connsiteX176" fmla="*/ 6572621 w 6886274"/>
              <a:gd name="connsiteY176" fmla="*/ 1600200 h 5025119"/>
              <a:gd name="connsiteX177" fmla="*/ 6502641 w 6886274"/>
              <a:gd name="connsiteY177" fmla="*/ 1480341 h 5025119"/>
              <a:gd name="connsiteX178" fmla="*/ 6481796 w 6886274"/>
              <a:gd name="connsiteY178" fmla="*/ 1461358 h 5025119"/>
              <a:gd name="connsiteX179" fmla="*/ 6509713 w 6886274"/>
              <a:gd name="connsiteY179" fmla="*/ 1436418 h 5025119"/>
              <a:gd name="connsiteX180" fmla="*/ 6567037 w 6886274"/>
              <a:gd name="connsiteY180" fmla="*/ 1348199 h 5025119"/>
              <a:gd name="connsiteX181" fmla="*/ 6596816 w 6886274"/>
              <a:gd name="connsiteY181" fmla="*/ 1286781 h 5025119"/>
              <a:gd name="connsiteX182" fmla="*/ 6632178 w 6886274"/>
              <a:gd name="connsiteY182" fmla="*/ 1261842 h 5025119"/>
              <a:gd name="connsiteX183" fmla="*/ 6639994 w 6886274"/>
              <a:gd name="connsiteY183" fmla="*/ 1240625 h 5025119"/>
              <a:gd name="connsiteX184" fmla="*/ 6622127 w 6886274"/>
              <a:gd name="connsiteY184" fmla="*/ 1136400 h 5025119"/>
              <a:gd name="connsiteX185" fmla="*/ 6612077 w 6886274"/>
              <a:gd name="connsiteY185" fmla="*/ 1109599 h 5025119"/>
              <a:gd name="connsiteX186" fmla="*/ 6531675 w 6886274"/>
              <a:gd name="connsiteY186" fmla="*/ 1009469 h 5025119"/>
              <a:gd name="connsiteX187" fmla="*/ 6456113 w 6886274"/>
              <a:gd name="connsiteY187" fmla="*/ 845315 h 5025119"/>
              <a:gd name="connsiteX188" fmla="*/ 6440851 w 6886274"/>
              <a:gd name="connsiteY188" fmla="*/ 739229 h 5025119"/>
              <a:gd name="connsiteX189" fmla="*/ 6434523 w 6886274"/>
              <a:gd name="connsiteY189" fmla="*/ 715034 h 5025119"/>
              <a:gd name="connsiteX190" fmla="*/ 6432290 w 6886274"/>
              <a:gd name="connsiteY190" fmla="*/ 617510 h 5025119"/>
              <a:gd name="connsiteX191" fmla="*/ 6416284 w 6886274"/>
              <a:gd name="connsiteY191" fmla="*/ 595176 h 5025119"/>
              <a:gd name="connsiteX192" fmla="*/ 6267763 w 6886274"/>
              <a:gd name="connsiteY192" fmla="*/ 591826 h 5025119"/>
              <a:gd name="connsiteX193" fmla="*/ 6236496 w 6886274"/>
              <a:gd name="connsiteY193" fmla="*/ 521102 h 5025119"/>
              <a:gd name="connsiteX194" fmla="*/ 6257341 w 6886274"/>
              <a:gd name="connsiteY194" fmla="*/ 487229 h 5025119"/>
              <a:gd name="connsiteX195" fmla="*/ 6248780 w 6886274"/>
              <a:gd name="connsiteY195" fmla="*/ 465267 h 5025119"/>
              <a:gd name="connsiteX196" fmla="*/ 6226818 w 6886274"/>
              <a:gd name="connsiteY196" fmla="*/ 473456 h 5025119"/>
              <a:gd name="connsiteX197" fmla="*/ 6115149 w 6886274"/>
              <a:gd name="connsiteY197" fmla="*/ 551625 h 5025119"/>
              <a:gd name="connsiteX198" fmla="*/ 5951739 w 6886274"/>
              <a:gd name="connsiteY198" fmla="*/ 659944 h 5025119"/>
              <a:gd name="connsiteX199" fmla="*/ 5917122 w 6886274"/>
              <a:gd name="connsiteY199" fmla="*/ 644310 h 5025119"/>
              <a:gd name="connsiteX200" fmla="*/ 5890694 w 6886274"/>
              <a:gd name="connsiteY200" fmla="*/ 630538 h 5025119"/>
              <a:gd name="connsiteX201" fmla="*/ 5837464 w 6886274"/>
              <a:gd name="connsiteY201" fmla="*/ 646916 h 5025119"/>
              <a:gd name="connsiteX202" fmla="*/ 5809175 w 6886274"/>
              <a:gd name="connsiteY202" fmla="*/ 683395 h 5025119"/>
              <a:gd name="connsiteX203" fmla="*/ 5815503 w 6886274"/>
              <a:gd name="connsiteY203" fmla="*/ 698656 h 5025119"/>
              <a:gd name="connsiteX204" fmla="*/ 5746268 w 6886274"/>
              <a:gd name="connsiteY204" fmla="*/ 667389 h 5025119"/>
              <a:gd name="connsiteX205" fmla="*/ 5458905 w 6886274"/>
              <a:gd name="connsiteY205" fmla="*/ 754119 h 5025119"/>
              <a:gd name="connsiteX206" fmla="*/ 885302 w 6886274"/>
              <a:gd name="connsiteY206" fmla="*/ 1333310 h 5025119"/>
              <a:gd name="connsiteX207" fmla="*/ 862596 w 6886274"/>
              <a:gd name="connsiteY207" fmla="*/ 1314326 h 5025119"/>
              <a:gd name="connsiteX208" fmla="*/ 866318 w 6886274"/>
              <a:gd name="connsiteY208" fmla="*/ 1309860 h 5025119"/>
              <a:gd name="connsiteX209" fmla="*/ 912103 w 6886274"/>
              <a:gd name="connsiteY209" fmla="*/ 1341127 h 5025119"/>
              <a:gd name="connsiteX210" fmla="*/ 885302 w 6886274"/>
              <a:gd name="connsiteY210" fmla="*/ 1333310 h 5025119"/>
              <a:gd name="connsiteX211" fmla="*/ 1140280 w 6886274"/>
              <a:gd name="connsiteY211" fmla="*/ 787619 h 5025119"/>
              <a:gd name="connsiteX212" fmla="*/ 1414987 w 6886274"/>
              <a:gd name="connsiteY212" fmla="*/ 975596 h 5025119"/>
              <a:gd name="connsiteX213" fmla="*/ 1410892 w 6886274"/>
              <a:gd name="connsiteY213" fmla="*/ 980063 h 5025119"/>
              <a:gd name="connsiteX214" fmla="*/ 1140280 w 6886274"/>
              <a:gd name="connsiteY214" fmla="*/ 787619 h 5025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807094A5-EB6F-441D-88F8-CD7A30C84707}"/>
              </a:ext>
            </a:extLst>
          </p:cNvPr>
          <p:cNvSpPr>
            <a:spLocks noGrp="1"/>
          </p:cNvSpPr>
          <p:nvPr>
            <p:ph type="ctrTitle"/>
          </p:nvPr>
        </p:nvSpPr>
        <p:spPr>
          <a:xfrm>
            <a:off x="1508760" y="1591056"/>
            <a:ext cx="5705856" cy="3264408"/>
          </a:xfrm>
        </p:spPr>
        <p:txBody>
          <a:bodyPr anchor="b">
            <a:normAutofit/>
          </a:bodyPr>
          <a:lstStyle>
            <a:lvl1pPr algn="l">
              <a:defRPr sz="48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1C7CE1E3-3929-42A6-81B7-056BD88EF353}"/>
              </a:ext>
            </a:extLst>
          </p:cNvPr>
          <p:cNvSpPr>
            <a:spLocks noGrp="1"/>
          </p:cNvSpPr>
          <p:nvPr>
            <p:ph type="subTitle" idx="1"/>
          </p:nvPr>
        </p:nvSpPr>
        <p:spPr>
          <a:xfrm>
            <a:off x="1524000" y="4928616"/>
            <a:ext cx="5705856" cy="996696"/>
          </a:xfrm>
        </p:spPr>
        <p:txBody>
          <a:bodyPr/>
          <a:lstStyle>
            <a:lvl1pPr marL="0" indent="0" algn="l">
              <a:buNone/>
              <a:defRPr sz="2400" cap="all"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5CE951E3-0794-422C-AF76-0AD4A7FB19EB}"/>
              </a:ext>
            </a:extLst>
          </p:cNvPr>
          <p:cNvSpPr>
            <a:spLocks noGrp="1"/>
          </p:cNvSpPr>
          <p:nvPr>
            <p:ph type="dt" sz="half" idx="10"/>
          </p:nvPr>
        </p:nvSpPr>
        <p:spPr/>
        <p:txBody>
          <a:bodyPr/>
          <a:lstStyle/>
          <a:p>
            <a:fld id="{3C04E684-10F4-4CC3-A0B9-F03AA7BE37CF}" type="datetimeFigureOut">
              <a:rPr lang="en-US" smtClean="0"/>
              <a:t>10/19/23</a:t>
            </a:fld>
            <a:endParaRPr lang="en-US"/>
          </a:p>
        </p:txBody>
      </p:sp>
      <p:sp>
        <p:nvSpPr>
          <p:cNvPr id="5" name="Footer Placeholder 4">
            <a:extLst>
              <a:ext uri="{FF2B5EF4-FFF2-40B4-BE49-F238E27FC236}">
                <a16:creationId xmlns:a16="http://schemas.microsoft.com/office/drawing/2014/main" id="{114EBFA8-0291-4D77-A9D9-B17FC2382A8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57AC4D4-C4EE-4624-A329-C608A1D5AFE1}"/>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241052053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7" name="Freeform: Shape 6" descr="Tag=AccentColor&#10;Flavor=Light&#10;Target=Fill">
            <a:extLst>
              <a:ext uri="{FF2B5EF4-FFF2-40B4-BE49-F238E27FC236}">
                <a16:creationId xmlns:a16="http://schemas.microsoft.com/office/drawing/2014/main" id="{13B7BB51-92B8-4089-8DAB-1202A4D1C6A3}"/>
              </a:ext>
            </a:extLst>
          </p:cNvPr>
          <p:cNvSpPr/>
          <p:nvPr/>
        </p:nvSpPr>
        <p:spPr>
          <a:xfrm flipH="1">
            <a:off x="1" y="315111"/>
            <a:ext cx="3021543" cy="1435442"/>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26030E26-A86A-417A-AA64-699AA8DD3DA5}"/>
              </a:ext>
            </a:extLst>
          </p:cNvPr>
          <p:cNvSpPr>
            <a:spLocks noGrp="1"/>
          </p:cNvSpPr>
          <p:nvPr>
            <p:ph type="title"/>
          </p:nvPr>
        </p:nvSpPr>
        <p:spPr/>
        <p:txBody>
          <a:bodyPr>
            <a:normAutofit/>
          </a:bodyPr>
          <a:lstStyle>
            <a:lvl1pPr>
              <a:defRPr sz="4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D19CF97E-0E6E-41E9-B75B-0371E744D1E8}"/>
              </a:ext>
            </a:extLst>
          </p:cNvPr>
          <p:cNvSpPr>
            <a:spLocks noGrp="1"/>
          </p:cNvSpPr>
          <p:nvPr>
            <p:ph idx="1"/>
          </p:nvPr>
        </p:nvSpPr>
        <p:spPr>
          <a:xfrm>
            <a:off x="838200" y="2011680"/>
            <a:ext cx="10515600" cy="4160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70BAE770-8363-44CD-8A22-AB26C5C5361B}"/>
              </a:ext>
            </a:extLst>
          </p:cNvPr>
          <p:cNvSpPr>
            <a:spLocks noGrp="1"/>
          </p:cNvSpPr>
          <p:nvPr>
            <p:ph type="dt" sz="half" idx="10"/>
          </p:nvPr>
        </p:nvSpPr>
        <p:spPr/>
        <p:txBody>
          <a:bodyPr/>
          <a:lstStyle/>
          <a:p>
            <a:fld id="{3C04E684-10F4-4CC3-A0B9-F03AA7BE37CF}" type="datetimeFigureOut">
              <a:rPr lang="en-US" smtClean="0"/>
              <a:t>10/19/23</a:t>
            </a:fld>
            <a:endParaRPr lang="en-US"/>
          </a:p>
        </p:txBody>
      </p:sp>
      <p:sp>
        <p:nvSpPr>
          <p:cNvPr id="5" name="Footer Placeholder 4">
            <a:extLst>
              <a:ext uri="{FF2B5EF4-FFF2-40B4-BE49-F238E27FC236}">
                <a16:creationId xmlns:a16="http://schemas.microsoft.com/office/drawing/2014/main" id="{36E618F2-3B8E-4449-91E7-F8AA4960938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63428F0-E5C2-42A1-AB2F-1A19FFAD19CF}"/>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54344792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7" name="Graphic 9" descr="Tag=AccentColor&#10;Flavor=Light&#10;Target=Fill">
            <a:extLst>
              <a:ext uri="{FF2B5EF4-FFF2-40B4-BE49-F238E27FC236}">
                <a16:creationId xmlns:a16="http://schemas.microsoft.com/office/drawing/2014/main" id="{DB2CE8D6-5B4E-4EBE-9ED5-A1DA7E2A5CDA}"/>
              </a:ext>
            </a:extLst>
          </p:cNvPr>
          <p:cNvSpPr/>
          <p:nvPr/>
        </p:nvSpPr>
        <p:spPr>
          <a:xfrm>
            <a:off x="7209816" y="0"/>
            <a:ext cx="4143984" cy="5747660"/>
          </a:xfrm>
          <a:custGeom>
            <a:avLst/>
            <a:gdLst>
              <a:gd name="connsiteX0" fmla="*/ 0 w 3843750"/>
              <a:gd name="connsiteY0" fmla="*/ 346 h 5956080"/>
              <a:gd name="connsiteX1" fmla="*/ 72373 w 3843750"/>
              <a:gd name="connsiteY1" fmla="*/ 2447534 h 5956080"/>
              <a:gd name="connsiteX2" fmla="*/ 145093 w 3843750"/>
              <a:gd name="connsiteY2" fmla="*/ 3878724 h 5956080"/>
              <a:gd name="connsiteX3" fmla="*/ 237897 w 3843750"/>
              <a:gd name="connsiteY3" fmla="*/ 4208041 h 5956080"/>
              <a:gd name="connsiteX4" fmla="*/ 281875 w 3843750"/>
              <a:gd name="connsiteY4" fmla="*/ 4677601 h 5956080"/>
              <a:gd name="connsiteX5" fmla="*/ 360135 w 3843750"/>
              <a:gd name="connsiteY5" fmla="*/ 5287407 h 5956080"/>
              <a:gd name="connsiteX6" fmla="*/ 414155 w 3843750"/>
              <a:gd name="connsiteY6" fmla="*/ 5817914 h 5956080"/>
              <a:gd name="connsiteX7" fmla="*/ 681487 w 3843750"/>
              <a:gd name="connsiteY7" fmla="*/ 5914873 h 5956080"/>
              <a:gd name="connsiteX8" fmla="*/ 892373 w 3843750"/>
              <a:gd name="connsiteY8" fmla="*/ 5605295 h 5956080"/>
              <a:gd name="connsiteX9" fmla="*/ 1027770 w 3843750"/>
              <a:gd name="connsiteY9" fmla="*/ 5804063 h 5956080"/>
              <a:gd name="connsiteX10" fmla="*/ 1200566 w 3843750"/>
              <a:gd name="connsiteY10" fmla="*/ 5527036 h 5956080"/>
              <a:gd name="connsiteX11" fmla="*/ 1348083 w 3843750"/>
              <a:gd name="connsiteY11" fmla="*/ 5363590 h 5956080"/>
              <a:gd name="connsiteX12" fmla="*/ 1425997 w 3843750"/>
              <a:gd name="connsiteY12" fmla="*/ 4800532 h 5956080"/>
              <a:gd name="connsiteX13" fmla="*/ 1517416 w 3843750"/>
              <a:gd name="connsiteY13" fmla="*/ 4640549 h 5956080"/>
              <a:gd name="connsiteX14" fmla="*/ 1569705 w 3843750"/>
              <a:gd name="connsiteY14" fmla="*/ 4803995 h 5956080"/>
              <a:gd name="connsiteX15" fmla="*/ 1530921 w 3843750"/>
              <a:gd name="connsiteY15" fmla="*/ 5433885 h 5956080"/>
              <a:gd name="connsiteX16" fmla="*/ 1614721 w 3843750"/>
              <a:gd name="connsiteY16" fmla="*/ 5319957 h 5956080"/>
              <a:gd name="connsiteX17" fmla="*/ 1800676 w 3843750"/>
              <a:gd name="connsiteY17" fmla="*/ 4608691 h 5956080"/>
              <a:gd name="connsiteX18" fmla="*/ 1918759 w 3843750"/>
              <a:gd name="connsiteY18" fmla="*/ 4486799 h 5956080"/>
              <a:gd name="connsiteX19" fmla="*/ 2009139 w 3843750"/>
              <a:gd name="connsiteY19" fmla="*/ 4715000 h 5956080"/>
              <a:gd name="connsiteX20" fmla="*/ 2135532 w 3843750"/>
              <a:gd name="connsiteY20" fmla="*/ 5321689 h 5956080"/>
              <a:gd name="connsiteX21" fmla="*/ 2209291 w 3843750"/>
              <a:gd name="connsiteY21" fmla="*/ 5028733 h 5956080"/>
              <a:gd name="connsiteX22" fmla="*/ 2501208 w 3843750"/>
              <a:gd name="connsiteY22" fmla="*/ 4457711 h 5956080"/>
              <a:gd name="connsiteX23" fmla="*/ 2695127 w 3843750"/>
              <a:gd name="connsiteY23" fmla="*/ 4973674 h 5956080"/>
              <a:gd name="connsiteX24" fmla="*/ 2825329 w 3843750"/>
              <a:gd name="connsiteY24" fmla="*/ 4563328 h 5956080"/>
              <a:gd name="connsiteX25" fmla="*/ 2904628 w 3843750"/>
              <a:gd name="connsiteY25" fmla="*/ 4466368 h 5956080"/>
              <a:gd name="connsiteX26" fmla="*/ 2922635 w 3843750"/>
              <a:gd name="connsiteY26" fmla="*/ 4519696 h 5956080"/>
              <a:gd name="connsiteX27" fmla="*/ 3089544 w 3843750"/>
              <a:gd name="connsiteY27" fmla="*/ 3606545 h 5956080"/>
              <a:gd name="connsiteX28" fmla="*/ 3150490 w 3843750"/>
              <a:gd name="connsiteY28" fmla="*/ 3989882 h 5956080"/>
              <a:gd name="connsiteX29" fmla="*/ 3755448 w 3843750"/>
              <a:gd name="connsiteY29" fmla="*/ 1538193 h 5956080"/>
              <a:gd name="connsiteX30" fmla="*/ 3850330 w 3843750"/>
              <a:gd name="connsiteY30" fmla="*/ 0 h 5956080"/>
              <a:gd name="connsiteX31" fmla="*/ 0 w 3843750"/>
              <a:gd name="connsiteY31" fmla="*/ 0 h 59560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3843750" h="5956080">
                <a:moveTo>
                  <a:pt x="0" y="346"/>
                </a:moveTo>
                <a:cubicBezTo>
                  <a:pt x="12120" y="1234155"/>
                  <a:pt x="72720" y="2447534"/>
                  <a:pt x="72373" y="2447534"/>
                </a:cubicBezTo>
                <a:cubicBezTo>
                  <a:pt x="72720" y="2449265"/>
                  <a:pt x="114274" y="3641520"/>
                  <a:pt x="145093" y="3878724"/>
                </a:cubicBezTo>
                <a:cubicBezTo>
                  <a:pt x="176258" y="4119392"/>
                  <a:pt x="210194" y="3969797"/>
                  <a:pt x="237897" y="4208041"/>
                </a:cubicBezTo>
                <a:cubicBezTo>
                  <a:pt x="250017" y="4367677"/>
                  <a:pt x="237204" y="4527661"/>
                  <a:pt x="281875" y="4677601"/>
                </a:cubicBezTo>
                <a:cubicBezTo>
                  <a:pt x="278758" y="4908226"/>
                  <a:pt x="338319" y="5059552"/>
                  <a:pt x="360135" y="5287407"/>
                </a:cubicBezTo>
                <a:cubicBezTo>
                  <a:pt x="370177" y="5468860"/>
                  <a:pt x="348015" y="5649274"/>
                  <a:pt x="414155" y="5817914"/>
                </a:cubicBezTo>
                <a:cubicBezTo>
                  <a:pt x="467137" y="5947770"/>
                  <a:pt x="534662" y="6049578"/>
                  <a:pt x="681487" y="5914873"/>
                </a:cubicBezTo>
                <a:cubicBezTo>
                  <a:pt x="680448" y="5747964"/>
                  <a:pt x="925963" y="5772897"/>
                  <a:pt x="892373" y="5605295"/>
                </a:cubicBezTo>
                <a:cubicBezTo>
                  <a:pt x="1003184" y="5641309"/>
                  <a:pt x="945009" y="5759046"/>
                  <a:pt x="1027770" y="5804063"/>
                </a:cubicBezTo>
                <a:cubicBezTo>
                  <a:pt x="1099105" y="5719915"/>
                  <a:pt x="1051664" y="5551968"/>
                  <a:pt x="1200566" y="5527036"/>
                </a:cubicBezTo>
                <a:cubicBezTo>
                  <a:pt x="1352931" y="5564088"/>
                  <a:pt x="1336655" y="5453970"/>
                  <a:pt x="1348083" y="5363590"/>
                </a:cubicBezTo>
                <a:cubicBezTo>
                  <a:pt x="1370938" y="5149586"/>
                  <a:pt x="1389291" y="5009687"/>
                  <a:pt x="1425997" y="4800532"/>
                </a:cubicBezTo>
                <a:cubicBezTo>
                  <a:pt x="1436385" y="4748243"/>
                  <a:pt x="1415608" y="4628775"/>
                  <a:pt x="1517416" y="4640549"/>
                </a:cubicBezTo>
                <a:cubicBezTo>
                  <a:pt x="1596022" y="4651976"/>
                  <a:pt x="1566242" y="4746512"/>
                  <a:pt x="1569705" y="4803995"/>
                </a:cubicBezTo>
                <a:cubicBezTo>
                  <a:pt x="1600177" y="5128809"/>
                  <a:pt x="1532998" y="5109763"/>
                  <a:pt x="1530921" y="5433885"/>
                </a:cubicBezTo>
                <a:cubicBezTo>
                  <a:pt x="1530574" y="5446697"/>
                  <a:pt x="1580786" y="5458125"/>
                  <a:pt x="1614721" y="5319957"/>
                </a:cubicBezTo>
                <a:cubicBezTo>
                  <a:pt x="1681208" y="5047432"/>
                  <a:pt x="1760507" y="4832736"/>
                  <a:pt x="1800676" y="4608691"/>
                </a:cubicBezTo>
                <a:cubicBezTo>
                  <a:pt x="1848463" y="4656824"/>
                  <a:pt x="1889671" y="4439704"/>
                  <a:pt x="1918759" y="4486799"/>
                </a:cubicBezTo>
                <a:cubicBezTo>
                  <a:pt x="1932264" y="4566098"/>
                  <a:pt x="1956503" y="4642626"/>
                  <a:pt x="2009139" y="4715000"/>
                </a:cubicBezTo>
                <a:cubicBezTo>
                  <a:pt x="2054502" y="4933851"/>
                  <a:pt x="2004983" y="5137812"/>
                  <a:pt x="2135532" y="5321689"/>
                </a:cubicBezTo>
                <a:cubicBezTo>
                  <a:pt x="2135532" y="5321689"/>
                  <a:pt x="2137610" y="5265245"/>
                  <a:pt x="2209291" y="5028733"/>
                </a:cubicBezTo>
                <a:cubicBezTo>
                  <a:pt x="2267120" y="4838277"/>
                  <a:pt x="2341225" y="4936622"/>
                  <a:pt x="2501208" y="4457711"/>
                </a:cubicBezTo>
                <a:cubicBezTo>
                  <a:pt x="2545186" y="4641934"/>
                  <a:pt x="2446495" y="4877753"/>
                  <a:pt x="2695127" y="4973674"/>
                </a:cubicBezTo>
                <a:cubicBezTo>
                  <a:pt x="2743260" y="4833775"/>
                  <a:pt x="2706208" y="4662365"/>
                  <a:pt x="2825329" y="4563328"/>
                </a:cubicBezTo>
                <a:cubicBezTo>
                  <a:pt x="2859958" y="4534586"/>
                  <a:pt x="2884890" y="4501689"/>
                  <a:pt x="2904628" y="4466368"/>
                </a:cubicBezTo>
                <a:cubicBezTo>
                  <a:pt x="2910515" y="4484375"/>
                  <a:pt x="2916749" y="4503074"/>
                  <a:pt x="2922635" y="4519696"/>
                </a:cubicBezTo>
                <a:cubicBezTo>
                  <a:pt x="2946529" y="4491647"/>
                  <a:pt x="3082618" y="3784882"/>
                  <a:pt x="3089544" y="3606545"/>
                </a:cubicBezTo>
                <a:cubicBezTo>
                  <a:pt x="3124172" y="3733285"/>
                  <a:pt x="3150490" y="3989882"/>
                  <a:pt x="3150490" y="3989882"/>
                </a:cubicBezTo>
                <a:cubicBezTo>
                  <a:pt x="3150490" y="3989882"/>
                  <a:pt x="3300085" y="3936900"/>
                  <a:pt x="3755448" y="1538193"/>
                </a:cubicBezTo>
                <a:cubicBezTo>
                  <a:pt x="3791461" y="1348775"/>
                  <a:pt x="3824704" y="697762"/>
                  <a:pt x="3850330" y="0"/>
                </a:cubicBezTo>
                <a:lnTo>
                  <a:pt x="0" y="0"/>
                </a:lnTo>
                <a:close/>
              </a:path>
            </a:pathLst>
          </a:custGeom>
          <a:solidFill>
            <a:schemeClr val="accent1">
              <a:alpha val="20000"/>
            </a:schemeClr>
          </a:solidFill>
          <a:ln w="32707"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64AD5705-B027-4C44-B38A-60296E29EB12}"/>
              </a:ext>
            </a:extLst>
          </p:cNvPr>
          <p:cNvSpPr>
            <a:spLocks noGrp="1"/>
          </p:cNvSpPr>
          <p:nvPr>
            <p:ph type="title"/>
          </p:nvPr>
        </p:nvSpPr>
        <p:spPr>
          <a:xfrm>
            <a:off x="831850" y="1078991"/>
            <a:ext cx="5266944" cy="3136392"/>
          </a:xfrm>
        </p:spPr>
        <p:txBody>
          <a:bodyPr anchor="b">
            <a:normAutofit/>
          </a:bodyPr>
          <a:lstStyle>
            <a:lvl1pPr>
              <a:defRPr sz="48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BE8BBAC4-9088-44CF-BA2D-B8DD24FB5274}"/>
              </a:ext>
            </a:extLst>
          </p:cNvPr>
          <p:cNvSpPr>
            <a:spLocks noGrp="1"/>
          </p:cNvSpPr>
          <p:nvPr>
            <p:ph type="body" idx="1"/>
          </p:nvPr>
        </p:nvSpPr>
        <p:spPr>
          <a:xfrm>
            <a:off x="831850" y="4279392"/>
            <a:ext cx="5266944" cy="1500187"/>
          </a:xfrm>
        </p:spPr>
        <p:txBody>
          <a:bodyPr/>
          <a:lstStyle>
            <a:lvl1pPr marL="0" indent="0">
              <a:buNone/>
              <a:defRPr sz="2400" cap="all" baseline="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793FB3F-D2A6-4919-B57B-C08861D46303}"/>
              </a:ext>
            </a:extLst>
          </p:cNvPr>
          <p:cNvSpPr>
            <a:spLocks noGrp="1"/>
          </p:cNvSpPr>
          <p:nvPr>
            <p:ph type="dt" sz="half" idx="10"/>
          </p:nvPr>
        </p:nvSpPr>
        <p:spPr/>
        <p:txBody>
          <a:bodyPr/>
          <a:lstStyle/>
          <a:p>
            <a:fld id="{3C04E684-10F4-4CC3-A0B9-F03AA7BE37CF}" type="datetimeFigureOut">
              <a:rPr lang="en-US" smtClean="0"/>
              <a:t>10/19/23</a:t>
            </a:fld>
            <a:endParaRPr lang="en-US"/>
          </a:p>
        </p:txBody>
      </p:sp>
      <p:sp>
        <p:nvSpPr>
          <p:cNvPr id="5" name="Footer Placeholder 4">
            <a:extLst>
              <a:ext uri="{FF2B5EF4-FFF2-40B4-BE49-F238E27FC236}">
                <a16:creationId xmlns:a16="http://schemas.microsoft.com/office/drawing/2014/main" id="{989049E0-6BE5-43FA-A4D4-ACAFC871A79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DF8C28D-1479-4F15-B906-0AEBBCCA8CFA}"/>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86326393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Freeform: Shape 7" descr="Tag=AccentColor&#10;Flavor=Light&#10;Target=Fill">
            <a:extLst>
              <a:ext uri="{FF2B5EF4-FFF2-40B4-BE49-F238E27FC236}">
                <a16:creationId xmlns:a16="http://schemas.microsoft.com/office/drawing/2014/main" id="{FD51F360-8860-4FB5-A0A5-773473DD8B39}"/>
              </a:ext>
            </a:extLst>
          </p:cNvPr>
          <p:cNvSpPr/>
          <p:nvPr/>
        </p:nvSpPr>
        <p:spPr>
          <a:xfrm flipH="1">
            <a:off x="1" y="315111"/>
            <a:ext cx="3021543" cy="1435442"/>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D2A77EC9-372A-4ECA-9088-780532AF057F}"/>
              </a:ext>
            </a:extLst>
          </p:cNvPr>
          <p:cNvSpPr>
            <a:spLocks noGrp="1"/>
          </p:cNvSpPr>
          <p:nvPr>
            <p:ph type="title"/>
          </p:nvPr>
        </p:nvSpPr>
        <p:spPr/>
        <p:txBody>
          <a:bodyPr>
            <a:normAutofit/>
          </a:bodyPr>
          <a:lstStyle>
            <a:lvl1pPr>
              <a:defRPr sz="4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7C882CE-1B27-414A-9B06-AA5D2DB683BA}"/>
              </a:ext>
            </a:extLst>
          </p:cNvPr>
          <p:cNvSpPr>
            <a:spLocks noGrp="1"/>
          </p:cNvSpPr>
          <p:nvPr>
            <p:ph sz="half" idx="1"/>
          </p:nvPr>
        </p:nvSpPr>
        <p:spPr>
          <a:xfrm>
            <a:off x="838200" y="2011680"/>
            <a:ext cx="4937760" cy="4160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A0397E60-5D92-4530-96D1-FC09AF3C2742}"/>
              </a:ext>
            </a:extLst>
          </p:cNvPr>
          <p:cNvSpPr>
            <a:spLocks noGrp="1"/>
          </p:cNvSpPr>
          <p:nvPr>
            <p:ph sz="half" idx="2"/>
          </p:nvPr>
        </p:nvSpPr>
        <p:spPr>
          <a:xfrm>
            <a:off x="6419088" y="2011680"/>
            <a:ext cx="4937760" cy="4160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034240FE-0C6A-47E9-9B0A-7B3C60877372}"/>
              </a:ext>
            </a:extLst>
          </p:cNvPr>
          <p:cNvSpPr>
            <a:spLocks noGrp="1"/>
          </p:cNvSpPr>
          <p:nvPr>
            <p:ph type="dt" sz="half" idx="10"/>
          </p:nvPr>
        </p:nvSpPr>
        <p:spPr/>
        <p:txBody>
          <a:bodyPr/>
          <a:lstStyle/>
          <a:p>
            <a:fld id="{3C04E684-10F4-4CC3-A0B9-F03AA7BE37CF}" type="datetimeFigureOut">
              <a:rPr lang="en-US" smtClean="0"/>
              <a:t>10/19/23</a:t>
            </a:fld>
            <a:endParaRPr lang="en-US"/>
          </a:p>
        </p:txBody>
      </p:sp>
      <p:sp>
        <p:nvSpPr>
          <p:cNvPr id="6" name="Footer Placeholder 5">
            <a:extLst>
              <a:ext uri="{FF2B5EF4-FFF2-40B4-BE49-F238E27FC236}">
                <a16:creationId xmlns:a16="http://schemas.microsoft.com/office/drawing/2014/main" id="{8671AE1B-BB18-4C7E-AA77-3A4D401A5F3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6FA7B1D-FEDD-4E29-A352-29E5F498B323}"/>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421635571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Freeform: Shape 9" descr="Tag=AccentColor&#10;Flavor=Light&#10;Target=Fill">
            <a:extLst>
              <a:ext uri="{FF2B5EF4-FFF2-40B4-BE49-F238E27FC236}">
                <a16:creationId xmlns:a16="http://schemas.microsoft.com/office/drawing/2014/main" id="{527D753D-3426-457C-9082-B92894509EC0}"/>
              </a:ext>
            </a:extLst>
          </p:cNvPr>
          <p:cNvSpPr/>
          <p:nvPr/>
        </p:nvSpPr>
        <p:spPr>
          <a:xfrm flipH="1">
            <a:off x="1" y="315111"/>
            <a:ext cx="3021543" cy="1435442"/>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164D2B94-0682-4185-BCE3-89AF214A4FA8}"/>
              </a:ext>
            </a:extLst>
          </p:cNvPr>
          <p:cNvSpPr>
            <a:spLocks noGrp="1"/>
          </p:cNvSpPr>
          <p:nvPr>
            <p:ph type="title"/>
          </p:nvPr>
        </p:nvSpPr>
        <p:spPr>
          <a:xfrm>
            <a:off x="839788" y="365125"/>
            <a:ext cx="10515600" cy="1325563"/>
          </a:xfrm>
        </p:spPr>
        <p:txBody>
          <a:bodyPr>
            <a:normAutofit/>
          </a:bodyPr>
          <a:lstStyle>
            <a:lvl1pPr>
              <a:defRPr sz="4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8D65C47E-B85E-4B3E-A669-DEEC7F5DF2FB}"/>
              </a:ext>
            </a:extLst>
          </p:cNvPr>
          <p:cNvSpPr>
            <a:spLocks noGrp="1"/>
          </p:cNvSpPr>
          <p:nvPr>
            <p:ph type="body" idx="1"/>
          </p:nvPr>
        </p:nvSpPr>
        <p:spPr>
          <a:xfrm>
            <a:off x="839788" y="2011680"/>
            <a:ext cx="4937760" cy="950976"/>
          </a:xfrm>
        </p:spPr>
        <p:txBody>
          <a:bodyPr anchor="b">
            <a:normAutofit/>
          </a:bodyPr>
          <a:lstStyle>
            <a:lvl1pPr marL="0" indent="0">
              <a:buNone/>
              <a:defRPr sz="28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324517F-FE8C-49AD-9A52-0F4301052699}"/>
              </a:ext>
            </a:extLst>
          </p:cNvPr>
          <p:cNvSpPr>
            <a:spLocks noGrp="1"/>
          </p:cNvSpPr>
          <p:nvPr>
            <p:ph sz="half" idx="2"/>
          </p:nvPr>
        </p:nvSpPr>
        <p:spPr>
          <a:xfrm>
            <a:off x="839788" y="3127248"/>
            <a:ext cx="4937760" cy="30632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C80C73EC-7117-4DC2-9075-14102F2E282B}"/>
              </a:ext>
            </a:extLst>
          </p:cNvPr>
          <p:cNvSpPr>
            <a:spLocks noGrp="1"/>
          </p:cNvSpPr>
          <p:nvPr>
            <p:ph type="body" sz="quarter" idx="3"/>
          </p:nvPr>
        </p:nvSpPr>
        <p:spPr>
          <a:xfrm>
            <a:off x="6419088" y="2011680"/>
            <a:ext cx="4937760" cy="950976"/>
          </a:xfrm>
        </p:spPr>
        <p:txBody>
          <a:bodyPr anchor="b">
            <a:normAutofit/>
          </a:bodyPr>
          <a:lstStyle>
            <a:lvl1pPr marL="0" indent="0">
              <a:buNone/>
              <a:defRPr sz="28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DD9A323-865B-4177-8F98-9BA304E022E0}"/>
              </a:ext>
            </a:extLst>
          </p:cNvPr>
          <p:cNvSpPr>
            <a:spLocks noGrp="1"/>
          </p:cNvSpPr>
          <p:nvPr>
            <p:ph sz="quarter" idx="4"/>
          </p:nvPr>
        </p:nvSpPr>
        <p:spPr>
          <a:xfrm>
            <a:off x="6419088" y="3127248"/>
            <a:ext cx="4937760" cy="30632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2AA4E5D6-7075-4584-BD43-D966F0B58E6D}"/>
              </a:ext>
            </a:extLst>
          </p:cNvPr>
          <p:cNvSpPr>
            <a:spLocks noGrp="1"/>
          </p:cNvSpPr>
          <p:nvPr>
            <p:ph type="dt" sz="half" idx="10"/>
          </p:nvPr>
        </p:nvSpPr>
        <p:spPr/>
        <p:txBody>
          <a:bodyPr/>
          <a:lstStyle/>
          <a:p>
            <a:fld id="{3C04E684-10F4-4CC3-A0B9-F03AA7BE37CF}" type="datetimeFigureOut">
              <a:rPr lang="en-US" smtClean="0"/>
              <a:t>10/19/23</a:t>
            </a:fld>
            <a:endParaRPr lang="en-US"/>
          </a:p>
        </p:txBody>
      </p:sp>
      <p:sp>
        <p:nvSpPr>
          <p:cNvPr id="8" name="Footer Placeholder 7">
            <a:extLst>
              <a:ext uri="{FF2B5EF4-FFF2-40B4-BE49-F238E27FC236}">
                <a16:creationId xmlns:a16="http://schemas.microsoft.com/office/drawing/2014/main" id="{8C38B83D-8A05-4F3C-A409-1602C9630750}"/>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BAD250E7-8A73-449C-A140-A2A2582D7F33}"/>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340854219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Graphic 1" descr="Tag=AccentColor&#10;Flavor=Light&#10;Target=Fill">
            <a:extLst>
              <a:ext uri="{FF2B5EF4-FFF2-40B4-BE49-F238E27FC236}">
                <a16:creationId xmlns:a16="http://schemas.microsoft.com/office/drawing/2014/main" id="{AAFBE1F6-FC6D-4C3D-9AC3-97028E6F18C7}"/>
              </a:ext>
            </a:extLst>
          </p:cNvPr>
          <p:cNvSpPr/>
          <p:nvPr/>
        </p:nvSpPr>
        <p:spPr>
          <a:xfrm rot="10800000" flipV="1">
            <a:off x="1969639" y="181596"/>
            <a:ext cx="8252722" cy="6022258"/>
          </a:xfrm>
          <a:custGeom>
            <a:avLst/>
            <a:gdLst>
              <a:gd name="connsiteX0" fmla="*/ 5458905 w 6886274"/>
              <a:gd name="connsiteY0" fmla="*/ 754119 h 5025119"/>
              <a:gd name="connsiteX1" fmla="*/ 3455557 w 6886274"/>
              <a:gd name="connsiteY1" fmla="*/ 1027709 h 5025119"/>
              <a:gd name="connsiteX2" fmla="*/ 3338677 w 6886274"/>
              <a:gd name="connsiteY2" fmla="*/ 1021381 h 5025119"/>
              <a:gd name="connsiteX3" fmla="*/ 2518280 w 6886274"/>
              <a:gd name="connsiteY3" fmla="*/ 980435 h 5025119"/>
              <a:gd name="connsiteX4" fmla="*/ 1673687 w 6886274"/>
              <a:gd name="connsiteY4" fmla="*/ 739229 h 5025119"/>
              <a:gd name="connsiteX5" fmla="*/ 1183459 w 6886274"/>
              <a:gd name="connsiteY5" fmla="*/ 397149 h 5025119"/>
              <a:gd name="connsiteX6" fmla="*/ 977987 w 6886274"/>
              <a:gd name="connsiteY6" fmla="*/ 241184 h 5025119"/>
              <a:gd name="connsiteX7" fmla="*/ 788150 w 6886274"/>
              <a:gd name="connsiteY7" fmla="*/ 66980 h 5025119"/>
              <a:gd name="connsiteX8" fmla="*/ 721148 w 6886274"/>
              <a:gd name="connsiteY8" fmla="*/ 31990 h 5025119"/>
              <a:gd name="connsiteX9" fmla="*/ 701792 w 6886274"/>
              <a:gd name="connsiteY9" fmla="*/ 32362 h 5025119"/>
              <a:gd name="connsiteX10" fmla="*/ 686530 w 6886274"/>
              <a:gd name="connsiteY10" fmla="*/ 43157 h 5025119"/>
              <a:gd name="connsiteX11" fmla="*/ 693603 w 6886274"/>
              <a:gd name="connsiteY11" fmla="*/ 58046 h 5025119"/>
              <a:gd name="connsiteX12" fmla="*/ 705886 w 6886274"/>
              <a:gd name="connsiteY12" fmla="*/ 65491 h 5025119"/>
              <a:gd name="connsiteX13" fmla="*/ 762838 w 6886274"/>
              <a:gd name="connsiteY13" fmla="*/ 112764 h 5025119"/>
              <a:gd name="connsiteX14" fmla="*/ 764327 w 6886274"/>
              <a:gd name="connsiteY14" fmla="*/ 140309 h 5025119"/>
              <a:gd name="connsiteX15" fmla="*/ 775121 w 6886274"/>
              <a:gd name="connsiteY15" fmla="*/ 159666 h 5025119"/>
              <a:gd name="connsiteX16" fmla="*/ 823139 w 6886274"/>
              <a:gd name="connsiteY16" fmla="*/ 176416 h 5025119"/>
              <a:gd name="connsiteX17" fmla="*/ 707748 w 6886274"/>
              <a:gd name="connsiteY17" fmla="*/ 109414 h 5025119"/>
              <a:gd name="connsiteX18" fmla="*/ 681319 w 6886274"/>
              <a:gd name="connsiteY18" fmla="*/ 69958 h 5025119"/>
              <a:gd name="connsiteX19" fmla="*/ 640746 w 6886274"/>
              <a:gd name="connsiteY19" fmla="*/ 67352 h 5025119"/>
              <a:gd name="connsiteX20" fmla="*/ 614318 w 6886274"/>
              <a:gd name="connsiteY20" fmla="*/ 61396 h 5025119"/>
              <a:gd name="connsiteX21" fmla="*/ 560716 w 6886274"/>
              <a:gd name="connsiteY21" fmla="*/ 3701 h 5025119"/>
              <a:gd name="connsiteX22" fmla="*/ 540616 w 6886274"/>
              <a:gd name="connsiteY22" fmla="*/ 3701 h 5025119"/>
              <a:gd name="connsiteX23" fmla="*/ 543594 w 6886274"/>
              <a:gd name="connsiteY23" fmla="*/ 21940 h 5025119"/>
              <a:gd name="connsiteX24" fmla="*/ 558855 w 6886274"/>
              <a:gd name="connsiteY24" fmla="*/ 51346 h 5025119"/>
              <a:gd name="connsiteX25" fmla="*/ 557366 w 6886274"/>
              <a:gd name="connsiteY25" fmla="*/ 72563 h 5025119"/>
              <a:gd name="connsiteX26" fmla="*/ 570022 w 6886274"/>
              <a:gd name="connsiteY26" fmla="*/ 120209 h 5025119"/>
              <a:gd name="connsiteX27" fmla="*/ 599801 w 6886274"/>
              <a:gd name="connsiteY27" fmla="*/ 192794 h 5025119"/>
              <a:gd name="connsiteX28" fmla="*/ 614318 w 6886274"/>
              <a:gd name="connsiteY28" fmla="*/ 212150 h 5025119"/>
              <a:gd name="connsiteX29" fmla="*/ 623996 w 6886274"/>
              <a:gd name="connsiteY29" fmla="*/ 220711 h 5025119"/>
              <a:gd name="connsiteX30" fmla="*/ 821278 w 6886274"/>
              <a:gd name="connsiteY30" fmla="*/ 503235 h 5025119"/>
              <a:gd name="connsiteX31" fmla="*/ 1033822 w 6886274"/>
              <a:gd name="connsiteY31" fmla="*/ 694562 h 5025119"/>
              <a:gd name="connsiteX32" fmla="*/ 1039406 w 6886274"/>
              <a:gd name="connsiteY32" fmla="*/ 702378 h 5025119"/>
              <a:gd name="connsiteX33" fmla="*/ 944114 w 6886274"/>
              <a:gd name="connsiteY33" fmla="*/ 662550 h 5025119"/>
              <a:gd name="connsiteX34" fmla="*/ 733432 w 6886274"/>
              <a:gd name="connsiteY34" fmla="*/ 500629 h 5025119"/>
              <a:gd name="connsiteX35" fmla="*/ 606501 w 6886274"/>
              <a:gd name="connsiteY35" fmla="*/ 399755 h 5025119"/>
              <a:gd name="connsiteX36" fmla="*/ 588634 w 6886274"/>
              <a:gd name="connsiteY36" fmla="*/ 381143 h 5025119"/>
              <a:gd name="connsiteX37" fmla="*/ 575978 w 6886274"/>
              <a:gd name="connsiteY37" fmla="*/ 375560 h 5025119"/>
              <a:gd name="connsiteX38" fmla="*/ 567044 w 6886274"/>
              <a:gd name="connsiteY38" fmla="*/ 388588 h 5025119"/>
              <a:gd name="connsiteX39" fmla="*/ 578956 w 6886274"/>
              <a:gd name="connsiteY39" fmla="*/ 437722 h 5025119"/>
              <a:gd name="connsiteX40" fmla="*/ 675736 w 6886274"/>
              <a:gd name="connsiteY40" fmla="*/ 535619 h 5025119"/>
              <a:gd name="connsiteX41" fmla="*/ 811600 w 6886274"/>
              <a:gd name="connsiteY41" fmla="*/ 652872 h 5025119"/>
              <a:gd name="connsiteX42" fmla="*/ 818300 w 6886274"/>
              <a:gd name="connsiteY42" fmla="*/ 666272 h 5025119"/>
              <a:gd name="connsiteX43" fmla="*/ 741621 w 6886274"/>
              <a:gd name="connsiteY43" fmla="*/ 608576 h 5025119"/>
              <a:gd name="connsiteX44" fmla="*/ 666430 w 6886274"/>
              <a:gd name="connsiteY44" fmla="*/ 553114 h 5025119"/>
              <a:gd name="connsiteX45" fmla="*/ 645585 w 6886274"/>
              <a:gd name="connsiteY45" fmla="*/ 547903 h 5025119"/>
              <a:gd name="connsiteX46" fmla="*/ 640002 w 6886274"/>
              <a:gd name="connsiteY46" fmla="*/ 570236 h 5025119"/>
              <a:gd name="connsiteX47" fmla="*/ 675736 w 6886274"/>
              <a:gd name="connsiteY47" fmla="*/ 628677 h 5025119"/>
              <a:gd name="connsiteX48" fmla="*/ 855896 w 6886274"/>
              <a:gd name="connsiteY48" fmla="*/ 786875 h 5025119"/>
              <a:gd name="connsiteX49" fmla="*/ 946348 w 6886274"/>
              <a:gd name="connsiteY49" fmla="*/ 877699 h 5025119"/>
              <a:gd name="connsiteX50" fmla="*/ 950442 w 6886274"/>
              <a:gd name="connsiteY50" fmla="*/ 899661 h 5025119"/>
              <a:gd name="connsiteX51" fmla="*/ 991760 w 6886274"/>
              <a:gd name="connsiteY51" fmla="*/ 937629 h 5025119"/>
              <a:gd name="connsiteX52" fmla="*/ 1018188 w 6886274"/>
              <a:gd name="connsiteY52" fmla="*/ 945445 h 5025119"/>
              <a:gd name="connsiteX53" fmla="*/ 1315601 w 6886274"/>
              <a:gd name="connsiteY53" fmla="*/ 1196329 h 5025119"/>
              <a:gd name="connsiteX54" fmla="*/ 1454443 w 6886274"/>
              <a:gd name="connsiteY54" fmla="*/ 1279709 h 5025119"/>
              <a:gd name="connsiteX55" fmla="*/ 1454443 w 6886274"/>
              <a:gd name="connsiteY55" fmla="*/ 1285665 h 5025119"/>
              <a:gd name="connsiteX56" fmla="*/ 1453327 w 6886274"/>
              <a:gd name="connsiteY56" fmla="*/ 1291993 h 5025119"/>
              <a:gd name="connsiteX57" fmla="*/ 1256416 w 6886274"/>
              <a:gd name="connsiteY57" fmla="*/ 1166923 h 5025119"/>
              <a:gd name="connsiteX58" fmla="*/ 745715 w 6886274"/>
              <a:gd name="connsiteY58" fmla="*/ 798786 h 5025119"/>
              <a:gd name="connsiteX59" fmla="*/ 592356 w 6886274"/>
              <a:gd name="connsiteY59" fmla="*/ 656966 h 5025119"/>
              <a:gd name="connsiteX60" fmla="*/ 485526 w 6886274"/>
              <a:gd name="connsiteY60" fmla="*/ 567259 h 5025119"/>
              <a:gd name="connsiteX61" fmla="*/ 430063 w 6886274"/>
              <a:gd name="connsiteY61" fmla="*/ 550136 h 5025119"/>
              <a:gd name="connsiteX62" fmla="*/ 408846 w 6886274"/>
              <a:gd name="connsiteY62" fmla="*/ 563164 h 5025119"/>
              <a:gd name="connsiteX63" fmla="*/ 421130 w 6886274"/>
              <a:gd name="connsiteY63" fmla="*/ 581403 h 5025119"/>
              <a:gd name="connsiteX64" fmla="*/ 426713 w 6886274"/>
              <a:gd name="connsiteY64" fmla="*/ 584009 h 5025119"/>
              <a:gd name="connsiteX65" fmla="*/ 487015 w 6886274"/>
              <a:gd name="connsiteY65" fmla="*/ 635005 h 5025119"/>
              <a:gd name="connsiteX66" fmla="*/ 487015 w 6886274"/>
              <a:gd name="connsiteY66" fmla="*/ 655105 h 5025119"/>
              <a:gd name="connsiteX67" fmla="*/ 497437 w 6886274"/>
              <a:gd name="connsiteY67" fmla="*/ 678183 h 5025119"/>
              <a:gd name="connsiteX68" fmla="*/ 539871 w 6886274"/>
              <a:gd name="connsiteY68" fmla="*/ 691584 h 5025119"/>
              <a:gd name="connsiteX69" fmla="*/ 485898 w 6886274"/>
              <a:gd name="connsiteY69" fmla="*/ 681906 h 5025119"/>
              <a:gd name="connsiteX70" fmla="*/ 410335 w 6886274"/>
              <a:gd name="connsiteY70" fmla="*/ 600387 h 5025119"/>
              <a:gd name="connsiteX71" fmla="*/ 397307 w 6886274"/>
              <a:gd name="connsiteY71" fmla="*/ 582892 h 5025119"/>
              <a:gd name="connsiteX72" fmla="*/ 363062 w 6886274"/>
              <a:gd name="connsiteY72" fmla="*/ 584009 h 5025119"/>
              <a:gd name="connsiteX73" fmla="*/ 334772 w 6886274"/>
              <a:gd name="connsiteY73" fmla="*/ 578426 h 5025119"/>
              <a:gd name="connsiteX74" fmla="*/ 281915 w 6886274"/>
              <a:gd name="connsiteY74" fmla="*/ 522219 h 5025119"/>
              <a:gd name="connsiteX75" fmla="*/ 263304 w 6886274"/>
              <a:gd name="connsiteY75" fmla="*/ 521846 h 5025119"/>
              <a:gd name="connsiteX76" fmla="*/ 263676 w 6886274"/>
              <a:gd name="connsiteY76" fmla="*/ 538225 h 5025119"/>
              <a:gd name="connsiteX77" fmla="*/ 275215 w 6886274"/>
              <a:gd name="connsiteY77" fmla="*/ 563164 h 5025119"/>
              <a:gd name="connsiteX78" fmla="*/ 271121 w 6886274"/>
              <a:gd name="connsiteY78" fmla="*/ 604854 h 5025119"/>
              <a:gd name="connsiteX79" fmla="*/ 274471 w 6886274"/>
              <a:gd name="connsiteY79" fmla="*/ 627560 h 5025119"/>
              <a:gd name="connsiteX80" fmla="*/ 319138 w 6886274"/>
              <a:gd name="connsiteY80" fmla="*/ 718012 h 5025119"/>
              <a:gd name="connsiteX81" fmla="*/ 326583 w 6886274"/>
              <a:gd name="connsiteY81" fmla="*/ 729551 h 5025119"/>
              <a:gd name="connsiteX82" fmla="*/ 349289 w 6886274"/>
              <a:gd name="connsiteY82" fmla="*/ 748163 h 5025119"/>
              <a:gd name="connsiteX83" fmla="*/ 528332 w 6886274"/>
              <a:gd name="connsiteY83" fmla="*/ 1007608 h 5025119"/>
              <a:gd name="connsiteX84" fmla="*/ 766932 w 6886274"/>
              <a:gd name="connsiteY84" fmla="*/ 1222758 h 5025119"/>
              <a:gd name="connsiteX85" fmla="*/ 681319 w 6886274"/>
              <a:gd name="connsiteY85" fmla="*/ 1190746 h 5025119"/>
              <a:gd name="connsiteX86" fmla="*/ 469520 w 6886274"/>
              <a:gd name="connsiteY86" fmla="*/ 1032920 h 5025119"/>
              <a:gd name="connsiteX87" fmla="*/ 325466 w 6886274"/>
              <a:gd name="connsiteY87" fmla="*/ 917900 h 5025119"/>
              <a:gd name="connsiteX88" fmla="*/ 312066 w 6886274"/>
              <a:gd name="connsiteY88" fmla="*/ 903383 h 5025119"/>
              <a:gd name="connsiteX89" fmla="*/ 296805 w 6886274"/>
              <a:gd name="connsiteY89" fmla="*/ 895566 h 5025119"/>
              <a:gd name="connsiteX90" fmla="*/ 288243 w 6886274"/>
              <a:gd name="connsiteY90" fmla="*/ 910828 h 5025119"/>
              <a:gd name="connsiteX91" fmla="*/ 309460 w 6886274"/>
              <a:gd name="connsiteY91" fmla="*/ 971129 h 5025119"/>
              <a:gd name="connsiteX92" fmla="*/ 407729 w 6886274"/>
              <a:gd name="connsiteY92" fmla="*/ 1062698 h 5025119"/>
              <a:gd name="connsiteX93" fmla="*/ 544338 w 6886274"/>
              <a:gd name="connsiteY93" fmla="*/ 1189257 h 5025119"/>
              <a:gd name="connsiteX94" fmla="*/ 454630 w 6886274"/>
              <a:gd name="connsiteY94" fmla="*/ 1120766 h 5025119"/>
              <a:gd name="connsiteX95" fmla="*/ 385396 w 6886274"/>
              <a:gd name="connsiteY95" fmla="*/ 1070515 h 5025119"/>
              <a:gd name="connsiteX96" fmla="*/ 366040 w 6886274"/>
              <a:gd name="connsiteY96" fmla="*/ 1067537 h 5025119"/>
              <a:gd name="connsiteX97" fmla="*/ 361573 w 6886274"/>
              <a:gd name="connsiteY97" fmla="*/ 1086149 h 5025119"/>
              <a:gd name="connsiteX98" fmla="*/ 402146 w 6886274"/>
              <a:gd name="connsiteY98" fmla="*/ 1152778 h 5025119"/>
              <a:gd name="connsiteX99" fmla="*/ 475475 w 6886274"/>
              <a:gd name="connsiteY99" fmla="*/ 1218663 h 5025119"/>
              <a:gd name="connsiteX100" fmla="*/ 393957 w 6886274"/>
              <a:gd name="connsiteY100" fmla="*/ 1201913 h 5025119"/>
              <a:gd name="connsiteX101" fmla="*/ 460586 w 6886274"/>
              <a:gd name="connsiteY101" fmla="*/ 1260353 h 5025119"/>
              <a:gd name="connsiteX102" fmla="*/ 561089 w 6886274"/>
              <a:gd name="connsiteY102" fmla="*/ 1291993 h 5025119"/>
              <a:gd name="connsiteX103" fmla="*/ 602034 w 6886274"/>
              <a:gd name="connsiteY103" fmla="*/ 1328843 h 5025119"/>
              <a:gd name="connsiteX104" fmla="*/ 641863 w 6886274"/>
              <a:gd name="connsiteY104" fmla="*/ 1368672 h 5025119"/>
              <a:gd name="connsiteX105" fmla="*/ 651541 w 6886274"/>
              <a:gd name="connsiteY105" fmla="*/ 1404406 h 5025119"/>
              <a:gd name="connsiteX106" fmla="*/ 688392 w 6886274"/>
              <a:gd name="connsiteY106" fmla="*/ 1457263 h 5025119"/>
              <a:gd name="connsiteX107" fmla="*/ 692486 w 6886274"/>
              <a:gd name="connsiteY107" fmla="*/ 1458008 h 5025119"/>
              <a:gd name="connsiteX108" fmla="*/ 719287 w 6886274"/>
              <a:gd name="connsiteY108" fmla="*/ 1485181 h 5025119"/>
              <a:gd name="connsiteX109" fmla="*/ 745343 w 6886274"/>
              <a:gd name="connsiteY109" fmla="*/ 1512353 h 5025119"/>
              <a:gd name="connsiteX110" fmla="*/ 750926 w 6886274"/>
              <a:gd name="connsiteY110" fmla="*/ 1516448 h 5025119"/>
              <a:gd name="connsiteX111" fmla="*/ 890141 w 6886274"/>
              <a:gd name="connsiteY111" fmla="*/ 1685813 h 5025119"/>
              <a:gd name="connsiteX112" fmla="*/ 899074 w 6886274"/>
              <a:gd name="connsiteY112" fmla="*/ 1693630 h 5025119"/>
              <a:gd name="connsiteX113" fmla="*/ 605012 w 6886274"/>
              <a:gd name="connsiteY113" fmla="*/ 1669435 h 5025119"/>
              <a:gd name="connsiteX114" fmla="*/ 229431 w 6886274"/>
              <a:gd name="connsiteY114" fmla="*/ 1545110 h 5025119"/>
              <a:gd name="connsiteX115" fmla="*/ 251765 w 6886274"/>
              <a:gd name="connsiteY115" fmla="*/ 1614717 h 5025119"/>
              <a:gd name="connsiteX116" fmla="*/ 237992 w 6886274"/>
              <a:gd name="connsiteY116" fmla="*/ 1675391 h 5025119"/>
              <a:gd name="connsiteX117" fmla="*/ 232781 w 6886274"/>
              <a:gd name="connsiteY117" fmla="*/ 1807160 h 5025119"/>
              <a:gd name="connsiteX118" fmla="*/ 236131 w 6886274"/>
              <a:gd name="connsiteY118" fmla="*/ 1828750 h 5025119"/>
              <a:gd name="connsiteX119" fmla="*/ 152007 w 6886274"/>
              <a:gd name="connsiteY119" fmla="*/ 1842150 h 5025119"/>
              <a:gd name="connsiteX120" fmla="*/ 653030 w 6886274"/>
              <a:gd name="connsiteY120" fmla="*/ 2213265 h 5025119"/>
              <a:gd name="connsiteX121" fmla="*/ 318394 w 6886274"/>
              <a:gd name="connsiteY121" fmla="*/ 2143285 h 5025119"/>
              <a:gd name="connsiteX122" fmla="*/ 272982 w 6886274"/>
              <a:gd name="connsiteY122" fmla="*/ 2258305 h 5025119"/>
              <a:gd name="connsiteX123" fmla="*/ 430435 w 6886274"/>
              <a:gd name="connsiteY123" fmla="*/ 2360668 h 5025119"/>
              <a:gd name="connsiteX124" fmla="*/ 488876 w 6886274"/>
              <a:gd name="connsiteY124" fmla="*/ 2563162 h 5025119"/>
              <a:gd name="connsiteX125" fmla="*/ 460586 w 6886274"/>
              <a:gd name="connsiteY125" fmla="*/ 2748533 h 5025119"/>
              <a:gd name="connsiteX126" fmla="*/ 393212 w 6886274"/>
              <a:gd name="connsiteY126" fmla="*/ 2807345 h 5025119"/>
              <a:gd name="connsiteX127" fmla="*/ 295688 w 6886274"/>
              <a:gd name="connsiteY127" fmla="*/ 2913059 h 5025119"/>
              <a:gd name="connsiteX128" fmla="*/ 235386 w 6886274"/>
              <a:gd name="connsiteY128" fmla="*/ 2978572 h 5025119"/>
              <a:gd name="connsiteX129" fmla="*/ 25448 w 6886274"/>
              <a:gd name="connsiteY129" fmla="*/ 2952888 h 5025119"/>
              <a:gd name="connsiteX130" fmla="*/ 305738 w 6886274"/>
              <a:gd name="connsiteY130" fmla="*/ 3119275 h 5025119"/>
              <a:gd name="connsiteX131" fmla="*/ 79049 w 6886274"/>
              <a:gd name="connsiteY131" fmla="*/ 3098430 h 5025119"/>
              <a:gd name="connsiteX132" fmla="*/ 4975 w 6886274"/>
              <a:gd name="connsiteY132" fmla="*/ 3109969 h 5025119"/>
              <a:gd name="connsiteX133" fmla="*/ 47037 w 6886274"/>
              <a:gd name="connsiteY133" fmla="*/ 3163943 h 5025119"/>
              <a:gd name="connsiteX134" fmla="*/ 213425 w 6886274"/>
              <a:gd name="connsiteY134" fmla="*/ 3255139 h 5025119"/>
              <a:gd name="connsiteX135" fmla="*/ 556622 w 6886274"/>
              <a:gd name="connsiteY135" fmla="*/ 3502301 h 5025119"/>
              <a:gd name="connsiteX136" fmla="*/ 224592 w 6886274"/>
              <a:gd name="connsiteY136" fmla="*/ 3388771 h 5025119"/>
              <a:gd name="connsiteX137" fmla="*/ 574861 w 6886274"/>
              <a:gd name="connsiteY137" fmla="*/ 3643004 h 5025119"/>
              <a:gd name="connsiteX138" fmla="*/ 652657 w 6886274"/>
              <a:gd name="connsiteY138" fmla="*/ 3727501 h 5025119"/>
              <a:gd name="connsiteX139" fmla="*/ 810111 w 6886274"/>
              <a:gd name="connsiteY139" fmla="*/ 3937067 h 5025119"/>
              <a:gd name="connsiteX140" fmla="*/ 802294 w 6886274"/>
              <a:gd name="connsiteY140" fmla="*/ 3960890 h 5025119"/>
              <a:gd name="connsiteX141" fmla="*/ 620646 w 6886274"/>
              <a:gd name="connsiteY141" fmla="*/ 3927017 h 5025119"/>
              <a:gd name="connsiteX142" fmla="*/ 856268 w 6886274"/>
              <a:gd name="connsiteY142" fmla="*/ 4103082 h 5025119"/>
              <a:gd name="connsiteX143" fmla="*/ 1099707 w 6886274"/>
              <a:gd name="connsiteY143" fmla="*/ 4238574 h 5025119"/>
              <a:gd name="connsiteX144" fmla="*/ 926992 w 6886274"/>
              <a:gd name="connsiteY144" fmla="*/ 4218102 h 5025119"/>
              <a:gd name="connsiteX145" fmla="*/ 689508 w 6886274"/>
              <a:gd name="connsiteY145" fmla="*/ 4140677 h 5025119"/>
              <a:gd name="connsiteX146" fmla="*/ 606873 w 6886274"/>
              <a:gd name="connsiteY146" fmla="*/ 4169711 h 5025119"/>
              <a:gd name="connsiteX147" fmla="*/ 831701 w 6886274"/>
              <a:gd name="connsiteY147" fmla="*/ 4297759 h 5025119"/>
              <a:gd name="connsiteX148" fmla="*/ 960493 w 6886274"/>
              <a:gd name="connsiteY148" fmla="*/ 4356944 h 5025119"/>
              <a:gd name="connsiteX149" fmla="*/ 1012233 w 6886274"/>
              <a:gd name="connsiteY149" fmla="*/ 4402356 h 5025119"/>
              <a:gd name="connsiteX150" fmla="*/ 1159636 w 6886274"/>
              <a:gd name="connsiteY150" fmla="*/ 4564276 h 5025119"/>
              <a:gd name="connsiteX151" fmla="*/ 1592169 w 6886274"/>
              <a:gd name="connsiteY151" fmla="*/ 4741458 h 5025119"/>
              <a:gd name="connsiteX152" fmla="*/ 3110499 w 6886274"/>
              <a:gd name="connsiteY152" fmla="*/ 5032171 h 5025119"/>
              <a:gd name="connsiteX153" fmla="*/ 6033630 w 6886274"/>
              <a:gd name="connsiteY153" fmla="*/ 4091915 h 5025119"/>
              <a:gd name="connsiteX154" fmla="*/ 6180661 w 6886274"/>
              <a:gd name="connsiteY154" fmla="*/ 3957912 h 5025119"/>
              <a:gd name="connsiteX155" fmla="*/ 6305359 w 6886274"/>
              <a:gd name="connsiteY155" fmla="*/ 3837309 h 5025119"/>
              <a:gd name="connsiteX156" fmla="*/ 6240218 w 6886274"/>
              <a:gd name="connsiteY156" fmla="*/ 3796364 h 5025119"/>
              <a:gd name="connsiteX157" fmla="*/ 6328437 w 6886274"/>
              <a:gd name="connsiteY157" fmla="*/ 3681344 h 5025119"/>
              <a:gd name="connsiteX158" fmla="*/ 6608355 w 6886274"/>
              <a:gd name="connsiteY158" fmla="*/ 3326236 h 5025119"/>
              <a:gd name="connsiteX159" fmla="*/ 6731191 w 6886274"/>
              <a:gd name="connsiteY159" fmla="*/ 3248067 h 5025119"/>
              <a:gd name="connsiteX160" fmla="*/ 6880456 w 6886274"/>
              <a:gd name="connsiteY160" fmla="*/ 3051529 h 5025119"/>
              <a:gd name="connsiteX161" fmla="*/ 6901673 w 6886274"/>
              <a:gd name="connsiteY161" fmla="*/ 2763795 h 5025119"/>
              <a:gd name="connsiteX162" fmla="*/ 6871150 w 6886274"/>
              <a:gd name="connsiteY162" fmla="*/ 2948421 h 5025119"/>
              <a:gd name="connsiteX163" fmla="*/ 6848444 w 6886274"/>
              <a:gd name="connsiteY163" fmla="*/ 2890353 h 5025119"/>
              <a:gd name="connsiteX164" fmla="*/ 6878223 w 6886274"/>
              <a:gd name="connsiteY164" fmla="*/ 2873230 h 5025119"/>
              <a:gd name="connsiteX165" fmla="*/ 6762459 w 6886274"/>
              <a:gd name="connsiteY165" fmla="*/ 2568745 h 5025119"/>
              <a:gd name="connsiteX166" fmla="*/ 6673123 w 6886274"/>
              <a:gd name="connsiteY166" fmla="*/ 2451493 h 5025119"/>
              <a:gd name="connsiteX167" fmla="*/ 6662700 w 6886274"/>
              <a:gd name="connsiteY167" fmla="*/ 2346896 h 5025119"/>
              <a:gd name="connsiteX168" fmla="*/ 6487752 w 6886274"/>
              <a:gd name="connsiteY168" fmla="*/ 2285105 h 5025119"/>
              <a:gd name="connsiteX169" fmla="*/ 6652278 w 6886274"/>
              <a:gd name="connsiteY169" fmla="*/ 2063628 h 5025119"/>
              <a:gd name="connsiteX170" fmla="*/ 6668656 w 6886274"/>
              <a:gd name="connsiteY170" fmla="*/ 2017843 h 5025119"/>
              <a:gd name="connsiteX171" fmla="*/ 6570015 w 6886274"/>
              <a:gd name="connsiteY171" fmla="*/ 1854062 h 5025119"/>
              <a:gd name="connsiteX172" fmla="*/ 6554009 w 6886274"/>
              <a:gd name="connsiteY172" fmla="*/ 1827633 h 5025119"/>
              <a:gd name="connsiteX173" fmla="*/ 6517531 w 6886274"/>
              <a:gd name="connsiteY173" fmla="*/ 1775149 h 5025119"/>
              <a:gd name="connsiteX174" fmla="*/ 6412934 w 6886274"/>
              <a:gd name="connsiteY174" fmla="*/ 1762493 h 5025119"/>
              <a:gd name="connsiteX175" fmla="*/ 6467279 w 6886274"/>
              <a:gd name="connsiteY175" fmla="*/ 1725642 h 5025119"/>
              <a:gd name="connsiteX176" fmla="*/ 6572621 w 6886274"/>
              <a:gd name="connsiteY176" fmla="*/ 1600200 h 5025119"/>
              <a:gd name="connsiteX177" fmla="*/ 6502641 w 6886274"/>
              <a:gd name="connsiteY177" fmla="*/ 1480341 h 5025119"/>
              <a:gd name="connsiteX178" fmla="*/ 6481796 w 6886274"/>
              <a:gd name="connsiteY178" fmla="*/ 1461358 h 5025119"/>
              <a:gd name="connsiteX179" fmla="*/ 6509713 w 6886274"/>
              <a:gd name="connsiteY179" fmla="*/ 1436418 h 5025119"/>
              <a:gd name="connsiteX180" fmla="*/ 6567037 w 6886274"/>
              <a:gd name="connsiteY180" fmla="*/ 1348199 h 5025119"/>
              <a:gd name="connsiteX181" fmla="*/ 6596816 w 6886274"/>
              <a:gd name="connsiteY181" fmla="*/ 1286781 h 5025119"/>
              <a:gd name="connsiteX182" fmla="*/ 6632178 w 6886274"/>
              <a:gd name="connsiteY182" fmla="*/ 1261842 h 5025119"/>
              <a:gd name="connsiteX183" fmla="*/ 6639994 w 6886274"/>
              <a:gd name="connsiteY183" fmla="*/ 1240625 h 5025119"/>
              <a:gd name="connsiteX184" fmla="*/ 6622127 w 6886274"/>
              <a:gd name="connsiteY184" fmla="*/ 1136400 h 5025119"/>
              <a:gd name="connsiteX185" fmla="*/ 6612077 w 6886274"/>
              <a:gd name="connsiteY185" fmla="*/ 1109599 h 5025119"/>
              <a:gd name="connsiteX186" fmla="*/ 6531675 w 6886274"/>
              <a:gd name="connsiteY186" fmla="*/ 1009469 h 5025119"/>
              <a:gd name="connsiteX187" fmla="*/ 6456113 w 6886274"/>
              <a:gd name="connsiteY187" fmla="*/ 845315 h 5025119"/>
              <a:gd name="connsiteX188" fmla="*/ 6440851 w 6886274"/>
              <a:gd name="connsiteY188" fmla="*/ 739229 h 5025119"/>
              <a:gd name="connsiteX189" fmla="*/ 6434523 w 6886274"/>
              <a:gd name="connsiteY189" fmla="*/ 715034 h 5025119"/>
              <a:gd name="connsiteX190" fmla="*/ 6432290 w 6886274"/>
              <a:gd name="connsiteY190" fmla="*/ 617510 h 5025119"/>
              <a:gd name="connsiteX191" fmla="*/ 6416284 w 6886274"/>
              <a:gd name="connsiteY191" fmla="*/ 595176 h 5025119"/>
              <a:gd name="connsiteX192" fmla="*/ 6267763 w 6886274"/>
              <a:gd name="connsiteY192" fmla="*/ 591826 h 5025119"/>
              <a:gd name="connsiteX193" fmla="*/ 6236496 w 6886274"/>
              <a:gd name="connsiteY193" fmla="*/ 521102 h 5025119"/>
              <a:gd name="connsiteX194" fmla="*/ 6257341 w 6886274"/>
              <a:gd name="connsiteY194" fmla="*/ 487229 h 5025119"/>
              <a:gd name="connsiteX195" fmla="*/ 6248780 w 6886274"/>
              <a:gd name="connsiteY195" fmla="*/ 465267 h 5025119"/>
              <a:gd name="connsiteX196" fmla="*/ 6226818 w 6886274"/>
              <a:gd name="connsiteY196" fmla="*/ 473456 h 5025119"/>
              <a:gd name="connsiteX197" fmla="*/ 6115149 w 6886274"/>
              <a:gd name="connsiteY197" fmla="*/ 551625 h 5025119"/>
              <a:gd name="connsiteX198" fmla="*/ 5951739 w 6886274"/>
              <a:gd name="connsiteY198" fmla="*/ 659944 h 5025119"/>
              <a:gd name="connsiteX199" fmla="*/ 5917122 w 6886274"/>
              <a:gd name="connsiteY199" fmla="*/ 644310 h 5025119"/>
              <a:gd name="connsiteX200" fmla="*/ 5890694 w 6886274"/>
              <a:gd name="connsiteY200" fmla="*/ 630538 h 5025119"/>
              <a:gd name="connsiteX201" fmla="*/ 5837464 w 6886274"/>
              <a:gd name="connsiteY201" fmla="*/ 646916 h 5025119"/>
              <a:gd name="connsiteX202" fmla="*/ 5809175 w 6886274"/>
              <a:gd name="connsiteY202" fmla="*/ 683395 h 5025119"/>
              <a:gd name="connsiteX203" fmla="*/ 5815503 w 6886274"/>
              <a:gd name="connsiteY203" fmla="*/ 698656 h 5025119"/>
              <a:gd name="connsiteX204" fmla="*/ 5746268 w 6886274"/>
              <a:gd name="connsiteY204" fmla="*/ 667389 h 5025119"/>
              <a:gd name="connsiteX205" fmla="*/ 5458905 w 6886274"/>
              <a:gd name="connsiteY205" fmla="*/ 754119 h 5025119"/>
              <a:gd name="connsiteX206" fmla="*/ 885302 w 6886274"/>
              <a:gd name="connsiteY206" fmla="*/ 1333310 h 5025119"/>
              <a:gd name="connsiteX207" fmla="*/ 862596 w 6886274"/>
              <a:gd name="connsiteY207" fmla="*/ 1314326 h 5025119"/>
              <a:gd name="connsiteX208" fmla="*/ 866318 w 6886274"/>
              <a:gd name="connsiteY208" fmla="*/ 1309860 h 5025119"/>
              <a:gd name="connsiteX209" fmla="*/ 912103 w 6886274"/>
              <a:gd name="connsiteY209" fmla="*/ 1341127 h 5025119"/>
              <a:gd name="connsiteX210" fmla="*/ 885302 w 6886274"/>
              <a:gd name="connsiteY210" fmla="*/ 1333310 h 5025119"/>
              <a:gd name="connsiteX211" fmla="*/ 1140280 w 6886274"/>
              <a:gd name="connsiteY211" fmla="*/ 787619 h 5025119"/>
              <a:gd name="connsiteX212" fmla="*/ 1414987 w 6886274"/>
              <a:gd name="connsiteY212" fmla="*/ 975596 h 5025119"/>
              <a:gd name="connsiteX213" fmla="*/ 1410892 w 6886274"/>
              <a:gd name="connsiteY213" fmla="*/ 980063 h 5025119"/>
              <a:gd name="connsiteX214" fmla="*/ 1140280 w 6886274"/>
              <a:gd name="connsiteY214" fmla="*/ 787619 h 5025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192825A4-268B-4301-8432-F9E9B2661AEC}"/>
              </a:ext>
            </a:extLst>
          </p:cNvPr>
          <p:cNvSpPr>
            <a:spLocks noGrp="1"/>
          </p:cNvSpPr>
          <p:nvPr>
            <p:ph type="title"/>
          </p:nvPr>
        </p:nvSpPr>
        <p:spPr>
          <a:xfrm>
            <a:off x="2843784" y="1572768"/>
            <a:ext cx="6501384" cy="4096512"/>
          </a:xfrm>
        </p:spPr>
        <p:txBody>
          <a:bodyPr>
            <a:normAutofit/>
          </a:bodyPr>
          <a:lstStyle>
            <a:lvl1pPr algn="ctr">
              <a:defRPr sz="4000"/>
            </a:lvl1p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DA33410F-8A90-47F6-BD39-4AC0E4358351}"/>
              </a:ext>
            </a:extLst>
          </p:cNvPr>
          <p:cNvSpPr>
            <a:spLocks noGrp="1"/>
          </p:cNvSpPr>
          <p:nvPr>
            <p:ph type="dt" sz="half" idx="10"/>
          </p:nvPr>
        </p:nvSpPr>
        <p:spPr/>
        <p:txBody>
          <a:bodyPr/>
          <a:lstStyle/>
          <a:p>
            <a:fld id="{3C04E684-10F4-4CC3-A0B9-F03AA7BE37CF}" type="datetimeFigureOut">
              <a:rPr lang="en-US" smtClean="0"/>
              <a:t>10/19/23</a:t>
            </a:fld>
            <a:endParaRPr lang="en-US"/>
          </a:p>
        </p:txBody>
      </p:sp>
      <p:sp>
        <p:nvSpPr>
          <p:cNvPr id="4" name="Footer Placeholder 3">
            <a:extLst>
              <a:ext uri="{FF2B5EF4-FFF2-40B4-BE49-F238E27FC236}">
                <a16:creationId xmlns:a16="http://schemas.microsoft.com/office/drawing/2014/main" id="{D1D819A9-F8DE-4E5C-AFC3-E0105ACD8295}"/>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A4E25320-A12F-4F3E-8EC9-11292FF36BEA}"/>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330962420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1">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1C9756B-145D-4BA8-AA43-904C1E7CB86D}"/>
              </a:ext>
            </a:extLst>
          </p:cNvPr>
          <p:cNvSpPr>
            <a:spLocks noGrp="1"/>
          </p:cNvSpPr>
          <p:nvPr>
            <p:ph type="dt" sz="half" idx="10"/>
          </p:nvPr>
        </p:nvSpPr>
        <p:spPr/>
        <p:txBody>
          <a:bodyPr/>
          <a:lstStyle/>
          <a:p>
            <a:fld id="{3C04E684-10F4-4CC3-A0B9-F03AA7BE37CF}" type="datetimeFigureOut">
              <a:rPr lang="en-US" smtClean="0"/>
              <a:t>10/19/23</a:t>
            </a:fld>
            <a:endParaRPr lang="en-US"/>
          </a:p>
        </p:txBody>
      </p:sp>
      <p:sp>
        <p:nvSpPr>
          <p:cNvPr id="3" name="Footer Placeholder 2">
            <a:extLst>
              <a:ext uri="{FF2B5EF4-FFF2-40B4-BE49-F238E27FC236}">
                <a16:creationId xmlns:a16="http://schemas.microsoft.com/office/drawing/2014/main" id="{B21DB60F-139E-4C44-89AF-3F8F5EC241FB}"/>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88226C9-C193-4B47-9717-4BC86C9092C7}"/>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105373300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2">
    <p:spTree>
      <p:nvGrpSpPr>
        <p:cNvPr id="1" name=""/>
        <p:cNvGrpSpPr/>
        <p:nvPr/>
      </p:nvGrpSpPr>
      <p:grpSpPr>
        <a:xfrm>
          <a:off x="0" y="0"/>
          <a:ext cx="0" cy="0"/>
          <a:chOff x="0" y="0"/>
          <a:chExt cx="0" cy="0"/>
        </a:xfrm>
      </p:grpSpPr>
      <p:sp>
        <p:nvSpPr>
          <p:cNvPr id="6" name="Freeform: Shape 5" descr="Mask ID=&#10;Mask position=bottom, center&#10;Mask family= brushstroke, landscape, wide">
            <a:extLst>
              <a:ext uri="{FF2B5EF4-FFF2-40B4-BE49-F238E27FC236}">
                <a16:creationId xmlns:a16="http://schemas.microsoft.com/office/drawing/2014/main" id="{736BF44D-E8DD-45FA-931D-CBCC67D57944}"/>
              </a:ext>
            </a:extLst>
          </p:cNvPr>
          <p:cNvSpPr/>
          <p:nvPr/>
        </p:nvSpPr>
        <p:spPr>
          <a:xfrm>
            <a:off x="1768100" y="-1"/>
            <a:ext cx="10423900" cy="5920155"/>
          </a:xfrm>
          <a:custGeom>
            <a:avLst/>
            <a:gdLst>
              <a:gd name="connsiteX0" fmla="*/ 10423900 w 10423900"/>
              <a:gd name="connsiteY0" fmla="*/ 0 h 5491534"/>
              <a:gd name="connsiteX1" fmla="*/ 3493157 w 10423900"/>
              <a:gd name="connsiteY1" fmla="*/ 0 h 5491534"/>
              <a:gd name="connsiteX2" fmla="*/ 3493018 w 10423900"/>
              <a:gd name="connsiteY2" fmla="*/ 31 h 5491534"/>
              <a:gd name="connsiteX3" fmla="*/ 3245493 w 10423900"/>
              <a:gd name="connsiteY3" fmla="*/ 104839 h 5491534"/>
              <a:gd name="connsiteX4" fmla="*/ 4434802 w 10423900"/>
              <a:gd name="connsiteY4" fmla="*/ 284558 h 5491534"/>
              <a:gd name="connsiteX5" fmla="*/ 4011937 w 10423900"/>
              <a:gd name="connsiteY5" fmla="*/ 395559 h 5491534"/>
              <a:gd name="connsiteX6" fmla="*/ 3573213 w 10423900"/>
              <a:gd name="connsiteY6" fmla="*/ 474847 h 5491534"/>
              <a:gd name="connsiteX7" fmla="*/ 3097489 w 10423900"/>
              <a:gd name="connsiteY7" fmla="*/ 532990 h 5491534"/>
              <a:gd name="connsiteX8" fmla="*/ 2664052 w 10423900"/>
              <a:gd name="connsiteY8" fmla="*/ 649279 h 5491534"/>
              <a:gd name="connsiteX9" fmla="*/ 3795218 w 10423900"/>
              <a:gd name="connsiteY9" fmla="*/ 696852 h 5491534"/>
              <a:gd name="connsiteX10" fmla="*/ 3208492 w 10423900"/>
              <a:gd name="connsiteY10" fmla="*/ 802568 h 5491534"/>
              <a:gd name="connsiteX11" fmla="*/ 2727483 w 10423900"/>
              <a:gd name="connsiteY11" fmla="*/ 939999 h 5491534"/>
              <a:gd name="connsiteX12" fmla="*/ 2389190 w 10423900"/>
              <a:gd name="connsiteY12" fmla="*/ 1003429 h 5491534"/>
              <a:gd name="connsiteX13" fmla="*/ 2029754 w 10423900"/>
              <a:gd name="connsiteY13" fmla="*/ 1019287 h 5491534"/>
              <a:gd name="connsiteX14" fmla="*/ 1945181 w 10423900"/>
              <a:gd name="connsiteY14" fmla="*/ 1119716 h 5491534"/>
              <a:gd name="connsiteX15" fmla="*/ 2056184 w 10423900"/>
              <a:gd name="connsiteY15" fmla="*/ 1225434 h 5491534"/>
              <a:gd name="connsiteX16" fmla="*/ 2225329 w 10423900"/>
              <a:gd name="connsiteY16" fmla="*/ 1236004 h 5491534"/>
              <a:gd name="connsiteX17" fmla="*/ 3234920 w 10423900"/>
              <a:gd name="connsiteY17" fmla="*/ 1262435 h 5491534"/>
              <a:gd name="connsiteX18" fmla="*/ 0 w 10423900"/>
              <a:gd name="connsiteY18" fmla="*/ 1495009 h 5491534"/>
              <a:gd name="connsiteX19" fmla="*/ 438724 w 10423900"/>
              <a:gd name="connsiteY19" fmla="*/ 1637728 h 5491534"/>
              <a:gd name="connsiteX20" fmla="*/ 586726 w 10423900"/>
              <a:gd name="connsiteY20" fmla="*/ 2028877 h 5491534"/>
              <a:gd name="connsiteX21" fmla="*/ 1125878 w 10423900"/>
              <a:gd name="connsiteY21" fmla="*/ 2250882 h 5491534"/>
              <a:gd name="connsiteX22" fmla="*/ 1474744 w 10423900"/>
              <a:gd name="connsiteY22" fmla="*/ 2330169 h 5491534"/>
              <a:gd name="connsiteX23" fmla="*/ 2272901 w 10423900"/>
              <a:gd name="connsiteY23" fmla="*/ 2446458 h 5491534"/>
              <a:gd name="connsiteX24" fmla="*/ 2389190 w 10423900"/>
              <a:gd name="connsiteY24" fmla="*/ 2636747 h 5491534"/>
              <a:gd name="connsiteX25" fmla="*/ 2489621 w 10423900"/>
              <a:gd name="connsiteY25" fmla="*/ 2848179 h 5491534"/>
              <a:gd name="connsiteX26" fmla="*/ 2701053 w 10423900"/>
              <a:gd name="connsiteY26" fmla="*/ 2985611 h 5491534"/>
              <a:gd name="connsiteX27" fmla="*/ 1057165 w 10423900"/>
              <a:gd name="connsiteY27" fmla="*/ 2964468 h 5491534"/>
              <a:gd name="connsiteX28" fmla="*/ 2912485 w 10423900"/>
              <a:gd name="connsiteY28" fmla="*/ 3408477 h 5491534"/>
              <a:gd name="connsiteX29" fmla="*/ 2748626 w 10423900"/>
              <a:gd name="connsiteY29" fmla="*/ 3582909 h 5491534"/>
              <a:gd name="connsiteX30" fmla="*/ 3763503 w 10423900"/>
              <a:gd name="connsiteY30" fmla="*/ 3820771 h 5491534"/>
              <a:gd name="connsiteX31" fmla="*/ 3219063 w 10423900"/>
              <a:gd name="connsiteY31" fmla="*/ 3847199 h 5491534"/>
              <a:gd name="connsiteX32" fmla="*/ 6385269 w 10423900"/>
              <a:gd name="connsiteY32" fmla="*/ 4840933 h 5491534"/>
              <a:gd name="connsiteX33" fmla="*/ 10285854 w 10423900"/>
              <a:gd name="connsiteY33" fmla="*/ 5471118 h 5491534"/>
              <a:gd name="connsiteX34" fmla="*/ 10423900 w 10423900"/>
              <a:gd name="connsiteY34" fmla="*/ 5491534 h 5491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10423900" h="5491534">
                <a:moveTo>
                  <a:pt x="10423900" y="0"/>
                </a:moveTo>
                <a:lnTo>
                  <a:pt x="3493157" y="0"/>
                </a:lnTo>
                <a:lnTo>
                  <a:pt x="3493018" y="31"/>
                </a:lnTo>
                <a:cubicBezTo>
                  <a:pt x="3414969" y="12668"/>
                  <a:pt x="3328744" y="21588"/>
                  <a:pt x="3245493" y="104839"/>
                </a:cubicBezTo>
                <a:cubicBezTo>
                  <a:pt x="3668357" y="162984"/>
                  <a:pt x="4075366" y="51981"/>
                  <a:pt x="4434802" y="284558"/>
                </a:cubicBezTo>
                <a:cubicBezTo>
                  <a:pt x="4302656" y="400846"/>
                  <a:pt x="4154654" y="374416"/>
                  <a:pt x="4011937" y="395559"/>
                </a:cubicBezTo>
                <a:cubicBezTo>
                  <a:pt x="3863934" y="416704"/>
                  <a:pt x="3721217" y="453704"/>
                  <a:pt x="3573213" y="474847"/>
                </a:cubicBezTo>
                <a:cubicBezTo>
                  <a:pt x="3414639" y="501275"/>
                  <a:pt x="3256063" y="506562"/>
                  <a:pt x="3097489" y="532990"/>
                </a:cubicBezTo>
                <a:cubicBezTo>
                  <a:pt x="2965345" y="554135"/>
                  <a:pt x="2822627" y="517133"/>
                  <a:pt x="2664052" y="649279"/>
                </a:cubicBezTo>
                <a:cubicBezTo>
                  <a:pt x="3055203" y="744424"/>
                  <a:pt x="3409352" y="601706"/>
                  <a:pt x="3795218" y="696852"/>
                </a:cubicBezTo>
                <a:cubicBezTo>
                  <a:pt x="3567928" y="781425"/>
                  <a:pt x="3382924" y="754995"/>
                  <a:pt x="3208492" y="802568"/>
                </a:cubicBezTo>
                <a:cubicBezTo>
                  <a:pt x="3049916" y="850140"/>
                  <a:pt x="2859627" y="797282"/>
                  <a:pt x="2727483" y="939999"/>
                </a:cubicBezTo>
                <a:cubicBezTo>
                  <a:pt x="2627052" y="1051000"/>
                  <a:pt x="2521336" y="1066858"/>
                  <a:pt x="2389190" y="1003429"/>
                </a:cubicBezTo>
                <a:cubicBezTo>
                  <a:pt x="2272901" y="945284"/>
                  <a:pt x="2146043" y="961142"/>
                  <a:pt x="2029754" y="1019287"/>
                </a:cubicBezTo>
                <a:cubicBezTo>
                  <a:pt x="1987468" y="1040430"/>
                  <a:pt x="1945181" y="1066858"/>
                  <a:pt x="1945181" y="1119716"/>
                </a:cubicBezTo>
                <a:cubicBezTo>
                  <a:pt x="1945181" y="1193719"/>
                  <a:pt x="1998039" y="1214862"/>
                  <a:pt x="2056184" y="1225434"/>
                </a:cubicBezTo>
                <a:cubicBezTo>
                  <a:pt x="2109042" y="1236004"/>
                  <a:pt x="2172471" y="1246577"/>
                  <a:pt x="2225329" y="1236004"/>
                </a:cubicBezTo>
                <a:cubicBezTo>
                  <a:pt x="2563622" y="1177861"/>
                  <a:pt x="2896629" y="1273005"/>
                  <a:pt x="3234920" y="1262435"/>
                </a:cubicBezTo>
                <a:cubicBezTo>
                  <a:pt x="2172471" y="1489724"/>
                  <a:pt x="1099450" y="1415723"/>
                  <a:pt x="0" y="1495009"/>
                </a:cubicBezTo>
                <a:cubicBezTo>
                  <a:pt x="142717" y="1653583"/>
                  <a:pt x="327721" y="1521439"/>
                  <a:pt x="438724" y="1637728"/>
                </a:cubicBezTo>
                <a:cubicBezTo>
                  <a:pt x="333006" y="1880875"/>
                  <a:pt x="375293" y="2013020"/>
                  <a:pt x="586726" y="2028877"/>
                </a:cubicBezTo>
                <a:cubicBezTo>
                  <a:pt x="792873" y="2044734"/>
                  <a:pt x="1014877" y="1960161"/>
                  <a:pt x="1125878" y="2250882"/>
                </a:cubicBezTo>
                <a:cubicBezTo>
                  <a:pt x="1157593" y="2340740"/>
                  <a:pt x="1353170" y="2314312"/>
                  <a:pt x="1474744" y="2330169"/>
                </a:cubicBezTo>
                <a:cubicBezTo>
                  <a:pt x="1739034" y="2367170"/>
                  <a:pt x="2019183" y="2330169"/>
                  <a:pt x="2272901" y="2446458"/>
                </a:cubicBezTo>
                <a:cubicBezTo>
                  <a:pt x="2373332" y="2488744"/>
                  <a:pt x="2442048" y="2520459"/>
                  <a:pt x="2389190" y="2636747"/>
                </a:cubicBezTo>
                <a:cubicBezTo>
                  <a:pt x="2336332" y="2758321"/>
                  <a:pt x="2405048" y="2800607"/>
                  <a:pt x="2489621" y="2848179"/>
                </a:cubicBezTo>
                <a:cubicBezTo>
                  <a:pt x="2553051" y="2885180"/>
                  <a:pt x="2648195" y="2874609"/>
                  <a:pt x="2701053" y="2985611"/>
                </a:cubicBezTo>
                <a:cubicBezTo>
                  <a:pt x="2146043" y="2969753"/>
                  <a:pt x="1606888" y="2879895"/>
                  <a:pt x="1057165" y="2964468"/>
                </a:cubicBezTo>
                <a:cubicBezTo>
                  <a:pt x="1659748" y="3175900"/>
                  <a:pt x="2320474" y="3165328"/>
                  <a:pt x="2912485" y="3408477"/>
                </a:cubicBezTo>
                <a:cubicBezTo>
                  <a:pt x="2891342" y="3493050"/>
                  <a:pt x="2753911" y="3456048"/>
                  <a:pt x="2748626" y="3582909"/>
                </a:cubicBezTo>
                <a:cubicBezTo>
                  <a:pt x="3060489" y="3715055"/>
                  <a:pt x="3435782" y="3625195"/>
                  <a:pt x="3763503" y="3820771"/>
                </a:cubicBezTo>
                <a:cubicBezTo>
                  <a:pt x="3573213" y="3910629"/>
                  <a:pt x="3398782" y="3762626"/>
                  <a:pt x="3219063" y="3847199"/>
                </a:cubicBezTo>
                <a:cubicBezTo>
                  <a:pt x="3277208" y="3974060"/>
                  <a:pt x="5909545" y="4756360"/>
                  <a:pt x="6385269" y="4840933"/>
                </a:cubicBezTo>
                <a:cubicBezTo>
                  <a:pt x="7171204" y="4982659"/>
                  <a:pt x="9157515" y="5302348"/>
                  <a:pt x="10285854" y="5471118"/>
                </a:cubicBezTo>
                <a:lnTo>
                  <a:pt x="10423900" y="5491534"/>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p:nvSpPr>
          <p:cNvPr id="2" name="Date Placeholder 1">
            <a:extLst>
              <a:ext uri="{FF2B5EF4-FFF2-40B4-BE49-F238E27FC236}">
                <a16:creationId xmlns:a16="http://schemas.microsoft.com/office/drawing/2014/main" id="{71C9756B-145D-4BA8-AA43-904C1E7CB86D}"/>
              </a:ext>
            </a:extLst>
          </p:cNvPr>
          <p:cNvSpPr>
            <a:spLocks noGrp="1"/>
          </p:cNvSpPr>
          <p:nvPr>
            <p:ph type="dt" sz="half" idx="10"/>
          </p:nvPr>
        </p:nvSpPr>
        <p:spPr/>
        <p:txBody>
          <a:bodyPr/>
          <a:lstStyle/>
          <a:p>
            <a:fld id="{3C04E684-10F4-4CC3-A0B9-F03AA7BE37CF}" type="datetimeFigureOut">
              <a:rPr lang="en-US" smtClean="0"/>
              <a:t>10/19/23</a:t>
            </a:fld>
            <a:endParaRPr lang="en-US"/>
          </a:p>
        </p:txBody>
      </p:sp>
      <p:sp>
        <p:nvSpPr>
          <p:cNvPr id="3" name="Footer Placeholder 2">
            <a:extLst>
              <a:ext uri="{FF2B5EF4-FFF2-40B4-BE49-F238E27FC236}">
                <a16:creationId xmlns:a16="http://schemas.microsoft.com/office/drawing/2014/main" id="{B21DB60F-139E-4C44-89AF-3F8F5EC241FB}"/>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88226C9-C193-4B47-9717-4BC86C9092C7}"/>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196321835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Freeform: Shape 7" descr="Tag=AccentColor&#10;Flavor=Light&#10;Target=Fill">
            <a:extLst>
              <a:ext uri="{FF2B5EF4-FFF2-40B4-BE49-F238E27FC236}">
                <a16:creationId xmlns:a16="http://schemas.microsoft.com/office/drawing/2014/main" id="{76C5A8FA-6B61-4934-AF55-C595090CA5DC}"/>
              </a:ext>
            </a:extLst>
          </p:cNvPr>
          <p:cNvSpPr/>
          <p:nvPr/>
        </p:nvSpPr>
        <p:spPr>
          <a:xfrm>
            <a:off x="4726728" y="0"/>
            <a:ext cx="7472381" cy="6858000"/>
          </a:xfrm>
          <a:custGeom>
            <a:avLst/>
            <a:gdLst>
              <a:gd name="connsiteX0" fmla="*/ 1232666 w 7472381"/>
              <a:gd name="connsiteY0" fmla="*/ 0 h 6886575"/>
              <a:gd name="connsiteX1" fmla="*/ 7472381 w 7472381"/>
              <a:gd name="connsiteY1" fmla="*/ 0 h 6886575"/>
              <a:gd name="connsiteX2" fmla="*/ 7472381 w 7472381"/>
              <a:gd name="connsiteY2" fmla="*/ 814388 h 6886575"/>
              <a:gd name="connsiteX3" fmla="*/ 7472381 w 7472381"/>
              <a:gd name="connsiteY3" fmla="*/ 6411516 h 6886575"/>
              <a:gd name="connsiteX4" fmla="*/ 7472381 w 7472381"/>
              <a:gd name="connsiteY4" fmla="*/ 6886575 h 6886575"/>
              <a:gd name="connsiteX5" fmla="*/ 6992676 w 7472381"/>
              <a:gd name="connsiteY5" fmla="*/ 6886575 h 6886575"/>
              <a:gd name="connsiteX6" fmla="*/ 1946893 w 7472381"/>
              <a:gd name="connsiteY6" fmla="*/ 6886575 h 6886575"/>
              <a:gd name="connsiteX7" fmla="*/ 1506276 w 7472381"/>
              <a:gd name="connsiteY7" fmla="*/ 6686550 h 6886575"/>
              <a:gd name="connsiteX8" fmla="*/ 1314394 w 7472381"/>
              <a:gd name="connsiteY8" fmla="*/ 6457949 h 6886575"/>
              <a:gd name="connsiteX9" fmla="*/ 1246880 w 7472381"/>
              <a:gd name="connsiteY9" fmla="*/ 6393656 h 6886575"/>
              <a:gd name="connsiteX10" fmla="*/ 1079872 w 7472381"/>
              <a:gd name="connsiteY10" fmla="*/ 6307931 h 6886575"/>
              <a:gd name="connsiteX11" fmla="*/ 788495 w 7472381"/>
              <a:gd name="connsiteY11" fmla="*/ 6125765 h 6886575"/>
              <a:gd name="connsiteX12" fmla="*/ 895097 w 7472381"/>
              <a:gd name="connsiteY12" fmla="*/ 6082903 h 6886575"/>
              <a:gd name="connsiteX13" fmla="*/ 1204239 w 7472381"/>
              <a:gd name="connsiteY13" fmla="*/ 6193631 h 6886575"/>
              <a:gd name="connsiteX14" fmla="*/ 1428102 w 7472381"/>
              <a:gd name="connsiteY14" fmla="*/ 6222206 h 6886575"/>
              <a:gd name="connsiteX15" fmla="*/ 1111852 w 7472381"/>
              <a:gd name="connsiteY15" fmla="*/ 6029325 h 6886575"/>
              <a:gd name="connsiteX16" fmla="*/ 806262 w 7472381"/>
              <a:gd name="connsiteY16" fmla="*/ 5779294 h 6886575"/>
              <a:gd name="connsiteX17" fmla="*/ 1040785 w 7472381"/>
              <a:gd name="connsiteY17" fmla="*/ 5825728 h 6886575"/>
              <a:gd name="connsiteX18" fmla="*/ 1051445 w 7472381"/>
              <a:gd name="connsiteY18" fmla="*/ 5793581 h 6886575"/>
              <a:gd name="connsiteX19" fmla="*/ 845349 w 7472381"/>
              <a:gd name="connsiteY19" fmla="*/ 5497115 h 6886575"/>
              <a:gd name="connsiteX20" fmla="*/ 745855 w 7472381"/>
              <a:gd name="connsiteY20" fmla="*/ 5375672 h 6886575"/>
              <a:gd name="connsiteX21" fmla="*/ 291024 w 7472381"/>
              <a:gd name="connsiteY21" fmla="*/ 5014913 h 6886575"/>
              <a:gd name="connsiteX22" fmla="*/ 724535 w 7472381"/>
              <a:gd name="connsiteY22" fmla="*/ 5175647 h 6886575"/>
              <a:gd name="connsiteX23" fmla="*/ 276811 w 7472381"/>
              <a:gd name="connsiteY23" fmla="*/ 4825603 h 6886575"/>
              <a:gd name="connsiteX24" fmla="*/ 60055 w 7472381"/>
              <a:gd name="connsiteY24" fmla="*/ 4697016 h 6886575"/>
              <a:gd name="connsiteX25" fmla="*/ 6755 w 7472381"/>
              <a:gd name="connsiteY25" fmla="*/ 4622006 h 6886575"/>
              <a:gd name="connsiteX26" fmla="*/ 102696 w 7472381"/>
              <a:gd name="connsiteY26" fmla="*/ 4604146 h 6886575"/>
              <a:gd name="connsiteX27" fmla="*/ 397625 w 7472381"/>
              <a:gd name="connsiteY27" fmla="*/ 4632722 h 6886575"/>
              <a:gd name="connsiteX28" fmla="*/ 31628 w 7472381"/>
              <a:gd name="connsiteY28" fmla="*/ 4396978 h 6886575"/>
              <a:gd name="connsiteX29" fmla="*/ 305237 w 7472381"/>
              <a:gd name="connsiteY29" fmla="*/ 4432697 h 6886575"/>
              <a:gd name="connsiteX30" fmla="*/ 383412 w 7472381"/>
              <a:gd name="connsiteY30" fmla="*/ 4339828 h 6886575"/>
              <a:gd name="connsiteX31" fmla="*/ 511333 w 7472381"/>
              <a:gd name="connsiteY31" fmla="*/ 4189810 h 6886575"/>
              <a:gd name="connsiteX32" fmla="*/ 600167 w 7472381"/>
              <a:gd name="connsiteY32" fmla="*/ 4107656 h 6886575"/>
              <a:gd name="connsiteX33" fmla="*/ 635701 w 7472381"/>
              <a:gd name="connsiteY33" fmla="*/ 3843337 h 6886575"/>
              <a:gd name="connsiteX34" fmla="*/ 561080 w 7472381"/>
              <a:gd name="connsiteY34" fmla="*/ 3554015 h 6886575"/>
              <a:gd name="connsiteX35" fmla="*/ 354985 w 7472381"/>
              <a:gd name="connsiteY35" fmla="*/ 3407569 h 6886575"/>
              <a:gd name="connsiteX36" fmla="*/ 415392 w 7472381"/>
              <a:gd name="connsiteY36" fmla="*/ 3243263 h 6886575"/>
              <a:gd name="connsiteX37" fmla="*/ 852456 w 7472381"/>
              <a:gd name="connsiteY37" fmla="*/ 3343275 h 6886575"/>
              <a:gd name="connsiteX38" fmla="*/ 202190 w 7472381"/>
              <a:gd name="connsiteY38" fmla="*/ 2953940 h 6886575"/>
              <a:gd name="connsiteX39" fmla="*/ 312344 w 7472381"/>
              <a:gd name="connsiteY39" fmla="*/ 2936081 h 6886575"/>
              <a:gd name="connsiteX40" fmla="*/ 706768 w 7472381"/>
              <a:gd name="connsiteY40" fmla="*/ 2714625 h 6886575"/>
              <a:gd name="connsiteX41" fmla="*/ 728088 w 7472381"/>
              <a:gd name="connsiteY41" fmla="*/ 2703909 h 6886575"/>
              <a:gd name="connsiteX42" fmla="*/ 795602 w 7472381"/>
              <a:gd name="connsiteY42" fmla="*/ 2564606 h 6886575"/>
              <a:gd name="connsiteX43" fmla="*/ 1008804 w 7472381"/>
              <a:gd name="connsiteY43" fmla="*/ 2543175 h 6886575"/>
              <a:gd name="connsiteX44" fmla="*/ 1186473 w 7472381"/>
              <a:gd name="connsiteY44" fmla="*/ 2575322 h 6886575"/>
              <a:gd name="connsiteX45" fmla="*/ 1378355 w 7472381"/>
              <a:gd name="connsiteY45" fmla="*/ 2536031 h 6886575"/>
              <a:gd name="connsiteX46" fmla="*/ 1548916 w 7472381"/>
              <a:gd name="connsiteY46" fmla="*/ 2553891 h 6886575"/>
              <a:gd name="connsiteX47" fmla="*/ 1694604 w 7472381"/>
              <a:gd name="connsiteY47" fmla="*/ 2528888 h 6886575"/>
              <a:gd name="connsiteX48" fmla="*/ 1552469 w 7472381"/>
              <a:gd name="connsiteY48" fmla="*/ 2411015 h 6886575"/>
              <a:gd name="connsiteX49" fmla="*/ 1353481 w 7472381"/>
              <a:gd name="connsiteY49" fmla="*/ 2411015 h 6886575"/>
              <a:gd name="connsiteX50" fmla="*/ 1211346 w 7472381"/>
              <a:gd name="connsiteY50" fmla="*/ 2336007 h 6886575"/>
              <a:gd name="connsiteX51" fmla="*/ 1076318 w 7472381"/>
              <a:gd name="connsiteY51" fmla="*/ 2200275 h 6886575"/>
              <a:gd name="connsiteX52" fmla="*/ 600167 w 7472381"/>
              <a:gd name="connsiteY52" fmla="*/ 1982390 h 6886575"/>
              <a:gd name="connsiteX53" fmla="*/ 514886 w 7472381"/>
              <a:gd name="connsiteY53" fmla="*/ 1900238 h 6886575"/>
              <a:gd name="connsiteX54" fmla="*/ 1872273 w 7472381"/>
              <a:gd name="connsiteY54" fmla="*/ 2218135 h 6886575"/>
              <a:gd name="connsiteX55" fmla="*/ 1452975 w 7472381"/>
              <a:gd name="connsiteY55" fmla="*/ 2085975 h 6886575"/>
              <a:gd name="connsiteX56" fmla="*/ 1737245 w 7472381"/>
              <a:gd name="connsiteY56" fmla="*/ 2110978 h 6886575"/>
              <a:gd name="connsiteX57" fmla="*/ 1893593 w 7472381"/>
              <a:gd name="connsiteY57" fmla="*/ 2021681 h 6886575"/>
              <a:gd name="connsiteX58" fmla="*/ 1893593 w 7472381"/>
              <a:gd name="connsiteY58" fmla="*/ 1993106 h 6886575"/>
              <a:gd name="connsiteX59" fmla="*/ 1776332 w 7472381"/>
              <a:gd name="connsiteY59" fmla="*/ 1910953 h 6886575"/>
              <a:gd name="connsiteX60" fmla="*/ 1708818 w 7472381"/>
              <a:gd name="connsiteY60" fmla="*/ 1857375 h 6886575"/>
              <a:gd name="connsiteX61" fmla="*/ 1524043 w 7472381"/>
              <a:gd name="connsiteY61" fmla="*/ 1664493 h 6886575"/>
              <a:gd name="connsiteX62" fmla="*/ 1655517 w 7472381"/>
              <a:gd name="connsiteY62" fmla="*/ 1643062 h 6886575"/>
              <a:gd name="connsiteX63" fmla="*/ 1705264 w 7472381"/>
              <a:gd name="connsiteY63" fmla="*/ 1603772 h 6886575"/>
              <a:gd name="connsiteX64" fmla="*/ 1669731 w 7472381"/>
              <a:gd name="connsiteY64" fmla="*/ 1546622 h 6886575"/>
              <a:gd name="connsiteX65" fmla="*/ 1261093 w 7472381"/>
              <a:gd name="connsiteY65" fmla="*/ 1371600 h 6886575"/>
              <a:gd name="connsiteX66" fmla="*/ 1229113 w 7472381"/>
              <a:gd name="connsiteY66" fmla="*/ 1235869 h 6886575"/>
              <a:gd name="connsiteX67" fmla="*/ 1307287 w 7472381"/>
              <a:gd name="connsiteY67" fmla="*/ 1214437 h 6886575"/>
              <a:gd name="connsiteX68" fmla="*/ 1396121 w 7472381"/>
              <a:gd name="connsiteY68" fmla="*/ 1225153 h 6886575"/>
              <a:gd name="connsiteX69" fmla="*/ 1325054 w 7472381"/>
              <a:gd name="connsiteY69" fmla="*/ 1117997 h 6886575"/>
              <a:gd name="connsiteX70" fmla="*/ 1037231 w 7472381"/>
              <a:gd name="connsiteY70" fmla="*/ 1010841 h 6886575"/>
              <a:gd name="connsiteX71" fmla="*/ 983931 w 7472381"/>
              <a:gd name="connsiteY71" fmla="*/ 953690 h 6886575"/>
              <a:gd name="connsiteX72" fmla="*/ 1054998 w 7472381"/>
              <a:gd name="connsiteY72" fmla="*/ 925115 h 6886575"/>
              <a:gd name="connsiteX73" fmla="*/ 1108299 w 7472381"/>
              <a:gd name="connsiteY73" fmla="*/ 914400 h 6886575"/>
              <a:gd name="connsiteX74" fmla="*/ 6755 w 7472381"/>
              <a:gd name="connsiteY74" fmla="*/ 467915 h 6886575"/>
              <a:gd name="connsiteX75" fmla="*/ 255490 w 7472381"/>
              <a:gd name="connsiteY75" fmla="*/ 464344 h 6886575"/>
              <a:gd name="connsiteX76" fmla="*/ 500673 w 7472381"/>
              <a:gd name="connsiteY76" fmla="*/ 535781 h 6886575"/>
              <a:gd name="connsiteX77" fmla="*/ 760069 w 7472381"/>
              <a:gd name="connsiteY77" fmla="*/ 525066 h 6886575"/>
              <a:gd name="connsiteX78" fmla="*/ 1005251 w 7472381"/>
              <a:gd name="connsiteY78" fmla="*/ 560785 h 6886575"/>
              <a:gd name="connsiteX79" fmla="*/ 1218453 w 7472381"/>
              <a:gd name="connsiteY79" fmla="*/ 560785 h 6886575"/>
              <a:gd name="connsiteX80" fmla="*/ 1019464 w 7472381"/>
              <a:gd name="connsiteY80" fmla="*/ 507206 h 6886575"/>
              <a:gd name="connsiteX81" fmla="*/ 944844 w 7472381"/>
              <a:gd name="connsiteY81" fmla="*/ 417909 h 6886575"/>
              <a:gd name="connsiteX82" fmla="*/ 969717 w 7472381"/>
              <a:gd name="connsiteY82" fmla="*/ 335757 h 6886575"/>
              <a:gd name="connsiteX83" fmla="*/ 1051445 w 7472381"/>
              <a:gd name="connsiteY83" fmla="*/ 360759 h 6886575"/>
              <a:gd name="connsiteX84" fmla="*/ 1147386 w 7472381"/>
              <a:gd name="connsiteY84" fmla="*/ 453629 h 6886575"/>
              <a:gd name="connsiteX85" fmla="*/ 1168706 w 7472381"/>
              <a:gd name="connsiteY85" fmla="*/ 396478 h 6886575"/>
              <a:gd name="connsiteX86" fmla="*/ 1225560 w 7472381"/>
              <a:gd name="connsiteY86" fmla="*/ 353615 h 6886575"/>
              <a:gd name="connsiteX87" fmla="*/ 1552469 w 7472381"/>
              <a:gd name="connsiteY87" fmla="*/ 375047 h 6886575"/>
              <a:gd name="connsiteX88" fmla="*/ 1335714 w 7472381"/>
              <a:gd name="connsiteY88" fmla="*/ 192881 h 6886575"/>
              <a:gd name="connsiteX89" fmla="*/ 1197133 w 7472381"/>
              <a:gd name="connsiteY89" fmla="*/ 164306 h 6886575"/>
              <a:gd name="connsiteX90" fmla="*/ 1165153 w 7472381"/>
              <a:gd name="connsiteY90" fmla="*/ 89297 h 6886575"/>
              <a:gd name="connsiteX91" fmla="*/ 1229113 w 7472381"/>
              <a:gd name="connsiteY91" fmla="*/ 71437 h 6886575"/>
              <a:gd name="connsiteX92" fmla="*/ 1548916 w 7472381"/>
              <a:gd name="connsiteY92" fmla="*/ 135731 h 6886575"/>
              <a:gd name="connsiteX93" fmla="*/ 1602217 w 7472381"/>
              <a:gd name="connsiteY93" fmla="*/ 110728 h 6886575"/>
              <a:gd name="connsiteX94" fmla="*/ 1232666 w 7472381"/>
              <a:gd name="connsiteY94" fmla="*/ 0 h 6886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Lst>
            <a:rect l="l" t="t" r="r" b="b"/>
            <a:pathLst>
              <a:path w="7472381" h="6886575">
                <a:moveTo>
                  <a:pt x="1232666" y="0"/>
                </a:moveTo>
                <a:lnTo>
                  <a:pt x="7472381" y="0"/>
                </a:lnTo>
                <a:lnTo>
                  <a:pt x="7472381" y="814388"/>
                </a:lnTo>
                <a:lnTo>
                  <a:pt x="7472381" y="6411516"/>
                </a:lnTo>
                <a:lnTo>
                  <a:pt x="7472381" y="6886575"/>
                </a:lnTo>
                <a:lnTo>
                  <a:pt x="6992676" y="6886575"/>
                </a:lnTo>
                <a:lnTo>
                  <a:pt x="1946893" y="6886575"/>
                </a:lnTo>
                <a:cubicBezTo>
                  <a:pt x="1801205" y="6815137"/>
                  <a:pt x="1662624" y="6729412"/>
                  <a:pt x="1506276" y="6686550"/>
                </a:cubicBezTo>
                <a:cubicBezTo>
                  <a:pt x="1399675" y="6657975"/>
                  <a:pt x="1296627" y="6607969"/>
                  <a:pt x="1314394" y="6457949"/>
                </a:cubicBezTo>
                <a:cubicBezTo>
                  <a:pt x="1317947" y="6415087"/>
                  <a:pt x="1289520" y="6382941"/>
                  <a:pt x="1246880" y="6393656"/>
                </a:cubicBezTo>
                <a:cubicBezTo>
                  <a:pt x="1165153" y="6415087"/>
                  <a:pt x="1126065" y="6354365"/>
                  <a:pt x="1079872" y="6307931"/>
                </a:cubicBezTo>
                <a:cubicBezTo>
                  <a:pt x="998144" y="6225779"/>
                  <a:pt x="919970" y="6140052"/>
                  <a:pt x="788495" y="6125765"/>
                </a:cubicBezTo>
                <a:cubicBezTo>
                  <a:pt x="813369" y="6061471"/>
                  <a:pt x="856009" y="6068615"/>
                  <a:pt x="895097" y="6082903"/>
                </a:cubicBezTo>
                <a:cubicBezTo>
                  <a:pt x="998144" y="6118622"/>
                  <a:pt x="1101192" y="6157912"/>
                  <a:pt x="1204239" y="6193631"/>
                </a:cubicBezTo>
                <a:cubicBezTo>
                  <a:pt x="1271754" y="6215062"/>
                  <a:pt x="1339267" y="6247209"/>
                  <a:pt x="1428102" y="6222206"/>
                </a:cubicBezTo>
                <a:cubicBezTo>
                  <a:pt x="1349928" y="6093619"/>
                  <a:pt x="1218453" y="6068615"/>
                  <a:pt x="1111852" y="6029325"/>
                </a:cubicBezTo>
                <a:cubicBezTo>
                  <a:pt x="980377" y="5979319"/>
                  <a:pt x="902203" y="5886450"/>
                  <a:pt x="806262" y="5779294"/>
                </a:cubicBezTo>
                <a:cubicBezTo>
                  <a:pt x="902203" y="5750719"/>
                  <a:pt x="962610" y="5829300"/>
                  <a:pt x="1040785" y="5825728"/>
                </a:cubicBezTo>
                <a:cubicBezTo>
                  <a:pt x="1044338" y="5815012"/>
                  <a:pt x="1051445" y="5793581"/>
                  <a:pt x="1051445" y="5793581"/>
                </a:cubicBezTo>
                <a:cubicBezTo>
                  <a:pt x="923523" y="5736431"/>
                  <a:pt x="866670" y="5629275"/>
                  <a:pt x="845349" y="5497115"/>
                </a:cubicBezTo>
                <a:cubicBezTo>
                  <a:pt x="838243" y="5429250"/>
                  <a:pt x="792049" y="5407819"/>
                  <a:pt x="745855" y="5375672"/>
                </a:cubicBezTo>
                <a:cubicBezTo>
                  <a:pt x="589507" y="5264943"/>
                  <a:pt x="422499" y="5164931"/>
                  <a:pt x="291024" y="5014913"/>
                </a:cubicBezTo>
                <a:cubicBezTo>
                  <a:pt x="443819" y="5032771"/>
                  <a:pt x="564633" y="5132784"/>
                  <a:pt x="724535" y="5175647"/>
                </a:cubicBezTo>
                <a:cubicBezTo>
                  <a:pt x="596614" y="5011340"/>
                  <a:pt x="429605" y="4925615"/>
                  <a:pt x="276811" y="4825603"/>
                </a:cubicBezTo>
                <a:cubicBezTo>
                  <a:pt x="205743" y="4779169"/>
                  <a:pt x="141783" y="4722018"/>
                  <a:pt x="60055" y="4697016"/>
                </a:cubicBezTo>
                <a:cubicBezTo>
                  <a:pt x="31628" y="4689872"/>
                  <a:pt x="-18119" y="4672013"/>
                  <a:pt x="6755" y="4622006"/>
                </a:cubicBezTo>
                <a:cubicBezTo>
                  <a:pt x="28075" y="4579144"/>
                  <a:pt x="67162" y="4593432"/>
                  <a:pt x="102696" y="4604146"/>
                </a:cubicBezTo>
                <a:cubicBezTo>
                  <a:pt x="187976" y="4632722"/>
                  <a:pt x="280364" y="4632722"/>
                  <a:pt x="397625" y="4632722"/>
                </a:cubicBezTo>
                <a:cubicBezTo>
                  <a:pt x="298131" y="4496990"/>
                  <a:pt x="116909" y="4539853"/>
                  <a:pt x="31628" y="4396978"/>
                </a:cubicBezTo>
                <a:cubicBezTo>
                  <a:pt x="138229" y="4371976"/>
                  <a:pt x="219957" y="4421982"/>
                  <a:pt x="305237" y="4432697"/>
                </a:cubicBezTo>
                <a:cubicBezTo>
                  <a:pt x="383412" y="4443413"/>
                  <a:pt x="401178" y="4418409"/>
                  <a:pt x="383412" y="4339828"/>
                </a:cubicBezTo>
                <a:cubicBezTo>
                  <a:pt x="354985" y="4218385"/>
                  <a:pt x="397625" y="4157662"/>
                  <a:pt x="511333" y="4189810"/>
                </a:cubicBezTo>
                <a:cubicBezTo>
                  <a:pt x="617934" y="4221956"/>
                  <a:pt x="628594" y="4175522"/>
                  <a:pt x="600167" y="4107656"/>
                </a:cubicBezTo>
                <a:cubicBezTo>
                  <a:pt x="557527" y="4007644"/>
                  <a:pt x="603720" y="3929063"/>
                  <a:pt x="635701" y="3843337"/>
                </a:cubicBezTo>
                <a:cubicBezTo>
                  <a:pt x="685448" y="3714750"/>
                  <a:pt x="664128" y="3650456"/>
                  <a:pt x="561080" y="3554015"/>
                </a:cubicBezTo>
                <a:cubicBezTo>
                  <a:pt x="500673" y="3500438"/>
                  <a:pt x="440265" y="3454003"/>
                  <a:pt x="354985" y="3407569"/>
                </a:cubicBezTo>
                <a:cubicBezTo>
                  <a:pt x="550420" y="3382565"/>
                  <a:pt x="347878" y="3296841"/>
                  <a:pt x="415392" y="3243263"/>
                </a:cubicBezTo>
                <a:cubicBezTo>
                  <a:pt x="553973" y="3221831"/>
                  <a:pt x="664128" y="3393282"/>
                  <a:pt x="852456" y="3343275"/>
                </a:cubicBezTo>
                <a:cubicBezTo>
                  <a:pt x="625041" y="3196828"/>
                  <a:pt x="369198" y="3150393"/>
                  <a:pt x="202190" y="2953940"/>
                </a:cubicBezTo>
                <a:cubicBezTo>
                  <a:pt x="241277" y="2911078"/>
                  <a:pt x="280364" y="2953940"/>
                  <a:pt x="312344" y="2936081"/>
                </a:cubicBezTo>
                <a:cubicBezTo>
                  <a:pt x="312344" y="2925365"/>
                  <a:pt x="685448" y="2993232"/>
                  <a:pt x="706768" y="2714625"/>
                </a:cubicBezTo>
                <a:cubicBezTo>
                  <a:pt x="713875" y="2714625"/>
                  <a:pt x="720982" y="2714625"/>
                  <a:pt x="728088" y="2703909"/>
                </a:cubicBezTo>
                <a:cubicBezTo>
                  <a:pt x="767175" y="2664619"/>
                  <a:pt x="731642" y="2571750"/>
                  <a:pt x="795602" y="2564606"/>
                </a:cubicBezTo>
                <a:cubicBezTo>
                  <a:pt x="866670" y="2557462"/>
                  <a:pt x="934184" y="2525315"/>
                  <a:pt x="1008804" y="2543175"/>
                </a:cubicBezTo>
                <a:cubicBezTo>
                  <a:pt x="1065658" y="2557462"/>
                  <a:pt x="1126065" y="2575322"/>
                  <a:pt x="1186473" y="2575322"/>
                </a:cubicBezTo>
                <a:cubicBezTo>
                  <a:pt x="1250433" y="2575322"/>
                  <a:pt x="1339267" y="2696766"/>
                  <a:pt x="1378355" y="2536031"/>
                </a:cubicBezTo>
                <a:cubicBezTo>
                  <a:pt x="1378355" y="2528888"/>
                  <a:pt x="1488509" y="2546747"/>
                  <a:pt x="1548916" y="2553891"/>
                </a:cubicBezTo>
                <a:cubicBezTo>
                  <a:pt x="1598663" y="2561035"/>
                  <a:pt x="1659071" y="2593181"/>
                  <a:pt x="1694604" y="2528888"/>
                </a:cubicBezTo>
                <a:cubicBezTo>
                  <a:pt x="1712371" y="2489596"/>
                  <a:pt x="1627090" y="2418159"/>
                  <a:pt x="1552469" y="2411015"/>
                </a:cubicBezTo>
                <a:cubicBezTo>
                  <a:pt x="1484956" y="2403872"/>
                  <a:pt x="1417442" y="2396728"/>
                  <a:pt x="1353481" y="2411015"/>
                </a:cubicBezTo>
                <a:cubicBezTo>
                  <a:pt x="1275307" y="2428875"/>
                  <a:pt x="1232666" y="2400300"/>
                  <a:pt x="1211346" y="2336007"/>
                </a:cubicBezTo>
                <a:cubicBezTo>
                  <a:pt x="1186473" y="2268141"/>
                  <a:pt x="1140279" y="2232422"/>
                  <a:pt x="1076318" y="2200275"/>
                </a:cubicBezTo>
                <a:cubicBezTo>
                  <a:pt x="919970" y="2121694"/>
                  <a:pt x="770729" y="2028825"/>
                  <a:pt x="600167" y="1982390"/>
                </a:cubicBezTo>
                <a:cubicBezTo>
                  <a:pt x="568187" y="1975246"/>
                  <a:pt x="529100" y="1960959"/>
                  <a:pt x="514886" y="1900238"/>
                </a:cubicBezTo>
                <a:cubicBezTo>
                  <a:pt x="976824" y="1993106"/>
                  <a:pt x="1396121" y="2232422"/>
                  <a:pt x="1872273" y="2218135"/>
                </a:cubicBezTo>
                <a:cubicBezTo>
                  <a:pt x="1744351" y="2143125"/>
                  <a:pt x="1591557" y="2139554"/>
                  <a:pt x="1452975" y="2085975"/>
                </a:cubicBezTo>
                <a:cubicBezTo>
                  <a:pt x="1552469" y="2046685"/>
                  <a:pt x="1644857" y="2089547"/>
                  <a:pt x="1737245" y="2110978"/>
                </a:cubicBezTo>
                <a:cubicBezTo>
                  <a:pt x="1815419" y="2128837"/>
                  <a:pt x="1886486" y="2132410"/>
                  <a:pt x="1893593" y="2021681"/>
                </a:cubicBezTo>
                <a:cubicBezTo>
                  <a:pt x="1893593" y="2010965"/>
                  <a:pt x="1893593" y="2003821"/>
                  <a:pt x="1893593" y="1993106"/>
                </a:cubicBezTo>
                <a:cubicBezTo>
                  <a:pt x="1865166" y="1946672"/>
                  <a:pt x="1826079" y="1925240"/>
                  <a:pt x="1776332" y="1910953"/>
                </a:cubicBezTo>
                <a:cubicBezTo>
                  <a:pt x="1747905" y="1903809"/>
                  <a:pt x="1708818" y="1889522"/>
                  <a:pt x="1708818" y="1857375"/>
                </a:cubicBezTo>
                <a:cubicBezTo>
                  <a:pt x="1712371" y="1735931"/>
                  <a:pt x="1616430" y="1700212"/>
                  <a:pt x="1524043" y="1664493"/>
                </a:cubicBezTo>
                <a:cubicBezTo>
                  <a:pt x="1573790" y="1603772"/>
                  <a:pt x="1616430" y="1646635"/>
                  <a:pt x="1655517" y="1643062"/>
                </a:cubicBezTo>
                <a:cubicBezTo>
                  <a:pt x="1680391" y="1639491"/>
                  <a:pt x="1705264" y="1635919"/>
                  <a:pt x="1705264" y="1603772"/>
                </a:cubicBezTo>
                <a:cubicBezTo>
                  <a:pt x="1705264" y="1578769"/>
                  <a:pt x="1694604" y="1546622"/>
                  <a:pt x="1669731" y="1546622"/>
                </a:cubicBezTo>
                <a:cubicBezTo>
                  <a:pt x="1513383" y="1543050"/>
                  <a:pt x="1424548" y="1371600"/>
                  <a:pt x="1261093" y="1371600"/>
                </a:cubicBezTo>
                <a:cubicBezTo>
                  <a:pt x="1161599" y="1371600"/>
                  <a:pt x="1310841" y="1275159"/>
                  <a:pt x="1229113" y="1235869"/>
                </a:cubicBezTo>
                <a:cubicBezTo>
                  <a:pt x="1211346" y="1225153"/>
                  <a:pt x="1278860" y="1210866"/>
                  <a:pt x="1307287" y="1214437"/>
                </a:cubicBezTo>
                <a:cubicBezTo>
                  <a:pt x="1335714" y="1218009"/>
                  <a:pt x="1360588" y="1243013"/>
                  <a:pt x="1396121" y="1225153"/>
                </a:cubicBezTo>
                <a:cubicBezTo>
                  <a:pt x="1413888" y="1160860"/>
                  <a:pt x="1367694" y="1135856"/>
                  <a:pt x="1325054" y="1117997"/>
                </a:cubicBezTo>
                <a:cubicBezTo>
                  <a:pt x="1232666" y="1075135"/>
                  <a:pt x="1140279" y="1025129"/>
                  <a:pt x="1037231" y="1010841"/>
                </a:cubicBezTo>
                <a:cubicBezTo>
                  <a:pt x="1001698" y="1007269"/>
                  <a:pt x="980377" y="989409"/>
                  <a:pt x="983931" y="953690"/>
                </a:cubicBezTo>
                <a:cubicBezTo>
                  <a:pt x="991037" y="907256"/>
                  <a:pt x="1026571" y="921544"/>
                  <a:pt x="1054998" y="925115"/>
                </a:cubicBezTo>
                <a:cubicBezTo>
                  <a:pt x="1072765" y="928688"/>
                  <a:pt x="1090532" y="939403"/>
                  <a:pt x="1108299" y="914400"/>
                </a:cubicBezTo>
                <a:cubicBezTo>
                  <a:pt x="692555" y="660797"/>
                  <a:pt x="472246" y="675085"/>
                  <a:pt x="6755" y="467915"/>
                </a:cubicBezTo>
                <a:cubicBezTo>
                  <a:pt x="109802" y="428625"/>
                  <a:pt x="184423" y="457200"/>
                  <a:pt x="255490" y="464344"/>
                </a:cubicBezTo>
                <a:cubicBezTo>
                  <a:pt x="433159" y="482203"/>
                  <a:pt x="323004" y="514350"/>
                  <a:pt x="500673" y="535781"/>
                </a:cubicBezTo>
                <a:cubicBezTo>
                  <a:pt x="585954" y="546497"/>
                  <a:pt x="664128" y="582216"/>
                  <a:pt x="760069" y="525066"/>
                </a:cubicBezTo>
                <a:cubicBezTo>
                  <a:pt x="824029" y="485775"/>
                  <a:pt x="927077" y="528637"/>
                  <a:pt x="1005251" y="560785"/>
                </a:cubicBezTo>
                <a:cubicBezTo>
                  <a:pt x="1069212" y="589360"/>
                  <a:pt x="1133172" y="596503"/>
                  <a:pt x="1218453" y="560785"/>
                </a:cubicBezTo>
                <a:cubicBezTo>
                  <a:pt x="1140279" y="539354"/>
                  <a:pt x="1079872" y="521494"/>
                  <a:pt x="1019464" y="507206"/>
                </a:cubicBezTo>
                <a:cubicBezTo>
                  <a:pt x="969717" y="496491"/>
                  <a:pt x="941290" y="471488"/>
                  <a:pt x="944844" y="417909"/>
                </a:cubicBezTo>
                <a:cubicBezTo>
                  <a:pt x="944844" y="389334"/>
                  <a:pt x="934184" y="350044"/>
                  <a:pt x="969717" y="335757"/>
                </a:cubicBezTo>
                <a:cubicBezTo>
                  <a:pt x="998144" y="321469"/>
                  <a:pt x="1037231" y="335757"/>
                  <a:pt x="1051445" y="360759"/>
                </a:cubicBezTo>
                <a:cubicBezTo>
                  <a:pt x="1069212" y="407194"/>
                  <a:pt x="1086978" y="450056"/>
                  <a:pt x="1147386" y="453629"/>
                </a:cubicBezTo>
                <a:cubicBezTo>
                  <a:pt x="1229113" y="460771"/>
                  <a:pt x="1182919" y="432197"/>
                  <a:pt x="1168706" y="396478"/>
                </a:cubicBezTo>
                <a:cubicBezTo>
                  <a:pt x="1154492" y="357188"/>
                  <a:pt x="1197133" y="346472"/>
                  <a:pt x="1225560" y="353615"/>
                </a:cubicBezTo>
                <a:cubicBezTo>
                  <a:pt x="1332161" y="385763"/>
                  <a:pt x="1442315" y="328613"/>
                  <a:pt x="1552469" y="375047"/>
                </a:cubicBezTo>
                <a:cubicBezTo>
                  <a:pt x="1524043" y="260747"/>
                  <a:pt x="1463635" y="210741"/>
                  <a:pt x="1335714" y="192881"/>
                </a:cubicBezTo>
                <a:cubicBezTo>
                  <a:pt x="1289520" y="189310"/>
                  <a:pt x="1239773" y="196453"/>
                  <a:pt x="1197133" y="164306"/>
                </a:cubicBezTo>
                <a:cubicBezTo>
                  <a:pt x="1172259" y="146447"/>
                  <a:pt x="1147386" y="125016"/>
                  <a:pt x="1165153" y="89297"/>
                </a:cubicBezTo>
                <a:cubicBezTo>
                  <a:pt x="1175813" y="64294"/>
                  <a:pt x="1204239" y="64294"/>
                  <a:pt x="1229113" y="71437"/>
                </a:cubicBezTo>
                <a:cubicBezTo>
                  <a:pt x="1332161" y="110728"/>
                  <a:pt x="1442315" y="121444"/>
                  <a:pt x="1548916" y="135731"/>
                </a:cubicBezTo>
                <a:cubicBezTo>
                  <a:pt x="1566683" y="139303"/>
                  <a:pt x="1584450" y="146447"/>
                  <a:pt x="1602217" y="110728"/>
                </a:cubicBezTo>
                <a:cubicBezTo>
                  <a:pt x="1477849" y="78581"/>
                  <a:pt x="1357034" y="35719"/>
                  <a:pt x="1232666" y="0"/>
                </a:cubicBezTo>
                <a:close/>
              </a:path>
            </a:pathLst>
          </a:custGeom>
          <a:solidFill>
            <a:schemeClr val="accent1">
              <a:alpha val="20000"/>
            </a:schemeClr>
          </a:solidFill>
          <a:ln w="32707" cap="flat">
            <a:noFill/>
            <a:prstDash val="solid"/>
            <a:miter/>
          </a:ln>
        </p:spPr>
        <p:txBody>
          <a:bodyPr rtlCol="0" anchor="ctr"/>
          <a:lstStyle/>
          <a:p>
            <a:endParaRPr lang="en-US">
              <a:solidFill>
                <a:schemeClr val="tx1"/>
              </a:solidFill>
            </a:endParaRPr>
          </a:p>
        </p:txBody>
      </p:sp>
      <p:sp>
        <p:nvSpPr>
          <p:cNvPr id="2" name="Title 1">
            <a:extLst>
              <a:ext uri="{FF2B5EF4-FFF2-40B4-BE49-F238E27FC236}">
                <a16:creationId xmlns:a16="http://schemas.microsoft.com/office/drawing/2014/main" id="{146AD042-DE90-4088-8A07-B9A64C2CE03E}"/>
              </a:ext>
            </a:extLst>
          </p:cNvPr>
          <p:cNvSpPr>
            <a:spLocks noGrp="1"/>
          </p:cNvSpPr>
          <p:nvPr>
            <p:ph type="title"/>
          </p:nvPr>
        </p:nvSpPr>
        <p:spPr>
          <a:xfrm>
            <a:off x="839788" y="640080"/>
            <a:ext cx="3886200" cy="2953512"/>
          </a:xfrm>
        </p:spPr>
        <p:txBody>
          <a:bodyPr anchor="b"/>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BF2FFC98-62A0-445A-BEDA-785BE925A1D8}"/>
              </a:ext>
            </a:extLst>
          </p:cNvPr>
          <p:cNvSpPr>
            <a:spLocks noGrp="1"/>
          </p:cNvSpPr>
          <p:nvPr>
            <p:ph idx="1"/>
          </p:nvPr>
        </p:nvSpPr>
        <p:spPr>
          <a:xfrm>
            <a:off x="7059168" y="640080"/>
            <a:ext cx="4489704" cy="5596128"/>
          </a:xfrm>
        </p:spPr>
        <p:txBody>
          <a:bodyPr anchor="ct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DB4D7827-8489-4EE4-88EE-16685FE6DE8A}"/>
              </a:ext>
            </a:extLst>
          </p:cNvPr>
          <p:cNvSpPr>
            <a:spLocks noGrp="1"/>
          </p:cNvSpPr>
          <p:nvPr>
            <p:ph type="body" sz="half" idx="2"/>
          </p:nvPr>
        </p:nvSpPr>
        <p:spPr>
          <a:xfrm>
            <a:off x="839788" y="3776472"/>
            <a:ext cx="3886200" cy="246888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C33534F-EA91-4A50-B0F6-10D689E458EF}"/>
              </a:ext>
            </a:extLst>
          </p:cNvPr>
          <p:cNvSpPr>
            <a:spLocks noGrp="1"/>
          </p:cNvSpPr>
          <p:nvPr>
            <p:ph type="dt" sz="half" idx="10"/>
          </p:nvPr>
        </p:nvSpPr>
        <p:spPr/>
        <p:txBody>
          <a:bodyPr/>
          <a:lstStyle/>
          <a:p>
            <a:fld id="{3C04E684-10F4-4CC3-A0B9-F03AA7BE37CF}" type="datetimeFigureOut">
              <a:rPr lang="en-US" smtClean="0"/>
              <a:t>10/19/23</a:t>
            </a:fld>
            <a:endParaRPr lang="en-US"/>
          </a:p>
        </p:txBody>
      </p:sp>
      <p:sp>
        <p:nvSpPr>
          <p:cNvPr id="6" name="Footer Placeholder 5">
            <a:extLst>
              <a:ext uri="{FF2B5EF4-FFF2-40B4-BE49-F238E27FC236}">
                <a16:creationId xmlns:a16="http://schemas.microsoft.com/office/drawing/2014/main" id="{6C20F3F7-8B4B-4015-AA9C-109D05B2F146}"/>
              </a:ext>
            </a:extLst>
          </p:cNvPr>
          <p:cNvSpPr>
            <a:spLocks noGrp="1"/>
          </p:cNvSpPr>
          <p:nvPr>
            <p:ph type="ftr" sz="quarter" idx="11"/>
          </p:nvPr>
        </p:nvSpPr>
        <p:spPr/>
        <p:txBody>
          <a:bodyPr/>
          <a:lstStyle>
            <a:lvl1pPr algn="l">
              <a:defRPr/>
            </a:lvl1pPr>
          </a:lstStyle>
          <a:p>
            <a:endParaRPr lang="en-US"/>
          </a:p>
        </p:txBody>
      </p:sp>
      <p:sp>
        <p:nvSpPr>
          <p:cNvPr id="7" name="Slide Number Placeholder 6">
            <a:extLst>
              <a:ext uri="{FF2B5EF4-FFF2-40B4-BE49-F238E27FC236}">
                <a16:creationId xmlns:a16="http://schemas.microsoft.com/office/drawing/2014/main" id="{910B6EE2-78A1-4D01-87BE-A1487FBD271F}"/>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83172149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8" name="Graphic 1" descr="Tag=AccentColor&#10;Flavor=Light&#10;Target=Fill">
            <a:extLst>
              <a:ext uri="{FF2B5EF4-FFF2-40B4-BE49-F238E27FC236}">
                <a16:creationId xmlns:a16="http://schemas.microsoft.com/office/drawing/2014/main" id="{0EE21C0F-70D8-4F3C-9392-07559C90EE6E}"/>
              </a:ext>
            </a:extLst>
          </p:cNvPr>
          <p:cNvSpPr/>
          <p:nvPr/>
        </p:nvSpPr>
        <p:spPr>
          <a:xfrm rot="10800000" flipH="1" flipV="1">
            <a:off x="684965" y="1332237"/>
            <a:ext cx="5263732" cy="3841102"/>
          </a:xfrm>
          <a:custGeom>
            <a:avLst/>
            <a:gdLst>
              <a:gd name="connsiteX0" fmla="*/ 5458905 w 6886274"/>
              <a:gd name="connsiteY0" fmla="*/ 754119 h 5025119"/>
              <a:gd name="connsiteX1" fmla="*/ 3455557 w 6886274"/>
              <a:gd name="connsiteY1" fmla="*/ 1027709 h 5025119"/>
              <a:gd name="connsiteX2" fmla="*/ 3338677 w 6886274"/>
              <a:gd name="connsiteY2" fmla="*/ 1021381 h 5025119"/>
              <a:gd name="connsiteX3" fmla="*/ 2518280 w 6886274"/>
              <a:gd name="connsiteY3" fmla="*/ 980435 h 5025119"/>
              <a:gd name="connsiteX4" fmla="*/ 1673687 w 6886274"/>
              <a:gd name="connsiteY4" fmla="*/ 739229 h 5025119"/>
              <a:gd name="connsiteX5" fmla="*/ 1183459 w 6886274"/>
              <a:gd name="connsiteY5" fmla="*/ 397149 h 5025119"/>
              <a:gd name="connsiteX6" fmla="*/ 977987 w 6886274"/>
              <a:gd name="connsiteY6" fmla="*/ 241184 h 5025119"/>
              <a:gd name="connsiteX7" fmla="*/ 788150 w 6886274"/>
              <a:gd name="connsiteY7" fmla="*/ 66980 h 5025119"/>
              <a:gd name="connsiteX8" fmla="*/ 721148 w 6886274"/>
              <a:gd name="connsiteY8" fmla="*/ 31990 h 5025119"/>
              <a:gd name="connsiteX9" fmla="*/ 701792 w 6886274"/>
              <a:gd name="connsiteY9" fmla="*/ 32362 h 5025119"/>
              <a:gd name="connsiteX10" fmla="*/ 686530 w 6886274"/>
              <a:gd name="connsiteY10" fmla="*/ 43157 h 5025119"/>
              <a:gd name="connsiteX11" fmla="*/ 693603 w 6886274"/>
              <a:gd name="connsiteY11" fmla="*/ 58046 h 5025119"/>
              <a:gd name="connsiteX12" fmla="*/ 705886 w 6886274"/>
              <a:gd name="connsiteY12" fmla="*/ 65491 h 5025119"/>
              <a:gd name="connsiteX13" fmla="*/ 762838 w 6886274"/>
              <a:gd name="connsiteY13" fmla="*/ 112764 h 5025119"/>
              <a:gd name="connsiteX14" fmla="*/ 764327 w 6886274"/>
              <a:gd name="connsiteY14" fmla="*/ 140309 h 5025119"/>
              <a:gd name="connsiteX15" fmla="*/ 775121 w 6886274"/>
              <a:gd name="connsiteY15" fmla="*/ 159666 h 5025119"/>
              <a:gd name="connsiteX16" fmla="*/ 823139 w 6886274"/>
              <a:gd name="connsiteY16" fmla="*/ 176416 h 5025119"/>
              <a:gd name="connsiteX17" fmla="*/ 707748 w 6886274"/>
              <a:gd name="connsiteY17" fmla="*/ 109414 h 5025119"/>
              <a:gd name="connsiteX18" fmla="*/ 681319 w 6886274"/>
              <a:gd name="connsiteY18" fmla="*/ 69958 h 5025119"/>
              <a:gd name="connsiteX19" fmla="*/ 640746 w 6886274"/>
              <a:gd name="connsiteY19" fmla="*/ 67352 h 5025119"/>
              <a:gd name="connsiteX20" fmla="*/ 614318 w 6886274"/>
              <a:gd name="connsiteY20" fmla="*/ 61396 h 5025119"/>
              <a:gd name="connsiteX21" fmla="*/ 560716 w 6886274"/>
              <a:gd name="connsiteY21" fmla="*/ 3701 h 5025119"/>
              <a:gd name="connsiteX22" fmla="*/ 540616 w 6886274"/>
              <a:gd name="connsiteY22" fmla="*/ 3701 h 5025119"/>
              <a:gd name="connsiteX23" fmla="*/ 543594 w 6886274"/>
              <a:gd name="connsiteY23" fmla="*/ 21940 h 5025119"/>
              <a:gd name="connsiteX24" fmla="*/ 558855 w 6886274"/>
              <a:gd name="connsiteY24" fmla="*/ 51346 h 5025119"/>
              <a:gd name="connsiteX25" fmla="*/ 557366 w 6886274"/>
              <a:gd name="connsiteY25" fmla="*/ 72563 h 5025119"/>
              <a:gd name="connsiteX26" fmla="*/ 570022 w 6886274"/>
              <a:gd name="connsiteY26" fmla="*/ 120209 h 5025119"/>
              <a:gd name="connsiteX27" fmla="*/ 599801 w 6886274"/>
              <a:gd name="connsiteY27" fmla="*/ 192794 h 5025119"/>
              <a:gd name="connsiteX28" fmla="*/ 614318 w 6886274"/>
              <a:gd name="connsiteY28" fmla="*/ 212150 h 5025119"/>
              <a:gd name="connsiteX29" fmla="*/ 623996 w 6886274"/>
              <a:gd name="connsiteY29" fmla="*/ 220711 h 5025119"/>
              <a:gd name="connsiteX30" fmla="*/ 821278 w 6886274"/>
              <a:gd name="connsiteY30" fmla="*/ 503235 h 5025119"/>
              <a:gd name="connsiteX31" fmla="*/ 1033822 w 6886274"/>
              <a:gd name="connsiteY31" fmla="*/ 694562 h 5025119"/>
              <a:gd name="connsiteX32" fmla="*/ 1039406 w 6886274"/>
              <a:gd name="connsiteY32" fmla="*/ 702378 h 5025119"/>
              <a:gd name="connsiteX33" fmla="*/ 944114 w 6886274"/>
              <a:gd name="connsiteY33" fmla="*/ 662550 h 5025119"/>
              <a:gd name="connsiteX34" fmla="*/ 733432 w 6886274"/>
              <a:gd name="connsiteY34" fmla="*/ 500629 h 5025119"/>
              <a:gd name="connsiteX35" fmla="*/ 606501 w 6886274"/>
              <a:gd name="connsiteY35" fmla="*/ 399755 h 5025119"/>
              <a:gd name="connsiteX36" fmla="*/ 588634 w 6886274"/>
              <a:gd name="connsiteY36" fmla="*/ 381143 h 5025119"/>
              <a:gd name="connsiteX37" fmla="*/ 575978 w 6886274"/>
              <a:gd name="connsiteY37" fmla="*/ 375560 h 5025119"/>
              <a:gd name="connsiteX38" fmla="*/ 567044 w 6886274"/>
              <a:gd name="connsiteY38" fmla="*/ 388588 h 5025119"/>
              <a:gd name="connsiteX39" fmla="*/ 578956 w 6886274"/>
              <a:gd name="connsiteY39" fmla="*/ 437722 h 5025119"/>
              <a:gd name="connsiteX40" fmla="*/ 675736 w 6886274"/>
              <a:gd name="connsiteY40" fmla="*/ 535619 h 5025119"/>
              <a:gd name="connsiteX41" fmla="*/ 811600 w 6886274"/>
              <a:gd name="connsiteY41" fmla="*/ 652872 h 5025119"/>
              <a:gd name="connsiteX42" fmla="*/ 818300 w 6886274"/>
              <a:gd name="connsiteY42" fmla="*/ 666272 h 5025119"/>
              <a:gd name="connsiteX43" fmla="*/ 741621 w 6886274"/>
              <a:gd name="connsiteY43" fmla="*/ 608576 h 5025119"/>
              <a:gd name="connsiteX44" fmla="*/ 666430 w 6886274"/>
              <a:gd name="connsiteY44" fmla="*/ 553114 h 5025119"/>
              <a:gd name="connsiteX45" fmla="*/ 645585 w 6886274"/>
              <a:gd name="connsiteY45" fmla="*/ 547903 h 5025119"/>
              <a:gd name="connsiteX46" fmla="*/ 640002 w 6886274"/>
              <a:gd name="connsiteY46" fmla="*/ 570236 h 5025119"/>
              <a:gd name="connsiteX47" fmla="*/ 675736 w 6886274"/>
              <a:gd name="connsiteY47" fmla="*/ 628677 h 5025119"/>
              <a:gd name="connsiteX48" fmla="*/ 855896 w 6886274"/>
              <a:gd name="connsiteY48" fmla="*/ 786875 h 5025119"/>
              <a:gd name="connsiteX49" fmla="*/ 946348 w 6886274"/>
              <a:gd name="connsiteY49" fmla="*/ 877699 h 5025119"/>
              <a:gd name="connsiteX50" fmla="*/ 950442 w 6886274"/>
              <a:gd name="connsiteY50" fmla="*/ 899661 h 5025119"/>
              <a:gd name="connsiteX51" fmla="*/ 991760 w 6886274"/>
              <a:gd name="connsiteY51" fmla="*/ 937629 h 5025119"/>
              <a:gd name="connsiteX52" fmla="*/ 1018188 w 6886274"/>
              <a:gd name="connsiteY52" fmla="*/ 945445 h 5025119"/>
              <a:gd name="connsiteX53" fmla="*/ 1315601 w 6886274"/>
              <a:gd name="connsiteY53" fmla="*/ 1196329 h 5025119"/>
              <a:gd name="connsiteX54" fmla="*/ 1454443 w 6886274"/>
              <a:gd name="connsiteY54" fmla="*/ 1279709 h 5025119"/>
              <a:gd name="connsiteX55" fmla="*/ 1454443 w 6886274"/>
              <a:gd name="connsiteY55" fmla="*/ 1285665 h 5025119"/>
              <a:gd name="connsiteX56" fmla="*/ 1453327 w 6886274"/>
              <a:gd name="connsiteY56" fmla="*/ 1291993 h 5025119"/>
              <a:gd name="connsiteX57" fmla="*/ 1256416 w 6886274"/>
              <a:gd name="connsiteY57" fmla="*/ 1166923 h 5025119"/>
              <a:gd name="connsiteX58" fmla="*/ 745715 w 6886274"/>
              <a:gd name="connsiteY58" fmla="*/ 798786 h 5025119"/>
              <a:gd name="connsiteX59" fmla="*/ 592356 w 6886274"/>
              <a:gd name="connsiteY59" fmla="*/ 656966 h 5025119"/>
              <a:gd name="connsiteX60" fmla="*/ 485526 w 6886274"/>
              <a:gd name="connsiteY60" fmla="*/ 567259 h 5025119"/>
              <a:gd name="connsiteX61" fmla="*/ 430063 w 6886274"/>
              <a:gd name="connsiteY61" fmla="*/ 550136 h 5025119"/>
              <a:gd name="connsiteX62" fmla="*/ 408846 w 6886274"/>
              <a:gd name="connsiteY62" fmla="*/ 563164 h 5025119"/>
              <a:gd name="connsiteX63" fmla="*/ 421130 w 6886274"/>
              <a:gd name="connsiteY63" fmla="*/ 581403 h 5025119"/>
              <a:gd name="connsiteX64" fmla="*/ 426713 w 6886274"/>
              <a:gd name="connsiteY64" fmla="*/ 584009 h 5025119"/>
              <a:gd name="connsiteX65" fmla="*/ 487015 w 6886274"/>
              <a:gd name="connsiteY65" fmla="*/ 635005 h 5025119"/>
              <a:gd name="connsiteX66" fmla="*/ 487015 w 6886274"/>
              <a:gd name="connsiteY66" fmla="*/ 655105 h 5025119"/>
              <a:gd name="connsiteX67" fmla="*/ 497437 w 6886274"/>
              <a:gd name="connsiteY67" fmla="*/ 678183 h 5025119"/>
              <a:gd name="connsiteX68" fmla="*/ 539871 w 6886274"/>
              <a:gd name="connsiteY68" fmla="*/ 691584 h 5025119"/>
              <a:gd name="connsiteX69" fmla="*/ 485898 w 6886274"/>
              <a:gd name="connsiteY69" fmla="*/ 681906 h 5025119"/>
              <a:gd name="connsiteX70" fmla="*/ 410335 w 6886274"/>
              <a:gd name="connsiteY70" fmla="*/ 600387 h 5025119"/>
              <a:gd name="connsiteX71" fmla="*/ 397307 w 6886274"/>
              <a:gd name="connsiteY71" fmla="*/ 582892 h 5025119"/>
              <a:gd name="connsiteX72" fmla="*/ 363062 w 6886274"/>
              <a:gd name="connsiteY72" fmla="*/ 584009 h 5025119"/>
              <a:gd name="connsiteX73" fmla="*/ 334772 w 6886274"/>
              <a:gd name="connsiteY73" fmla="*/ 578426 h 5025119"/>
              <a:gd name="connsiteX74" fmla="*/ 281915 w 6886274"/>
              <a:gd name="connsiteY74" fmla="*/ 522219 h 5025119"/>
              <a:gd name="connsiteX75" fmla="*/ 263304 w 6886274"/>
              <a:gd name="connsiteY75" fmla="*/ 521846 h 5025119"/>
              <a:gd name="connsiteX76" fmla="*/ 263676 w 6886274"/>
              <a:gd name="connsiteY76" fmla="*/ 538225 h 5025119"/>
              <a:gd name="connsiteX77" fmla="*/ 275215 w 6886274"/>
              <a:gd name="connsiteY77" fmla="*/ 563164 h 5025119"/>
              <a:gd name="connsiteX78" fmla="*/ 271121 w 6886274"/>
              <a:gd name="connsiteY78" fmla="*/ 604854 h 5025119"/>
              <a:gd name="connsiteX79" fmla="*/ 274471 w 6886274"/>
              <a:gd name="connsiteY79" fmla="*/ 627560 h 5025119"/>
              <a:gd name="connsiteX80" fmla="*/ 319138 w 6886274"/>
              <a:gd name="connsiteY80" fmla="*/ 718012 h 5025119"/>
              <a:gd name="connsiteX81" fmla="*/ 326583 w 6886274"/>
              <a:gd name="connsiteY81" fmla="*/ 729551 h 5025119"/>
              <a:gd name="connsiteX82" fmla="*/ 349289 w 6886274"/>
              <a:gd name="connsiteY82" fmla="*/ 748163 h 5025119"/>
              <a:gd name="connsiteX83" fmla="*/ 528332 w 6886274"/>
              <a:gd name="connsiteY83" fmla="*/ 1007608 h 5025119"/>
              <a:gd name="connsiteX84" fmla="*/ 766932 w 6886274"/>
              <a:gd name="connsiteY84" fmla="*/ 1222758 h 5025119"/>
              <a:gd name="connsiteX85" fmla="*/ 681319 w 6886274"/>
              <a:gd name="connsiteY85" fmla="*/ 1190746 h 5025119"/>
              <a:gd name="connsiteX86" fmla="*/ 469520 w 6886274"/>
              <a:gd name="connsiteY86" fmla="*/ 1032920 h 5025119"/>
              <a:gd name="connsiteX87" fmla="*/ 325466 w 6886274"/>
              <a:gd name="connsiteY87" fmla="*/ 917900 h 5025119"/>
              <a:gd name="connsiteX88" fmla="*/ 312066 w 6886274"/>
              <a:gd name="connsiteY88" fmla="*/ 903383 h 5025119"/>
              <a:gd name="connsiteX89" fmla="*/ 296805 w 6886274"/>
              <a:gd name="connsiteY89" fmla="*/ 895566 h 5025119"/>
              <a:gd name="connsiteX90" fmla="*/ 288243 w 6886274"/>
              <a:gd name="connsiteY90" fmla="*/ 910828 h 5025119"/>
              <a:gd name="connsiteX91" fmla="*/ 309460 w 6886274"/>
              <a:gd name="connsiteY91" fmla="*/ 971129 h 5025119"/>
              <a:gd name="connsiteX92" fmla="*/ 407729 w 6886274"/>
              <a:gd name="connsiteY92" fmla="*/ 1062698 h 5025119"/>
              <a:gd name="connsiteX93" fmla="*/ 544338 w 6886274"/>
              <a:gd name="connsiteY93" fmla="*/ 1189257 h 5025119"/>
              <a:gd name="connsiteX94" fmla="*/ 454630 w 6886274"/>
              <a:gd name="connsiteY94" fmla="*/ 1120766 h 5025119"/>
              <a:gd name="connsiteX95" fmla="*/ 385396 w 6886274"/>
              <a:gd name="connsiteY95" fmla="*/ 1070515 h 5025119"/>
              <a:gd name="connsiteX96" fmla="*/ 366040 w 6886274"/>
              <a:gd name="connsiteY96" fmla="*/ 1067537 h 5025119"/>
              <a:gd name="connsiteX97" fmla="*/ 361573 w 6886274"/>
              <a:gd name="connsiteY97" fmla="*/ 1086149 h 5025119"/>
              <a:gd name="connsiteX98" fmla="*/ 402146 w 6886274"/>
              <a:gd name="connsiteY98" fmla="*/ 1152778 h 5025119"/>
              <a:gd name="connsiteX99" fmla="*/ 475475 w 6886274"/>
              <a:gd name="connsiteY99" fmla="*/ 1218663 h 5025119"/>
              <a:gd name="connsiteX100" fmla="*/ 393957 w 6886274"/>
              <a:gd name="connsiteY100" fmla="*/ 1201913 h 5025119"/>
              <a:gd name="connsiteX101" fmla="*/ 460586 w 6886274"/>
              <a:gd name="connsiteY101" fmla="*/ 1260353 h 5025119"/>
              <a:gd name="connsiteX102" fmla="*/ 561089 w 6886274"/>
              <a:gd name="connsiteY102" fmla="*/ 1291993 h 5025119"/>
              <a:gd name="connsiteX103" fmla="*/ 602034 w 6886274"/>
              <a:gd name="connsiteY103" fmla="*/ 1328843 h 5025119"/>
              <a:gd name="connsiteX104" fmla="*/ 641863 w 6886274"/>
              <a:gd name="connsiteY104" fmla="*/ 1368672 h 5025119"/>
              <a:gd name="connsiteX105" fmla="*/ 651541 w 6886274"/>
              <a:gd name="connsiteY105" fmla="*/ 1404406 h 5025119"/>
              <a:gd name="connsiteX106" fmla="*/ 688392 w 6886274"/>
              <a:gd name="connsiteY106" fmla="*/ 1457263 h 5025119"/>
              <a:gd name="connsiteX107" fmla="*/ 692486 w 6886274"/>
              <a:gd name="connsiteY107" fmla="*/ 1458008 h 5025119"/>
              <a:gd name="connsiteX108" fmla="*/ 719287 w 6886274"/>
              <a:gd name="connsiteY108" fmla="*/ 1485181 h 5025119"/>
              <a:gd name="connsiteX109" fmla="*/ 745343 w 6886274"/>
              <a:gd name="connsiteY109" fmla="*/ 1512353 h 5025119"/>
              <a:gd name="connsiteX110" fmla="*/ 750926 w 6886274"/>
              <a:gd name="connsiteY110" fmla="*/ 1516448 h 5025119"/>
              <a:gd name="connsiteX111" fmla="*/ 890141 w 6886274"/>
              <a:gd name="connsiteY111" fmla="*/ 1685813 h 5025119"/>
              <a:gd name="connsiteX112" fmla="*/ 899074 w 6886274"/>
              <a:gd name="connsiteY112" fmla="*/ 1693630 h 5025119"/>
              <a:gd name="connsiteX113" fmla="*/ 605012 w 6886274"/>
              <a:gd name="connsiteY113" fmla="*/ 1669435 h 5025119"/>
              <a:gd name="connsiteX114" fmla="*/ 229431 w 6886274"/>
              <a:gd name="connsiteY114" fmla="*/ 1545110 h 5025119"/>
              <a:gd name="connsiteX115" fmla="*/ 251765 w 6886274"/>
              <a:gd name="connsiteY115" fmla="*/ 1614717 h 5025119"/>
              <a:gd name="connsiteX116" fmla="*/ 237992 w 6886274"/>
              <a:gd name="connsiteY116" fmla="*/ 1675391 h 5025119"/>
              <a:gd name="connsiteX117" fmla="*/ 232781 w 6886274"/>
              <a:gd name="connsiteY117" fmla="*/ 1807160 h 5025119"/>
              <a:gd name="connsiteX118" fmla="*/ 236131 w 6886274"/>
              <a:gd name="connsiteY118" fmla="*/ 1828750 h 5025119"/>
              <a:gd name="connsiteX119" fmla="*/ 152007 w 6886274"/>
              <a:gd name="connsiteY119" fmla="*/ 1842150 h 5025119"/>
              <a:gd name="connsiteX120" fmla="*/ 653030 w 6886274"/>
              <a:gd name="connsiteY120" fmla="*/ 2213265 h 5025119"/>
              <a:gd name="connsiteX121" fmla="*/ 318394 w 6886274"/>
              <a:gd name="connsiteY121" fmla="*/ 2143285 h 5025119"/>
              <a:gd name="connsiteX122" fmla="*/ 272982 w 6886274"/>
              <a:gd name="connsiteY122" fmla="*/ 2258305 h 5025119"/>
              <a:gd name="connsiteX123" fmla="*/ 430435 w 6886274"/>
              <a:gd name="connsiteY123" fmla="*/ 2360668 h 5025119"/>
              <a:gd name="connsiteX124" fmla="*/ 488876 w 6886274"/>
              <a:gd name="connsiteY124" fmla="*/ 2563162 h 5025119"/>
              <a:gd name="connsiteX125" fmla="*/ 460586 w 6886274"/>
              <a:gd name="connsiteY125" fmla="*/ 2748533 h 5025119"/>
              <a:gd name="connsiteX126" fmla="*/ 393212 w 6886274"/>
              <a:gd name="connsiteY126" fmla="*/ 2807345 h 5025119"/>
              <a:gd name="connsiteX127" fmla="*/ 295688 w 6886274"/>
              <a:gd name="connsiteY127" fmla="*/ 2913059 h 5025119"/>
              <a:gd name="connsiteX128" fmla="*/ 235386 w 6886274"/>
              <a:gd name="connsiteY128" fmla="*/ 2978572 h 5025119"/>
              <a:gd name="connsiteX129" fmla="*/ 25448 w 6886274"/>
              <a:gd name="connsiteY129" fmla="*/ 2952888 h 5025119"/>
              <a:gd name="connsiteX130" fmla="*/ 305738 w 6886274"/>
              <a:gd name="connsiteY130" fmla="*/ 3119275 h 5025119"/>
              <a:gd name="connsiteX131" fmla="*/ 79049 w 6886274"/>
              <a:gd name="connsiteY131" fmla="*/ 3098430 h 5025119"/>
              <a:gd name="connsiteX132" fmla="*/ 4975 w 6886274"/>
              <a:gd name="connsiteY132" fmla="*/ 3109969 h 5025119"/>
              <a:gd name="connsiteX133" fmla="*/ 47037 w 6886274"/>
              <a:gd name="connsiteY133" fmla="*/ 3163943 h 5025119"/>
              <a:gd name="connsiteX134" fmla="*/ 213425 w 6886274"/>
              <a:gd name="connsiteY134" fmla="*/ 3255139 h 5025119"/>
              <a:gd name="connsiteX135" fmla="*/ 556622 w 6886274"/>
              <a:gd name="connsiteY135" fmla="*/ 3502301 h 5025119"/>
              <a:gd name="connsiteX136" fmla="*/ 224592 w 6886274"/>
              <a:gd name="connsiteY136" fmla="*/ 3388771 h 5025119"/>
              <a:gd name="connsiteX137" fmla="*/ 574861 w 6886274"/>
              <a:gd name="connsiteY137" fmla="*/ 3643004 h 5025119"/>
              <a:gd name="connsiteX138" fmla="*/ 652657 w 6886274"/>
              <a:gd name="connsiteY138" fmla="*/ 3727501 h 5025119"/>
              <a:gd name="connsiteX139" fmla="*/ 810111 w 6886274"/>
              <a:gd name="connsiteY139" fmla="*/ 3937067 h 5025119"/>
              <a:gd name="connsiteX140" fmla="*/ 802294 w 6886274"/>
              <a:gd name="connsiteY140" fmla="*/ 3960890 h 5025119"/>
              <a:gd name="connsiteX141" fmla="*/ 620646 w 6886274"/>
              <a:gd name="connsiteY141" fmla="*/ 3927017 h 5025119"/>
              <a:gd name="connsiteX142" fmla="*/ 856268 w 6886274"/>
              <a:gd name="connsiteY142" fmla="*/ 4103082 h 5025119"/>
              <a:gd name="connsiteX143" fmla="*/ 1099707 w 6886274"/>
              <a:gd name="connsiteY143" fmla="*/ 4238574 h 5025119"/>
              <a:gd name="connsiteX144" fmla="*/ 926992 w 6886274"/>
              <a:gd name="connsiteY144" fmla="*/ 4218102 h 5025119"/>
              <a:gd name="connsiteX145" fmla="*/ 689508 w 6886274"/>
              <a:gd name="connsiteY145" fmla="*/ 4140677 h 5025119"/>
              <a:gd name="connsiteX146" fmla="*/ 606873 w 6886274"/>
              <a:gd name="connsiteY146" fmla="*/ 4169711 h 5025119"/>
              <a:gd name="connsiteX147" fmla="*/ 831701 w 6886274"/>
              <a:gd name="connsiteY147" fmla="*/ 4297759 h 5025119"/>
              <a:gd name="connsiteX148" fmla="*/ 960493 w 6886274"/>
              <a:gd name="connsiteY148" fmla="*/ 4356944 h 5025119"/>
              <a:gd name="connsiteX149" fmla="*/ 1012233 w 6886274"/>
              <a:gd name="connsiteY149" fmla="*/ 4402356 h 5025119"/>
              <a:gd name="connsiteX150" fmla="*/ 1159636 w 6886274"/>
              <a:gd name="connsiteY150" fmla="*/ 4564276 h 5025119"/>
              <a:gd name="connsiteX151" fmla="*/ 1592169 w 6886274"/>
              <a:gd name="connsiteY151" fmla="*/ 4741458 h 5025119"/>
              <a:gd name="connsiteX152" fmla="*/ 3110499 w 6886274"/>
              <a:gd name="connsiteY152" fmla="*/ 5032171 h 5025119"/>
              <a:gd name="connsiteX153" fmla="*/ 6033630 w 6886274"/>
              <a:gd name="connsiteY153" fmla="*/ 4091915 h 5025119"/>
              <a:gd name="connsiteX154" fmla="*/ 6180661 w 6886274"/>
              <a:gd name="connsiteY154" fmla="*/ 3957912 h 5025119"/>
              <a:gd name="connsiteX155" fmla="*/ 6305359 w 6886274"/>
              <a:gd name="connsiteY155" fmla="*/ 3837309 h 5025119"/>
              <a:gd name="connsiteX156" fmla="*/ 6240218 w 6886274"/>
              <a:gd name="connsiteY156" fmla="*/ 3796364 h 5025119"/>
              <a:gd name="connsiteX157" fmla="*/ 6328437 w 6886274"/>
              <a:gd name="connsiteY157" fmla="*/ 3681344 h 5025119"/>
              <a:gd name="connsiteX158" fmla="*/ 6608355 w 6886274"/>
              <a:gd name="connsiteY158" fmla="*/ 3326236 h 5025119"/>
              <a:gd name="connsiteX159" fmla="*/ 6731191 w 6886274"/>
              <a:gd name="connsiteY159" fmla="*/ 3248067 h 5025119"/>
              <a:gd name="connsiteX160" fmla="*/ 6880456 w 6886274"/>
              <a:gd name="connsiteY160" fmla="*/ 3051529 h 5025119"/>
              <a:gd name="connsiteX161" fmla="*/ 6901673 w 6886274"/>
              <a:gd name="connsiteY161" fmla="*/ 2763795 h 5025119"/>
              <a:gd name="connsiteX162" fmla="*/ 6871150 w 6886274"/>
              <a:gd name="connsiteY162" fmla="*/ 2948421 h 5025119"/>
              <a:gd name="connsiteX163" fmla="*/ 6848444 w 6886274"/>
              <a:gd name="connsiteY163" fmla="*/ 2890353 h 5025119"/>
              <a:gd name="connsiteX164" fmla="*/ 6878223 w 6886274"/>
              <a:gd name="connsiteY164" fmla="*/ 2873230 h 5025119"/>
              <a:gd name="connsiteX165" fmla="*/ 6762459 w 6886274"/>
              <a:gd name="connsiteY165" fmla="*/ 2568745 h 5025119"/>
              <a:gd name="connsiteX166" fmla="*/ 6673123 w 6886274"/>
              <a:gd name="connsiteY166" fmla="*/ 2451493 h 5025119"/>
              <a:gd name="connsiteX167" fmla="*/ 6662700 w 6886274"/>
              <a:gd name="connsiteY167" fmla="*/ 2346896 h 5025119"/>
              <a:gd name="connsiteX168" fmla="*/ 6487752 w 6886274"/>
              <a:gd name="connsiteY168" fmla="*/ 2285105 h 5025119"/>
              <a:gd name="connsiteX169" fmla="*/ 6652278 w 6886274"/>
              <a:gd name="connsiteY169" fmla="*/ 2063628 h 5025119"/>
              <a:gd name="connsiteX170" fmla="*/ 6668656 w 6886274"/>
              <a:gd name="connsiteY170" fmla="*/ 2017843 h 5025119"/>
              <a:gd name="connsiteX171" fmla="*/ 6570015 w 6886274"/>
              <a:gd name="connsiteY171" fmla="*/ 1854062 h 5025119"/>
              <a:gd name="connsiteX172" fmla="*/ 6554009 w 6886274"/>
              <a:gd name="connsiteY172" fmla="*/ 1827633 h 5025119"/>
              <a:gd name="connsiteX173" fmla="*/ 6517531 w 6886274"/>
              <a:gd name="connsiteY173" fmla="*/ 1775149 h 5025119"/>
              <a:gd name="connsiteX174" fmla="*/ 6412934 w 6886274"/>
              <a:gd name="connsiteY174" fmla="*/ 1762493 h 5025119"/>
              <a:gd name="connsiteX175" fmla="*/ 6467279 w 6886274"/>
              <a:gd name="connsiteY175" fmla="*/ 1725642 h 5025119"/>
              <a:gd name="connsiteX176" fmla="*/ 6572621 w 6886274"/>
              <a:gd name="connsiteY176" fmla="*/ 1600200 h 5025119"/>
              <a:gd name="connsiteX177" fmla="*/ 6502641 w 6886274"/>
              <a:gd name="connsiteY177" fmla="*/ 1480341 h 5025119"/>
              <a:gd name="connsiteX178" fmla="*/ 6481796 w 6886274"/>
              <a:gd name="connsiteY178" fmla="*/ 1461358 h 5025119"/>
              <a:gd name="connsiteX179" fmla="*/ 6509713 w 6886274"/>
              <a:gd name="connsiteY179" fmla="*/ 1436418 h 5025119"/>
              <a:gd name="connsiteX180" fmla="*/ 6567037 w 6886274"/>
              <a:gd name="connsiteY180" fmla="*/ 1348199 h 5025119"/>
              <a:gd name="connsiteX181" fmla="*/ 6596816 w 6886274"/>
              <a:gd name="connsiteY181" fmla="*/ 1286781 h 5025119"/>
              <a:gd name="connsiteX182" fmla="*/ 6632178 w 6886274"/>
              <a:gd name="connsiteY182" fmla="*/ 1261842 h 5025119"/>
              <a:gd name="connsiteX183" fmla="*/ 6639994 w 6886274"/>
              <a:gd name="connsiteY183" fmla="*/ 1240625 h 5025119"/>
              <a:gd name="connsiteX184" fmla="*/ 6622127 w 6886274"/>
              <a:gd name="connsiteY184" fmla="*/ 1136400 h 5025119"/>
              <a:gd name="connsiteX185" fmla="*/ 6612077 w 6886274"/>
              <a:gd name="connsiteY185" fmla="*/ 1109599 h 5025119"/>
              <a:gd name="connsiteX186" fmla="*/ 6531675 w 6886274"/>
              <a:gd name="connsiteY186" fmla="*/ 1009469 h 5025119"/>
              <a:gd name="connsiteX187" fmla="*/ 6456113 w 6886274"/>
              <a:gd name="connsiteY187" fmla="*/ 845315 h 5025119"/>
              <a:gd name="connsiteX188" fmla="*/ 6440851 w 6886274"/>
              <a:gd name="connsiteY188" fmla="*/ 739229 h 5025119"/>
              <a:gd name="connsiteX189" fmla="*/ 6434523 w 6886274"/>
              <a:gd name="connsiteY189" fmla="*/ 715034 h 5025119"/>
              <a:gd name="connsiteX190" fmla="*/ 6432290 w 6886274"/>
              <a:gd name="connsiteY190" fmla="*/ 617510 h 5025119"/>
              <a:gd name="connsiteX191" fmla="*/ 6416284 w 6886274"/>
              <a:gd name="connsiteY191" fmla="*/ 595176 h 5025119"/>
              <a:gd name="connsiteX192" fmla="*/ 6267763 w 6886274"/>
              <a:gd name="connsiteY192" fmla="*/ 591826 h 5025119"/>
              <a:gd name="connsiteX193" fmla="*/ 6236496 w 6886274"/>
              <a:gd name="connsiteY193" fmla="*/ 521102 h 5025119"/>
              <a:gd name="connsiteX194" fmla="*/ 6257341 w 6886274"/>
              <a:gd name="connsiteY194" fmla="*/ 487229 h 5025119"/>
              <a:gd name="connsiteX195" fmla="*/ 6248780 w 6886274"/>
              <a:gd name="connsiteY195" fmla="*/ 465267 h 5025119"/>
              <a:gd name="connsiteX196" fmla="*/ 6226818 w 6886274"/>
              <a:gd name="connsiteY196" fmla="*/ 473456 h 5025119"/>
              <a:gd name="connsiteX197" fmla="*/ 6115149 w 6886274"/>
              <a:gd name="connsiteY197" fmla="*/ 551625 h 5025119"/>
              <a:gd name="connsiteX198" fmla="*/ 5951739 w 6886274"/>
              <a:gd name="connsiteY198" fmla="*/ 659944 h 5025119"/>
              <a:gd name="connsiteX199" fmla="*/ 5917122 w 6886274"/>
              <a:gd name="connsiteY199" fmla="*/ 644310 h 5025119"/>
              <a:gd name="connsiteX200" fmla="*/ 5890694 w 6886274"/>
              <a:gd name="connsiteY200" fmla="*/ 630538 h 5025119"/>
              <a:gd name="connsiteX201" fmla="*/ 5837464 w 6886274"/>
              <a:gd name="connsiteY201" fmla="*/ 646916 h 5025119"/>
              <a:gd name="connsiteX202" fmla="*/ 5809175 w 6886274"/>
              <a:gd name="connsiteY202" fmla="*/ 683395 h 5025119"/>
              <a:gd name="connsiteX203" fmla="*/ 5815503 w 6886274"/>
              <a:gd name="connsiteY203" fmla="*/ 698656 h 5025119"/>
              <a:gd name="connsiteX204" fmla="*/ 5746268 w 6886274"/>
              <a:gd name="connsiteY204" fmla="*/ 667389 h 5025119"/>
              <a:gd name="connsiteX205" fmla="*/ 5458905 w 6886274"/>
              <a:gd name="connsiteY205" fmla="*/ 754119 h 5025119"/>
              <a:gd name="connsiteX206" fmla="*/ 885302 w 6886274"/>
              <a:gd name="connsiteY206" fmla="*/ 1333310 h 5025119"/>
              <a:gd name="connsiteX207" fmla="*/ 862596 w 6886274"/>
              <a:gd name="connsiteY207" fmla="*/ 1314326 h 5025119"/>
              <a:gd name="connsiteX208" fmla="*/ 866318 w 6886274"/>
              <a:gd name="connsiteY208" fmla="*/ 1309860 h 5025119"/>
              <a:gd name="connsiteX209" fmla="*/ 912103 w 6886274"/>
              <a:gd name="connsiteY209" fmla="*/ 1341127 h 5025119"/>
              <a:gd name="connsiteX210" fmla="*/ 885302 w 6886274"/>
              <a:gd name="connsiteY210" fmla="*/ 1333310 h 5025119"/>
              <a:gd name="connsiteX211" fmla="*/ 1140280 w 6886274"/>
              <a:gd name="connsiteY211" fmla="*/ 787619 h 5025119"/>
              <a:gd name="connsiteX212" fmla="*/ 1414987 w 6886274"/>
              <a:gd name="connsiteY212" fmla="*/ 975596 h 5025119"/>
              <a:gd name="connsiteX213" fmla="*/ 1410892 w 6886274"/>
              <a:gd name="connsiteY213" fmla="*/ 980063 h 5025119"/>
              <a:gd name="connsiteX214" fmla="*/ 1140280 w 6886274"/>
              <a:gd name="connsiteY214" fmla="*/ 787619 h 5025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48DB1DFE-8154-440D-93CF-FEF7860E897F}"/>
              </a:ext>
            </a:extLst>
          </p:cNvPr>
          <p:cNvSpPr>
            <a:spLocks noGrp="1"/>
          </p:cNvSpPr>
          <p:nvPr>
            <p:ph type="title"/>
          </p:nvPr>
        </p:nvSpPr>
        <p:spPr>
          <a:xfrm>
            <a:off x="1399032" y="2523744"/>
            <a:ext cx="3831336" cy="1453896"/>
          </a:xfrm>
        </p:spPr>
        <p:txBody>
          <a:bodyPr anchor="b"/>
          <a:lstStyle>
            <a:lvl1pPr algn="ctr">
              <a:defRPr sz="32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9CD9D1F5-05CC-48F3-A314-315EF1703043}"/>
              </a:ext>
            </a:extLst>
          </p:cNvPr>
          <p:cNvSpPr>
            <a:spLocks noGrp="1"/>
          </p:cNvSpPr>
          <p:nvPr>
            <p:ph type="pic" idx="1"/>
          </p:nvPr>
        </p:nvSpPr>
        <p:spPr>
          <a:xfrm>
            <a:off x="6711696" y="640079"/>
            <a:ext cx="4837176" cy="5568696"/>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211807DE-1178-4BBB-89D8-9046239C2DE9}"/>
              </a:ext>
            </a:extLst>
          </p:cNvPr>
          <p:cNvSpPr>
            <a:spLocks noGrp="1"/>
          </p:cNvSpPr>
          <p:nvPr>
            <p:ph type="body" sz="half" idx="2"/>
          </p:nvPr>
        </p:nvSpPr>
        <p:spPr>
          <a:xfrm>
            <a:off x="1655064" y="4087368"/>
            <a:ext cx="3319272" cy="649224"/>
          </a:xfrm>
        </p:spPr>
        <p:txBody>
          <a:bodyPr>
            <a:noAutofit/>
          </a:bodyPr>
          <a:lstStyle>
            <a:lvl1pPr marL="0" indent="0" algn="ctr">
              <a:buNone/>
              <a:defRPr sz="2000" cap="all" baseline="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D48EA59-A1BC-48B7-9495-6D5C6035B14B}"/>
              </a:ext>
            </a:extLst>
          </p:cNvPr>
          <p:cNvSpPr>
            <a:spLocks noGrp="1"/>
          </p:cNvSpPr>
          <p:nvPr>
            <p:ph type="dt" sz="half" idx="10"/>
          </p:nvPr>
        </p:nvSpPr>
        <p:spPr/>
        <p:txBody>
          <a:bodyPr/>
          <a:lstStyle/>
          <a:p>
            <a:fld id="{3C04E684-10F4-4CC3-A0B9-F03AA7BE37CF}" type="datetimeFigureOut">
              <a:rPr lang="en-US" smtClean="0"/>
              <a:t>10/19/23</a:t>
            </a:fld>
            <a:endParaRPr lang="en-US"/>
          </a:p>
        </p:txBody>
      </p:sp>
      <p:sp>
        <p:nvSpPr>
          <p:cNvPr id="6" name="Footer Placeholder 5">
            <a:extLst>
              <a:ext uri="{FF2B5EF4-FFF2-40B4-BE49-F238E27FC236}">
                <a16:creationId xmlns:a16="http://schemas.microsoft.com/office/drawing/2014/main" id="{49F85A72-B50F-440E-AAD3-53C099F6D9B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2C2D00B-4207-4720-8C68-605CAFDD5CA2}"/>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36421844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1C888B-58B8-4428-8B1D-4E26FC5DD592}"/>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3314F67B-D516-42FA-A2CA-2DCD37CFE8D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82BA5FF-4919-4FF8-9C04-06CE156B762F}"/>
              </a:ext>
            </a:extLst>
          </p:cNvPr>
          <p:cNvSpPr>
            <a:spLocks noGrp="1"/>
          </p:cNvSpPr>
          <p:nvPr>
            <p:ph type="dt" sz="half" idx="10"/>
          </p:nvPr>
        </p:nvSpPr>
        <p:spPr/>
        <p:txBody>
          <a:bodyPr/>
          <a:lstStyle/>
          <a:p>
            <a:fld id="{3C04E684-10F4-4CC3-A0B9-F03AA7BE37CF}" type="datetimeFigureOut">
              <a:rPr lang="en-US" smtClean="0"/>
              <a:t>10/19/23</a:t>
            </a:fld>
            <a:endParaRPr lang="en-US"/>
          </a:p>
        </p:txBody>
      </p:sp>
      <p:sp>
        <p:nvSpPr>
          <p:cNvPr id="5" name="Footer Placeholder 4">
            <a:extLst>
              <a:ext uri="{FF2B5EF4-FFF2-40B4-BE49-F238E27FC236}">
                <a16:creationId xmlns:a16="http://schemas.microsoft.com/office/drawing/2014/main" id="{CBEDA970-128E-4150-8E5A-A1B056E8350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AEC6CD1-EE5E-42EF-B76D-BB803BA6AB5E}"/>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8953974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50C2A1B-34CA-4877-9435-D77DF325757F}"/>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4F255E5E-4A81-44CC-8D99-F56E625D4632}"/>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19CEECF-A221-4ECC-AD9C-E197D516D24C}"/>
              </a:ext>
            </a:extLst>
          </p:cNvPr>
          <p:cNvSpPr>
            <a:spLocks noGrp="1"/>
          </p:cNvSpPr>
          <p:nvPr>
            <p:ph type="dt" sz="half" idx="10"/>
          </p:nvPr>
        </p:nvSpPr>
        <p:spPr/>
        <p:txBody>
          <a:bodyPr/>
          <a:lstStyle/>
          <a:p>
            <a:fld id="{3C04E684-10F4-4CC3-A0B9-F03AA7BE37CF}" type="datetimeFigureOut">
              <a:rPr lang="en-US" smtClean="0"/>
              <a:t>10/19/23</a:t>
            </a:fld>
            <a:endParaRPr lang="en-US"/>
          </a:p>
        </p:txBody>
      </p:sp>
      <p:sp>
        <p:nvSpPr>
          <p:cNvPr id="5" name="Footer Placeholder 4">
            <a:extLst>
              <a:ext uri="{FF2B5EF4-FFF2-40B4-BE49-F238E27FC236}">
                <a16:creationId xmlns:a16="http://schemas.microsoft.com/office/drawing/2014/main" id="{018F41AE-0DDE-49ED-9F0C-E0E16F599A0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7B47FB7-77F0-4C43-B81E-D04B31C953DA}"/>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226390171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920834" y="1346946"/>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p:cNvSpPr/>
          <p:nvPr/>
        </p:nvSpPr>
        <p:spPr>
          <a:xfrm>
            <a:off x="920834" y="4299696"/>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p:cNvSpPr/>
          <p:nvPr/>
        </p:nvSpPr>
        <p:spPr>
          <a:xfrm>
            <a:off x="920834" y="1484779"/>
            <a:ext cx="10222992" cy="2743200"/>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p:cNvGrpSpPr/>
          <p:nvPr/>
        </p:nvGrpSpPr>
        <p:grpSpPr>
          <a:xfrm>
            <a:off x="9649215" y="4068923"/>
            <a:ext cx="1080904" cy="1080902"/>
            <a:chOff x="9685338" y="4460675"/>
            <a:chExt cx="1080904" cy="1080902"/>
          </a:xfrm>
        </p:grpSpPr>
        <p:sp>
          <p:nvSpPr>
            <p:cNvPr id="11" name="Oval 10"/>
            <p:cNvSpPr/>
            <p:nvPr/>
          </p:nvSpPr>
          <p:spPr>
            <a:xfrm>
              <a:off x="9685338" y="4460675"/>
              <a:ext cx="1080904" cy="108090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2" name="Oval 11"/>
            <p:cNvSpPr/>
            <p:nvPr/>
          </p:nvSpPr>
          <p:spPr>
            <a:xfrm>
              <a:off x="9793429" y="4568765"/>
              <a:ext cx="864723" cy="864722"/>
            </a:xfrm>
            <a:prstGeom prst="ellipse">
              <a:avLst/>
            </a:prstGeom>
            <a:noFill/>
            <a:ln w="25400" cap="flat" cmpd="sng" algn="ctr">
              <a:solidFill>
                <a:sysClr val="window" lastClr="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
        <p:nvSpPr>
          <p:cNvPr id="2" name="Title 1"/>
          <p:cNvSpPr>
            <a:spLocks noGrp="1"/>
          </p:cNvSpPr>
          <p:nvPr>
            <p:ph type="ctrTitle"/>
          </p:nvPr>
        </p:nvSpPr>
        <p:spPr>
          <a:xfrm>
            <a:off x="1051560" y="1432223"/>
            <a:ext cx="9966960" cy="3035808"/>
          </a:xfrm>
        </p:spPr>
        <p:txBody>
          <a:bodyPr anchor="ctr">
            <a:noAutofit/>
          </a:bodyPr>
          <a:lstStyle>
            <a:lvl1pPr algn="l">
              <a:lnSpc>
                <a:spcPct val="80000"/>
              </a:lnSpc>
              <a:defRPr sz="9600" cap="all" baseline="0">
                <a:blipFill dpi="0" rotWithShape="1">
                  <a:blip r:embed="rId4"/>
                  <a:srcRect/>
                  <a:tile tx="6350" ty="-127000" sx="65000" sy="64000" flip="none" algn="tl"/>
                </a:blipFill>
              </a:defRPr>
            </a:lvl1pPr>
          </a:lstStyle>
          <a:p>
            <a:r>
              <a:rPr lang="en-US"/>
              <a:t>Click to edit Master title style</a:t>
            </a:r>
            <a:endParaRPr lang="en-US" dirty="0"/>
          </a:p>
        </p:txBody>
      </p:sp>
      <p:sp>
        <p:nvSpPr>
          <p:cNvPr id="3" name="Subtitle 2"/>
          <p:cNvSpPr>
            <a:spLocks noGrp="1"/>
          </p:cNvSpPr>
          <p:nvPr>
            <p:ph type="subTitle" idx="1"/>
          </p:nvPr>
        </p:nvSpPr>
        <p:spPr>
          <a:xfrm>
            <a:off x="1069848" y="4389120"/>
            <a:ext cx="7891272" cy="1069848"/>
          </a:xfrm>
        </p:spPr>
        <p:txBody>
          <a:bodyPr>
            <a:normAutofit/>
          </a:bodyPr>
          <a:lstStyle>
            <a:lvl1pPr marL="0" indent="0" algn="l">
              <a:buNone/>
              <a:defRPr sz="2200">
                <a:solidFill>
                  <a:schemeClr val="tx1"/>
                </a:solidFill>
              </a:defRPr>
            </a:lvl1pPr>
            <a:lvl2pPr marL="457200" indent="0" algn="ctr">
              <a:buNone/>
              <a:defRPr sz="28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3C04E684-10F4-4CC3-A0B9-F03AA7BE37CF}" type="datetimeFigureOut">
              <a:rPr lang="en-US" smtClean="0"/>
              <a:t>10/19/23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a:xfrm>
            <a:off x="9592733" y="4289334"/>
            <a:ext cx="1193868" cy="640080"/>
          </a:xfrm>
        </p:spPr>
        <p:txBody>
          <a:bodyPr/>
          <a:lstStyle>
            <a:lvl1pPr>
              <a:defRPr sz="2800"/>
            </a:lvl1pPr>
          </a:lstStyle>
          <a:p>
            <a:fld id="{51845F5A-061D-4825-9AE9-D7794091C6CF}" type="slidenum">
              <a:rPr lang="en-US" smtClean="0"/>
              <a:t>‹#›</a:t>
            </a:fld>
            <a:endParaRPr lang="en-US"/>
          </a:p>
        </p:txBody>
      </p:sp>
    </p:spTree>
    <p:extLst>
      <p:ext uri="{BB962C8B-B14F-4D97-AF65-F5344CB8AC3E}">
        <p14:creationId xmlns:p14="http://schemas.microsoft.com/office/powerpoint/2010/main" val="238804829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C04E684-10F4-4CC3-A0B9-F03AA7BE37CF}" type="datetimeFigureOut">
              <a:rPr lang="en-US" smtClean="0"/>
              <a:t>10/19/23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183153914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0" y="4917989"/>
            <a:ext cx="12192000" cy="1940010"/>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2167128" y="1225296"/>
            <a:ext cx="9281160" cy="3520440"/>
          </a:xfrm>
        </p:spPr>
        <p:txBody>
          <a:bodyPr anchor="ctr">
            <a:normAutofit/>
          </a:bodyPr>
          <a:lstStyle>
            <a:lvl1pPr>
              <a:lnSpc>
                <a:spcPct val="80000"/>
              </a:lnSpc>
              <a:defRPr sz="8000" b="0"/>
            </a:lvl1pPr>
          </a:lstStyle>
          <a:p>
            <a:r>
              <a:rPr lang="en-US"/>
              <a:t>Click to edit Master title style</a:t>
            </a:r>
            <a:endParaRPr lang="en-US" dirty="0"/>
          </a:p>
        </p:txBody>
      </p:sp>
      <p:sp>
        <p:nvSpPr>
          <p:cNvPr id="3" name="Text Placeholder 2"/>
          <p:cNvSpPr>
            <a:spLocks noGrp="1"/>
          </p:cNvSpPr>
          <p:nvPr>
            <p:ph type="body" idx="1"/>
          </p:nvPr>
        </p:nvSpPr>
        <p:spPr>
          <a:xfrm>
            <a:off x="2165774" y="5020056"/>
            <a:ext cx="9052560" cy="1066800"/>
          </a:xfrm>
        </p:spPr>
        <p:txBody>
          <a:bodyPr anchor="t">
            <a:normAutofit/>
          </a:bodyPr>
          <a:lstStyle>
            <a:lvl1pPr marL="0" indent="0">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8593667" y="6272784"/>
            <a:ext cx="2644309" cy="365125"/>
          </a:xfrm>
        </p:spPr>
        <p:txBody>
          <a:bodyPr/>
          <a:lstStyle/>
          <a:p>
            <a:fld id="{3C04E684-10F4-4CC3-A0B9-F03AA7BE37CF}" type="datetimeFigureOut">
              <a:rPr lang="en-US" smtClean="0"/>
              <a:t>10/19/23</a:t>
            </a:fld>
            <a:endParaRPr lang="en-US"/>
          </a:p>
        </p:txBody>
      </p:sp>
      <p:sp>
        <p:nvSpPr>
          <p:cNvPr id="5" name="Footer Placeholder 4"/>
          <p:cNvSpPr>
            <a:spLocks noGrp="1"/>
          </p:cNvSpPr>
          <p:nvPr>
            <p:ph type="ftr" sz="quarter" idx="11"/>
          </p:nvPr>
        </p:nvSpPr>
        <p:spPr>
          <a:xfrm>
            <a:off x="2182708" y="6272784"/>
            <a:ext cx="6327648" cy="365125"/>
          </a:xfrm>
        </p:spPr>
        <p:txBody>
          <a:bodyPr/>
          <a:lstStyle/>
          <a:p>
            <a:endParaRPr lang="en-US"/>
          </a:p>
        </p:txBody>
      </p:sp>
      <p:grpSp>
        <p:nvGrpSpPr>
          <p:cNvPr id="8" name="Group 7"/>
          <p:cNvGrpSpPr/>
          <p:nvPr/>
        </p:nvGrpSpPr>
        <p:grpSpPr>
          <a:xfrm>
            <a:off x="897399" y="2325848"/>
            <a:ext cx="1080904" cy="1080902"/>
            <a:chOff x="9685338" y="4460675"/>
            <a:chExt cx="1080904" cy="1080902"/>
          </a:xfrm>
        </p:grpSpPr>
        <p:sp>
          <p:nvSpPr>
            <p:cNvPr id="9" name="Oval 8"/>
            <p:cNvSpPr/>
            <p:nvPr/>
          </p:nvSpPr>
          <p:spPr>
            <a:xfrm>
              <a:off x="9685338" y="4460675"/>
              <a:ext cx="1080904" cy="108090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0" name="Oval 9"/>
            <p:cNvSpPr/>
            <p:nvPr/>
          </p:nvSpPr>
          <p:spPr>
            <a:xfrm>
              <a:off x="9793429" y="4568765"/>
              <a:ext cx="864723" cy="864722"/>
            </a:xfrm>
            <a:prstGeom prst="ellipse">
              <a:avLst/>
            </a:prstGeom>
            <a:noFill/>
            <a:ln w="25400" cap="flat" cmpd="sng" algn="ctr">
              <a:solidFill>
                <a:sysClr val="window" lastClr="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
        <p:nvSpPr>
          <p:cNvPr id="6" name="Slide Number Placeholder 5"/>
          <p:cNvSpPr>
            <a:spLocks noGrp="1"/>
          </p:cNvSpPr>
          <p:nvPr>
            <p:ph type="sldNum" sz="quarter" idx="12"/>
          </p:nvPr>
        </p:nvSpPr>
        <p:spPr>
          <a:xfrm>
            <a:off x="843702" y="2506133"/>
            <a:ext cx="1188298" cy="720332"/>
          </a:xfrm>
        </p:spPr>
        <p:txBody>
          <a:bodyPr/>
          <a:lstStyle>
            <a:lvl1pPr>
              <a:defRPr sz="2800"/>
            </a:lvl1pPr>
          </a:lstStyle>
          <a:p>
            <a:fld id="{51845F5A-061D-4825-9AE9-D7794091C6CF}" type="slidenum">
              <a:rPr lang="en-US" smtClean="0"/>
              <a:t>‹#›</a:t>
            </a:fld>
            <a:endParaRPr lang="en-US"/>
          </a:p>
        </p:txBody>
      </p:sp>
    </p:spTree>
    <p:extLst>
      <p:ext uri="{BB962C8B-B14F-4D97-AF65-F5344CB8AC3E}">
        <p14:creationId xmlns:p14="http://schemas.microsoft.com/office/powerpoint/2010/main" val="106866918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69848" y="2194560"/>
            <a:ext cx="4754880" cy="3977640"/>
          </a:xfrm>
        </p:spPr>
        <p:txBody>
          <a:bodyPr/>
          <a:lstStyle>
            <a:lvl1pPr>
              <a:defRPr sz="2000"/>
            </a:lvl1pPr>
            <a:lvl2pPr>
              <a:defRPr sz="1800"/>
            </a:lvl2pPr>
            <a:lvl3pPr>
              <a:defRPr sz="1600"/>
            </a:lvl3pPr>
            <a:lvl4pPr>
              <a:defRPr sz="1600"/>
            </a:lvl4pPr>
            <a:lvl5pPr>
              <a:defRPr sz="16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64224" y="2194560"/>
            <a:ext cx="4754880" cy="3977640"/>
          </a:xfrm>
        </p:spPr>
        <p:txBody>
          <a:bodyPr/>
          <a:lstStyle>
            <a:lvl1pPr>
              <a:defRPr sz="2000"/>
            </a:lvl1pPr>
            <a:lvl2pPr>
              <a:defRPr sz="1800"/>
            </a:lvl2pPr>
            <a:lvl3pPr>
              <a:defRPr sz="1600"/>
            </a:lvl3pPr>
            <a:lvl4pPr>
              <a:defRPr sz="1600"/>
            </a:lvl4pPr>
            <a:lvl5pPr>
              <a:defRPr sz="16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3C04E684-10F4-4CC3-A0B9-F03AA7BE37CF}" type="datetimeFigureOut">
              <a:rPr lang="en-US" smtClean="0"/>
              <a:t>10/19/23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410572206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066800" y="2048256"/>
            <a:ext cx="4754880" cy="640080"/>
          </a:xfrm>
        </p:spPr>
        <p:txBody>
          <a:bodyPr anchor="ctr">
            <a:normAutofit/>
          </a:bodyPr>
          <a:lstStyle>
            <a:lvl1pPr marL="0" indent="0">
              <a:buNone/>
              <a:defRPr sz="2000" b="1">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69848" y="2743200"/>
            <a:ext cx="4754880" cy="32918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64224" y="2048256"/>
            <a:ext cx="4754880" cy="640080"/>
          </a:xfrm>
        </p:spPr>
        <p:txBody>
          <a:bodyPr anchor="ctr">
            <a:normAutofit/>
          </a:bodyPr>
          <a:lstStyle>
            <a:lvl1pPr marL="0" indent="0">
              <a:buNone/>
              <a:defRPr sz="2000" b="1">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364224" y="2743200"/>
            <a:ext cx="4754880" cy="32918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3C04E684-10F4-4CC3-A0B9-F03AA7BE37CF}" type="datetimeFigureOut">
              <a:rPr lang="en-US" smtClean="0"/>
              <a:t>10/19/23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51845F5A-061D-4825-9AE9-D7794091C6CF}" type="slidenum">
              <a:rPr lang="en-US" smtClean="0"/>
              <a:t>‹#›</a:t>
            </a:fld>
            <a:endParaRPr lang="en-US"/>
          </a:p>
        </p:txBody>
      </p:sp>
      <p:sp>
        <p:nvSpPr>
          <p:cNvPr id="10" name="Title 9"/>
          <p:cNvSpPr>
            <a:spLocks noGrp="1"/>
          </p:cNvSpPr>
          <p:nvPr>
            <p:ph type="title"/>
          </p:nvPr>
        </p:nvSpPr>
        <p:spPr/>
        <p:txBody>
          <a:bodyPr/>
          <a:lstStyle/>
          <a:p>
            <a:r>
              <a:rPr lang="en-US"/>
              <a:t>Click to edit Master title style</a:t>
            </a:r>
            <a:endParaRPr lang="en-US" dirty="0"/>
          </a:p>
        </p:txBody>
      </p:sp>
    </p:spTree>
    <p:extLst>
      <p:ext uri="{BB962C8B-B14F-4D97-AF65-F5344CB8AC3E}">
        <p14:creationId xmlns:p14="http://schemas.microsoft.com/office/powerpoint/2010/main" val="1536071372"/>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p:cSld name="Title Only">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p>
            <a:fld id="{3C04E684-10F4-4CC3-A0B9-F03AA7BE37CF}" type="datetimeFigureOut">
              <a:rPr lang="en-US" smtClean="0"/>
              <a:t>10/19/23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51845F5A-061D-4825-9AE9-D7794091C6CF}" type="slidenum">
              <a:rPr lang="en-US" smtClean="0"/>
              <a:t>‹#›</a:t>
            </a:fld>
            <a:endParaRPr lang="en-US"/>
          </a:p>
        </p:txBody>
      </p:sp>
      <p:sp>
        <p:nvSpPr>
          <p:cNvPr id="6" name="Title 5"/>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2255405989"/>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C04E684-10F4-4CC3-A0B9-F03AA7BE37CF}" type="datetimeFigureOut">
              <a:rPr lang="en-US" smtClean="0"/>
              <a:t>10/19/23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158403183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8303740" y="0"/>
            <a:ext cx="3888259"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549640" y="685800"/>
            <a:ext cx="3200400" cy="1737360"/>
          </a:xfrm>
        </p:spPr>
        <p:txBody>
          <a:bodyPr anchor="b">
            <a:normAutofit/>
          </a:bodyPr>
          <a:lstStyle>
            <a:lvl1pPr>
              <a:defRPr sz="3200" b="1"/>
            </a:lvl1pPr>
          </a:lstStyle>
          <a:p>
            <a:r>
              <a:rPr lang="en-US"/>
              <a:t>Click to edit Master title style</a:t>
            </a:r>
            <a:endParaRPr lang="en-US" dirty="0"/>
          </a:p>
        </p:txBody>
      </p:sp>
      <p:sp>
        <p:nvSpPr>
          <p:cNvPr id="3" name="Content Placeholder 2"/>
          <p:cNvSpPr>
            <a:spLocks noGrp="1"/>
          </p:cNvSpPr>
          <p:nvPr>
            <p:ph idx="1"/>
          </p:nvPr>
        </p:nvSpPr>
        <p:spPr>
          <a:xfrm>
            <a:off x="838200" y="685800"/>
            <a:ext cx="6711696" cy="5020056"/>
          </a:xfrm>
        </p:spPr>
        <p:txBody>
          <a:bodyPr/>
          <a:lstStyle>
            <a:lvl1pPr>
              <a:defRPr sz="2000"/>
            </a:lvl1pPr>
            <a:lvl2pPr>
              <a:defRPr sz="1800"/>
            </a:lvl2pPr>
            <a:lvl3pPr>
              <a:defRPr sz="1600"/>
            </a:lvl3pPr>
            <a:lvl4pPr>
              <a:defRPr sz="1600"/>
            </a:lvl4pPr>
            <a:lvl5pPr>
              <a:defRPr sz="16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549640" y="2423160"/>
            <a:ext cx="3200400" cy="3291840"/>
          </a:xfrm>
        </p:spPr>
        <p:txBody>
          <a:bodyPr>
            <a:normAutofit/>
          </a:bodyPr>
          <a:lstStyle>
            <a:lvl1pPr marL="0" indent="0">
              <a:lnSpc>
                <a:spcPct val="100000"/>
              </a:lnSpc>
              <a:spcBef>
                <a:spcPts val="1000"/>
              </a:spcBef>
              <a:buNone/>
              <a:defRPr sz="1400">
                <a:solidFill>
                  <a:schemeClr val="accent1">
                    <a:lumMod val="75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C04E684-10F4-4CC3-A0B9-F03AA7BE37CF}" type="datetimeFigureOut">
              <a:rPr lang="en-US" smtClean="0"/>
              <a:t>10/19/23</a:t>
            </a:fld>
            <a:endParaRPr lang="en-US"/>
          </a:p>
        </p:txBody>
      </p:sp>
      <p:sp>
        <p:nvSpPr>
          <p:cNvPr id="6" name="Footer Placeholder 5"/>
          <p:cNvSpPr>
            <a:spLocks noGrp="1"/>
          </p:cNvSpPr>
          <p:nvPr>
            <p:ph type="ftr" sz="quarter" idx="11"/>
          </p:nvPr>
        </p:nvSpPr>
        <p:spPr/>
        <p:txBody>
          <a:bodyPr/>
          <a:lstStyle/>
          <a:p>
            <a:endParaRPr lang="en-US"/>
          </a:p>
        </p:txBody>
      </p:sp>
      <p:grpSp>
        <p:nvGrpSpPr>
          <p:cNvPr id="9" name="Group 8"/>
          <p:cNvGrpSpPr>
            <a:grpSpLocks noChangeAspect="1"/>
          </p:cNvGrpSpPr>
          <p:nvPr/>
        </p:nvGrpSpPr>
        <p:grpSpPr>
          <a:xfrm>
            <a:off x="11401725" y="6229681"/>
            <a:ext cx="457200" cy="457200"/>
            <a:chOff x="11361456" y="6195813"/>
            <a:chExt cx="548640" cy="548640"/>
          </a:xfrm>
        </p:grpSpPr>
        <p:sp>
          <p:nvSpPr>
            <p:cNvPr id="10" name="Oval 9"/>
            <p:cNvSpPr/>
            <p:nvPr/>
          </p:nvSpPr>
          <p:spPr>
            <a:xfrm>
              <a:off x="11361456" y="6195813"/>
              <a:ext cx="548640" cy="548640"/>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1" name="Oval 10"/>
            <p:cNvSpPr/>
            <p:nvPr/>
          </p:nvSpPr>
          <p:spPr>
            <a:xfrm>
              <a:off x="11396488" y="6230844"/>
              <a:ext cx="478576" cy="478578"/>
            </a:xfrm>
            <a:prstGeom prst="ellipse">
              <a:avLst/>
            </a:prstGeom>
            <a:noFill/>
            <a:ln w="12700" cap="flat" cmpd="sng" algn="ctr">
              <a:solidFill>
                <a:sysClr val="window" lastClr="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
        <p:nvSpPr>
          <p:cNvPr id="7" name="Slide Number Placeholder 6"/>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1005094695"/>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Rectangle 10"/>
          <p:cNvSpPr/>
          <p:nvPr/>
        </p:nvSpPr>
        <p:spPr>
          <a:xfrm>
            <a:off x="8303740" y="0"/>
            <a:ext cx="3888259"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549640" y="685800"/>
            <a:ext cx="3200400" cy="1737360"/>
          </a:xfrm>
        </p:spPr>
        <p:txBody>
          <a:bodyPr anchor="b">
            <a:normAutofit/>
          </a:bodyPr>
          <a:lstStyle>
            <a:lvl1pPr>
              <a:defRPr sz="3200" b="1"/>
            </a:lvl1pPr>
          </a:lstStyle>
          <a:p>
            <a:r>
              <a:rPr lang="en-US"/>
              <a:t>Click to edit Master title style</a:t>
            </a:r>
            <a:endParaRPr lang="en-US" dirty="0"/>
          </a:p>
        </p:txBody>
      </p:sp>
      <p:sp>
        <p:nvSpPr>
          <p:cNvPr id="3" name="Picture Placeholder 2"/>
          <p:cNvSpPr>
            <a:spLocks noGrp="1"/>
          </p:cNvSpPr>
          <p:nvPr>
            <p:ph type="pic" idx="1"/>
          </p:nvPr>
        </p:nvSpPr>
        <p:spPr>
          <a:xfrm>
            <a:off x="0" y="0"/>
            <a:ext cx="8303740" cy="6858000"/>
          </a:xfrm>
          <a:solidFill>
            <a:schemeClr val="tx2">
              <a:lumMod val="20000"/>
              <a:lumOff val="80000"/>
            </a:schemeClr>
          </a:solidFill>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549640" y="2423160"/>
            <a:ext cx="3200400" cy="3291840"/>
          </a:xfrm>
        </p:spPr>
        <p:txBody>
          <a:bodyPr>
            <a:normAutofit/>
          </a:bodyPr>
          <a:lstStyle>
            <a:lvl1pPr marL="0" indent="0">
              <a:lnSpc>
                <a:spcPct val="100000"/>
              </a:lnSpc>
              <a:spcBef>
                <a:spcPts val="1000"/>
              </a:spcBef>
              <a:buNone/>
              <a:defRPr sz="1400">
                <a:solidFill>
                  <a:schemeClr val="accent1">
                    <a:lumMod val="75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C04E684-10F4-4CC3-A0B9-F03AA7BE37CF}" type="datetimeFigureOut">
              <a:rPr lang="en-US" smtClean="0"/>
              <a:t>10/19/23</a:t>
            </a:fld>
            <a:endParaRPr lang="en-US"/>
          </a:p>
        </p:txBody>
      </p:sp>
      <p:grpSp>
        <p:nvGrpSpPr>
          <p:cNvPr id="8" name="Group 7"/>
          <p:cNvGrpSpPr>
            <a:grpSpLocks noChangeAspect="1"/>
          </p:cNvGrpSpPr>
          <p:nvPr/>
        </p:nvGrpSpPr>
        <p:grpSpPr>
          <a:xfrm>
            <a:off x="11401725" y="6229681"/>
            <a:ext cx="457200" cy="457200"/>
            <a:chOff x="11361456" y="6195813"/>
            <a:chExt cx="548640" cy="548640"/>
          </a:xfrm>
        </p:grpSpPr>
        <p:sp>
          <p:nvSpPr>
            <p:cNvPr id="9" name="Oval 8"/>
            <p:cNvSpPr/>
            <p:nvPr/>
          </p:nvSpPr>
          <p:spPr>
            <a:xfrm>
              <a:off x="11361456" y="6195813"/>
              <a:ext cx="548640" cy="548640"/>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0" name="Oval 9"/>
            <p:cNvSpPr/>
            <p:nvPr/>
          </p:nvSpPr>
          <p:spPr>
            <a:xfrm>
              <a:off x="11396488" y="6230844"/>
              <a:ext cx="478576" cy="478578"/>
            </a:xfrm>
            <a:prstGeom prst="ellipse">
              <a:avLst/>
            </a:prstGeom>
            <a:noFill/>
            <a:ln w="12700" cap="flat" cmpd="sng" algn="ctr">
              <a:solidFill>
                <a:sysClr val="window" lastClr="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
        <p:nvSpPr>
          <p:cNvPr id="7" name="Slide Number Placeholder 6"/>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654899146"/>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3C04E684-10F4-4CC3-A0B9-F03AA7BE37CF}" type="datetimeFigureOut">
              <a:rPr lang="en-US" smtClean="0"/>
              <a:t>10/19/23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2730489844"/>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533400"/>
            <a:ext cx="2552700" cy="56388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066800" y="533400"/>
            <a:ext cx="7505700" cy="56388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C04E684-10F4-4CC3-A0B9-F03AA7BE37CF}" type="datetimeFigureOut">
              <a:rPr lang="en-US" smtClean="0"/>
              <a:t>10/19/23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341611460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13" Type="http://schemas.openxmlformats.org/officeDocument/2006/relationships/image" Target="../media/image2.png"/><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theme" Target="../theme/theme2.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5" Type="http://schemas.openxmlformats.org/officeDocument/2006/relationships/image" Target="../media/image3.png"/><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 Id="rId14" Type="http://schemas.microsoft.com/office/2007/relationships/hdphoto" Target="../media/hdphoto1.wdp"/></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8615C6B-1C98-4B1C-AB4B-1E1898E593B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2E8DFF97-B7FD-47F9-BC7F-DD4B4C5EA2F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A1831D22-079E-43E3-86A4-BA12DB888C7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C04E684-10F4-4CC3-A0B9-F03AA7BE37CF}" type="datetimeFigureOut">
              <a:rPr lang="en-US" smtClean="0"/>
              <a:t>10/19/23</a:t>
            </a:fld>
            <a:endParaRPr lang="en-US"/>
          </a:p>
        </p:txBody>
      </p:sp>
      <p:sp>
        <p:nvSpPr>
          <p:cNvPr id="5" name="Footer Placeholder 4">
            <a:extLst>
              <a:ext uri="{FF2B5EF4-FFF2-40B4-BE49-F238E27FC236}">
                <a16:creationId xmlns:a16="http://schemas.microsoft.com/office/drawing/2014/main" id="{A14C30A2-140B-4A5D-BEEC-C1314AF1F3F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1B71BA8F-7826-496D-91F8-B3ECDF34DA7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1845F5A-061D-4825-9AE9-D7794091C6CF}" type="slidenum">
              <a:rPr lang="en-US" smtClean="0"/>
              <a:t>‹#›</a:t>
            </a:fld>
            <a:endParaRPr lang="en-US"/>
          </a:p>
        </p:txBody>
      </p:sp>
    </p:spTree>
    <p:extLst>
      <p:ext uri="{BB962C8B-B14F-4D97-AF65-F5344CB8AC3E}">
        <p14:creationId xmlns:p14="http://schemas.microsoft.com/office/powerpoint/2010/main" val="3293633155"/>
      </p:ext>
    </p:extLst>
  </p:cSld>
  <p:clrMap bg1="lt1" tx1="dk1" bg2="lt2" tx2="dk2" accent1="accent1" accent2="accent2" accent3="accent3" accent4="accent4" accent5="accent5" accent6="accent6" hlink="hlink" folHlink="folHlink"/>
  <p:sldLayoutIdLst>
    <p:sldLayoutId id="2147483672" r:id="rId1"/>
    <p:sldLayoutId id="2147483671" r:id="rId2"/>
    <p:sldLayoutId id="2147483670" r:id="rId3"/>
    <p:sldLayoutId id="2147483669" r:id="rId4"/>
    <p:sldLayoutId id="2147483668" r:id="rId5"/>
    <p:sldLayoutId id="2147483667" r:id="rId6"/>
    <p:sldLayoutId id="2147483666" r:id="rId7"/>
    <p:sldLayoutId id="2147483665" r:id="rId8"/>
    <p:sldLayoutId id="2147483664" r:id="rId9"/>
    <p:sldLayoutId id="2147483663" r:id="rId10"/>
    <p:sldLayoutId id="2147483661" r:id="rId11"/>
    <p:sldLayoutId id="2147483662" r:id="rId12"/>
  </p:sldLayoutIdLst>
  <p:txStyles>
    <p:titleStyle>
      <a:lvl1pPr algn="l" defTabSz="914400" rtl="0" eaLnBrk="1" latinLnBrk="0" hangingPunct="1">
        <a:lnSpc>
          <a:spcPct val="90000"/>
        </a:lnSpc>
        <a:spcBef>
          <a:spcPct val="0"/>
        </a:spcBef>
        <a:buNone/>
        <a:defRPr sz="4400" i="1" kern="1200">
          <a:solidFill>
            <a:schemeClr val="tx1"/>
          </a:solidFill>
          <a:latin typeface="+mj-lt"/>
          <a:ea typeface="+mj-ea"/>
          <a:cs typeface="+mj-cs"/>
        </a:defRPr>
      </a:lvl1pPr>
    </p:titleStyle>
    <p:bodyStyle>
      <a:lvl1pPr marL="228600" indent="-228600" algn="l" defTabSz="914400" rtl="0" eaLnBrk="1" latinLnBrk="0" hangingPunct="1">
        <a:lnSpc>
          <a:spcPct val="10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10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10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10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10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69848" y="484632"/>
            <a:ext cx="10058400" cy="1609344"/>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69848" y="2121408"/>
            <a:ext cx="10058400" cy="405079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964424" y="6272784"/>
            <a:ext cx="3273552" cy="365125"/>
          </a:xfrm>
          <a:prstGeom prst="rect">
            <a:avLst/>
          </a:prstGeom>
        </p:spPr>
        <p:txBody>
          <a:bodyPr vert="horz" lIns="91440" tIns="45720" rIns="91440" bIns="45720" rtlCol="0" anchor="ctr"/>
          <a:lstStyle>
            <a:lvl1pPr algn="r">
              <a:defRPr sz="1100">
                <a:solidFill>
                  <a:schemeClr val="tx2"/>
                </a:solidFill>
              </a:defRPr>
            </a:lvl1pPr>
          </a:lstStyle>
          <a:p>
            <a:fld id="{3C04E684-10F4-4CC3-A0B9-F03AA7BE37CF}" type="datetimeFigureOut">
              <a:rPr lang="en-US" smtClean="0"/>
              <a:t>10/19/23</a:t>
            </a:fld>
            <a:endParaRPr lang="en-US"/>
          </a:p>
        </p:txBody>
      </p:sp>
      <p:sp>
        <p:nvSpPr>
          <p:cNvPr id="5" name="Footer Placeholder 4"/>
          <p:cNvSpPr>
            <a:spLocks noGrp="1"/>
          </p:cNvSpPr>
          <p:nvPr>
            <p:ph type="ftr" sz="quarter" idx="3"/>
          </p:nvPr>
        </p:nvSpPr>
        <p:spPr>
          <a:xfrm>
            <a:off x="1088136" y="6272784"/>
            <a:ext cx="6327648" cy="365125"/>
          </a:xfrm>
          <a:prstGeom prst="rect">
            <a:avLst/>
          </a:prstGeom>
        </p:spPr>
        <p:txBody>
          <a:bodyPr vert="horz" lIns="91440" tIns="45720" rIns="91440" bIns="45720" rtlCol="0" anchor="ctr"/>
          <a:lstStyle>
            <a:lvl1pPr algn="l">
              <a:defRPr sz="1100">
                <a:solidFill>
                  <a:schemeClr val="tx2"/>
                </a:solidFill>
              </a:defRPr>
            </a:lvl1pPr>
          </a:lstStyle>
          <a:p>
            <a:endParaRPr lang="en-US"/>
          </a:p>
        </p:txBody>
      </p:sp>
      <p:grpSp>
        <p:nvGrpSpPr>
          <p:cNvPr id="7" name="Group 6"/>
          <p:cNvGrpSpPr>
            <a:grpSpLocks noChangeAspect="1"/>
          </p:cNvGrpSpPr>
          <p:nvPr/>
        </p:nvGrpSpPr>
        <p:grpSpPr>
          <a:xfrm>
            <a:off x="11401725" y="6229681"/>
            <a:ext cx="457200" cy="457200"/>
            <a:chOff x="11361456" y="6195813"/>
            <a:chExt cx="548640" cy="548640"/>
          </a:xfrm>
        </p:grpSpPr>
        <p:sp>
          <p:nvSpPr>
            <p:cNvPr id="8" name="Oval 7"/>
            <p:cNvSpPr/>
            <p:nvPr/>
          </p:nvSpPr>
          <p:spPr>
            <a:xfrm>
              <a:off x="11361456" y="6195813"/>
              <a:ext cx="548640" cy="548640"/>
            </a:xfrm>
            <a:prstGeom prst="ellipse">
              <a:avLst/>
            </a:prstGeom>
            <a:blipFill dpi="0" rotWithShape="1">
              <a:blip r:embed="rId13">
                <a:duotone>
                  <a:schemeClr val="accent1">
                    <a:shade val="45000"/>
                    <a:satMod val="135000"/>
                  </a:schemeClr>
                  <a:prstClr val="white"/>
                </a:duotone>
                <a:extLst>
                  <a:ext uri="{BEBA8EAE-BF5A-486C-A8C5-ECC9F3942E4B}">
                    <a14:imgProps xmlns:a14="http://schemas.microsoft.com/office/drawing/2010/main">
                      <a14:imgLayer r:embed="rId14">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9" name="Oval 8"/>
            <p:cNvSpPr/>
            <p:nvPr/>
          </p:nvSpPr>
          <p:spPr>
            <a:xfrm>
              <a:off x="11396488" y="6230844"/>
              <a:ext cx="478576" cy="478578"/>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
        <p:nvSpPr>
          <p:cNvPr id="6" name="Slide Number Placeholder 5"/>
          <p:cNvSpPr>
            <a:spLocks noGrp="1"/>
          </p:cNvSpPr>
          <p:nvPr>
            <p:ph type="sldNum" sz="quarter" idx="4"/>
          </p:nvPr>
        </p:nvSpPr>
        <p:spPr>
          <a:xfrm>
            <a:off x="11311128" y="6272784"/>
            <a:ext cx="640080" cy="365125"/>
          </a:xfrm>
          <a:prstGeom prst="rect">
            <a:avLst/>
          </a:prstGeom>
        </p:spPr>
        <p:txBody>
          <a:bodyPr vert="horz" lIns="91440" tIns="45720" rIns="91440" bIns="45720" rtlCol="0" anchor="ctr"/>
          <a:lstStyle>
            <a:lvl1pPr algn="ctr">
              <a:defRPr sz="1400" b="1">
                <a:solidFill>
                  <a:srgbClr val="FFFFFF"/>
                </a:solidFill>
                <a:latin typeface="+mj-lt"/>
              </a:defRPr>
            </a:lvl1pPr>
          </a:lstStyle>
          <a:p>
            <a:fld id="{51845F5A-061D-4825-9AE9-D7794091C6CF}" type="slidenum">
              <a:rPr lang="en-US" smtClean="0"/>
              <a:t>‹#›</a:t>
            </a:fld>
            <a:endParaRPr lang="en-US"/>
          </a:p>
        </p:txBody>
      </p:sp>
    </p:spTree>
    <p:extLst>
      <p:ext uri="{BB962C8B-B14F-4D97-AF65-F5344CB8AC3E}">
        <p14:creationId xmlns:p14="http://schemas.microsoft.com/office/powerpoint/2010/main" val="92332090"/>
      </p:ext>
    </p:extLst>
  </p:cSld>
  <p:clrMap bg1="lt1" tx1="dk1" bg2="lt2" tx2="dk2" accent1="accent1" accent2="accent2" accent3="accent3" accent4="accent4" accent5="accent5" accent6="accent6" hlink="hlink" folHlink="folHlink"/>
  <p:sldLayoutIdLst>
    <p:sldLayoutId id="2147483674" r:id="rId1"/>
    <p:sldLayoutId id="2147483675" r:id="rId2"/>
    <p:sldLayoutId id="2147483676" r:id="rId3"/>
    <p:sldLayoutId id="2147483677" r:id="rId4"/>
    <p:sldLayoutId id="2147483678" r:id="rId5"/>
    <p:sldLayoutId id="2147483679" r:id="rId6"/>
    <p:sldLayoutId id="2147483680" r:id="rId7"/>
    <p:sldLayoutId id="2147483681" r:id="rId8"/>
    <p:sldLayoutId id="2147483682" r:id="rId9"/>
    <p:sldLayoutId id="2147483683" r:id="rId10"/>
    <p:sldLayoutId id="2147483684" r:id="rId11"/>
  </p:sldLayoutIdLst>
  <p:txStyles>
    <p:titleStyle>
      <a:lvl1pPr algn="l" defTabSz="914400" rtl="0" eaLnBrk="1" latinLnBrk="0" hangingPunct="1">
        <a:lnSpc>
          <a:spcPct val="90000"/>
        </a:lnSpc>
        <a:spcBef>
          <a:spcPct val="0"/>
        </a:spcBef>
        <a:buNone/>
        <a:defRPr sz="5400" kern="1200" cap="all" baseline="0">
          <a:blipFill>
            <a:blip r:embed="rId15">
              <a:extLst>
                <a:ext uri="{28A0092B-C50C-407E-A947-70E740481C1C}">
                  <a14:useLocalDpi xmlns:a14="http://schemas.microsoft.com/office/drawing/2010/main" val="0"/>
                </a:ext>
              </a:extLst>
            </a:blip>
            <a:tile tx="6350" ty="-127000" sx="65000" sy="64000" flip="none" algn="tl"/>
          </a:blip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lumMod val="75000"/>
          </a:schemeClr>
        </a:buClr>
        <a:buSzPct val="85000"/>
        <a:buFont typeface="Wingdings" pitchFamily="2" charset="2"/>
        <a:buChar char="§"/>
        <a:defRPr sz="2000" kern="1200">
          <a:solidFill>
            <a:schemeClr val="tx1"/>
          </a:solidFill>
          <a:latin typeface="+mn-lt"/>
          <a:ea typeface="+mn-ea"/>
          <a:cs typeface="+mn-cs"/>
        </a:defRPr>
      </a:lvl1pPr>
      <a:lvl2pPr marL="45720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800" kern="1200">
          <a:solidFill>
            <a:schemeClr val="tx1"/>
          </a:solidFill>
          <a:latin typeface="+mn-lt"/>
          <a:ea typeface="+mn-ea"/>
          <a:cs typeface="+mn-cs"/>
        </a:defRPr>
      </a:lvl2pPr>
      <a:lvl3pPr marL="73152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3pPr>
      <a:lvl4pPr marL="100584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4pPr>
      <a:lvl5pPr marL="128016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5pPr>
      <a:lvl6pPr marL="16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6pPr>
      <a:lvl7pPr marL="19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7pPr>
      <a:lvl8pPr marL="22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8pPr>
      <a:lvl9pPr marL="25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3.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5.gif"/></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16.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xml"/><Relationship Id="rId1" Type="http://schemas.openxmlformats.org/officeDocument/2006/relationships/slideLayout" Target="../slideLayouts/slideLayout16.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6.xml"/></Relationships>
</file>

<file path=ppt/slides/_rels/slide5.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3.xml"/><Relationship Id="rId1" Type="http://schemas.openxmlformats.org/officeDocument/2006/relationships/slideLayout" Target="../slideLayouts/slideLayout14.xml"/></Relationships>
</file>

<file path=ppt/slides/_rels/slide6.xml.rels><?xml version="1.0" encoding="UTF-8" standalone="yes"?>
<Relationships xmlns="http://schemas.openxmlformats.org/package/2006/relationships"><Relationship Id="rId8" Type="http://schemas.openxmlformats.org/officeDocument/2006/relationships/diagramQuickStyle" Target="../diagrams/quickStyle3.xml"/><Relationship Id="rId3" Type="http://schemas.microsoft.com/office/2007/relationships/hdphoto" Target="../media/hdphoto3.wdp"/><Relationship Id="rId7" Type="http://schemas.openxmlformats.org/officeDocument/2006/relationships/diagramLayout" Target="../diagrams/layout3.xml"/><Relationship Id="rId2" Type="http://schemas.openxmlformats.org/officeDocument/2006/relationships/image" Target="../media/image7.png"/><Relationship Id="rId1" Type="http://schemas.openxmlformats.org/officeDocument/2006/relationships/slideLayout" Target="../slideLayouts/slideLayout14.xml"/><Relationship Id="rId6" Type="http://schemas.openxmlformats.org/officeDocument/2006/relationships/diagramData" Target="../diagrams/data3.xml"/><Relationship Id="rId5" Type="http://schemas.microsoft.com/office/2007/relationships/hdphoto" Target="../media/hdphoto2.wdp"/><Relationship Id="rId10" Type="http://schemas.microsoft.com/office/2007/relationships/diagramDrawing" Target="../diagrams/drawing3.xml"/><Relationship Id="rId4" Type="http://schemas.openxmlformats.org/officeDocument/2006/relationships/image" Target="../media/image4.png"/><Relationship Id="rId9" Type="http://schemas.openxmlformats.org/officeDocument/2006/relationships/diagramColors" Target="../diagrams/colors3.xml"/></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4.xml"/><Relationship Id="rId1" Type="http://schemas.openxmlformats.org/officeDocument/2006/relationships/slideLayout" Target="../slideLayouts/slideLayout1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6.xml"/></Relationships>
</file>

<file path=ppt/slides/_rels/slide9.xml.rels><?xml version="1.0" encoding="UTF-8" standalone="yes"?>
<Relationships xmlns="http://schemas.openxmlformats.org/package/2006/relationships"><Relationship Id="rId8" Type="http://schemas.openxmlformats.org/officeDocument/2006/relationships/diagramQuickStyle" Target="../diagrams/quickStyle4.xml"/><Relationship Id="rId3" Type="http://schemas.openxmlformats.org/officeDocument/2006/relationships/image" Target="../media/image4.png"/><Relationship Id="rId7" Type="http://schemas.openxmlformats.org/officeDocument/2006/relationships/diagramLayout" Target="../diagrams/layout4.xml"/><Relationship Id="rId2" Type="http://schemas.openxmlformats.org/officeDocument/2006/relationships/notesSlide" Target="../notesSlides/notesSlide6.xml"/><Relationship Id="rId1" Type="http://schemas.openxmlformats.org/officeDocument/2006/relationships/slideLayout" Target="../slideLayouts/slideLayout14.xml"/><Relationship Id="rId6" Type="http://schemas.openxmlformats.org/officeDocument/2006/relationships/diagramData" Target="../diagrams/data4.xml"/><Relationship Id="rId5" Type="http://schemas.openxmlformats.org/officeDocument/2006/relationships/image" Target="../media/image2.png"/><Relationship Id="rId10" Type="http://schemas.microsoft.com/office/2007/relationships/diagramDrawing" Target="../diagrams/drawing4.xml"/><Relationship Id="rId4" Type="http://schemas.microsoft.com/office/2007/relationships/hdphoto" Target="../media/hdphoto2.wdp"/><Relationship Id="rId9" Type="http://schemas.openxmlformats.org/officeDocument/2006/relationships/diagramColors" Target="../diagrams/colors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6.xml"/></Relationships>
</file>

<file path=ppt/slides/_rels/slide1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8.xml"/><Relationship Id="rId1" Type="http://schemas.openxmlformats.org/officeDocument/2006/relationships/slideLayout" Target="../slideLayouts/slideLayout14.xml"/></Relationships>
</file>

<file path=ppt/slides/_rels/slide1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9.xml"/><Relationship Id="rId1" Type="http://schemas.openxmlformats.org/officeDocument/2006/relationships/slideLayout" Target="../slideLayouts/slideLayout14.xml"/></Relationships>
</file>

<file path=ppt/slides/_rels/slide13.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0.xml"/><Relationship Id="rId1" Type="http://schemas.openxmlformats.org/officeDocument/2006/relationships/slideLayout" Target="../slideLayouts/slideLayout16.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Video 3">
            <a:extLst>
              <a:ext uri="{FF2B5EF4-FFF2-40B4-BE49-F238E27FC236}">
                <a16:creationId xmlns:a16="http://schemas.microsoft.com/office/drawing/2014/main" id="{A934A8EA-5B53-4AD0-8ECF-D80E4F1BC9D9}"/>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4"/>
          <a:srcRect r="-1" b="258"/>
          <a:stretch/>
        </p:blipFill>
        <p:spPr>
          <a:xfrm>
            <a:off x="0" y="-263759"/>
            <a:ext cx="12188932" cy="6857990"/>
          </a:xfrm>
          <a:prstGeom prst="rect">
            <a:avLst/>
          </a:prstGeom>
        </p:spPr>
      </p:pic>
      <p:sp>
        <p:nvSpPr>
          <p:cNvPr id="2" name="Title 1">
            <a:extLst>
              <a:ext uri="{FF2B5EF4-FFF2-40B4-BE49-F238E27FC236}">
                <a16:creationId xmlns:a16="http://schemas.microsoft.com/office/drawing/2014/main" id="{0E932D8E-1BD2-1B4E-B462-47A74E7A02AF}"/>
              </a:ext>
            </a:extLst>
          </p:cNvPr>
          <p:cNvSpPr>
            <a:spLocks noGrp="1"/>
          </p:cNvSpPr>
          <p:nvPr>
            <p:ph type="ctrTitle"/>
          </p:nvPr>
        </p:nvSpPr>
        <p:spPr>
          <a:xfrm>
            <a:off x="1522466" y="772720"/>
            <a:ext cx="9144000" cy="1152663"/>
          </a:xfrm>
        </p:spPr>
        <p:txBody>
          <a:bodyPr>
            <a:noAutofit/>
          </a:bodyPr>
          <a:lstStyle/>
          <a:p>
            <a:pPr algn="ctr"/>
            <a:r>
              <a:rPr lang="en-US" sz="12000" dirty="0">
                <a:solidFill>
                  <a:schemeClr val="bg1"/>
                </a:solidFill>
              </a:rPr>
              <a:t>BMPE5005</a:t>
            </a:r>
          </a:p>
        </p:txBody>
      </p:sp>
      <p:sp>
        <p:nvSpPr>
          <p:cNvPr id="3" name="Subtitle 2">
            <a:extLst>
              <a:ext uri="{FF2B5EF4-FFF2-40B4-BE49-F238E27FC236}">
                <a16:creationId xmlns:a16="http://schemas.microsoft.com/office/drawing/2014/main" id="{5795254C-F462-3941-8CDE-F781D0BF15FE}"/>
              </a:ext>
            </a:extLst>
          </p:cNvPr>
          <p:cNvSpPr>
            <a:spLocks noGrp="1"/>
          </p:cNvSpPr>
          <p:nvPr>
            <p:ph type="subTitle" idx="1"/>
          </p:nvPr>
        </p:nvSpPr>
        <p:spPr>
          <a:xfrm>
            <a:off x="1312984" y="2518451"/>
            <a:ext cx="10187354" cy="646785"/>
          </a:xfrm>
        </p:spPr>
        <p:txBody>
          <a:bodyPr>
            <a:noAutofit/>
          </a:bodyPr>
          <a:lstStyle/>
          <a:p>
            <a:pPr algn="ctr"/>
            <a:r>
              <a:rPr lang="en-US" sz="8000" dirty="0">
                <a:solidFill>
                  <a:schemeClr val="bg1"/>
                </a:solidFill>
              </a:rPr>
              <a:t>Heddwen Davies </a:t>
            </a:r>
          </a:p>
          <a:p>
            <a:pPr algn="ctr"/>
            <a:r>
              <a:rPr lang="en-US" sz="4800" dirty="0">
                <a:solidFill>
                  <a:schemeClr val="bg1"/>
                </a:solidFill>
              </a:rPr>
              <a:t>Developing Observational Skills</a:t>
            </a:r>
          </a:p>
          <a:p>
            <a:pPr algn="ctr"/>
            <a:r>
              <a:rPr lang="en-US" sz="4800" dirty="0">
                <a:solidFill>
                  <a:schemeClr val="bg1"/>
                </a:solidFill>
              </a:rPr>
              <a:t>27</a:t>
            </a:r>
            <a:r>
              <a:rPr lang="en-US" sz="4800" baseline="30000" dirty="0">
                <a:solidFill>
                  <a:schemeClr val="bg1"/>
                </a:solidFill>
              </a:rPr>
              <a:t>th</a:t>
            </a:r>
            <a:r>
              <a:rPr lang="en-US" sz="4800" dirty="0">
                <a:solidFill>
                  <a:schemeClr val="bg1"/>
                </a:solidFill>
              </a:rPr>
              <a:t> October, 2023 </a:t>
            </a:r>
          </a:p>
        </p:txBody>
      </p:sp>
    </p:spTree>
    <p:extLst>
      <p:ext uri="{BB962C8B-B14F-4D97-AF65-F5344CB8AC3E}">
        <p14:creationId xmlns:p14="http://schemas.microsoft.com/office/powerpoint/2010/main" val="12355378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4"/>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4"/>
                                        </p:tgtEl>
                                      </p:cBhvr>
                                    </p:cmd>
                                  </p:childTnLst>
                                </p:cTn>
                              </p:par>
                            </p:childTnLst>
                          </p:cTn>
                        </p:par>
                      </p:childTnLst>
                    </p:cTn>
                  </p:par>
                </p:childTnLst>
              </p:cTn>
              <p:nextCondLst>
                <p:cond evt="onClick" delay="0">
                  <p:tgtEl>
                    <p:spTgt spid="4"/>
                  </p:tgtEl>
                </p:cond>
              </p:nextCondLst>
            </p:seq>
            <p:video>
              <p:cMediaNode mute="1">
                <p:cTn id="12" repeatCount="indefinite" fill="hold" display="0">
                  <p:stCondLst>
                    <p:cond delay="indefinite"/>
                  </p:stCondLst>
                </p:cTn>
                <p:tgtEl>
                  <p:spTgt spid="4"/>
                </p:tgtEl>
              </p:cMediaNode>
            </p:vide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2455" y="457755"/>
            <a:ext cx="10058400" cy="1609344"/>
          </a:xfrm>
        </p:spPr>
        <p:txBody>
          <a:bodyPr/>
          <a:lstStyle/>
          <a:p>
            <a:pPr algn="l"/>
            <a:r>
              <a:rPr lang="en-GB" b="1" dirty="0"/>
              <a:t>Session’s aims</a:t>
            </a:r>
          </a:p>
        </p:txBody>
      </p:sp>
      <p:graphicFrame>
        <p:nvGraphicFramePr>
          <p:cNvPr id="6" name="Content Placeholder 2">
            <a:extLst>
              <a:ext uri="{FF2B5EF4-FFF2-40B4-BE49-F238E27FC236}">
                <a16:creationId xmlns:a16="http://schemas.microsoft.com/office/drawing/2014/main" id="{A00358DC-D641-486B-997A-35B0E7B77578}"/>
              </a:ext>
            </a:extLst>
          </p:cNvPr>
          <p:cNvGraphicFramePr>
            <a:graphicFrameLocks noGrp="1"/>
          </p:cNvGraphicFramePr>
          <p:nvPr>
            <p:ph sz="half" idx="1"/>
            <p:extLst>
              <p:ext uri="{D42A27DB-BD31-4B8C-83A1-F6EECF244321}">
                <p14:modId xmlns:p14="http://schemas.microsoft.com/office/powerpoint/2010/main" val="193291952"/>
              </p:ext>
            </p:extLst>
          </p:nvPr>
        </p:nvGraphicFramePr>
        <p:xfrm>
          <a:off x="5400216" y="246185"/>
          <a:ext cx="6496406" cy="656172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Content Placeholder 3">
            <a:extLst>
              <a:ext uri="{FF2B5EF4-FFF2-40B4-BE49-F238E27FC236}">
                <a16:creationId xmlns:a16="http://schemas.microsoft.com/office/drawing/2014/main" id="{93FD768F-80AC-004D-9643-0E25DFC1D1C9}"/>
              </a:ext>
            </a:extLst>
          </p:cNvPr>
          <p:cNvSpPr>
            <a:spLocks noGrp="1"/>
          </p:cNvSpPr>
          <p:nvPr>
            <p:ph sz="half" idx="2"/>
          </p:nvPr>
        </p:nvSpPr>
        <p:spPr>
          <a:xfrm>
            <a:off x="295379" y="2067099"/>
            <a:ext cx="4937760" cy="4160520"/>
          </a:xfrm>
        </p:spPr>
        <p:txBody>
          <a:bodyPr>
            <a:normAutofit/>
          </a:bodyPr>
          <a:lstStyle/>
          <a:p>
            <a:r>
              <a:rPr lang="en-US" sz="2800" dirty="0" err="1"/>
              <a:t>Erbyn</a:t>
            </a:r>
            <a:r>
              <a:rPr lang="en-US" sz="2800" dirty="0"/>
              <a:t> </a:t>
            </a:r>
            <a:r>
              <a:rPr lang="en-US" sz="2800" dirty="0" err="1"/>
              <a:t>diwedd</a:t>
            </a:r>
            <a:r>
              <a:rPr lang="en-US" sz="2800" dirty="0"/>
              <a:t> y </a:t>
            </a:r>
            <a:r>
              <a:rPr lang="en-US" sz="2800" dirty="0" err="1"/>
              <a:t>sesiwn</a:t>
            </a:r>
            <a:r>
              <a:rPr lang="en-US" sz="2800" dirty="0"/>
              <a:t> </a:t>
            </a:r>
            <a:r>
              <a:rPr lang="en-US" sz="2800" dirty="0" err="1"/>
              <a:t>byddwch</a:t>
            </a:r>
            <a:r>
              <a:rPr lang="en-US" sz="2800" dirty="0"/>
              <a:t> </a:t>
            </a:r>
            <a:r>
              <a:rPr lang="en-US" sz="2800" dirty="0" err="1"/>
              <a:t>yn</a:t>
            </a:r>
            <a:r>
              <a:rPr lang="en-US" sz="2800" dirty="0"/>
              <a:t> </a:t>
            </a:r>
            <a:r>
              <a:rPr lang="en-US" sz="2800" dirty="0" err="1"/>
              <a:t>gwybod</a:t>
            </a:r>
            <a:r>
              <a:rPr lang="en-US" sz="2800" dirty="0"/>
              <a:t>:</a:t>
            </a:r>
          </a:p>
          <a:p>
            <a:pPr marL="514350" indent="-514350">
              <a:buAutoNum type="arabicPeriod"/>
            </a:pPr>
            <a:r>
              <a:rPr lang="en-US" sz="2800" dirty="0"/>
              <a:t>Beth </a:t>
            </a:r>
            <a:r>
              <a:rPr lang="en-US" sz="2800" dirty="0" err="1"/>
              <a:t>dylech</a:t>
            </a:r>
            <a:r>
              <a:rPr lang="en-US" sz="2800" dirty="0"/>
              <a:t> </a:t>
            </a:r>
            <a:r>
              <a:rPr lang="en-US" sz="2800" dirty="0" err="1"/>
              <a:t>arsylwi</a:t>
            </a:r>
            <a:r>
              <a:rPr lang="en-US" sz="2800" dirty="0"/>
              <a:t> </a:t>
            </a:r>
            <a:r>
              <a:rPr lang="en-US" sz="2800" dirty="0" err="1"/>
              <a:t>tra’n</a:t>
            </a:r>
            <a:r>
              <a:rPr lang="en-US" sz="2800" dirty="0"/>
              <a:t> </a:t>
            </a:r>
            <a:r>
              <a:rPr lang="en-US" sz="2800" dirty="0" err="1"/>
              <a:t>ymweld</a:t>
            </a:r>
            <a:r>
              <a:rPr lang="en-US" sz="2800" dirty="0"/>
              <a:t> </a:t>
            </a:r>
            <a:r>
              <a:rPr lang="en-US" sz="2800" dirty="0" err="1"/>
              <a:t>â</a:t>
            </a:r>
            <a:r>
              <a:rPr lang="en-US" sz="2800" dirty="0"/>
              <a:t> </a:t>
            </a:r>
            <a:r>
              <a:rPr lang="en-US" sz="2800" dirty="0" err="1"/>
              <a:t>ysgol</a:t>
            </a:r>
            <a:endParaRPr lang="en-US" sz="2800" dirty="0"/>
          </a:p>
          <a:p>
            <a:pPr marL="514350" indent="-514350">
              <a:buAutoNum type="arabicPeriod"/>
            </a:pPr>
            <a:r>
              <a:rPr lang="en-US" sz="2800" dirty="0" err="1"/>
              <a:t>Rhai</a:t>
            </a:r>
            <a:r>
              <a:rPr lang="en-US" sz="2800" dirty="0"/>
              <a:t> </a:t>
            </a:r>
            <a:r>
              <a:rPr lang="en-US" sz="2800" dirty="0" err="1"/>
              <a:t>technegau</a:t>
            </a:r>
            <a:r>
              <a:rPr lang="en-US" sz="2800" dirty="0"/>
              <a:t> </a:t>
            </a:r>
            <a:r>
              <a:rPr lang="en-US" sz="2800" dirty="0" err="1"/>
              <a:t>arsylwi</a:t>
            </a:r>
            <a:r>
              <a:rPr lang="en-US" sz="2800" dirty="0"/>
              <a:t> </a:t>
            </a:r>
            <a:r>
              <a:rPr lang="en-US" sz="2800" dirty="0" err="1"/>
              <a:t>effeithiol</a:t>
            </a:r>
            <a:r>
              <a:rPr lang="en-US" sz="2800" dirty="0"/>
              <a:t> </a:t>
            </a:r>
            <a:r>
              <a:rPr lang="en-US" sz="2800" dirty="0" err="1"/>
              <a:t>gellir</a:t>
            </a:r>
            <a:r>
              <a:rPr lang="en-US" sz="2800" dirty="0"/>
              <a:t> </a:t>
            </a:r>
            <a:r>
              <a:rPr lang="en-US" sz="2800" dirty="0" err="1"/>
              <a:t>eu</a:t>
            </a:r>
            <a:r>
              <a:rPr lang="en-US" sz="2800" dirty="0"/>
              <a:t> </a:t>
            </a:r>
            <a:r>
              <a:rPr lang="en-US" sz="2800" dirty="0" err="1"/>
              <a:t>defnyddio</a:t>
            </a:r>
            <a:r>
              <a:rPr lang="en-US" sz="2800" dirty="0"/>
              <a:t>.</a:t>
            </a:r>
          </a:p>
          <a:p>
            <a:pPr marL="514350" indent="-514350">
              <a:buAutoNum type="arabicPeriod"/>
            </a:pPr>
            <a:r>
              <a:rPr lang="en-US" sz="2800" dirty="0"/>
              <a:t>Beth i </a:t>
            </a:r>
            <a:r>
              <a:rPr lang="en-US" sz="2800" dirty="0" err="1"/>
              <a:t>gadw</a:t>
            </a:r>
            <a:r>
              <a:rPr lang="en-US" sz="2800" dirty="0"/>
              <a:t> </a:t>
            </a:r>
            <a:r>
              <a:rPr lang="en-US" sz="2800" dirty="0" err="1"/>
              <a:t>cofnod</a:t>
            </a:r>
            <a:r>
              <a:rPr lang="en-US" sz="2800" dirty="0"/>
              <a:t> </a:t>
            </a:r>
            <a:r>
              <a:rPr lang="en-US" sz="2800" dirty="0" err="1"/>
              <a:t>ohono</a:t>
            </a:r>
            <a:r>
              <a:rPr lang="en-US" sz="2800" dirty="0"/>
              <a:t> </a:t>
            </a:r>
            <a:r>
              <a:rPr lang="en-US" sz="2800" dirty="0" err="1"/>
              <a:t>ar</a:t>
            </a:r>
            <a:r>
              <a:rPr lang="en-US" sz="2800" dirty="0"/>
              <a:t> </a:t>
            </a:r>
            <a:r>
              <a:rPr lang="en-US" sz="2800" dirty="0" err="1"/>
              <a:t>gyfer</a:t>
            </a:r>
            <a:r>
              <a:rPr lang="en-US" sz="2800" dirty="0"/>
              <a:t> </a:t>
            </a:r>
            <a:r>
              <a:rPr lang="en-US" sz="2800" dirty="0" err="1"/>
              <a:t>yr</a:t>
            </a:r>
            <a:r>
              <a:rPr lang="en-US" sz="2800" dirty="0"/>
              <a:t> </a:t>
            </a:r>
            <a:r>
              <a:rPr lang="en-US" sz="2800" dirty="0" err="1"/>
              <a:t>asesiad</a:t>
            </a:r>
            <a:r>
              <a:rPr lang="en-US" sz="2800" dirty="0"/>
              <a:t>.</a:t>
            </a:r>
          </a:p>
        </p:txBody>
      </p:sp>
    </p:spTree>
    <p:extLst>
      <p:ext uri="{BB962C8B-B14F-4D97-AF65-F5344CB8AC3E}">
        <p14:creationId xmlns:p14="http://schemas.microsoft.com/office/powerpoint/2010/main" val="178374265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39185" y="-159657"/>
            <a:ext cx="7863136" cy="1609344"/>
          </a:xfrm>
        </p:spPr>
        <p:txBody>
          <a:bodyPr/>
          <a:lstStyle/>
          <a:p>
            <a:r>
              <a:rPr lang="en-US" dirty="0" err="1"/>
              <a:t>Arsylwi</a:t>
            </a:r>
            <a:r>
              <a:rPr lang="en-US" dirty="0"/>
              <a:t> / observe</a:t>
            </a:r>
          </a:p>
        </p:txBody>
      </p:sp>
      <p:graphicFrame>
        <p:nvGraphicFramePr>
          <p:cNvPr id="6" name="Content Placeholder 2">
            <a:extLst>
              <a:ext uri="{FF2B5EF4-FFF2-40B4-BE49-F238E27FC236}">
                <a16:creationId xmlns:a16="http://schemas.microsoft.com/office/drawing/2014/main" id="{C0EF343A-B67A-4669-9AC5-F3B6CAA9E0B0}"/>
              </a:ext>
            </a:extLst>
          </p:cNvPr>
          <p:cNvGraphicFramePr>
            <a:graphicFrameLocks noGrp="1"/>
          </p:cNvGraphicFramePr>
          <p:nvPr>
            <p:ph sz="half" idx="1"/>
            <p:extLst>
              <p:ext uri="{D42A27DB-BD31-4B8C-83A1-F6EECF244321}">
                <p14:modId xmlns:p14="http://schemas.microsoft.com/office/powerpoint/2010/main" val="2311697634"/>
              </p:ext>
            </p:extLst>
          </p:nvPr>
        </p:nvGraphicFramePr>
        <p:xfrm>
          <a:off x="991768" y="1320800"/>
          <a:ext cx="11079321" cy="532088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90222615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59AD4526-B32D-864F-85A2-5BB559A73671}"/>
              </a:ext>
            </a:extLst>
          </p:cNvPr>
          <p:cNvSpPr>
            <a:spLocks noGrp="1"/>
          </p:cNvSpPr>
          <p:nvPr>
            <p:ph type="title"/>
          </p:nvPr>
        </p:nvSpPr>
        <p:spPr/>
        <p:txBody>
          <a:bodyPr/>
          <a:lstStyle/>
          <a:p>
            <a:r>
              <a:rPr lang="en-US" dirty="0"/>
              <a:t>General : Observing communication</a:t>
            </a:r>
          </a:p>
        </p:txBody>
      </p:sp>
      <p:sp>
        <p:nvSpPr>
          <p:cNvPr id="5" name="Content Placeholder 4">
            <a:extLst>
              <a:ext uri="{FF2B5EF4-FFF2-40B4-BE49-F238E27FC236}">
                <a16:creationId xmlns:a16="http://schemas.microsoft.com/office/drawing/2014/main" id="{C1941659-81F1-0348-9D40-71CCDBC54588}"/>
              </a:ext>
            </a:extLst>
          </p:cNvPr>
          <p:cNvSpPr>
            <a:spLocks noGrp="1"/>
          </p:cNvSpPr>
          <p:nvPr>
            <p:ph sz="half" idx="1"/>
          </p:nvPr>
        </p:nvSpPr>
        <p:spPr>
          <a:xfrm>
            <a:off x="507140" y="2208628"/>
            <a:ext cx="4754880" cy="3977640"/>
          </a:xfrm>
        </p:spPr>
        <p:txBody>
          <a:bodyPr>
            <a:normAutofit fontScale="92500" lnSpcReduction="20000"/>
          </a:bodyPr>
          <a:lstStyle/>
          <a:p>
            <a:r>
              <a:rPr lang="en-US" sz="3000" dirty="0" err="1"/>
              <a:t>Athro</a:t>
            </a:r>
            <a:r>
              <a:rPr lang="en-US" sz="3000" dirty="0"/>
              <a:t>/</a:t>
            </a:r>
            <a:r>
              <a:rPr lang="en-US" sz="3000" dirty="0" err="1"/>
              <a:t>wes</a:t>
            </a:r>
            <a:r>
              <a:rPr lang="en-US" sz="3000" dirty="0"/>
              <a:t> – </a:t>
            </a:r>
            <a:r>
              <a:rPr lang="en-US" sz="3000" dirty="0" err="1"/>
              <a:t>Disgybl</a:t>
            </a:r>
            <a:r>
              <a:rPr lang="en-US" sz="3000" dirty="0"/>
              <a:t> - </a:t>
            </a:r>
            <a:r>
              <a:rPr lang="en-US" sz="3000" dirty="0" err="1"/>
              <a:t>perthynas</a:t>
            </a:r>
            <a:endParaRPr lang="en-US" sz="3000" dirty="0"/>
          </a:p>
          <a:p>
            <a:r>
              <a:rPr lang="en-US" sz="3000" dirty="0" err="1"/>
              <a:t>Disgybl</a:t>
            </a:r>
            <a:r>
              <a:rPr lang="en-US" sz="3000" dirty="0"/>
              <a:t> – </a:t>
            </a:r>
            <a:r>
              <a:rPr lang="en-US" sz="3000" dirty="0" err="1"/>
              <a:t>Disgybl</a:t>
            </a:r>
            <a:r>
              <a:rPr lang="en-US" sz="3000" dirty="0"/>
              <a:t> - </a:t>
            </a:r>
            <a:r>
              <a:rPr lang="en-US" sz="3000" dirty="0" err="1"/>
              <a:t>perthynas</a:t>
            </a:r>
            <a:endParaRPr lang="en-US" sz="3000" dirty="0"/>
          </a:p>
          <a:p>
            <a:r>
              <a:rPr lang="en-US" sz="3000" dirty="0" err="1"/>
              <a:t>Cyfathrebu</a:t>
            </a:r>
            <a:r>
              <a:rPr lang="en-US" sz="3000" dirty="0"/>
              <a:t> “non-verbal”</a:t>
            </a:r>
          </a:p>
          <a:p>
            <a:r>
              <a:rPr lang="en-US" sz="3000" dirty="0"/>
              <a:t>Iaith y </a:t>
            </a:r>
            <a:r>
              <a:rPr lang="en-US" sz="3000" dirty="0" err="1"/>
              <a:t>corff</a:t>
            </a:r>
            <a:endParaRPr lang="en-US" sz="3000" dirty="0"/>
          </a:p>
          <a:p>
            <a:r>
              <a:rPr lang="en-US" sz="3000" dirty="0" err="1"/>
              <a:t>Cwestiynu</a:t>
            </a:r>
            <a:endParaRPr lang="en-US" sz="3000" dirty="0"/>
          </a:p>
          <a:p>
            <a:r>
              <a:rPr lang="en-US" sz="3000" dirty="0" err="1"/>
              <a:t>Amser</a:t>
            </a:r>
            <a:r>
              <a:rPr lang="en-US" sz="3000" dirty="0"/>
              <a:t> </a:t>
            </a:r>
            <a:r>
              <a:rPr lang="en-US" sz="3000" dirty="0" err="1"/>
              <a:t>Aros</a:t>
            </a:r>
            <a:endParaRPr lang="en-US" sz="3000" dirty="0"/>
          </a:p>
          <a:p>
            <a:r>
              <a:rPr lang="en-US" sz="3000" dirty="0" err="1"/>
              <a:t>Symudiadau’r</a:t>
            </a:r>
            <a:r>
              <a:rPr lang="en-US" sz="3000" dirty="0"/>
              <a:t> </a:t>
            </a:r>
            <a:r>
              <a:rPr lang="en-US" sz="3000" dirty="0" err="1"/>
              <a:t>athro</a:t>
            </a:r>
            <a:r>
              <a:rPr lang="en-US" sz="3000" dirty="0"/>
              <a:t>/</a:t>
            </a:r>
            <a:r>
              <a:rPr lang="en-US" sz="3000" dirty="0" err="1"/>
              <a:t>wes</a:t>
            </a:r>
            <a:endParaRPr lang="en-US" sz="3000" dirty="0"/>
          </a:p>
        </p:txBody>
      </p:sp>
      <p:sp>
        <p:nvSpPr>
          <p:cNvPr id="6" name="Content Placeholder 5">
            <a:extLst>
              <a:ext uri="{FF2B5EF4-FFF2-40B4-BE49-F238E27FC236}">
                <a16:creationId xmlns:a16="http://schemas.microsoft.com/office/drawing/2014/main" id="{55CE6469-7CFA-D84F-AFDE-EB05CA6081A4}"/>
              </a:ext>
            </a:extLst>
          </p:cNvPr>
          <p:cNvSpPr>
            <a:spLocks noGrp="1"/>
          </p:cNvSpPr>
          <p:nvPr>
            <p:ph sz="half" idx="2"/>
          </p:nvPr>
        </p:nvSpPr>
        <p:spPr>
          <a:xfrm>
            <a:off x="6329054" y="1860452"/>
            <a:ext cx="5505391" cy="3977640"/>
          </a:xfrm>
        </p:spPr>
        <p:txBody>
          <a:bodyPr>
            <a:noAutofit/>
          </a:bodyPr>
          <a:lstStyle/>
          <a:p>
            <a:r>
              <a:rPr lang="en-US" sz="3000" dirty="0"/>
              <a:t>Teacher – Pupil – relationship / role</a:t>
            </a:r>
          </a:p>
          <a:p>
            <a:r>
              <a:rPr lang="en-US" sz="3000" dirty="0"/>
              <a:t>Pupil – Pupil – relationship / role</a:t>
            </a:r>
          </a:p>
          <a:p>
            <a:r>
              <a:rPr lang="en-US" sz="3000" dirty="0"/>
              <a:t>Non-verbal communication</a:t>
            </a:r>
          </a:p>
          <a:p>
            <a:r>
              <a:rPr lang="en-US" sz="3000" dirty="0"/>
              <a:t>Body language</a:t>
            </a:r>
          </a:p>
          <a:p>
            <a:r>
              <a:rPr lang="en-US" sz="3000" dirty="0"/>
              <a:t>Questioning </a:t>
            </a:r>
          </a:p>
          <a:p>
            <a:r>
              <a:rPr lang="en-US" sz="3000" dirty="0"/>
              <a:t>Waiting time.</a:t>
            </a:r>
          </a:p>
          <a:p>
            <a:r>
              <a:rPr lang="en-US" sz="3000" dirty="0"/>
              <a:t>Teacher’s movements </a:t>
            </a:r>
          </a:p>
        </p:txBody>
      </p:sp>
    </p:spTree>
    <p:extLst>
      <p:ext uri="{BB962C8B-B14F-4D97-AF65-F5344CB8AC3E}">
        <p14:creationId xmlns:p14="http://schemas.microsoft.com/office/powerpoint/2010/main" val="413070168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Event&#10;       Situation&#10;     Choice&#10;        Person&#10;    Reason&#10;       Means&#10;&#10;                              Where/&#10; Present&#10; ..."/>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915356" y="352950"/>
            <a:ext cx="10515599" cy="6152099"/>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p:cNvSpPr>
            <a:spLocks noGrp="1"/>
          </p:cNvSpPr>
          <p:nvPr>
            <p:ph type="title"/>
          </p:nvPr>
        </p:nvSpPr>
        <p:spPr>
          <a:xfrm>
            <a:off x="197392" y="352950"/>
            <a:ext cx="3723977" cy="1325563"/>
          </a:xfrm>
        </p:spPr>
        <p:txBody>
          <a:bodyPr>
            <a:noAutofit/>
          </a:bodyPr>
          <a:lstStyle/>
          <a:p>
            <a:pPr algn="l"/>
            <a:r>
              <a:rPr lang="en-GB" sz="4000" b="1" dirty="0"/>
              <a:t>Types of </a:t>
            </a:r>
            <a:br>
              <a:rPr lang="en-GB" sz="4000" b="1" dirty="0"/>
            </a:br>
            <a:r>
              <a:rPr lang="en-GB" sz="4000" b="1" dirty="0"/>
              <a:t>question</a:t>
            </a:r>
          </a:p>
        </p:txBody>
      </p:sp>
    </p:spTree>
    <p:extLst>
      <p:ext uri="{BB962C8B-B14F-4D97-AF65-F5344CB8AC3E}">
        <p14:creationId xmlns:p14="http://schemas.microsoft.com/office/powerpoint/2010/main" val="203945739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5118BA95-03E7-41B7-B442-0AF8C0A7FF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3048" y="0"/>
            <a:ext cx="12188952"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3" name="Oval 12">
            <a:extLst>
              <a:ext uri="{FF2B5EF4-FFF2-40B4-BE49-F238E27FC236}">
                <a16:creationId xmlns:a16="http://schemas.microsoft.com/office/drawing/2014/main" id="{059D8741-EAD6-41B1-A882-70D70FC358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61035" y="1679569"/>
            <a:ext cx="3498864" cy="3498858"/>
          </a:xfrm>
          <a:prstGeom prst="ellipse">
            <a:avLst/>
          </a:prstGeom>
          <a:blipFill dpi="0" rotWithShape="1">
            <a:blip r:embed="rId2">
              <a:duotone>
                <a:schemeClr val="accent1">
                  <a:shade val="45000"/>
                  <a:satMod val="135000"/>
                </a:schemeClr>
                <a:prstClr val="white"/>
              </a:duotone>
              <a:extLst>
                <a:ext uri="{BEBA8EAE-BF5A-486C-A8C5-ECC9F3942E4B}">
                  <a14:imgProps xmlns:a14="http://schemas.microsoft.com/office/drawing/2010/main">
                    <a14:imgLayer r:embed="rId3">
                      <a14:imgEffect>
                        <a14:saturation sat="400000"/>
                      </a14:imgEffect>
                      <a14:imgEffect>
                        <a14:brightnessContrast bright="-40000" contrast="40000"/>
                      </a14:imgEffect>
                    </a14:imgLayer>
                  </a14:imgProps>
                </a:ext>
              </a:extLst>
            </a:blip>
            <a:srcRect/>
            <a:tile tx="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5" name="Oval 14">
            <a:extLst>
              <a:ext uri="{FF2B5EF4-FFF2-40B4-BE49-F238E27FC236}">
                <a16:creationId xmlns:a16="http://schemas.microsoft.com/office/drawing/2014/main" id="{45444F36-3103-4D11-A25F-C054D4606D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46134" y="1864667"/>
            <a:ext cx="3128666" cy="3128662"/>
          </a:xfrm>
          <a:prstGeom prst="ellipse">
            <a:avLst/>
          </a:prstGeom>
          <a:noFill/>
          <a:ln w="25400" cap="flat" cmpd="sng" algn="ctr">
            <a:solidFill>
              <a:sysClr val="window" lastClr="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
        <p:nvSpPr>
          <p:cNvPr id="4" name="Title 1"/>
          <p:cNvSpPr>
            <a:spLocks noGrp="1"/>
          </p:cNvSpPr>
          <p:nvPr>
            <p:ph type="title"/>
          </p:nvPr>
        </p:nvSpPr>
        <p:spPr>
          <a:xfrm>
            <a:off x="1490145" y="2376862"/>
            <a:ext cx="2640646" cy="2104273"/>
          </a:xfrm>
          <a:noFill/>
        </p:spPr>
        <p:txBody>
          <a:bodyPr>
            <a:normAutofit/>
          </a:bodyPr>
          <a:lstStyle/>
          <a:p>
            <a:pPr algn="ctr"/>
            <a:r>
              <a:rPr lang="en-US" sz="2600" b="1">
                <a:solidFill>
                  <a:srgbClr val="FFFFFF"/>
                </a:solidFill>
              </a:rPr>
              <a:t>Observing communication: </a:t>
            </a:r>
            <a:br>
              <a:rPr lang="en-US" sz="2600" b="1">
                <a:solidFill>
                  <a:srgbClr val="FFFFFF"/>
                </a:solidFill>
              </a:rPr>
            </a:br>
            <a:r>
              <a:rPr lang="en-US" sz="2600" b="1">
                <a:solidFill>
                  <a:srgbClr val="FFFFFF"/>
                </a:solidFill>
              </a:rPr>
              <a:t>Pupils       pupils</a:t>
            </a:r>
          </a:p>
        </p:txBody>
      </p:sp>
      <p:sp>
        <p:nvSpPr>
          <p:cNvPr id="17" name="Rectangle 16">
            <a:extLst>
              <a:ext uri="{FF2B5EF4-FFF2-40B4-BE49-F238E27FC236}">
                <a16:creationId xmlns:a16="http://schemas.microsoft.com/office/drawing/2014/main" id="{AD9B3EAD-A2B3-42C4-927C-3455E3E69E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502277" y="3388659"/>
            <a:ext cx="3657600" cy="80683"/>
          </a:xfrm>
          <a:prstGeom prst="rect">
            <a:avLst/>
          </a:prstGeom>
          <a:blipFill dpi="0" rotWithShape="1">
            <a:blip r:embed="rId4">
              <a:alphaModFix amt="85000"/>
              <a:lum bright="70000" contrast="-70000"/>
              <a:extLst>
                <a:ext uri="{BEBA8EAE-BF5A-486C-A8C5-ECC9F3942E4B}">
                  <a14:imgProps xmlns:a14="http://schemas.microsoft.com/office/drawing/2010/main">
                    <a14:imgLayer r:embed="rId5">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5" name="Right Arrow 4"/>
          <p:cNvSpPr/>
          <p:nvPr/>
        </p:nvSpPr>
        <p:spPr>
          <a:xfrm>
            <a:off x="3658938" y="1061113"/>
            <a:ext cx="436728" cy="163774"/>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aphicFrame>
        <p:nvGraphicFramePr>
          <p:cNvPr id="7" name="Content Placeholder 2">
            <a:extLst>
              <a:ext uri="{FF2B5EF4-FFF2-40B4-BE49-F238E27FC236}">
                <a16:creationId xmlns:a16="http://schemas.microsoft.com/office/drawing/2014/main" id="{11007FC0-1D84-426E-A838-53BF84CD2039}"/>
              </a:ext>
            </a:extLst>
          </p:cNvPr>
          <p:cNvGraphicFramePr>
            <a:graphicFrameLocks noGrp="1"/>
          </p:cNvGraphicFramePr>
          <p:nvPr>
            <p:ph idx="1"/>
            <p:extLst>
              <p:ext uri="{D42A27DB-BD31-4B8C-83A1-F6EECF244321}">
                <p14:modId xmlns:p14="http://schemas.microsoft.com/office/powerpoint/2010/main" val="2770868889"/>
              </p:ext>
            </p:extLst>
          </p:nvPr>
        </p:nvGraphicFramePr>
        <p:xfrm>
          <a:off x="6081713" y="725488"/>
          <a:ext cx="5141912" cy="5407025"/>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spTree>
    <p:extLst>
      <p:ext uri="{BB962C8B-B14F-4D97-AF65-F5344CB8AC3E}">
        <p14:creationId xmlns:p14="http://schemas.microsoft.com/office/powerpoint/2010/main" val="297706381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84048" y="185694"/>
            <a:ext cx="10058400" cy="1609344"/>
          </a:xfrm>
        </p:spPr>
        <p:txBody>
          <a:bodyPr>
            <a:normAutofit/>
          </a:bodyPr>
          <a:lstStyle/>
          <a:p>
            <a:pPr algn="l"/>
            <a:r>
              <a:rPr lang="en-GB" b="1" dirty="0"/>
              <a:t>Sociogram</a:t>
            </a:r>
          </a:p>
        </p:txBody>
      </p:sp>
      <p:pic>
        <p:nvPicPr>
          <p:cNvPr id="4" name="Picture 3"/>
          <p:cNvPicPr>
            <a:picLocks noChangeAspect="1"/>
          </p:cNvPicPr>
          <p:nvPr/>
        </p:nvPicPr>
        <p:blipFill>
          <a:blip r:embed="rId3"/>
          <a:stretch>
            <a:fillRect/>
          </a:stretch>
        </p:blipFill>
        <p:spPr>
          <a:xfrm>
            <a:off x="2684061" y="1316334"/>
            <a:ext cx="8060913" cy="5084466"/>
          </a:xfrm>
          <a:prstGeom prst="rect">
            <a:avLst/>
          </a:prstGeom>
        </p:spPr>
      </p:pic>
    </p:spTree>
    <p:extLst>
      <p:ext uri="{BB962C8B-B14F-4D97-AF65-F5344CB8AC3E}">
        <p14:creationId xmlns:p14="http://schemas.microsoft.com/office/powerpoint/2010/main" val="309930634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00476" y="165317"/>
            <a:ext cx="10058400" cy="1609344"/>
          </a:xfrm>
        </p:spPr>
        <p:txBody>
          <a:bodyPr>
            <a:normAutofit fontScale="90000"/>
          </a:bodyPr>
          <a:lstStyle/>
          <a:p>
            <a:r>
              <a:rPr lang="en-GB" sz="4400" dirty="0">
                <a:effectLst>
                  <a:outerShdw blurRad="38100" dist="38100" dir="2700000" algn="tl">
                    <a:srgbClr val="DDDDDD"/>
                  </a:outerShdw>
                </a:effectLst>
              </a:rPr>
              <a:t>Findings &amp; Discussions (1,400) </a:t>
            </a:r>
            <a:r>
              <a:rPr lang="en-GB" sz="4400" b="1" dirty="0">
                <a:effectLst>
                  <a:outerShdw blurRad="38100" dist="38100" dir="2700000" algn="tl">
                    <a:srgbClr val="DDDDDD"/>
                  </a:outerShdw>
                </a:effectLst>
              </a:rPr>
              <a:t>&amp; Analysing</a:t>
            </a:r>
            <a:br>
              <a:rPr lang="en-GB" sz="4400" dirty="0">
                <a:effectLst>
                  <a:outerShdw blurRad="38100" dist="38100" dir="2700000" algn="tl">
                    <a:srgbClr val="DDDDDD"/>
                  </a:outerShdw>
                </a:effectLst>
              </a:rPr>
            </a:br>
            <a:r>
              <a:rPr lang="en-GB" sz="4400" dirty="0" err="1">
                <a:effectLst>
                  <a:outerShdw blurRad="38100" dist="38100" dir="2700000" algn="tl">
                    <a:srgbClr val="DDDDDD"/>
                  </a:outerShdw>
                </a:effectLst>
              </a:rPr>
              <a:t>Canlyniadau</a:t>
            </a:r>
            <a:r>
              <a:rPr lang="en-GB" sz="4400" dirty="0">
                <a:effectLst>
                  <a:outerShdw blurRad="38100" dist="38100" dir="2700000" algn="tl">
                    <a:srgbClr val="DDDDDD"/>
                  </a:outerShdw>
                </a:effectLst>
              </a:rPr>
              <a:t> a </a:t>
            </a:r>
            <a:r>
              <a:rPr lang="en-GB" sz="4400" dirty="0" err="1">
                <a:effectLst>
                  <a:outerShdw blurRad="38100" dist="38100" dir="2700000" algn="tl">
                    <a:srgbClr val="DDDDDD"/>
                  </a:outerShdw>
                </a:effectLst>
              </a:rPr>
              <a:t>Thrafodaethau</a:t>
            </a:r>
            <a:r>
              <a:rPr lang="en-GB" sz="4400" dirty="0">
                <a:effectLst>
                  <a:outerShdw blurRad="38100" dist="38100" dir="2700000" algn="tl">
                    <a:srgbClr val="DDDDDD"/>
                  </a:outerShdw>
                </a:effectLst>
              </a:rPr>
              <a:t> </a:t>
            </a:r>
            <a:r>
              <a:rPr lang="en-GB" sz="4400" b="1" dirty="0">
                <a:effectLst>
                  <a:outerShdw blurRad="38100" dist="38100" dir="2700000" algn="tl">
                    <a:srgbClr val="DDDDDD"/>
                  </a:outerShdw>
                </a:effectLst>
              </a:rPr>
              <a:t>&amp; </a:t>
            </a:r>
            <a:r>
              <a:rPr lang="en-GB" sz="4400" b="1" dirty="0" err="1">
                <a:effectLst>
                  <a:outerShdw blurRad="38100" dist="38100" dir="2700000" algn="tl">
                    <a:srgbClr val="DDDDDD"/>
                  </a:outerShdw>
                </a:effectLst>
              </a:rPr>
              <a:t>Dadansoddiad</a:t>
            </a:r>
            <a:endParaRPr lang="en-US" b="1" dirty="0"/>
          </a:p>
        </p:txBody>
      </p:sp>
      <p:sp>
        <p:nvSpPr>
          <p:cNvPr id="3" name="Content Placeholder 2"/>
          <p:cNvSpPr>
            <a:spLocks noGrp="1"/>
          </p:cNvSpPr>
          <p:nvPr>
            <p:ph sz="half" idx="1"/>
          </p:nvPr>
        </p:nvSpPr>
        <p:spPr>
          <a:xfrm>
            <a:off x="342569" y="2029243"/>
            <a:ext cx="5017242" cy="4663440"/>
          </a:xfrm>
        </p:spPr>
        <p:txBody>
          <a:bodyPr>
            <a:normAutofit/>
          </a:bodyPr>
          <a:lstStyle/>
          <a:p>
            <a:r>
              <a:rPr lang="en-US" dirty="0"/>
              <a:t>Well sourced? – what’s significant about this?</a:t>
            </a:r>
          </a:p>
          <a:p>
            <a:r>
              <a:rPr lang="en-US" dirty="0"/>
              <a:t>Planned?</a:t>
            </a:r>
          </a:p>
          <a:p>
            <a:r>
              <a:rPr lang="en-US" dirty="0"/>
              <a:t>Tasks? –what’s significant about this?</a:t>
            </a:r>
          </a:p>
          <a:p>
            <a:r>
              <a:rPr lang="en-US" dirty="0"/>
              <a:t>Skills? –what’s significant about this? </a:t>
            </a:r>
          </a:p>
          <a:p>
            <a:r>
              <a:rPr lang="en-US" dirty="0"/>
              <a:t>Development via ‘play’? – significance? </a:t>
            </a:r>
          </a:p>
          <a:p>
            <a:r>
              <a:rPr lang="en-US" dirty="0"/>
              <a:t>Engaged – how?</a:t>
            </a:r>
          </a:p>
          <a:p>
            <a:r>
              <a:rPr lang="en-US" dirty="0"/>
              <a:t>Confident? –significance? </a:t>
            </a:r>
          </a:p>
          <a:p>
            <a:r>
              <a:rPr lang="en-US" dirty="0"/>
              <a:t>Development whole body? – significance? </a:t>
            </a:r>
          </a:p>
          <a:p>
            <a:r>
              <a:rPr lang="en-US" dirty="0"/>
              <a:t>Social interaction? </a:t>
            </a:r>
          </a:p>
        </p:txBody>
      </p:sp>
      <p:sp>
        <p:nvSpPr>
          <p:cNvPr id="4" name="Content Placeholder 3"/>
          <p:cNvSpPr>
            <a:spLocks noGrp="1"/>
          </p:cNvSpPr>
          <p:nvPr>
            <p:ph sz="half" idx="2"/>
          </p:nvPr>
        </p:nvSpPr>
        <p:spPr>
          <a:xfrm>
            <a:off x="6832190" y="2080155"/>
            <a:ext cx="5270551" cy="4804117"/>
          </a:xfrm>
        </p:spPr>
        <p:txBody>
          <a:bodyPr>
            <a:normAutofit/>
          </a:bodyPr>
          <a:lstStyle/>
          <a:p>
            <a:r>
              <a:rPr lang="en-US" dirty="0" err="1"/>
              <a:t>Adnoddau</a:t>
            </a:r>
            <a:r>
              <a:rPr lang="en-US" dirty="0"/>
              <a:t>? –</a:t>
            </a:r>
            <a:r>
              <a:rPr lang="en-US" dirty="0" err="1"/>
              <a:t>beth</a:t>
            </a:r>
            <a:r>
              <a:rPr lang="en-US" dirty="0"/>
              <a:t> </a:t>
            </a:r>
            <a:r>
              <a:rPr lang="en-US" dirty="0" err="1"/>
              <a:t>sy’n</a:t>
            </a:r>
            <a:r>
              <a:rPr lang="en-US" dirty="0"/>
              <a:t> </a:t>
            </a:r>
            <a:r>
              <a:rPr lang="en-US" dirty="0" err="1"/>
              <a:t>allweddol</a:t>
            </a:r>
            <a:r>
              <a:rPr lang="en-US" dirty="0"/>
              <a:t> am </a:t>
            </a:r>
            <a:r>
              <a:rPr lang="en-US" dirty="0" err="1"/>
              <a:t>hyn</a:t>
            </a:r>
            <a:r>
              <a:rPr lang="en-US" dirty="0"/>
              <a:t>?</a:t>
            </a:r>
          </a:p>
          <a:p>
            <a:r>
              <a:rPr lang="en-US" dirty="0" err="1"/>
              <a:t>Cynlluniwyd</a:t>
            </a:r>
            <a:r>
              <a:rPr lang="en-US" dirty="0"/>
              <a:t>?</a:t>
            </a:r>
          </a:p>
          <a:p>
            <a:r>
              <a:rPr lang="en-US" dirty="0" err="1"/>
              <a:t>Tasgiau</a:t>
            </a:r>
            <a:r>
              <a:rPr lang="en-US" dirty="0"/>
              <a:t>? –</a:t>
            </a:r>
            <a:r>
              <a:rPr lang="en-US" dirty="0" err="1"/>
              <a:t>beth</a:t>
            </a:r>
            <a:r>
              <a:rPr lang="en-US" dirty="0"/>
              <a:t> </a:t>
            </a:r>
            <a:r>
              <a:rPr lang="en-US" dirty="0" err="1"/>
              <a:t>sy’n</a:t>
            </a:r>
            <a:r>
              <a:rPr lang="en-US" dirty="0"/>
              <a:t> </a:t>
            </a:r>
            <a:r>
              <a:rPr lang="en-US" dirty="0" err="1"/>
              <a:t>sylweddol</a:t>
            </a:r>
            <a:r>
              <a:rPr lang="en-US" dirty="0"/>
              <a:t> am </a:t>
            </a:r>
            <a:r>
              <a:rPr lang="en-US" dirty="0" err="1"/>
              <a:t>hyn</a:t>
            </a:r>
            <a:r>
              <a:rPr lang="en-US" dirty="0"/>
              <a:t>?</a:t>
            </a:r>
          </a:p>
          <a:p>
            <a:r>
              <a:rPr lang="en-US" dirty="0" err="1"/>
              <a:t>Sgiliau</a:t>
            </a:r>
            <a:r>
              <a:rPr lang="en-US" dirty="0"/>
              <a:t>? –</a:t>
            </a:r>
            <a:r>
              <a:rPr lang="en-US" dirty="0" err="1"/>
              <a:t>beth</a:t>
            </a:r>
            <a:r>
              <a:rPr lang="en-US" dirty="0"/>
              <a:t> </a:t>
            </a:r>
            <a:r>
              <a:rPr lang="en-US" dirty="0" err="1"/>
              <a:t>sy’n</a:t>
            </a:r>
            <a:r>
              <a:rPr lang="en-US" dirty="0"/>
              <a:t> </a:t>
            </a:r>
            <a:r>
              <a:rPr lang="en-US" dirty="0" err="1"/>
              <a:t>sylweddol</a:t>
            </a:r>
            <a:r>
              <a:rPr lang="en-US" dirty="0"/>
              <a:t> am </a:t>
            </a:r>
            <a:r>
              <a:rPr lang="en-US" dirty="0" err="1"/>
              <a:t>hyn</a:t>
            </a:r>
            <a:r>
              <a:rPr lang="en-US" dirty="0"/>
              <a:t>?</a:t>
            </a:r>
          </a:p>
          <a:p>
            <a:r>
              <a:rPr lang="en-US" dirty="0" err="1"/>
              <a:t>Datbygiad</a:t>
            </a:r>
            <a:r>
              <a:rPr lang="en-US" dirty="0"/>
              <a:t> ‘via’ </a:t>
            </a:r>
            <a:r>
              <a:rPr lang="en-US" dirty="0" err="1"/>
              <a:t>chwarae</a:t>
            </a:r>
            <a:endParaRPr lang="en-US" dirty="0"/>
          </a:p>
          <a:p>
            <a:r>
              <a:rPr lang="en-US" dirty="0" err="1"/>
              <a:t>Ymglymiad</a:t>
            </a:r>
            <a:r>
              <a:rPr lang="en-US" dirty="0"/>
              <a:t> – </a:t>
            </a:r>
            <a:r>
              <a:rPr lang="en-US" dirty="0" err="1"/>
              <a:t>sut</a:t>
            </a:r>
            <a:r>
              <a:rPr lang="en-US" dirty="0"/>
              <a:t>?</a:t>
            </a:r>
          </a:p>
          <a:p>
            <a:r>
              <a:rPr lang="en-US" dirty="0" err="1"/>
              <a:t>Hyderus</a:t>
            </a:r>
            <a:r>
              <a:rPr lang="en-US" dirty="0"/>
              <a:t>?</a:t>
            </a:r>
          </a:p>
          <a:p>
            <a:r>
              <a:rPr lang="en-US" dirty="0" err="1"/>
              <a:t>Datblygu’r</a:t>
            </a:r>
            <a:r>
              <a:rPr lang="en-US" dirty="0"/>
              <a:t> </a:t>
            </a:r>
            <a:r>
              <a:rPr lang="en-US" dirty="0" err="1"/>
              <a:t>corff</a:t>
            </a:r>
            <a:r>
              <a:rPr lang="en-US" dirty="0"/>
              <a:t> </a:t>
            </a:r>
            <a:r>
              <a:rPr lang="en-US" dirty="0" err="1"/>
              <a:t>i</a:t>
            </a:r>
            <a:r>
              <a:rPr lang="en-US" dirty="0"/>
              <a:t> </a:t>
            </a:r>
            <a:r>
              <a:rPr lang="en-US" dirty="0" err="1"/>
              <a:t>gyd</a:t>
            </a:r>
            <a:r>
              <a:rPr lang="en-US" dirty="0"/>
              <a:t>?</a:t>
            </a:r>
          </a:p>
          <a:p>
            <a:r>
              <a:rPr lang="en-US" dirty="0" err="1"/>
              <a:t>Rhyngweithio</a:t>
            </a:r>
            <a:r>
              <a:rPr lang="en-US" dirty="0"/>
              <a:t> </a:t>
            </a:r>
            <a:r>
              <a:rPr lang="en-US" dirty="0" err="1"/>
              <a:t>cymdeithasol</a:t>
            </a:r>
            <a:r>
              <a:rPr lang="en-US" dirty="0"/>
              <a:t>? </a:t>
            </a:r>
          </a:p>
        </p:txBody>
      </p:sp>
    </p:spTree>
    <p:extLst>
      <p:ext uri="{BB962C8B-B14F-4D97-AF65-F5344CB8AC3E}">
        <p14:creationId xmlns:p14="http://schemas.microsoft.com/office/powerpoint/2010/main" val="295826219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8">
            <a:extLst>
              <a:ext uri="{FF2B5EF4-FFF2-40B4-BE49-F238E27FC236}">
                <a16:creationId xmlns:a16="http://schemas.microsoft.com/office/drawing/2014/main" id="{BCFFB95F-D901-4937-8084-8A7BAA84FA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36310" y="0"/>
            <a:ext cx="4355689" cy="6857999"/>
          </a:xfrm>
          <a:prstGeom prst="rect">
            <a:avLst/>
          </a:prstGeom>
          <a:blipFill dpi="0" rotWithShape="1">
            <a:blip r:embed="rId3">
              <a:alphaModFix amt="60000"/>
              <a:lum bright="70000" contrast="-70000"/>
              <a:extLst>
                <a:ext uri="{BEBA8EAE-BF5A-486C-A8C5-ECC9F3942E4B}">
                  <a14:imgProps xmlns:a14="http://schemas.microsoft.com/office/drawing/2010/main">
                    <a14:imgLayer r:embed="rId4">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D8B65A7-552B-504C-B668-249B1E00218F}"/>
              </a:ext>
            </a:extLst>
          </p:cNvPr>
          <p:cNvSpPr>
            <a:spLocks noGrp="1"/>
          </p:cNvSpPr>
          <p:nvPr>
            <p:ph type="title"/>
          </p:nvPr>
        </p:nvSpPr>
        <p:spPr>
          <a:xfrm>
            <a:off x="8479777" y="639763"/>
            <a:ext cx="3046073" cy="5177377"/>
          </a:xfrm>
          <a:ln>
            <a:noFill/>
          </a:ln>
        </p:spPr>
        <p:txBody>
          <a:bodyPr>
            <a:normAutofit/>
          </a:bodyPr>
          <a:lstStyle/>
          <a:p>
            <a:r>
              <a:rPr lang="en-US" sz="4000" dirty="0"/>
              <a:t>Analytical </a:t>
            </a:r>
            <a:br>
              <a:rPr lang="en-US" sz="4000" dirty="0"/>
            </a:br>
            <a:br>
              <a:rPr lang="en-US" sz="4000" dirty="0"/>
            </a:br>
            <a:r>
              <a:rPr lang="en-US" sz="4000" dirty="0"/>
              <a:t>writing</a:t>
            </a:r>
            <a:br>
              <a:rPr lang="en-US" sz="4000" dirty="0"/>
            </a:br>
            <a:br>
              <a:rPr lang="en-US" sz="4000" dirty="0"/>
            </a:br>
            <a:r>
              <a:rPr lang="en-US" sz="4000" dirty="0"/>
              <a:t> …Vocab !</a:t>
            </a:r>
          </a:p>
        </p:txBody>
      </p:sp>
      <p:grpSp>
        <p:nvGrpSpPr>
          <p:cNvPr id="11" name="Group 10">
            <a:extLst>
              <a:ext uri="{FF2B5EF4-FFF2-40B4-BE49-F238E27FC236}">
                <a16:creationId xmlns:a16="http://schemas.microsoft.com/office/drawing/2014/main" id="{60F473BD-3FD3-4548-A8F5-11D3C9CB88B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01725" y="6229681"/>
            <a:ext cx="457200" cy="457200"/>
            <a:chOff x="11361456" y="6195813"/>
            <a:chExt cx="548640" cy="548640"/>
          </a:xfrm>
        </p:grpSpPr>
        <p:sp>
          <p:nvSpPr>
            <p:cNvPr id="12" name="Oval 11">
              <a:extLst>
                <a:ext uri="{FF2B5EF4-FFF2-40B4-BE49-F238E27FC236}">
                  <a16:creationId xmlns:a16="http://schemas.microsoft.com/office/drawing/2014/main" id="{691E02ED-3E2E-4396-B6DE-5F93F2F111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1456" y="6195813"/>
              <a:ext cx="548640" cy="548640"/>
            </a:xfrm>
            <a:prstGeom prst="ellipse">
              <a:avLst/>
            </a:prstGeom>
            <a:blipFill dpi="0" rotWithShape="1">
              <a:blip r:embed="rId5">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3" name="Oval 12">
              <a:extLst>
                <a:ext uri="{FF2B5EF4-FFF2-40B4-BE49-F238E27FC236}">
                  <a16:creationId xmlns:a16="http://schemas.microsoft.com/office/drawing/2014/main" id="{28F088F5-B4E7-43B9-88F4-8667026E4B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96488" y="6230844"/>
              <a:ext cx="478576" cy="478578"/>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graphicFrame>
        <p:nvGraphicFramePr>
          <p:cNvPr id="15" name="Content Placeholder 2">
            <a:extLst>
              <a:ext uri="{FF2B5EF4-FFF2-40B4-BE49-F238E27FC236}">
                <a16:creationId xmlns:a16="http://schemas.microsoft.com/office/drawing/2014/main" id="{54498B6C-3226-45FC-AB9A-C454BF3E3F88}"/>
              </a:ext>
            </a:extLst>
          </p:cNvPr>
          <p:cNvGraphicFramePr>
            <a:graphicFrameLocks noGrp="1"/>
          </p:cNvGraphicFramePr>
          <p:nvPr>
            <p:ph idx="1"/>
            <p:extLst>
              <p:ext uri="{D42A27DB-BD31-4B8C-83A1-F6EECF244321}">
                <p14:modId xmlns:p14="http://schemas.microsoft.com/office/powerpoint/2010/main" val="1715669719"/>
              </p:ext>
            </p:extLst>
          </p:nvPr>
        </p:nvGraphicFramePr>
        <p:xfrm>
          <a:off x="622300" y="639763"/>
          <a:ext cx="6572250" cy="5588000"/>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spTree>
    <p:extLst>
      <p:ext uri="{BB962C8B-B14F-4D97-AF65-F5344CB8AC3E}">
        <p14:creationId xmlns:p14="http://schemas.microsoft.com/office/powerpoint/2010/main" val="159943086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a:t>Appendices         </a:t>
            </a:r>
            <a:r>
              <a:rPr lang="en-US" dirty="0" err="1"/>
              <a:t>Atodiadau</a:t>
            </a:r>
            <a:endParaRPr lang="en-US" dirty="0"/>
          </a:p>
        </p:txBody>
      </p:sp>
      <p:sp>
        <p:nvSpPr>
          <p:cNvPr id="7" name="Content Placeholder 6">
            <a:extLst>
              <a:ext uri="{FF2B5EF4-FFF2-40B4-BE49-F238E27FC236}">
                <a16:creationId xmlns:a16="http://schemas.microsoft.com/office/drawing/2014/main" id="{4673783C-3A0C-F84C-AEB0-2089F83C616D}"/>
              </a:ext>
            </a:extLst>
          </p:cNvPr>
          <p:cNvSpPr>
            <a:spLocks noGrp="1"/>
          </p:cNvSpPr>
          <p:nvPr>
            <p:ph sz="half" idx="2"/>
          </p:nvPr>
        </p:nvSpPr>
        <p:spPr/>
        <p:txBody>
          <a:bodyPr/>
          <a:lstStyle/>
          <a:p>
            <a:endParaRPr lang="en-US"/>
          </a:p>
        </p:txBody>
      </p:sp>
      <p:sp>
        <p:nvSpPr>
          <p:cNvPr id="9" name="Content Placeholder 8">
            <a:extLst>
              <a:ext uri="{FF2B5EF4-FFF2-40B4-BE49-F238E27FC236}">
                <a16:creationId xmlns:a16="http://schemas.microsoft.com/office/drawing/2014/main" id="{AFE2D0D9-CCBB-E840-ADA2-63958E38C1CF}"/>
              </a:ext>
            </a:extLst>
          </p:cNvPr>
          <p:cNvSpPr>
            <a:spLocks noGrp="1"/>
          </p:cNvSpPr>
          <p:nvPr>
            <p:ph sz="half" idx="1"/>
          </p:nvPr>
        </p:nvSpPr>
        <p:spPr/>
        <p:txBody>
          <a:bodyPr/>
          <a:lstStyle/>
          <a:p>
            <a:endParaRPr lang="en-US"/>
          </a:p>
        </p:txBody>
      </p:sp>
    </p:spTree>
    <p:extLst>
      <p:ext uri="{BB962C8B-B14F-4D97-AF65-F5344CB8AC3E}">
        <p14:creationId xmlns:p14="http://schemas.microsoft.com/office/powerpoint/2010/main" val="342557126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Graphical user interface, application&#10;&#10;Description automatically generated">
            <a:extLst>
              <a:ext uri="{FF2B5EF4-FFF2-40B4-BE49-F238E27FC236}">
                <a16:creationId xmlns:a16="http://schemas.microsoft.com/office/drawing/2014/main" id="{B8396B51-2D13-6349-9799-689593BDE5A9}"/>
              </a:ext>
            </a:extLst>
          </p:cNvPr>
          <p:cNvPicPr>
            <a:picLocks noGrp="1" noChangeAspect="1"/>
          </p:cNvPicPr>
          <p:nvPr>
            <p:ph idx="1"/>
          </p:nvPr>
        </p:nvPicPr>
        <p:blipFill>
          <a:blip r:embed="rId3"/>
          <a:stretch>
            <a:fillRect/>
          </a:stretch>
        </p:blipFill>
        <p:spPr>
          <a:xfrm>
            <a:off x="3914010" y="0"/>
            <a:ext cx="5388236" cy="8053754"/>
          </a:xfrm>
        </p:spPr>
      </p:pic>
    </p:spTree>
    <p:extLst>
      <p:ext uri="{BB962C8B-B14F-4D97-AF65-F5344CB8AC3E}">
        <p14:creationId xmlns:p14="http://schemas.microsoft.com/office/powerpoint/2010/main" val="319663926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Table&#10;&#10;Description automatically generated">
            <a:extLst>
              <a:ext uri="{FF2B5EF4-FFF2-40B4-BE49-F238E27FC236}">
                <a16:creationId xmlns:a16="http://schemas.microsoft.com/office/drawing/2014/main" id="{5A8B8822-767E-E34A-ABDE-7D2138C81105}"/>
              </a:ext>
            </a:extLst>
          </p:cNvPr>
          <p:cNvPicPr>
            <a:picLocks noGrp="1" noChangeAspect="1"/>
          </p:cNvPicPr>
          <p:nvPr>
            <p:ph idx="1"/>
          </p:nvPr>
        </p:nvPicPr>
        <p:blipFill>
          <a:blip r:embed="rId3"/>
          <a:stretch>
            <a:fillRect/>
          </a:stretch>
        </p:blipFill>
        <p:spPr>
          <a:xfrm>
            <a:off x="3207836" y="140763"/>
            <a:ext cx="5697352" cy="7807483"/>
          </a:xfrm>
        </p:spPr>
      </p:pic>
    </p:spTree>
    <p:extLst>
      <p:ext uri="{BB962C8B-B14F-4D97-AF65-F5344CB8AC3E}">
        <p14:creationId xmlns:p14="http://schemas.microsoft.com/office/powerpoint/2010/main" val="88456423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949569" y="3136976"/>
            <a:ext cx="6238001" cy="614167"/>
          </a:xfrm>
        </p:spPr>
        <p:txBody>
          <a:bodyPr>
            <a:normAutofit fontScale="25000" lnSpcReduction="20000"/>
          </a:bodyPr>
          <a:lstStyle/>
          <a:p>
            <a:endParaRPr lang="en-GB" dirty="0"/>
          </a:p>
          <a:p>
            <a:pPr marL="0" indent="0">
              <a:buNone/>
            </a:pPr>
            <a:endParaRPr lang="en-GB" dirty="0"/>
          </a:p>
          <a:p>
            <a:pPr marL="0" indent="0">
              <a:buNone/>
            </a:pPr>
            <a:r>
              <a:rPr lang="en-GB" sz="12800" dirty="0"/>
              <a:t>Beth </a:t>
            </a:r>
            <a:r>
              <a:rPr lang="en-GB" sz="12800" dirty="0" err="1"/>
              <a:t>yw</a:t>
            </a:r>
            <a:r>
              <a:rPr lang="en-GB" sz="12800" dirty="0"/>
              <a:t> </a:t>
            </a:r>
            <a:r>
              <a:rPr lang="en-GB" sz="12800" dirty="0" err="1"/>
              <a:t>eich</a:t>
            </a:r>
            <a:r>
              <a:rPr lang="en-GB" sz="12800" dirty="0"/>
              <a:t> </a:t>
            </a:r>
            <a:r>
              <a:rPr lang="en-GB" sz="12800" dirty="0" err="1"/>
              <a:t>gwestiynau</a:t>
            </a:r>
            <a:r>
              <a:rPr lang="en-GB" sz="12800" dirty="0"/>
              <a:t>? </a:t>
            </a:r>
          </a:p>
        </p:txBody>
      </p:sp>
      <p:sp>
        <p:nvSpPr>
          <p:cNvPr id="4" name="Content Placeholder 3"/>
          <p:cNvSpPr>
            <a:spLocks noGrp="1"/>
          </p:cNvSpPr>
          <p:nvPr>
            <p:ph sz="half" idx="2"/>
          </p:nvPr>
        </p:nvSpPr>
        <p:spPr>
          <a:xfrm>
            <a:off x="995578" y="4596453"/>
            <a:ext cx="6238001" cy="642392"/>
          </a:xfrm>
        </p:spPr>
        <p:txBody>
          <a:bodyPr>
            <a:normAutofit fontScale="25000" lnSpcReduction="20000"/>
          </a:bodyPr>
          <a:lstStyle/>
          <a:p>
            <a:endParaRPr lang="en-GB" dirty="0"/>
          </a:p>
          <a:p>
            <a:endParaRPr lang="en-GB" dirty="0"/>
          </a:p>
          <a:p>
            <a:pPr marL="0" indent="0">
              <a:buNone/>
            </a:pPr>
            <a:r>
              <a:rPr lang="en-GB" sz="12800" dirty="0"/>
              <a:t>What are your questions?</a:t>
            </a:r>
          </a:p>
          <a:p>
            <a:endParaRPr lang="en-GB" dirty="0"/>
          </a:p>
        </p:txBody>
      </p:sp>
      <p:sp>
        <p:nvSpPr>
          <p:cNvPr id="5" name="TextBox 4"/>
          <p:cNvSpPr txBox="1"/>
          <p:nvPr/>
        </p:nvSpPr>
        <p:spPr>
          <a:xfrm>
            <a:off x="2104731" y="620907"/>
            <a:ext cx="7010400" cy="1754326"/>
          </a:xfrm>
          <a:prstGeom prst="rect">
            <a:avLst/>
          </a:prstGeom>
          <a:noFill/>
        </p:spPr>
        <p:txBody>
          <a:bodyPr wrap="square" rtlCol="0">
            <a:spAutoFit/>
          </a:bodyPr>
          <a:lstStyle/>
          <a:p>
            <a:pPr algn="ctr"/>
            <a:r>
              <a:rPr lang="en-US" sz="3600" dirty="0" err="1"/>
              <a:t>Dyddiad</a:t>
            </a:r>
            <a:r>
              <a:rPr lang="en-US" sz="3600" dirty="0"/>
              <a:t> </a:t>
            </a:r>
            <a:r>
              <a:rPr lang="en-US" sz="3600" dirty="0" err="1"/>
              <a:t>Ymweliad</a:t>
            </a:r>
            <a:r>
              <a:rPr lang="en-US" sz="3600" dirty="0"/>
              <a:t> Ysgol </a:t>
            </a:r>
            <a:r>
              <a:rPr lang="en-US" sz="3600" b="1" dirty="0"/>
              <a:t>27:10:2023</a:t>
            </a:r>
            <a:endParaRPr lang="en-US" sz="3600" dirty="0"/>
          </a:p>
          <a:p>
            <a:pPr algn="ctr"/>
            <a:r>
              <a:rPr lang="en-US" sz="3600" dirty="0"/>
              <a:t>Date of 1</a:t>
            </a:r>
            <a:r>
              <a:rPr lang="en-US" sz="3600" baseline="30000" dirty="0"/>
              <a:t>st</a:t>
            </a:r>
            <a:r>
              <a:rPr lang="en-US" sz="3600" dirty="0"/>
              <a:t> School Visit</a:t>
            </a:r>
            <a:endParaRPr lang="en-US" sz="4000" b="1" dirty="0"/>
          </a:p>
        </p:txBody>
      </p:sp>
      <p:pic>
        <p:nvPicPr>
          <p:cNvPr id="6" name="Content Placeholder 3" descr="question_mark.jpg"/>
          <p:cNvPicPr>
            <a:picLocks noChangeAspect="1"/>
          </p:cNvPicPr>
          <p:nvPr/>
        </p:nvPicPr>
        <p:blipFill>
          <a:blip r:embed="rId3" cstate="print"/>
          <a:stretch>
            <a:fillRect/>
          </a:stretch>
        </p:blipFill>
        <p:spPr>
          <a:xfrm>
            <a:off x="7187569" y="2425486"/>
            <a:ext cx="3324966" cy="3324966"/>
          </a:xfrm>
          <a:prstGeom prst="rect">
            <a:avLst/>
          </a:prstGeom>
        </p:spPr>
      </p:pic>
    </p:spTree>
    <p:extLst>
      <p:ext uri="{BB962C8B-B14F-4D97-AF65-F5344CB8AC3E}">
        <p14:creationId xmlns:p14="http://schemas.microsoft.com/office/powerpoint/2010/main" val="2985803050"/>
      </p:ext>
    </p:extLst>
  </p:cSld>
  <p:clrMapOvr>
    <a:masterClrMapping/>
  </p:clrMapOvr>
</p:sld>
</file>

<file path=ppt/theme/_rels/theme2.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BrushVTI">
  <a:themeElements>
    <a:clrScheme name="AnalogousFromDarkSeedLeftStep">
      <a:dk1>
        <a:srgbClr val="000000"/>
      </a:dk1>
      <a:lt1>
        <a:srgbClr val="FFFFFF"/>
      </a:lt1>
      <a:dk2>
        <a:srgbClr val="311B25"/>
      </a:dk2>
      <a:lt2>
        <a:srgbClr val="F0F3F2"/>
      </a:lt2>
      <a:accent1>
        <a:srgbClr val="C34D82"/>
      </a:accent1>
      <a:accent2>
        <a:srgbClr val="B13BA1"/>
      </a:accent2>
      <a:accent3>
        <a:srgbClr val="A24DC3"/>
      </a:accent3>
      <a:accent4>
        <a:srgbClr val="5F3BB1"/>
      </a:accent4>
      <a:accent5>
        <a:srgbClr val="4D5AC3"/>
      </a:accent5>
      <a:accent6>
        <a:srgbClr val="3B7AB1"/>
      </a:accent6>
      <a:hlink>
        <a:srgbClr val="655FC9"/>
      </a:hlink>
      <a:folHlink>
        <a:srgbClr val="7F7F7F"/>
      </a:folHlink>
    </a:clrScheme>
    <a:fontScheme name="Custom 3">
      <a:majorFont>
        <a:latin typeface="Elephant"/>
        <a:ea typeface=""/>
        <a:cs typeface=""/>
      </a:majorFont>
      <a:minorFont>
        <a:latin typeface="Century Gothic"/>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rushVTI" id="{7102FA3A-9D7B-4497-8C4B-FB535AAFDE06}" vid="{C6D41F62-6FAB-440A-BEC7-CB7BF190811F}"/>
    </a:ext>
  </a:extLst>
</a:theme>
</file>

<file path=ppt/theme/theme2.xml><?xml version="1.0" encoding="utf-8"?>
<a:theme xmlns:a="http://schemas.openxmlformats.org/drawingml/2006/main" name="Wood Type">
  <a:themeElements>
    <a:clrScheme name="Wood Type">
      <a:dk1>
        <a:sysClr val="windowText" lastClr="000000"/>
      </a:dk1>
      <a:lt1>
        <a:sysClr val="window" lastClr="FFFFFF"/>
      </a:lt1>
      <a:dk2>
        <a:srgbClr val="696464"/>
      </a:dk2>
      <a:lt2>
        <a:srgbClr val="E9E5DC"/>
      </a:lt2>
      <a:accent1>
        <a:srgbClr val="D34817"/>
      </a:accent1>
      <a:accent2>
        <a:srgbClr val="9B2D1F"/>
      </a:accent2>
      <a:accent3>
        <a:srgbClr val="A28E6A"/>
      </a:accent3>
      <a:accent4>
        <a:srgbClr val="956251"/>
      </a:accent4>
      <a:accent5>
        <a:srgbClr val="918485"/>
      </a:accent5>
      <a:accent6>
        <a:srgbClr val="855D5D"/>
      </a:accent6>
      <a:hlink>
        <a:srgbClr val="CC9900"/>
      </a:hlink>
      <a:folHlink>
        <a:srgbClr val="96A9A9"/>
      </a:folHlink>
    </a:clrScheme>
    <a:fontScheme name="Wood Type">
      <a:majorFont>
        <a:latin typeface="Rockwell Condensed" panose="02060603050405020104"/>
        <a:ea typeface=""/>
        <a:cs typeface=""/>
        <a:font script="Grek" typeface="Cambria"/>
        <a:font script="Cyrl" typeface="Cambria"/>
        <a:font script="Jpan" typeface="HG明朝B"/>
        <a:font script="Hang" typeface="바탕"/>
        <a:font script="Hans" typeface="方正姚体"/>
        <a:font script="Hant" typeface="微軟正黑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Rockwell" panose="02060603020205020403"/>
        <a:ea typeface=""/>
        <a:cs typeface=""/>
        <a:font script="Grek" typeface="Cambria"/>
        <a:font script="Cyrl" typeface="Cambria"/>
        <a:font script="Jpan" typeface="HG明朝B"/>
        <a:font script="Hang" typeface="바탕"/>
        <a:font script="Hans" typeface="方正姚体"/>
        <a:font script="Hant" typeface="標楷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Wood Type">
      <a:fillStyleLst>
        <a:solidFill>
          <a:schemeClr val="phClr"/>
        </a:solidFill>
        <a:blipFill rotWithShape="1">
          <a:blip xmlns:r="http://schemas.openxmlformats.org/officeDocument/2006/relationships" r:embed="rId1">
            <a:duotone>
              <a:schemeClr val="phClr">
                <a:tint val="70000"/>
                <a:shade val="63000"/>
              </a:schemeClr>
              <a:schemeClr val="phClr">
                <a:tint val="10000"/>
                <a:satMod val="150000"/>
              </a:schemeClr>
            </a:duotone>
          </a:blip>
          <a:tile tx="0" ty="0" sx="60000" sy="59000" flip="none" algn="tl"/>
        </a:blipFill>
        <a:blipFill rotWithShape="1">
          <a:blip xmlns:r="http://schemas.openxmlformats.org/officeDocument/2006/relationships" r:embed="rId1">
            <a:duotone>
              <a:schemeClr val="phClr">
                <a:shade val="36000"/>
                <a:satMod val="120000"/>
              </a:schemeClr>
              <a:schemeClr val="phClr">
                <a:tint val="40000"/>
              </a:schemeClr>
            </a:duotone>
          </a:blip>
          <a:tile tx="0" ty="0" sx="60000" sy="59000" flip="none" algn="tl"/>
        </a:blip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oftEdge rad="12700"/>
          </a:effectLst>
        </a:effectStyle>
        <a:effectStyle>
          <a:effectLst>
            <a:outerShdw blurRad="50800" dist="19050" dir="5400000" algn="tl" rotWithShape="0">
              <a:srgbClr val="000000">
                <a:alpha val="60000"/>
              </a:srgbClr>
            </a:outerShdw>
            <a:softEdge rad="12700"/>
          </a:effectLst>
        </a:effectStyle>
      </a:effectStyleLst>
      <a:bgFillStyleLst>
        <a:solidFill>
          <a:schemeClr val="phClr"/>
        </a:solidFill>
        <a:solidFill>
          <a:schemeClr val="phClr">
            <a:shade val="97000"/>
            <a:satMod val="150000"/>
          </a:schemeClr>
        </a:solidFill>
        <a:blipFill rotWithShape="1">
          <a:blip xmlns:r="http://schemas.openxmlformats.org/officeDocument/2006/relationships" r:embed="rId1">
            <a:duotone>
              <a:schemeClr val="phClr">
                <a:tint val="75000"/>
                <a:shade val="58000"/>
                <a:satMod val="120000"/>
              </a:schemeClr>
              <a:schemeClr val="phClr">
                <a:tint val="50000"/>
                <a:shade val="96000"/>
              </a:schemeClr>
            </a:duotone>
          </a:blip>
          <a:tile tx="0" ty="0" sx="100000" sy="100000" flip="none" algn="tl"/>
        </a:blipFill>
      </a:bgFillStyleLst>
    </a:fmtScheme>
  </a:themeElements>
  <a:objectDefaults/>
  <a:extraClrSchemeLst/>
  <a:extLst>
    <a:ext uri="{05A4C25C-085E-4340-85A3-A5531E510DB2}">
      <thm15:themeFamily xmlns:thm15="http://schemas.microsoft.com/office/thememl/2012/main" name="Wood Type" id="{7ACABC62-BF99-48CF-A9DC-4DB89C7B13DC}" vid="{142A1326-48AB-42A9-8428-CB14AA30176D}"/>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35</TotalTime>
  <Words>1049</Words>
  <Application>Microsoft Macintosh PowerPoint</Application>
  <PresentationFormat>Widescreen</PresentationFormat>
  <Paragraphs>126</Paragraphs>
  <Slides>13</Slides>
  <Notes>10</Notes>
  <HiddenSlides>0</HiddenSlides>
  <MMClips>1</MMClips>
  <ScaleCrop>false</ScaleCrop>
  <HeadingPairs>
    <vt:vector size="6" baseType="variant">
      <vt:variant>
        <vt:lpstr>Fonts Used</vt:lpstr>
      </vt:variant>
      <vt:variant>
        <vt:i4>8</vt:i4>
      </vt:variant>
      <vt:variant>
        <vt:lpstr>Theme</vt:lpstr>
      </vt:variant>
      <vt:variant>
        <vt:i4>2</vt:i4>
      </vt:variant>
      <vt:variant>
        <vt:lpstr>Slide Titles</vt:lpstr>
      </vt:variant>
      <vt:variant>
        <vt:i4>13</vt:i4>
      </vt:variant>
    </vt:vector>
  </HeadingPairs>
  <TitlesOfParts>
    <vt:vector size="23" baseType="lpstr">
      <vt:lpstr>Arial</vt:lpstr>
      <vt:lpstr>Calibri</vt:lpstr>
      <vt:lpstr>Century Gothic</vt:lpstr>
      <vt:lpstr>Elephant</vt:lpstr>
      <vt:lpstr>Rockwell</vt:lpstr>
      <vt:lpstr>Rockwell Condensed</vt:lpstr>
      <vt:lpstr>Rockwell Extra Bold</vt:lpstr>
      <vt:lpstr>Wingdings</vt:lpstr>
      <vt:lpstr>BrushVTI</vt:lpstr>
      <vt:lpstr>Wood Type</vt:lpstr>
      <vt:lpstr>BMPE5005</vt:lpstr>
      <vt:lpstr>Session’s aims</vt:lpstr>
      <vt:lpstr>Arsylwi / observe</vt:lpstr>
      <vt:lpstr>General : Observing communication</vt:lpstr>
      <vt:lpstr>Types of  question</vt:lpstr>
      <vt:lpstr>Observing communication:  Pupils       pupils</vt:lpstr>
      <vt:lpstr>Sociogram</vt:lpstr>
      <vt:lpstr>Findings &amp; Discussions (1,400) &amp; Analysing Canlyniadau a Thrafodaethau &amp; Dadansoddiad</vt:lpstr>
      <vt:lpstr>Analytical   writing   …Vocab !</vt:lpstr>
      <vt:lpstr>Appendices         Atodiadau</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BMPE5005</dc:title>
  <dc:creator>Heddwen Davies</dc:creator>
  <cp:lastModifiedBy>Heddwen Davies</cp:lastModifiedBy>
  <cp:revision>5</cp:revision>
  <dcterms:created xsi:type="dcterms:W3CDTF">2020-11-23T00:17:29Z</dcterms:created>
  <dcterms:modified xsi:type="dcterms:W3CDTF">2023-10-19T15:07:20Z</dcterms:modified>
</cp:coreProperties>
</file>