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51" r:id="rId1"/>
  </p:sldMasterIdLst>
  <p:notesMasterIdLst>
    <p:notesMasterId r:id="rId50"/>
  </p:notesMasterIdLst>
  <p:sldIdLst>
    <p:sldId id="257" r:id="rId2"/>
    <p:sldId id="258" r:id="rId3"/>
    <p:sldId id="259" r:id="rId4"/>
    <p:sldId id="260" r:id="rId5"/>
    <p:sldId id="261" r:id="rId6"/>
    <p:sldId id="306"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5" r:id="rId30"/>
    <p:sldId id="286" r:id="rId31"/>
    <p:sldId id="287" r:id="rId32"/>
    <p:sldId id="305"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3" r:id="rId48"/>
    <p:sldId id="283"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E5F9D0-A413-6D1F-20D8-142BC1199D6B}" v="150" dt="2019-11-29T13:36:58.185"/>
    <p1510:client id="{54DDF5C5-C420-F3B6-3CE6-4E3476D2C206}" v="14" dt="2019-12-30T13:04:14.929"/>
    <p1510:client id="{679CE9FF-7F8B-5DFF-1E0C-785E452C2741}" v="354" dt="2020-01-23T09:42:57.215"/>
    <p1510:client id="{81212E1A-372A-0213-27C8-140991D0E6D2}" v="6" dt="2019-11-29T13:47:26.594"/>
    <p1510:client id="{A22723A0-76D5-922B-0E20-82F4EE2A31CF}" v="259" dt="2019-10-08T12:31:08.281"/>
    <p1510:client id="{BF5AB6C2-504D-E93F-2EC7-168FB905EC2A}" v="88" dt="2020-01-28T15:13:50.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A22723A0-76D5-922B-0E20-82F4EE2A31CF}"/>
    <pc:docChg chg="modSld">
      <pc:chgData name="Peter Doyle" userId="S::p.doyle@uwtsd.ac.uk::9eb13c6d-8f51-46c9-bcaf-0558aa31b953" providerId="AD" clId="Web-{A22723A0-76D5-922B-0E20-82F4EE2A31CF}" dt="2019-10-08T12:31:05.937" v="251" actId="20577"/>
      <pc:docMkLst>
        <pc:docMk/>
      </pc:docMkLst>
      <pc:sldChg chg="modSp">
        <pc:chgData name="Peter Doyle" userId="S::p.doyle@uwtsd.ac.uk::9eb13c6d-8f51-46c9-bcaf-0558aa31b953" providerId="AD" clId="Web-{A22723A0-76D5-922B-0E20-82F4EE2A31CF}" dt="2019-10-08T12:21:05.544" v="2" actId="20577"/>
        <pc:sldMkLst>
          <pc:docMk/>
          <pc:sldMk cId="784028152" sldId="257"/>
        </pc:sldMkLst>
        <pc:spChg chg="mod">
          <ac:chgData name="Peter Doyle" userId="S::p.doyle@uwtsd.ac.uk::9eb13c6d-8f51-46c9-bcaf-0558aa31b953" providerId="AD" clId="Web-{A22723A0-76D5-922B-0E20-82F4EE2A31CF}" dt="2019-10-08T12:21:05.544" v="2" actId="20577"/>
          <ac:spMkLst>
            <pc:docMk/>
            <pc:sldMk cId="784028152" sldId="257"/>
            <ac:spMk id="2" creationId="{B67B8184-59C7-4C88-9560-6FFBF2575EF7}"/>
          </ac:spMkLst>
        </pc:spChg>
      </pc:sldChg>
      <pc:sldChg chg="modSp">
        <pc:chgData name="Peter Doyle" userId="S::p.doyle@uwtsd.ac.uk::9eb13c6d-8f51-46c9-bcaf-0558aa31b953" providerId="AD" clId="Web-{A22723A0-76D5-922B-0E20-82F4EE2A31CF}" dt="2019-10-08T12:22:17.184" v="11" actId="20577"/>
        <pc:sldMkLst>
          <pc:docMk/>
          <pc:sldMk cId="3294963774" sldId="270"/>
        </pc:sldMkLst>
        <pc:spChg chg="mod">
          <ac:chgData name="Peter Doyle" userId="S::p.doyle@uwtsd.ac.uk::9eb13c6d-8f51-46c9-bcaf-0558aa31b953" providerId="AD" clId="Web-{A22723A0-76D5-922B-0E20-82F4EE2A31CF}" dt="2019-10-08T12:22:17.184" v="11" actId="20577"/>
          <ac:spMkLst>
            <pc:docMk/>
            <pc:sldMk cId="3294963774" sldId="270"/>
            <ac:spMk id="3" creationId="{00000000-0000-0000-0000-000000000000}"/>
          </ac:spMkLst>
        </pc:spChg>
      </pc:sldChg>
      <pc:sldChg chg="modSp">
        <pc:chgData name="Peter Doyle" userId="S::p.doyle@uwtsd.ac.uk::9eb13c6d-8f51-46c9-bcaf-0558aa31b953" providerId="AD" clId="Web-{A22723A0-76D5-922B-0E20-82F4EE2A31CF}" dt="2019-10-08T12:22:29.872" v="15" actId="14100"/>
        <pc:sldMkLst>
          <pc:docMk/>
          <pc:sldMk cId="774785105" sldId="271"/>
        </pc:sldMkLst>
        <pc:spChg chg="mod">
          <ac:chgData name="Peter Doyle" userId="S::p.doyle@uwtsd.ac.uk::9eb13c6d-8f51-46c9-bcaf-0558aa31b953" providerId="AD" clId="Web-{A22723A0-76D5-922B-0E20-82F4EE2A31CF}" dt="2019-10-08T12:22:29.872" v="15" actId="14100"/>
          <ac:spMkLst>
            <pc:docMk/>
            <pc:sldMk cId="774785105" sldId="271"/>
            <ac:spMk id="3" creationId="{00000000-0000-0000-0000-000000000000}"/>
          </ac:spMkLst>
        </pc:spChg>
      </pc:sldChg>
      <pc:sldChg chg="modSp">
        <pc:chgData name="Peter Doyle" userId="S::p.doyle@uwtsd.ac.uk::9eb13c6d-8f51-46c9-bcaf-0558aa31b953" providerId="AD" clId="Web-{A22723A0-76D5-922B-0E20-82F4EE2A31CF}" dt="2019-10-08T12:22:45.903" v="18" actId="20577"/>
        <pc:sldMkLst>
          <pc:docMk/>
          <pc:sldMk cId="3384755261" sldId="272"/>
        </pc:sldMkLst>
        <pc:spChg chg="mod">
          <ac:chgData name="Peter Doyle" userId="S::p.doyle@uwtsd.ac.uk::9eb13c6d-8f51-46c9-bcaf-0558aa31b953" providerId="AD" clId="Web-{A22723A0-76D5-922B-0E20-82F4EE2A31CF}" dt="2019-10-08T12:22:45.903" v="18" actId="20577"/>
          <ac:spMkLst>
            <pc:docMk/>
            <pc:sldMk cId="3384755261" sldId="272"/>
            <ac:spMk id="3" creationId="{00000000-0000-0000-0000-000000000000}"/>
          </ac:spMkLst>
        </pc:spChg>
      </pc:sldChg>
      <pc:sldChg chg="modSp">
        <pc:chgData name="Peter Doyle" userId="S::p.doyle@uwtsd.ac.uk::9eb13c6d-8f51-46c9-bcaf-0558aa31b953" providerId="AD" clId="Web-{A22723A0-76D5-922B-0E20-82F4EE2A31CF}" dt="2019-10-08T12:22:55.794" v="22" actId="14100"/>
        <pc:sldMkLst>
          <pc:docMk/>
          <pc:sldMk cId="2343281742" sldId="273"/>
        </pc:sldMkLst>
        <pc:spChg chg="mod">
          <ac:chgData name="Peter Doyle" userId="S::p.doyle@uwtsd.ac.uk::9eb13c6d-8f51-46c9-bcaf-0558aa31b953" providerId="AD" clId="Web-{A22723A0-76D5-922B-0E20-82F4EE2A31CF}" dt="2019-10-08T12:22:55.794" v="22" actId="14100"/>
          <ac:spMkLst>
            <pc:docMk/>
            <pc:sldMk cId="2343281742" sldId="273"/>
            <ac:spMk id="3" creationId="{00000000-0000-0000-0000-000000000000}"/>
          </ac:spMkLst>
        </pc:spChg>
      </pc:sldChg>
      <pc:sldChg chg="modSp">
        <pc:chgData name="Peter Doyle" userId="S::p.doyle@uwtsd.ac.uk::9eb13c6d-8f51-46c9-bcaf-0558aa31b953" providerId="AD" clId="Web-{A22723A0-76D5-922B-0E20-82F4EE2A31CF}" dt="2019-10-08T12:23:09.122" v="24" actId="14100"/>
        <pc:sldMkLst>
          <pc:docMk/>
          <pc:sldMk cId="1365389628" sldId="274"/>
        </pc:sldMkLst>
        <pc:spChg chg="mod">
          <ac:chgData name="Peter Doyle" userId="S::p.doyle@uwtsd.ac.uk::9eb13c6d-8f51-46c9-bcaf-0558aa31b953" providerId="AD" clId="Web-{A22723A0-76D5-922B-0E20-82F4EE2A31CF}" dt="2019-10-08T12:23:09.122" v="24" actId="14100"/>
          <ac:spMkLst>
            <pc:docMk/>
            <pc:sldMk cId="1365389628" sldId="274"/>
            <ac:spMk id="3" creationId="{00000000-0000-0000-0000-000000000000}"/>
          </ac:spMkLst>
        </pc:spChg>
      </pc:sldChg>
      <pc:sldChg chg="modSp">
        <pc:chgData name="Peter Doyle" userId="S::p.doyle@uwtsd.ac.uk::9eb13c6d-8f51-46c9-bcaf-0558aa31b953" providerId="AD" clId="Web-{A22723A0-76D5-922B-0E20-82F4EE2A31CF}" dt="2019-10-08T12:23:18.529" v="26" actId="14100"/>
        <pc:sldMkLst>
          <pc:docMk/>
          <pc:sldMk cId="2399023829" sldId="275"/>
        </pc:sldMkLst>
        <pc:spChg chg="mod">
          <ac:chgData name="Peter Doyle" userId="S::p.doyle@uwtsd.ac.uk::9eb13c6d-8f51-46c9-bcaf-0558aa31b953" providerId="AD" clId="Web-{A22723A0-76D5-922B-0E20-82F4EE2A31CF}" dt="2019-10-08T12:23:18.529" v="26" actId="14100"/>
          <ac:spMkLst>
            <pc:docMk/>
            <pc:sldMk cId="2399023829" sldId="275"/>
            <ac:spMk id="3" creationId="{00000000-0000-0000-0000-000000000000}"/>
          </ac:spMkLst>
        </pc:spChg>
      </pc:sldChg>
      <pc:sldChg chg="modSp">
        <pc:chgData name="Peter Doyle" userId="S::p.doyle@uwtsd.ac.uk::9eb13c6d-8f51-46c9-bcaf-0558aa31b953" providerId="AD" clId="Web-{A22723A0-76D5-922B-0E20-82F4EE2A31CF}" dt="2019-10-08T12:23:42.310" v="33" actId="20577"/>
        <pc:sldMkLst>
          <pc:docMk/>
          <pc:sldMk cId="508976829" sldId="276"/>
        </pc:sldMkLst>
        <pc:spChg chg="mod">
          <ac:chgData name="Peter Doyle" userId="S::p.doyle@uwtsd.ac.uk::9eb13c6d-8f51-46c9-bcaf-0558aa31b953" providerId="AD" clId="Web-{A22723A0-76D5-922B-0E20-82F4EE2A31CF}" dt="2019-10-08T12:23:42.310" v="33" actId="20577"/>
          <ac:spMkLst>
            <pc:docMk/>
            <pc:sldMk cId="508976829" sldId="276"/>
            <ac:spMk id="3" creationId="{00000000-0000-0000-0000-000000000000}"/>
          </ac:spMkLst>
        </pc:spChg>
      </pc:sldChg>
      <pc:sldChg chg="modSp">
        <pc:chgData name="Peter Doyle" userId="S::p.doyle@uwtsd.ac.uk::9eb13c6d-8f51-46c9-bcaf-0558aa31b953" providerId="AD" clId="Web-{A22723A0-76D5-922B-0E20-82F4EE2A31CF}" dt="2019-10-08T12:23:56.247" v="38" actId="20577"/>
        <pc:sldMkLst>
          <pc:docMk/>
          <pc:sldMk cId="2572684064" sldId="277"/>
        </pc:sldMkLst>
        <pc:spChg chg="mod">
          <ac:chgData name="Peter Doyle" userId="S::p.doyle@uwtsd.ac.uk::9eb13c6d-8f51-46c9-bcaf-0558aa31b953" providerId="AD" clId="Web-{A22723A0-76D5-922B-0E20-82F4EE2A31CF}" dt="2019-10-08T12:23:56.247" v="38" actId="20577"/>
          <ac:spMkLst>
            <pc:docMk/>
            <pc:sldMk cId="2572684064" sldId="277"/>
            <ac:spMk id="3" creationId="{00000000-0000-0000-0000-000000000000}"/>
          </ac:spMkLst>
        </pc:spChg>
      </pc:sldChg>
      <pc:sldChg chg="modSp">
        <pc:chgData name="Peter Doyle" userId="S::p.doyle@uwtsd.ac.uk::9eb13c6d-8f51-46c9-bcaf-0558aa31b953" providerId="AD" clId="Web-{A22723A0-76D5-922B-0E20-82F4EE2A31CF}" dt="2019-10-08T12:24:05.872" v="40" actId="14100"/>
        <pc:sldMkLst>
          <pc:docMk/>
          <pc:sldMk cId="3953662149" sldId="278"/>
        </pc:sldMkLst>
        <pc:spChg chg="mod">
          <ac:chgData name="Peter Doyle" userId="S::p.doyle@uwtsd.ac.uk::9eb13c6d-8f51-46c9-bcaf-0558aa31b953" providerId="AD" clId="Web-{A22723A0-76D5-922B-0E20-82F4EE2A31CF}" dt="2019-10-08T12:24:05.872" v="40" actId="14100"/>
          <ac:spMkLst>
            <pc:docMk/>
            <pc:sldMk cId="3953662149" sldId="278"/>
            <ac:spMk id="3" creationId="{00000000-0000-0000-0000-000000000000}"/>
          </ac:spMkLst>
        </pc:spChg>
      </pc:sldChg>
      <pc:sldChg chg="modSp">
        <pc:chgData name="Peter Doyle" userId="S::p.doyle@uwtsd.ac.uk::9eb13c6d-8f51-46c9-bcaf-0558aa31b953" providerId="AD" clId="Web-{A22723A0-76D5-922B-0E20-82F4EE2A31CF}" dt="2019-10-08T12:25:02.920" v="47" actId="1076"/>
        <pc:sldMkLst>
          <pc:docMk/>
          <pc:sldMk cId="2165479087" sldId="285"/>
        </pc:sldMkLst>
        <pc:graphicFrameChg chg="mod modGraphic">
          <ac:chgData name="Peter Doyle" userId="S::p.doyle@uwtsd.ac.uk::9eb13c6d-8f51-46c9-bcaf-0558aa31b953" providerId="AD" clId="Web-{A22723A0-76D5-922B-0E20-82F4EE2A31CF}" dt="2019-10-08T12:25:02.920" v="47" actId="1076"/>
          <ac:graphicFrameMkLst>
            <pc:docMk/>
            <pc:sldMk cId="2165479087" sldId="285"/>
            <ac:graphicFrameMk id="2" creationId="{00000000-0000-0000-0000-000000000000}"/>
          </ac:graphicFrameMkLst>
        </pc:graphicFrameChg>
      </pc:sldChg>
      <pc:sldChg chg="modSp">
        <pc:chgData name="Peter Doyle" userId="S::p.doyle@uwtsd.ac.uk::9eb13c6d-8f51-46c9-bcaf-0558aa31b953" providerId="AD" clId="Web-{A22723A0-76D5-922B-0E20-82F4EE2A31CF}" dt="2019-10-08T12:25:43.076" v="70" actId="20577"/>
        <pc:sldMkLst>
          <pc:docMk/>
          <pc:sldMk cId="2771609896" sldId="286"/>
        </pc:sldMkLst>
        <pc:spChg chg="mod">
          <ac:chgData name="Peter Doyle" userId="S::p.doyle@uwtsd.ac.uk::9eb13c6d-8f51-46c9-bcaf-0558aa31b953" providerId="AD" clId="Web-{A22723A0-76D5-922B-0E20-82F4EE2A31CF}" dt="2019-10-08T12:25:43.076" v="70" actId="20577"/>
          <ac:spMkLst>
            <pc:docMk/>
            <pc:sldMk cId="2771609896" sldId="286"/>
            <ac:spMk id="3" creationId="{00000000-0000-0000-0000-000000000000}"/>
          </ac:spMkLst>
        </pc:spChg>
      </pc:sldChg>
      <pc:sldChg chg="modSp">
        <pc:chgData name="Peter Doyle" userId="S::p.doyle@uwtsd.ac.uk::9eb13c6d-8f51-46c9-bcaf-0558aa31b953" providerId="AD" clId="Web-{A22723A0-76D5-922B-0E20-82F4EE2A31CF}" dt="2019-10-08T12:26:04.404" v="84" actId="20577"/>
        <pc:sldMkLst>
          <pc:docMk/>
          <pc:sldMk cId="2108531754" sldId="287"/>
        </pc:sldMkLst>
        <pc:spChg chg="mod">
          <ac:chgData name="Peter Doyle" userId="S::p.doyle@uwtsd.ac.uk::9eb13c6d-8f51-46c9-bcaf-0558aa31b953" providerId="AD" clId="Web-{A22723A0-76D5-922B-0E20-82F4EE2A31CF}" dt="2019-10-08T12:26:04.404" v="84" actId="20577"/>
          <ac:spMkLst>
            <pc:docMk/>
            <pc:sldMk cId="2108531754" sldId="287"/>
            <ac:spMk id="21507" creationId="{00000000-0000-0000-0000-000000000000}"/>
          </ac:spMkLst>
        </pc:spChg>
      </pc:sldChg>
      <pc:sldChg chg="modSp">
        <pc:chgData name="Peter Doyle" userId="S::p.doyle@uwtsd.ac.uk::9eb13c6d-8f51-46c9-bcaf-0558aa31b953" providerId="AD" clId="Web-{A22723A0-76D5-922B-0E20-82F4EE2A31CF}" dt="2019-10-08T12:26:26.858" v="100" actId="20577"/>
        <pc:sldMkLst>
          <pc:docMk/>
          <pc:sldMk cId="2095706339" sldId="288"/>
        </pc:sldMkLst>
        <pc:spChg chg="mod">
          <ac:chgData name="Peter Doyle" userId="S::p.doyle@uwtsd.ac.uk::9eb13c6d-8f51-46c9-bcaf-0558aa31b953" providerId="AD" clId="Web-{A22723A0-76D5-922B-0E20-82F4EE2A31CF}" dt="2019-10-08T12:26:26.858" v="100" actId="20577"/>
          <ac:spMkLst>
            <pc:docMk/>
            <pc:sldMk cId="2095706339" sldId="288"/>
            <ac:spMk id="3" creationId="{00000000-0000-0000-0000-000000000000}"/>
          </ac:spMkLst>
        </pc:spChg>
      </pc:sldChg>
      <pc:sldChg chg="modSp">
        <pc:chgData name="Peter Doyle" userId="S::p.doyle@uwtsd.ac.uk::9eb13c6d-8f51-46c9-bcaf-0558aa31b953" providerId="AD" clId="Web-{A22723A0-76D5-922B-0E20-82F4EE2A31CF}" dt="2019-10-08T12:26:53.842" v="106" actId="20577"/>
        <pc:sldMkLst>
          <pc:docMk/>
          <pc:sldMk cId="2321476032" sldId="289"/>
        </pc:sldMkLst>
        <pc:spChg chg="mod">
          <ac:chgData name="Peter Doyle" userId="S::p.doyle@uwtsd.ac.uk::9eb13c6d-8f51-46c9-bcaf-0558aa31b953" providerId="AD" clId="Web-{A22723A0-76D5-922B-0E20-82F4EE2A31CF}" dt="2019-10-08T12:26:53.842" v="106" actId="20577"/>
          <ac:spMkLst>
            <pc:docMk/>
            <pc:sldMk cId="2321476032" sldId="289"/>
            <ac:spMk id="3" creationId="{00000000-0000-0000-0000-000000000000}"/>
          </ac:spMkLst>
        </pc:spChg>
      </pc:sldChg>
      <pc:sldChg chg="modSp">
        <pc:chgData name="Peter Doyle" userId="S::p.doyle@uwtsd.ac.uk::9eb13c6d-8f51-46c9-bcaf-0558aa31b953" providerId="AD" clId="Web-{A22723A0-76D5-922B-0E20-82F4EE2A31CF}" dt="2019-10-08T12:27:06.342" v="113" actId="20577"/>
        <pc:sldMkLst>
          <pc:docMk/>
          <pc:sldMk cId="118123393" sldId="290"/>
        </pc:sldMkLst>
        <pc:spChg chg="mod">
          <ac:chgData name="Peter Doyle" userId="S::p.doyle@uwtsd.ac.uk::9eb13c6d-8f51-46c9-bcaf-0558aa31b953" providerId="AD" clId="Web-{A22723A0-76D5-922B-0E20-82F4EE2A31CF}" dt="2019-10-08T12:27:06.342" v="113" actId="20577"/>
          <ac:spMkLst>
            <pc:docMk/>
            <pc:sldMk cId="118123393" sldId="290"/>
            <ac:spMk id="3" creationId="{00000000-0000-0000-0000-000000000000}"/>
          </ac:spMkLst>
        </pc:spChg>
      </pc:sldChg>
      <pc:sldChg chg="modSp">
        <pc:chgData name="Peter Doyle" userId="S::p.doyle@uwtsd.ac.uk::9eb13c6d-8f51-46c9-bcaf-0558aa31b953" providerId="AD" clId="Web-{A22723A0-76D5-922B-0E20-82F4EE2A31CF}" dt="2019-10-08T12:27:41.952" v="133" actId="20577"/>
        <pc:sldMkLst>
          <pc:docMk/>
          <pc:sldMk cId="2482497674" sldId="291"/>
        </pc:sldMkLst>
        <pc:spChg chg="mod">
          <ac:chgData name="Peter Doyle" userId="S::p.doyle@uwtsd.ac.uk::9eb13c6d-8f51-46c9-bcaf-0558aa31b953" providerId="AD" clId="Web-{A22723A0-76D5-922B-0E20-82F4EE2A31CF}" dt="2019-10-08T12:27:41.952" v="133" actId="20577"/>
          <ac:spMkLst>
            <pc:docMk/>
            <pc:sldMk cId="2482497674" sldId="291"/>
            <ac:spMk id="3" creationId="{00000000-0000-0000-0000-000000000000}"/>
          </ac:spMkLst>
        </pc:spChg>
      </pc:sldChg>
      <pc:sldChg chg="modSp">
        <pc:chgData name="Peter Doyle" userId="S::p.doyle@uwtsd.ac.uk::9eb13c6d-8f51-46c9-bcaf-0558aa31b953" providerId="AD" clId="Web-{A22723A0-76D5-922B-0E20-82F4EE2A31CF}" dt="2019-10-08T12:28:02.655" v="138" actId="20577"/>
        <pc:sldMkLst>
          <pc:docMk/>
          <pc:sldMk cId="299520201" sldId="293"/>
        </pc:sldMkLst>
        <pc:spChg chg="mod">
          <ac:chgData name="Peter Doyle" userId="S::p.doyle@uwtsd.ac.uk::9eb13c6d-8f51-46c9-bcaf-0558aa31b953" providerId="AD" clId="Web-{A22723A0-76D5-922B-0E20-82F4EE2A31CF}" dt="2019-10-08T12:28:02.655" v="138" actId="20577"/>
          <ac:spMkLst>
            <pc:docMk/>
            <pc:sldMk cId="299520201" sldId="293"/>
            <ac:spMk id="3" creationId="{00000000-0000-0000-0000-000000000000}"/>
          </ac:spMkLst>
        </pc:spChg>
      </pc:sldChg>
      <pc:sldChg chg="modSp">
        <pc:chgData name="Peter Doyle" userId="S::p.doyle@uwtsd.ac.uk::9eb13c6d-8f51-46c9-bcaf-0558aa31b953" providerId="AD" clId="Web-{A22723A0-76D5-922B-0E20-82F4EE2A31CF}" dt="2019-10-08T12:28:50.765" v="181" actId="20577"/>
        <pc:sldMkLst>
          <pc:docMk/>
          <pc:sldMk cId="3314912540" sldId="294"/>
        </pc:sldMkLst>
        <pc:spChg chg="mod">
          <ac:chgData name="Peter Doyle" userId="S::p.doyle@uwtsd.ac.uk::9eb13c6d-8f51-46c9-bcaf-0558aa31b953" providerId="AD" clId="Web-{A22723A0-76D5-922B-0E20-82F4EE2A31CF}" dt="2019-10-08T12:28:50.765" v="181" actId="20577"/>
          <ac:spMkLst>
            <pc:docMk/>
            <pc:sldMk cId="3314912540" sldId="294"/>
            <ac:spMk id="3" creationId="{00000000-0000-0000-0000-000000000000}"/>
          </ac:spMkLst>
        </pc:spChg>
      </pc:sldChg>
      <pc:sldChg chg="modSp">
        <pc:chgData name="Peter Doyle" userId="S::p.doyle@uwtsd.ac.uk::9eb13c6d-8f51-46c9-bcaf-0558aa31b953" providerId="AD" clId="Web-{A22723A0-76D5-922B-0E20-82F4EE2A31CF}" dt="2019-10-08T12:28:46.702" v="171" actId="20577"/>
        <pc:sldMkLst>
          <pc:docMk/>
          <pc:sldMk cId="1147506101" sldId="295"/>
        </pc:sldMkLst>
        <pc:spChg chg="mod">
          <ac:chgData name="Peter Doyle" userId="S::p.doyle@uwtsd.ac.uk::9eb13c6d-8f51-46c9-bcaf-0558aa31b953" providerId="AD" clId="Web-{A22723A0-76D5-922B-0E20-82F4EE2A31CF}" dt="2019-10-08T12:28:46.702" v="171" actId="20577"/>
          <ac:spMkLst>
            <pc:docMk/>
            <pc:sldMk cId="1147506101" sldId="295"/>
            <ac:spMk id="3" creationId="{00000000-0000-0000-0000-000000000000}"/>
          </ac:spMkLst>
        </pc:spChg>
      </pc:sldChg>
      <pc:sldChg chg="addSp delSp modSp">
        <pc:chgData name="Peter Doyle" userId="S::p.doyle@uwtsd.ac.uk::9eb13c6d-8f51-46c9-bcaf-0558aa31b953" providerId="AD" clId="Web-{A22723A0-76D5-922B-0E20-82F4EE2A31CF}" dt="2019-10-08T12:29:23.562" v="200" actId="20577"/>
        <pc:sldMkLst>
          <pc:docMk/>
          <pc:sldMk cId="1665791998" sldId="296"/>
        </pc:sldMkLst>
        <pc:spChg chg="add del mod">
          <ac:chgData name="Peter Doyle" userId="S::p.doyle@uwtsd.ac.uk::9eb13c6d-8f51-46c9-bcaf-0558aa31b953" providerId="AD" clId="Web-{A22723A0-76D5-922B-0E20-82F4EE2A31CF}" dt="2019-10-08T12:29:23.562" v="200" actId="20577"/>
          <ac:spMkLst>
            <pc:docMk/>
            <pc:sldMk cId="1665791998" sldId="296"/>
            <ac:spMk id="3" creationId="{00000000-0000-0000-0000-000000000000}"/>
          </ac:spMkLst>
        </pc:spChg>
        <pc:spChg chg="add del mod">
          <ac:chgData name="Peter Doyle" userId="S::p.doyle@uwtsd.ac.uk::9eb13c6d-8f51-46c9-bcaf-0558aa31b953" providerId="AD" clId="Web-{A22723A0-76D5-922B-0E20-82F4EE2A31CF}" dt="2019-10-08T12:28:43.389" v="161"/>
          <ac:spMkLst>
            <pc:docMk/>
            <pc:sldMk cId="1665791998" sldId="296"/>
            <ac:spMk id="5" creationId="{A4D30ACB-2422-4C20-ACAF-BF7F941A3D56}"/>
          </ac:spMkLst>
        </pc:spChg>
      </pc:sldChg>
      <pc:sldChg chg="modSp">
        <pc:chgData name="Peter Doyle" userId="S::p.doyle@uwtsd.ac.uk::9eb13c6d-8f51-46c9-bcaf-0558aa31b953" providerId="AD" clId="Web-{A22723A0-76D5-922B-0E20-82F4EE2A31CF}" dt="2019-10-08T12:29:34.780" v="209" actId="20577"/>
        <pc:sldMkLst>
          <pc:docMk/>
          <pc:sldMk cId="2580833557" sldId="297"/>
        </pc:sldMkLst>
        <pc:spChg chg="mod">
          <ac:chgData name="Peter Doyle" userId="S::p.doyle@uwtsd.ac.uk::9eb13c6d-8f51-46c9-bcaf-0558aa31b953" providerId="AD" clId="Web-{A22723A0-76D5-922B-0E20-82F4EE2A31CF}" dt="2019-10-08T12:29:34.780" v="209" actId="20577"/>
          <ac:spMkLst>
            <pc:docMk/>
            <pc:sldMk cId="2580833557" sldId="297"/>
            <ac:spMk id="3" creationId="{00000000-0000-0000-0000-000000000000}"/>
          </ac:spMkLst>
        </pc:spChg>
      </pc:sldChg>
      <pc:sldChg chg="modSp">
        <pc:chgData name="Peter Doyle" userId="S::p.doyle@uwtsd.ac.uk::9eb13c6d-8f51-46c9-bcaf-0558aa31b953" providerId="AD" clId="Web-{A22723A0-76D5-922B-0E20-82F4EE2A31CF}" dt="2019-10-08T12:29:42.562" v="214" actId="20577"/>
        <pc:sldMkLst>
          <pc:docMk/>
          <pc:sldMk cId="2485954951" sldId="298"/>
        </pc:sldMkLst>
        <pc:spChg chg="mod">
          <ac:chgData name="Peter Doyle" userId="S::p.doyle@uwtsd.ac.uk::9eb13c6d-8f51-46c9-bcaf-0558aa31b953" providerId="AD" clId="Web-{A22723A0-76D5-922B-0E20-82F4EE2A31CF}" dt="2019-10-08T12:29:42.562" v="214" actId="20577"/>
          <ac:spMkLst>
            <pc:docMk/>
            <pc:sldMk cId="2485954951" sldId="298"/>
            <ac:spMk id="3" creationId="{00000000-0000-0000-0000-000000000000}"/>
          </ac:spMkLst>
        </pc:spChg>
      </pc:sldChg>
      <pc:sldChg chg="modSp">
        <pc:chgData name="Peter Doyle" userId="S::p.doyle@uwtsd.ac.uk::9eb13c6d-8f51-46c9-bcaf-0558aa31b953" providerId="AD" clId="Web-{A22723A0-76D5-922B-0E20-82F4EE2A31CF}" dt="2019-10-08T12:30:03.374" v="227" actId="20577"/>
        <pc:sldMkLst>
          <pc:docMk/>
          <pc:sldMk cId="2046422506" sldId="299"/>
        </pc:sldMkLst>
        <pc:spChg chg="mod">
          <ac:chgData name="Peter Doyle" userId="S::p.doyle@uwtsd.ac.uk::9eb13c6d-8f51-46c9-bcaf-0558aa31b953" providerId="AD" clId="Web-{A22723A0-76D5-922B-0E20-82F4EE2A31CF}" dt="2019-10-08T12:30:03.374" v="227" actId="20577"/>
          <ac:spMkLst>
            <pc:docMk/>
            <pc:sldMk cId="2046422506" sldId="299"/>
            <ac:spMk id="3" creationId="{00000000-0000-0000-0000-000000000000}"/>
          </ac:spMkLst>
        </pc:spChg>
      </pc:sldChg>
      <pc:sldChg chg="modSp">
        <pc:chgData name="Peter Doyle" userId="S::p.doyle@uwtsd.ac.uk::9eb13c6d-8f51-46c9-bcaf-0558aa31b953" providerId="AD" clId="Web-{A22723A0-76D5-922B-0E20-82F4EE2A31CF}" dt="2019-10-08T12:30:11.421" v="234" actId="20577"/>
        <pc:sldMkLst>
          <pc:docMk/>
          <pc:sldMk cId="1267118117" sldId="300"/>
        </pc:sldMkLst>
        <pc:spChg chg="mod">
          <ac:chgData name="Peter Doyle" userId="S::p.doyle@uwtsd.ac.uk::9eb13c6d-8f51-46c9-bcaf-0558aa31b953" providerId="AD" clId="Web-{A22723A0-76D5-922B-0E20-82F4EE2A31CF}" dt="2019-10-08T12:30:11.421" v="234" actId="20577"/>
          <ac:spMkLst>
            <pc:docMk/>
            <pc:sldMk cId="1267118117" sldId="300"/>
            <ac:spMk id="3" creationId="{00000000-0000-0000-0000-000000000000}"/>
          </ac:spMkLst>
        </pc:spChg>
      </pc:sldChg>
      <pc:sldChg chg="modSp">
        <pc:chgData name="Peter Doyle" userId="S::p.doyle@uwtsd.ac.uk::9eb13c6d-8f51-46c9-bcaf-0558aa31b953" providerId="AD" clId="Web-{A22723A0-76D5-922B-0E20-82F4EE2A31CF}" dt="2019-10-08T12:30:17.124" v="240" actId="20577"/>
        <pc:sldMkLst>
          <pc:docMk/>
          <pc:sldMk cId="1838590381" sldId="301"/>
        </pc:sldMkLst>
        <pc:spChg chg="mod">
          <ac:chgData name="Peter Doyle" userId="S::p.doyle@uwtsd.ac.uk::9eb13c6d-8f51-46c9-bcaf-0558aa31b953" providerId="AD" clId="Web-{A22723A0-76D5-922B-0E20-82F4EE2A31CF}" dt="2019-10-08T12:30:17.124" v="240" actId="20577"/>
          <ac:spMkLst>
            <pc:docMk/>
            <pc:sldMk cId="1838590381" sldId="301"/>
            <ac:spMk id="3" creationId="{00000000-0000-0000-0000-000000000000}"/>
          </ac:spMkLst>
        </pc:spChg>
      </pc:sldChg>
      <pc:sldChg chg="modSp">
        <pc:chgData name="Peter Doyle" userId="S::p.doyle@uwtsd.ac.uk::9eb13c6d-8f51-46c9-bcaf-0558aa31b953" providerId="AD" clId="Web-{A22723A0-76D5-922B-0E20-82F4EE2A31CF}" dt="2019-10-08T12:30:49.968" v="248" actId="14100"/>
        <pc:sldMkLst>
          <pc:docMk/>
          <pc:sldMk cId="1556520611" sldId="302"/>
        </pc:sldMkLst>
        <pc:spChg chg="mod">
          <ac:chgData name="Peter Doyle" userId="S::p.doyle@uwtsd.ac.uk::9eb13c6d-8f51-46c9-bcaf-0558aa31b953" providerId="AD" clId="Web-{A22723A0-76D5-922B-0E20-82F4EE2A31CF}" dt="2019-10-08T12:30:32.890" v="244" actId="14100"/>
          <ac:spMkLst>
            <pc:docMk/>
            <pc:sldMk cId="1556520611" sldId="302"/>
            <ac:spMk id="2" creationId="{00000000-0000-0000-0000-000000000000}"/>
          </ac:spMkLst>
        </pc:spChg>
        <pc:grpChg chg="mod">
          <ac:chgData name="Peter Doyle" userId="S::p.doyle@uwtsd.ac.uk::9eb13c6d-8f51-46c9-bcaf-0558aa31b953" providerId="AD" clId="Web-{A22723A0-76D5-922B-0E20-82F4EE2A31CF}" dt="2019-10-08T12:30:44.109" v="247" actId="1076"/>
          <ac:grpSpMkLst>
            <pc:docMk/>
            <pc:sldMk cId="1556520611" sldId="302"/>
            <ac:grpSpMk id="14" creationId="{00000000-0000-0000-0000-000000000000}"/>
          </ac:grpSpMkLst>
        </pc:grpChg>
        <pc:graphicFrameChg chg="mod">
          <ac:chgData name="Peter Doyle" userId="S::p.doyle@uwtsd.ac.uk::9eb13c6d-8f51-46c9-bcaf-0558aa31b953" providerId="AD" clId="Web-{A22723A0-76D5-922B-0E20-82F4EE2A31CF}" dt="2019-10-08T12:30:49.968" v="248" actId="14100"/>
          <ac:graphicFrameMkLst>
            <pc:docMk/>
            <pc:sldMk cId="1556520611" sldId="302"/>
            <ac:graphicFrameMk id="4" creationId="{00000000-0000-0000-0000-000000000000}"/>
          </ac:graphicFrameMkLst>
        </pc:graphicFrameChg>
      </pc:sldChg>
      <pc:sldChg chg="modSp">
        <pc:chgData name="Peter Doyle" userId="S::p.doyle@uwtsd.ac.uk::9eb13c6d-8f51-46c9-bcaf-0558aa31b953" providerId="AD" clId="Web-{A22723A0-76D5-922B-0E20-82F4EE2A31CF}" dt="2019-10-08T12:31:03.109" v="249" actId="20577"/>
        <pc:sldMkLst>
          <pc:docMk/>
          <pc:sldMk cId="4132244753" sldId="303"/>
        </pc:sldMkLst>
        <pc:spChg chg="mod">
          <ac:chgData name="Peter Doyle" userId="S::p.doyle@uwtsd.ac.uk::9eb13c6d-8f51-46c9-bcaf-0558aa31b953" providerId="AD" clId="Web-{A22723A0-76D5-922B-0E20-82F4EE2A31CF}" dt="2019-10-08T12:31:03.109" v="249" actId="20577"/>
          <ac:spMkLst>
            <pc:docMk/>
            <pc:sldMk cId="4132244753" sldId="303"/>
            <ac:spMk id="3" creationId="{00000000-0000-0000-0000-000000000000}"/>
          </ac:spMkLst>
        </pc:spChg>
      </pc:sldChg>
    </pc:docChg>
  </pc:docChgLst>
  <pc:docChgLst>
    <pc:chgData name="Peter Doyle" userId="S::p.doyle@uwtsd.ac.uk::9eb13c6d-8f51-46c9-bcaf-0558aa31b953" providerId="AD" clId="Web-{BF5AB6C2-504D-E93F-2EC7-168FB905EC2A}"/>
    <pc:docChg chg="delSld modSld">
      <pc:chgData name="Peter Doyle" userId="S::p.doyle@uwtsd.ac.uk::9eb13c6d-8f51-46c9-bcaf-0558aa31b953" providerId="AD" clId="Web-{BF5AB6C2-504D-E93F-2EC7-168FB905EC2A}" dt="2020-01-28T15:13:50.497" v="86" actId="20577"/>
      <pc:docMkLst>
        <pc:docMk/>
      </pc:docMkLst>
      <pc:sldChg chg="modSp">
        <pc:chgData name="Peter Doyle" userId="S::p.doyle@uwtsd.ac.uk::9eb13c6d-8f51-46c9-bcaf-0558aa31b953" providerId="AD" clId="Web-{BF5AB6C2-504D-E93F-2EC7-168FB905EC2A}" dt="2020-01-28T15:11:39.935" v="34" actId="14100"/>
        <pc:sldMkLst>
          <pc:docMk/>
          <pc:sldMk cId="2321476032" sldId="289"/>
        </pc:sldMkLst>
        <pc:spChg chg="mod">
          <ac:chgData name="Peter Doyle" userId="S::p.doyle@uwtsd.ac.uk::9eb13c6d-8f51-46c9-bcaf-0558aa31b953" providerId="AD" clId="Web-{BF5AB6C2-504D-E93F-2EC7-168FB905EC2A}" dt="2020-01-28T15:11:39.935" v="34" actId="14100"/>
          <ac:spMkLst>
            <pc:docMk/>
            <pc:sldMk cId="2321476032" sldId="289"/>
            <ac:spMk id="3" creationId="{00000000-0000-0000-0000-000000000000}"/>
          </ac:spMkLst>
        </pc:spChg>
      </pc:sldChg>
      <pc:sldChg chg="del">
        <pc:chgData name="Peter Doyle" userId="S::p.doyle@uwtsd.ac.uk::9eb13c6d-8f51-46c9-bcaf-0558aa31b953" providerId="AD" clId="Web-{BF5AB6C2-504D-E93F-2EC7-168FB905EC2A}" dt="2020-01-28T15:13:14.341" v="35"/>
        <pc:sldMkLst>
          <pc:docMk/>
          <pc:sldMk cId="1556520611" sldId="302"/>
        </pc:sldMkLst>
      </pc:sldChg>
      <pc:sldChg chg="modSp">
        <pc:chgData name="Peter Doyle" userId="S::p.doyle@uwtsd.ac.uk::9eb13c6d-8f51-46c9-bcaf-0558aa31b953" providerId="AD" clId="Web-{BF5AB6C2-504D-E93F-2EC7-168FB905EC2A}" dt="2020-01-28T15:13:50.497" v="85" actId="20577"/>
        <pc:sldMkLst>
          <pc:docMk/>
          <pc:sldMk cId="4132244753" sldId="303"/>
        </pc:sldMkLst>
        <pc:spChg chg="mod">
          <ac:chgData name="Peter Doyle" userId="S::p.doyle@uwtsd.ac.uk::9eb13c6d-8f51-46c9-bcaf-0558aa31b953" providerId="AD" clId="Web-{BF5AB6C2-504D-E93F-2EC7-168FB905EC2A}" dt="2020-01-28T15:13:50.497" v="85" actId="20577"/>
          <ac:spMkLst>
            <pc:docMk/>
            <pc:sldMk cId="4132244753" sldId="303"/>
            <ac:spMk id="3" creationId="{00000000-0000-0000-0000-000000000000}"/>
          </ac:spMkLst>
        </pc:spChg>
      </pc:sldChg>
    </pc:docChg>
  </pc:docChgLst>
  <pc:docChgLst>
    <pc:chgData name="Peter Doyle" userId="S::p.doyle@uwtsd.ac.uk::9eb13c6d-8f51-46c9-bcaf-0558aa31b953" providerId="AD" clId="Web-{E9ED128A-D5CD-8E83-C3DA-A7F5746E6D4A}"/>
    <pc:docChg chg="addSld modSld sldOrd">
      <pc:chgData name="Peter Doyle" userId="S::p.doyle@uwtsd.ac.uk::9eb13c6d-8f51-46c9-bcaf-0558aa31b953" providerId="AD" clId="Web-{E9ED128A-D5CD-8E83-C3DA-A7F5746E6D4A}" dt="2019-08-13T14:26:43.404" v="9" actId="14100"/>
      <pc:docMkLst>
        <pc:docMk/>
      </pc:docMkLst>
      <pc:sldChg chg="ord">
        <pc:chgData name="Peter Doyle" userId="S::p.doyle@uwtsd.ac.uk::9eb13c6d-8f51-46c9-bcaf-0558aa31b953" providerId="AD" clId="Web-{E9ED128A-D5CD-8E83-C3DA-A7F5746E6D4A}" dt="2019-08-13T14:26:08.248" v="1"/>
        <pc:sldMkLst>
          <pc:docMk/>
          <pc:sldMk cId="1910289739" sldId="258"/>
        </pc:sldMkLst>
      </pc:sldChg>
      <pc:sldChg chg="addSp modSp new">
        <pc:chgData name="Peter Doyle" userId="S::p.doyle@uwtsd.ac.uk::9eb13c6d-8f51-46c9-bcaf-0558aa31b953" providerId="AD" clId="Web-{E9ED128A-D5CD-8E83-C3DA-A7F5746E6D4A}" dt="2019-08-13T14:26:43.404" v="9" actId="14100"/>
        <pc:sldMkLst>
          <pc:docMk/>
          <pc:sldMk cId="72759069" sldId="304"/>
        </pc:sldMkLst>
        <pc:picChg chg="add mod">
          <ac:chgData name="Peter Doyle" userId="S::p.doyle@uwtsd.ac.uk::9eb13c6d-8f51-46c9-bcaf-0558aa31b953" providerId="AD" clId="Web-{E9ED128A-D5CD-8E83-C3DA-A7F5746E6D4A}" dt="2019-08-13T14:26:43.404" v="9" actId="14100"/>
          <ac:picMkLst>
            <pc:docMk/>
            <pc:sldMk cId="72759069" sldId="304"/>
            <ac:picMk id="2" creationId="{1F84C747-717B-426A-BCD9-F113CA738B31}"/>
          </ac:picMkLst>
        </pc:picChg>
      </pc:sldChg>
    </pc:docChg>
  </pc:docChgLst>
  <pc:docChgLst>
    <pc:chgData name="Peter Doyle" userId="S::p.doyle@uwtsd.ac.uk::9eb13c6d-8f51-46c9-bcaf-0558aa31b953" providerId="AD" clId="Web-{A5E27F88-6BB4-034F-AC88-F9BB95424B5C}"/>
    <pc:docChg chg="modSld">
      <pc:chgData name="Peter Doyle" userId="S::p.doyle@uwtsd.ac.uk::9eb13c6d-8f51-46c9-bcaf-0558aa31b953" providerId="AD" clId="Web-{A5E27F88-6BB4-034F-AC88-F9BB95424B5C}" dt="2019-06-26T12:07:32.349" v="7" actId="20577"/>
      <pc:docMkLst>
        <pc:docMk/>
      </pc:docMkLst>
      <pc:sldChg chg="addSp modSp mod setBg">
        <pc:chgData name="Peter Doyle" userId="S::p.doyle@uwtsd.ac.uk::9eb13c6d-8f51-46c9-bcaf-0558aa31b953" providerId="AD" clId="Web-{A5E27F88-6BB4-034F-AC88-F9BB95424B5C}" dt="2019-06-26T12:06:48.070" v="0"/>
        <pc:sldMkLst>
          <pc:docMk/>
          <pc:sldMk cId="784028152" sldId="257"/>
        </pc:sldMkLst>
        <pc:spChg chg="mod">
          <ac:chgData name="Peter Doyle" userId="S::p.doyle@uwtsd.ac.uk::9eb13c6d-8f51-46c9-bcaf-0558aa31b953" providerId="AD" clId="Web-{A5E27F88-6BB4-034F-AC88-F9BB95424B5C}" dt="2019-06-26T12:06:48.070" v="0"/>
          <ac:spMkLst>
            <pc:docMk/>
            <pc:sldMk cId="784028152" sldId="257"/>
            <ac:spMk id="2" creationId="{B67B8184-59C7-4C88-9560-6FFBF2575EF7}"/>
          </ac:spMkLst>
        </pc:spChg>
        <pc:spChg chg="mod">
          <ac:chgData name="Peter Doyle" userId="S::p.doyle@uwtsd.ac.uk::9eb13c6d-8f51-46c9-bcaf-0558aa31b953" providerId="AD" clId="Web-{A5E27F88-6BB4-034F-AC88-F9BB95424B5C}" dt="2019-06-26T12:06:48.070" v="0"/>
          <ac:spMkLst>
            <pc:docMk/>
            <pc:sldMk cId="784028152" sldId="257"/>
            <ac:spMk id="3" creationId="{4F784874-3336-478F-8384-532CAC8575FF}"/>
          </ac:spMkLst>
        </pc:spChg>
        <pc:spChg chg="add">
          <ac:chgData name="Peter Doyle" userId="S::p.doyle@uwtsd.ac.uk::9eb13c6d-8f51-46c9-bcaf-0558aa31b953" providerId="AD" clId="Web-{A5E27F88-6BB4-034F-AC88-F9BB95424B5C}" dt="2019-06-26T12:06:48.070" v="0"/>
          <ac:spMkLst>
            <pc:docMk/>
            <pc:sldMk cId="784028152" sldId="257"/>
            <ac:spMk id="8" creationId="{23962611-DFD5-4092-AAFD-559E3DFCE2C9}"/>
          </ac:spMkLst>
        </pc:spChg>
        <pc:picChg chg="add">
          <ac:chgData name="Peter Doyle" userId="S::p.doyle@uwtsd.ac.uk::9eb13c6d-8f51-46c9-bcaf-0558aa31b953" providerId="AD" clId="Web-{A5E27F88-6BB4-034F-AC88-F9BB95424B5C}" dt="2019-06-26T12:06:48.070" v="0"/>
          <ac:picMkLst>
            <pc:docMk/>
            <pc:sldMk cId="784028152" sldId="257"/>
            <ac:picMk id="10" creationId="{2270F1FA-0425-408F-9861-80BF5AFB276D}"/>
          </ac:picMkLst>
        </pc:picChg>
      </pc:sldChg>
      <pc:sldChg chg="modSp">
        <pc:chgData name="Peter Doyle" userId="S::p.doyle@uwtsd.ac.uk::9eb13c6d-8f51-46c9-bcaf-0558aa31b953" providerId="AD" clId="Web-{A5E27F88-6BB4-034F-AC88-F9BB95424B5C}" dt="2019-06-26T12:07:32.349" v="7" actId="20577"/>
        <pc:sldMkLst>
          <pc:docMk/>
          <pc:sldMk cId="2851850691" sldId="261"/>
        </pc:sldMkLst>
        <pc:spChg chg="mod">
          <ac:chgData name="Peter Doyle" userId="S::p.doyle@uwtsd.ac.uk::9eb13c6d-8f51-46c9-bcaf-0558aa31b953" providerId="AD" clId="Web-{A5E27F88-6BB4-034F-AC88-F9BB95424B5C}" dt="2019-06-26T12:07:32.349" v="7" actId="20577"/>
          <ac:spMkLst>
            <pc:docMk/>
            <pc:sldMk cId="2851850691" sldId="261"/>
            <ac:spMk id="3" creationId="{C6292CE6-157D-43AC-914E-8D30D905BBA4}"/>
          </ac:spMkLst>
        </pc:spChg>
      </pc:sldChg>
      <pc:sldChg chg="modSp">
        <pc:chgData name="Peter Doyle" userId="S::p.doyle@uwtsd.ac.uk::9eb13c6d-8f51-46c9-bcaf-0558aa31b953" providerId="AD" clId="Web-{A5E27F88-6BB4-034F-AC88-F9BB95424B5C}" dt="2019-06-26T12:07:21.786" v="1" actId="1076"/>
        <pc:sldMkLst>
          <pc:docMk/>
          <pc:sldMk cId="189649098" sldId="262"/>
        </pc:sldMkLst>
        <pc:spChg chg="mod">
          <ac:chgData name="Peter Doyle" userId="S::p.doyle@uwtsd.ac.uk::9eb13c6d-8f51-46c9-bcaf-0558aa31b953" providerId="AD" clId="Web-{A5E27F88-6BB4-034F-AC88-F9BB95424B5C}" dt="2019-06-26T12:07:21.786" v="1" actId="1076"/>
          <ac:spMkLst>
            <pc:docMk/>
            <pc:sldMk cId="189649098" sldId="262"/>
            <ac:spMk id="3" creationId="{5F9DB933-4A8E-4DD1-9558-8C5EA05B96D0}"/>
          </ac:spMkLst>
        </pc:spChg>
      </pc:sldChg>
    </pc:docChg>
  </pc:docChgLst>
  <pc:docChgLst>
    <pc:chgData name="Peter Doyle" userId="S::p.doyle@uwtsd.ac.uk::9eb13c6d-8f51-46c9-bcaf-0558aa31b953" providerId="AD" clId="Web-{54DDF5C5-C420-F3B6-3CE6-4E3476D2C206}"/>
    <pc:docChg chg="delSld modSld">
      <pc:chgData name="Peter Doyle" userId="S::p.doyle@uwtsd.ac.uk::9eb13c6d-8f51-46c9-bcaf-0558aa31b953" providerId="AD" clId="Web-{54DDF5C5-C420-F3B6-3CE6-4E3476D2C206}" dt="2019-12-30T13:04:14.929" v="12" actId="20577"/>
      <pc:docMkLst>
        <pc:docMk/>
      </pc:docMkLst>
      <pc:sldChg chg="modSp">
        <pc:chgData name="Peter Doyle" userId="S::p.doyle@uwtsd.ac.uk::9eb13c6d-8f51-46c9-bcaf-0558aa31b953" providerId="AD" clId="Web-{54DDF5C5-C420-F3B6-3CE6-4E3476D2C206}" dt="2019-12-30T13:04:14.929" v="11" actId="20577"/>
        <pc:sldMkLst>
          <pc:docMk/>
          <pc:sldMk cId="784028152" sldId="257"/>
        </pc:sldMkLst>
        <pc:spChg chg="mod">
          <ac:chgData name="Peter Doyle" userId="S::p.doyle@uwtsd.ac.uk::9eb13c6d-8f51-46c9-bcaf-0558aa31b953" providerId="AD" clId="Web-{54DDF5C5-C420-F3B6-3CE6-4E3476D2C206}" dt="2019-12-30T13:04:14.929" v="11" actId="20577"/>
          <ac:spMkLst>
            <pc:docMk/>
            <pc:sldMk cId="784028152" sldId="257"/>
            <ac:spMk id="2" creationId="{B67B8184-59C7-4C88-9560-6FFBF2575EF7}"/>
          </ac:spMkLst>
        </pc:spChg>
      </pc:sldChg>
      <pc:sldChg chg="modSp">
        <pc:chgData name="Peter Doyle" userId="S::p.doyle@uwtsd.ac.uk::9eb13c6d-8f51-46c9-bcaf-0558aa31b953" providerId="AD" clId="Web-{54DDF5C5-C420-F3B6-3CE6-4E3476D2C206}" dt="2019-12-30T13:03:16.913" v="4" actId="20577"/>
        <pc:sldMkLst>
          <pc:docMk/>
          <pc:sldMk cId="2851850691" sldId="261"/>
        </pc:sldMkLst>
        <pc:spChg chg="mod">
          <ac:chgData name="Peter Doyle" userId="S::p.doyle@uwtsd.ac.uk::9eb13c6d-8f51-46c9-bcaf-0558aa31b953" providerId="AD" clId="Web-{54DDF5C5-C420-F3B6-3CE6-4E3476D2C206}" dt="2019-12-30T13:03:16.913" v="4" actId="20577"/>
          <ac:spMkLst>
            <pc:docMk/>
            <pc:sldMk cId="2851850691" sldId="261"/>
            <ac:spMk id="3" creationId="{C6292CE6-157D-43AC-914E-8D30D905BBA4}"/>
          </ac:spMkLst>
        </pc:spChg>
      </pc:sldChg>
      <pc:sldChg chg="delSp del">
        <pc:chgData name="Peter Doyle" userId="S::p.doyle@uwtsd.ac.uk::9eb13c6d-8f51-46c9-bcaf-0558aa31b953" providerId="AD" clId="Web-{54DDF5C5-C420-F3B6-3CE6-4E3476D2C206}" dt="2019-12-30T13:02:52.397" v="1"/>
        <pc:sldMkLst>
          <pc:docMk/>
          <pc:sldMk cId="72759069" sldId="304"/>
        </pc:sldMkLst>
        <pc:picChg chg="del">
          <ac:chgData name="Peter Doyle" userId="S::p.doyle@uwtsd.ac.uk::9eb13c6d-8f51-46c9-bcaf-0558aa31b953" providerId="AD" clId="Web-{54DDF5C5-C420-F3B6-3CE6-4E3476D2C206}" dt="2019-12-30T13:02:45.319" v="0"/>
          <ac:picMkLst>
            <pc:docMk/>
            <pc:sldMk cId="72759069" sldId="304"/>
            <ac:picMk id="2" creationId="{1F84C747-717B-426A-BCD9-F113CA738B31}"/>
          </ac:picMkLst>
        </pc:picChg>
      </pc:sldChg>
    </pc:docChg>
  </pc:docChgLst>
  <pc:docChgLst>
    <pc:chgData name="Peter Doyle" userId="S::p.doyle@uwtsd.ac.uk::9eb13c6d-8f51-46c9-bcaf-0558aa31b953" providerId="AD" clId="Web-{83DBCC84-8119-F35F-10EA-526877198E71}"/>
    <pc:docChg chg="modSld">
      <pc:chgData name="Peter Doyle" userId="S::p.doyle@uwtsd.ac.uk::9eb13c6d-8f51-46c9-bcaf-0558aa31b953" providerId="AD" clId="Web-{83DBCC84-8119-F35F-10EA-526877198E71}" dt="2019-07-04T10:36:06.716" v="24" actId="20577"/>
      <pc:docMkLst>
        <pc:docMk/>
      </pc:docMkLst>
      <pc:sldChg chg="modSp">
        <pc:chgData name="Peter Doyle" userId="S::p.doyle@uwtsd.ac.uk::9eb13c6d-8f51-46c9-bcaf-0558aa31b953" providerId="AD" clId="Web-{83DBCC84-8119-F35F-10EA-526877198E71}" dt="2019-07-04T10:36:06.716" v="23" actId="20577"/>
        <pc:sldMkLst>
          <pc:docMk/>
          <pc:sldMk cId="508976829" sldId="276"/>
        </pc:sldMkLst>
        <pc:spChg chg="mod">
          <ac:chgData name="Peter Doyle" userId="S::p.doyle@uwtsd.ac.uk::9eb13c6d-8f51-46c9-bcaf-0558aa31b953" providerId="AD" clId="Web-{83DBCC84-8119-F35F-10EA-526877198E71}" dt="2019-07-04T10:36:06.716" v="23" actId="20577"/>
          <ac:spMkLst>
            <pc:docMk/>
            <pc:sldMk cId="508976829" sldId="276"/>
            <ac:spMk id="3" creationId="{00000000-0000-0000-0000-000000000000}"/>
          </ac:spMkLst>
        </pc:spChg>
      </pc:sldChg>
    </pc:docChg>
  </pc:docChgLst>
  <pc:docChgLst>
    <pc:chgData name="Peter Doyle" userId="S::p.doyle@uwtsd.ac.uk::9eb13c6d-8f51-46c9-bcaf-0558aa31b953" providerId="AD" clId="Web-{679CE9FF-7F8B-5DFF-1E0C-785E452C2741}"/>
    <pc:docChg chg="addSld modSld">
      <pc:chgData name="Peter Doyle" userId="S::p.doyle@uwtsd.ac.uk::9eb13c6d-8f51-46c9-bcaf-0558aa31b953" providerId="AD" clId="Web-{679CE9FF-7F8B-5DFF-1E0C-785E452C2741}" dt="2020-01-23T09:42:57.215" v="352" actId="20577"/>
      <pc:docMkLst>
        <pc:docMk/>
      </pc:docMkLst>
      <pc:sldChg chg="modSp new">
        <pc:chgData name="Peter Doyle" userId="S::p.doyle@uwtsd.ac.uk::9eb13c6d-8f51-46c9-bcaf-0558aa31b953" providerId="AD" clId="Web-{679CE9FF-7F8B-5DFF-1E0C-785E452C2741}" dt="2020-01-23T09:42:57.215" v="351" actId="20577"/>
        <pc:sldMkLst>
          <pc:docMk/>
          <pc:sldMk cId="3333351016" sldId="306"/>
        </pc:sldMkLst>
        <pc:spChg chg="mod">
          <ac:chgData name="Peter Doyle" userId="S::p.doyle@uwtsd.ac.uk::9eb13c6d-8f51-46c9-bcaf-0558aa31b953" providerId="AD" clId="Web-{679CE9FF-7F8B-5DFF-1E0C-785E452C2741}" dt="2020-01-23T09:40:12.717" v="25" actId="20577"/>
          <ac:spMkLst>
            <pc:docMk/>
            <pc:sldMk cId="3333351016" sldId="306"/>
            <ac:spMk id="2" creationId="{57375AB3-3E5E-4438-849B-2B30A104B1FA}"/>
          </ac:spMkLst>
        </pc:spChg>
        <pc:spChg chg="mod">
          <ac:chgData name="Peter Doyle" userId="S::p.doyle@uwtsd.ac.uk::9eb13c6d-8f51-46c9-bcaf-0558aa31b953" providerId="AD" clId="Web-{679CE9FF-7F8B-5DFF-1E0C-785E452C2741}" dt="2020-01-23T09:42:57.215" v="351" actId="20577"/>
          <ac:spMkLst>
            <pc:docMk/>
            <pc:sldMk cId="3333351016" sldId="306"/>
            <ac:spMk id="3" creationId="{4DC3957B-E8E5-4BF6-8357-0DF69FE217E6}"/>
          </ac:spMkLst>
        </pc:spChg>
      </pc:sldChg>
    </pc:docChg>
  </pc:docChgLst>
  <pc:docChgLst>
    <pc:chgData name="Peter Doyle" userId="S::p.doyle@uwtsd.ac.uk::9eb13c6d-8f51-46c9-bcaf-0558aa31b953" providerId="AD" clId="Web-{33E5F9D0-A413-6D1F-20D8-142BC1199D6B}"/>
    <pc:docChg chg="modSld">
      <pc:chgData name="Peter Doyle" userId="S::p.doyle@uwtsd.ac.uk::9eb13c6d-8f51-46c9-bcaf-0558aa31b953" providerId="AD" clId="Web-{33E5F9D0-A413-6D1F-20D8-142BC1199D6B}" dt="2019-11-29T13:36:58.185" v="150" actId="14100"/>
      <pc:docMkLst>
        <pc:docMk/>
      </pc:docMkLst>
      <pc:sldChg chg="modSp">
        <pc:chgData name="Peter Doyle" userId="S::p.doyle@uwtsd.ac.uk::9eb13c6d-8f51-46c9-bcaf-0558aa31b953" providerId="AD" clId="Web-{33E5F9D0-A413-6D1F-20D8-142BC1199D6B}" dt="2019-11-29T13:33:30.511" v="144" actId="1076"/>
        <pc:sldMkLst>
          <pc:docMk/>
          <pc:sldMk cId="1246763760" sldId="259"/>
        </pc:sldMkLst>
        <pc:spChg chg="mod">
          <ac:chgData name="Peter Doyle" userId="S::p.doyle@uwtsd.ac.uk::9eb13c6d-8f51-46c9-bcaf-0558aa31b953" providerId="AD" clId="Web-{33E5F9D0-A413-6D1F-20D8-142BC1199D6B}" dt="2019-11-29T13:33:30.511" v="144" actId="1076"/>
          <ac:spMkLst>
            <pc:docMk/>
            <pc:sldMk cId="1246763760" sldId="259"/>
            <ac:spMk id="3" creationId="{DE6F2415-6D83-4841-B07C-4C8E82DB6040}"/>
          </ac:spMkLst>
        </pc:spChg>
      </pc:sldChg>
      <pc:sldChg chg="modSp">
        <pc:chgData name="Peter Doyle" userId="S::p.doyle@uwtsd.ac.uk::9eb13c6d-8f51-46c9-bcaf-0558aa31b953" providerId="AD" clId="Web-{33E5F9D0-A413-6D1F-20D8-142BC1199D6B}" dt="2019-11-29T13:33:40.136" v="146" actId="14100"/>
        <pc:sldMkLst>
          <pc:docMk/>
          <pc:sldMk cId="2470570717" sldId="260"/>
        </pc:sldMkLst>
        <pc:spChg chg="mod">
          <ac:chgData name="Peter Doyle" userId="S::p.doyle@uwtsd.ac.uk::9eb13c6d-8f51-46c9-bcaf-0558aa31b953" providerId="AD" clId="Web-{33E5F9D0-A413-6D1F-20D8-142BC1199D6B}" dt="2019-11-29T13:33:40.136" v="146" actId="14100"/>
          <ac:spMkLst>
            <pc:docMk/>
            <pc:sldMk cId="2470570717" sldId="260"/>
            <ac:spMk id="3" creationId="{F7868D78-2FBC-4C0F-AA6A-6432D18BAD66}"/>
          </ac:spMkLst>
        </pc:spChg>
      </pc:sldChg>
      <pc:sldChg chg="modSp">
        <pc:chgData name="Peter Doyle" userId="S::p.doyle@uwtsd.ac.uk::9eb13c6d-8f51-46c9-bcaf-0558aa31b953" providerId="AD" clId="Web-{33E5F9D0-A413-6D1F-20D8-142BC1199D6B}" dt="2019-11-29T13:33:47.417" v="148" actId="14100"/>
        <pc:sldMkLst>
          <pc:docMk/>
          <pc:sldMk cId="2851850691" sldId="261"/>
        </pc:sldMkLst>
        <pc:spChg chg="mod">
          <ac:chgData name="Peter Doyle" userId="S::p.doyle@uwtsd.ac.uk::9eb13c6d-8f51-46c9-bcaf-0558aa31b953" providerId="AD" clId="Web-{33E5F9D0-A413-6D1F-20D8-142BC1199D6B}" dt="2019-11-29T13:33:47.417" v="148" actId="14100"/>
          <ac:spMkLst>
            <pc:docMk/>
            <pc:sldMk cId="2851850691" sldId="261"/>
            <ac:spMk id="3" creationId="{C6292CE6-157D-43AC-914E-8D30D905BBA4}"/>
          </ac:spMkLst>
        </pc:spChg>
      </pc:sldChg>
      <pc:sldChg chg="modSp">
        <pc:chgData name="Peter Doyle" userId="S::p.doyle@uwtsd.ac.uk::9eb13c6d-8f51-46c9-bcaf-0558aa31b953" providerId="AD" clId="Web-{33E5F9D0-A413-6D1F-20D8-142BC1199D6B}" dt="2019-11-29T13:29:08.804" v="10" actId="20577"/>
        <pc:sldMkLst>
          <pc:docMk/>
          <pc:sldMk cId="508976829" sldId="276"/>
        </pc:sldMkLst>
        <pc:spChg chg="mod">
          <ac:chgData name="Peter Doyle" userId="S::p.doyle@uwtsd.ac.uk::9eb13c6d-8f51-46c9-bcaf-0558aa31b953" providerId="AD" clId="Web-{33E5F9D0-A413-6D1F-20D8-142BC1199D6B}" dt="2019-11-29T13:29:08.804" v="10" actId="20577"/>
          <ac:spMkLst>
            <pc:docMk/>
            <pc:sldMk cId="508976829" sldId="276"/>
            <ac:spMk id="3" creationId="{00000000-0000-0000-0000-000000000000}"/>
          </ac:spMkLst>
        </pc:spChg>
      </pc:sldChg>
      <pc:sldChg chg="modSp">
        <pc:chgData name="Peter Doyle" userId="S::p.doyle@uwtsd.ac.uk::9eb13c6d-8f51-46c9-bcaf-0558aa31b953" providerId="AD" clId="Web-{33E5F9D0-A413-6D1F-20D8-142BC1199D6B}" dt="2019-11-29T13:36:45.248" v="149" actId="14100"/>
        <pc:sldMkLst>
          <pc:docMk/>
          <pc:sldMk cId="3870190706" sldId="281"/>
        </pc:sldMkLst>
        <pc:spChg chg="mod">
          <ac:chgData name="Peter Doyle" userId="S::p.doyle@uwtsd.ac.uk::9eb13c6d-8f51-46c9-bcaf-0558aa31b953" providerId="AD" clId="Web-{33E5F9D0-A413-6D1F-20D8-142BC1199D6B}" dt="2019-11-29T13:36:45.248" v="149" actId="14100"/>
          <ac:spMkLst>
            <pc:docMk/>
            <pc:sldMk cId="3870190706" sldId="281"/>
            <ac:spMk id="3" creationId="{00000000-0000-0000-0000-000000000000}"/>
          </ac:spMkLst>
        </pc:spChg>
      </pc:sldChg>
      <pc:sldChg chg="modSp">
        <pc:chgData name="Peter Doyle" userId="S::p.doyle@uwtsd.ac.uk::9eb13c6d-8f51-46c9-bcaf-0558aa31b953" providerId="AD" clId="Web-{33E5F9D0-A413-6D1F-20D8-142BC1199D6B}" dt="2019-11-29T13:36:58.185" v="150" actId="14100"/>
        <pc:sldMkLst>
          <pc:docMk/>
          <pc:sldMk cId="2641334112" sldId="282"/>
        </pc:sldMkLst>
        <pc:spChg chg="mod">
          <ac:chgData name="Peter Doyle" userId="S::p.doyle@uwtsd.ac.uk::9eb13c6d-8f51-46c9-bcaf-0558aa31b953" providerId="AD" clId="Web-{33E5F9D0-A413-6D1F-20D8-142BC1199D6B}" dt="2019-11-29T13:36:58.185" v="150" actId="14100"/>
          <ac:spMkLst>
            <pc:docMk/>
            <pc:sldMk cId="2641334112" sldId="282"/>
            <ac:spMk id="3" creationId="{00000000-0000-0000-0000-000000000000}"/>
          </ac:spMkLst>
        </pc:spChg>
      </pc:sldChg>
      <pc:sldChg chg="modSp">
        <pc:chgData name="Peter Doyle" userId="S::p.doyle@uwtsd.ac.uk::9eb13c6d-8f51-46c9-bcaf-0558aa31b953" providerId="AD" clId="Web-{33E5F9D0-A413-6D1F-20D8-142BC1199D6B}" dt="2019-11-29T13:32:02.759" v="26" actId="1076"/>
        <pc:sldMkLst>
          <pc:docMk/>
          <pc:sldMk cId="1556520611" sldId="302"/>
        </pc:sldMkLst>
        <pc:grpChg chg="mod">
          <ac:chgData name="Peter Doyle" userId="S::p.doyle@uwtsd.ac.uk::9eb13c6d-8f51-46c9-bcaf-0558aa31b953" providerId="AD" clId="Web-{33E5F9D0-A413-6D1F-20D8-142BC1199D6B}" dt="2019-11-29T13:32:02.759" v="26" actId="1076"/>
          <ac:grpSpMkLst>
            <pc:docMk/>
            <pc:sldMk cId="1556520611" sldId="302"/>
            <ac:grpSpMk id="11" creationId="{00000000-0000-0000-0000-000000000000}"/>
          </ac:grpSpMkLst>
        </pc:grpChg>
        <pc:grpChg chg="mod">
          <ac:chgData name="Peter Doyle" userId="S::p.doyle@uwtsd.ac.uk::9eb13c6d-8f51-46c9-bcaf-0558aa31b953" providerId="AD" clId="Web-{33E5F9D0-A413-6D1F-20D8-142BC1199D6B}" dt="2019-11-29T13:31:55.400" v="25" actId="14100"/>
          <ac:grpSpMkLst>
            <pc:docMk/>
            <pc:sldMk cId="1556520611" sldId="302"/>
            <ac:grpSpMk id="14" creationId="{00000000-0000-0000-0000-000000000000}"/>
          </ac:grpSpMkLst>
        </pc:grpChg>
        <pc:graphicFrameChg chg="mod">
          <ac:chgData name="Peter Doyle" userId="S::p.doyle@uwtsd.ac.uk::9eb13c6d-8f51-46c9-bcaf-0558aa31b953" providerId="AD" clId="Web-{33E5F9D0-A413-6D1F-20D8-142BC1199D6B}" dt="2019-11-29T13:31:46.900" v="22" actId="14100"/>
          <ac:graphicFrameMkLst>
            <pc:docMk/>
            <pc:sldMk cId="1556520611" sldId="302"/>
            <ac:graphicFrameMk id="4" creationId="{00000000-0000-0000-0000-000000000000}"/>
          </ac:graphicFrameMkLst>
        </pc:graphicFrameChg>
      </pc:sldChg>
    </pc:docChg>
  </pc:docChgLst>
  <pc:docChgLst>
    <pc:chgData name="Peter Doyle" userId="S::p.doyle@uwtsd.ac.uk::9eb13c6d-8f51-46c9-bcaf-0558aa31b953" providerId="AD" clId="Web-{81212E1A-372A-0213-27C8-140991D0E6D2}"/>
    <pc:docChg chg="addSld modSld">
      <pc:chgData name="Peter Doyle" userId="S::p.doyle@uwtsd.ac.uk::9eb13c6d-8f51-46c9-bcaf-0558aa31b953" providerId="AD" clId="Web-{81212E1A-372A-0213-27C8-140991D0E6D2}" dt="2019-11-29T13:47:26.594" v="5" actId="14100"/>
      <pc:docMkLst>
        <pc:docMk/>
      </pc:docMkLst>
      <pc:sldChg chg="addSp delSp modSp new">
        <pc:chgData name="Peter Doyle" userId="S::p.doyle@uwtsd.ac.uk::9eb13c6d-8f51-46c9-bcaf-0558aa31b953" providerId="AD" clId="Web-{81212E1A-372A-0213-27C8-140991D0E6D2}" dt="2019-11-29T13:47:26.594" v="5" actId="14100"/>
        <pc:sldMkLst>
          <pc:docMk/>
          <pc:sldMk cId="3459238072" sldId="305"/>
        </pc:sldMkLst>
        <pc:spChg chg="del">
          <ac:chgData name="Peter Doyle" userId="S::p.doyle@uwtsd.ac.uk::9eb13c6d-8f51-46c9-bcaf-0558aa31b953" providerId="AD" clId="Web-{81212E1A-372A-0213-27C8-140991D0E6D2}" dt="2019-11-29T13:47:14.328" v="1"/>
          <ac:spMkLst>
            <pc:docMk/>
            <pc:sldMk cId="3459238072" sldId="305"/>
            <ac:spMk id="3" creationId="{6A8995D5-04B1-4902-BC74-2D5A733DFFF0}"/>
          </ac:spMkLst>
        </pc:spChg>
        <pc:picChg chg="add mod ord">
          <ac:chgData name="Peter Doyle" userId="S::p.doyle@uwtsd.ac.uk::9eb13c6d-8f51-46c9-bcaf-0558aa31b953" providerId="AD" clId="Web-{81212E1A-372A-0213-27C8-140991D0E6D2}" dt="2019-11-29T13:47:26.594" v="5" actId="14100"/>
          <ac:picMkLst>
            <pc:docMk/>
            <pc:sldMk cId="3459238072" sldId="305"/>
            <ac:picMk id="4" creationId="{5C79D08D-D9CF-4D27-A181-8BC33A75254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7077C-4065-409C-AD2D-A1A041B241B4}" type="doc">
      <dgm:prSet loTypeId="urn:microsoft.com/office/officeart/2005/8/layout/hierarchy3" loCatId="hierarchy" qsTypeId="urn:microsoft.com/office/officeart/2005/8/quickstyle/simple3" qsCatId="simple" csTypeId="urn:microsoft.com/office/officeart/2005/8/colors/colorful1#1" csCatId="colorful" phldr="1"/>
      <dgm:spPr/>
      <dgm:t>
        <a:bodyPr/>
        <a:lstStyle/>
        <a:p>
          <a:endParaRPr lang="en-GB"/>
        </a:p>
      </dgm:t>
    </dgm:pt>
    <dgm:pt modelId="{965B2E4C-4B57-490A-B23C-21077E22011C}">
      <dgm:prSet custT="1"/>
      <dgm:spPr/>
      <dgm:t>
        <a:bodyPr/>
        <a:lstStyle/>
        <a:p>
          <a:pPr rtl="0"/>
          <a:r>
            <a:rPr lang="en-GB" sz="1400" b="1">
              <a:latin typeface="+mn-lt"/>
              <a:cs typeface="Times New Roman"/>
            </a:rPr>
            <a:t>Crime and the role of society</a:t>
          </a:r>
          <a:endParaRPr lang="en-GB" sz="1400" b="1" i="0" u="none" strike="noStrike" cap="none" baseline="0" noProof="0">
            <a:solidFill>
              <a:srgbClr val="010000"/>
            </a:solidFill>
            <a:latin typeface="+mn-lt"/>
            <a:ea typeface="+mn-lt"/>
            <a:cs typeface="Times New Roman"/>
          </a:endParaRPr>
        </a:p>
      </dgm:t>
    </dgm:pt>
    <dgm:pt modelId="{DF38875C-2895-4D02-9370-A1688034A9D1}" type="parTrans" cxnId="{22D1B686-40B1-44FC-A1CC-4D448D48DC01}">
      <dgm:prSet/>
      <dgm:spPr/>
      <dgm:t>
        <a:bodyPr/>
        <a:lstStyle/>
        <a:p>
          <a:endParaRPr lang="en-GB" sz="2000">
            <a:latin typeface="Times New Roman" pitchFamily="18" charset="0"/>
            <a:cs typeface="Times New Roman" pitchFamily="18" charset="0"/>
          </a:endParaRPr>
        </a:p>
      </dgm:t>
    </dgm:pt>
    <dgm:pt modelId="{D60A633B-E5E6-4726-867A-F22632A3412F}" type="sibTrans" cxnId="{22D1B686-40B1-44FC-A1CC-4D448D48DC01}">
      <dgm:prSet/>
      <dgm:spPr/>
      <dgm:t>
        <a:bodyPr/>
        <a:lstStyle/>
        <a:p>
          <a:endParaRPr lang="en-GB" sz="2000">
            <a:latin typeface="Times New Roman" pitchFamily="18" charset="0"/>
            <a:cs typeface="Times New Roman" pitchFamily="18" charset="0"/>
          </a:endParaRPr>
        </a:p>
      </dgm:t>
    </dgm:pt>
    <dgm:pt modelId="{D775BA5C-4228-494A-940A-5D90C29F4DEB}">
      <dgm:prSet custT="1"/>
      <dgm:spPr/>
      <dgm:t>
        <a:bodyPr/>
        <a:lstStyle/>
        <a:p>
          <a:pPr algn="ctr" rtl="0"/>
          <a:r>
            <a:rPr lang="en-GB" sz="1100" b="1">
              <a:latin typeface="+mn-lt"/>
              <a:cs typeface="Times New Roman"/>
            </a:rPr>
            <a:t>Strain </a:t>
          </a:r>
        </a:p>
      </dgm:t>
    </dgm:pt>
    <dgm:pt modelId="{5E358327-3FB0-4954-896B-BF5650C51E5C}" type="parTrans" cxnId="{4EFE678A-8DCA-44F7-8224-3AD42B564319}">
      <dgm:prSet/>
      <dgm:spPr/>
      <dgm:t>
        <a:bodyPr/>
        <a:lstStyle/>
        <a:p>
          <a:endParaRPr lang="en-GB" sz="2000">
            <a:latin typeface="+mn-lt"/>
            <a:cs typeface="Times New Roman" pitchFamily="18" charset="0"/>
          </a:endParaRPr>
        </a:p>
      </dgm:t>
    </dgm:pt>
    <dgm:pt modelId="{3312C558-31B9-4EBD-AF25-42A5C42335D7}" type="sibTrans" cxnId="{4EFE678A-8DCA-44F7-8224-3AD42B564319}">
      <dgm:prSet/>
      <dgm:spPr/>
      <dgm:t>
        <a:bodyPr/>
        <a:lstStyle/>
        <a:p>
          <a:endParaRPr lang="en-GB" sz="2000">
            <a:latin typeface="Times New Roman" pitchFamily="18" charset="0"/>
            <a:cs typeface="Times New Roman" pitchFamily="18" charset="0"/>
          </a:endParaRPr>
        </a:p>
      </dgm:t>
    </dgm:pt>
    <dgm:pt modelId="{81AA0EC4-2ABD-4CC3-9C93-FA47F8BEF82F}">
      <dgm:prSet custT="1"/>
      <dgm:spPr/>
      <dgm:t>
        <a:bodyPr/>
        <a:lstStyle/>
        <a:p>
          <a:pPr rtl="0"/>
          <a:r>
            <a:rPr lang="en-GB" sz="1100" b="1">
              <a:latin typeface="+mn-lt"/>
              <a:cs typeface="Times New Roman"/>
            </a:rPr>
            <a:t>Social control</a:t>
          </a:r>
        </a:p>
      </dgm:t>
    </dgm:pt>
    <dgm:pt modelId="{21B40680-F7EE-4262-A48D-0FA6A58D7B96}" type="parTrans" cxnId="{22F1E27B-95DF-42BD-95E2-F5F2098A79FF}">
      <dgm:prSet/>
      <dgm:spPr/>
      <dgm:t>
        <a:bodyPr/>
        <a:lstStyle/>
        <a:p>
          <a:endParaRPr lang="en-GB" sz="2000">
            <a:latin typeface="+mn-lt"/>
            <a:cs typeface="Times New Roman" pitchFamily="18" charset="0"/>
          </a:endParaRPr>
        </a:p>
      </dgm:t>
    </dgm:pt>
    <dgm:pt modelId="{BB213909-369D-4723-8BAD-CA105C6D6592}" type="sibTrans" cxnId="{22F1E27B-95DF-42BD-95E2-F5F2098A79FF}">
      <dgm:prSet/>
      <dgm:spPr/>
      <dgm:t>
        <a:bodyPr/>
        <a:lstStyle/>
        <a:p>
          <a:endParaRPr lang="en-GB" sz="2000">
            <a:latin typeface="Times New Roman" pitchFamily="18" charset="0"/>
            <a:cs typeface="Times New Roman" pitchFamily="18" charset="0"/>
          </a:endParaRPr>
        </a:p>
      </dgm:t>
    </dgm:pt>
    <dgm:pt modelId="{8899777B-CA17-4A6A-8ED7-9F24188CEACF}">
      <dgm:prSet custT="1"/>
      <dgm:spPr/>
      <dgm:t>
        <a:bodyPr/>
        <a:lstStyle/>
        <a:p>
          <a:pPr rtl="0"/>
          <a:r>
            <a:rPr lang="en-GB" sz="1400" b="1">
              <a:latin typeface="+mn-lt"/>
              <a:cs typeface="Times New Roman"/>
            </a:rPr>
            <a:t>Crime and the role of biology</a:t>
          </a:r>
        </a:p>
      </dgm:t>
    </dgm:pt>
    <dgm:pt modelId="{E6C1A1CC-1747-49C4-950D-D2285B5C4BF6}" type="parTrans" cxnId="{76979CD0-0B83-488A-9C2B-FF3A15D1F37A}">
      <dgm:prSet/>
      <dgm:spPr/>
      <dgm:t>
        <a:bodyPr/>
        <a:lstStyle/>
        <a:p>
          <a:endParaRPr lang="en-GB" sz="2000">
            <a:latin typeface="Times New Roman" pitchFamily="18" charset="0"/>
            <a:cs typeface="Times New Roman" pitchFamily="18" charset="0"/>
          </a:endParaRPr>
        </a:p>
      </dgm:t>
    </dgm:pt>
    <dgm:pt modelId="{D2790E9A-91C6-4712-9D57-0B1B60908C78}" type="sibTrans" cxnId="{76979CD0-0B83-488A-9C2B-FF3A15D1F37A}">
      <dgm:prSet/>
      <dgm:spPr/>
      <dgm:t>
        <a:bodyPr/>
        <a:lstStyle/>
        <a:p>
          <a:endParaRPr lang="en-GB" sz="2000">
            <a:latin typeface="Times New Roman" pitchFamily="18" charset="0"/>
            <a:cs typeface="Times New Roman" pitchFamily="18" charset="0"/>
          </a:endParaRPr>
        </a:p>
      </dgm:t>
    </dgm:pt>
    <dgm:pt modelId="{C83CE383-6ABD-497F-AB6B-DD012913C960}">
      <dgm:prSet custT="1"/>
      <dgm:spPr/>
      <dgm:t>
        <a:bodyPr/>
        <a:lstStyle/>
        <a:p>
          <a:pPr algn="ctr" rtl="0">
            <a:lnSpc>
              <a:spcPct val="100000"/>
            </a:lnSpc>
          </a:pPr>
          <a:r>
            <a:rPr lang="en-GB" sz="1100" b="1">
              <a:latin typeface="+mn-lt"/>
              <a:cs typeface="Times New Roman"/>
            </a:rPr>
            <a:t>Genetics: 47:XYY syndrome; twins</a:t>
          </a:r>
        </a:p>
      </dgm:t>
    </dgm:pt>
    <dgm:pt modelId="{27FCE934-F5CB-424F-8F67-C3B471CA7F14}" type="parTrans" cxnId="{A5CA673B-A01C-4028-A61A-58C556CE39EE}">
      <dgm:prSet/>
      <dgm:spPr/>
      <dgm:t>
        <a:bodyPr/>
        <a:lstStyle/>
        <a:p>
          <a:endParaRPr lang="en-GB" sz="2000">
            <a:latin typeface="+mn-lt"/>
            <a:cs typeface="Times New Roman" pitchFamily="18" charset="0"/>
          </a:endParaRPr>
        </a:p>
      </dgm:t>
    </dgm:pt>
    <dgm:pt modelId="{DADA2A8D-EE29-4F62-A696-35D2CA9A29C2}" type="sibTrans" cxnId="{A5CA673B-A01C-4028-A61A-58C556CE39EE}">
      <dgm:prSet/>
      <dgm:spPr/>
      <dgm:t>
        <a:bodyPr/>
        <a:lstStyle/>
        <a:p>
          <a:endParaRPr lang="en-GB" sz="2000">
            <a:latin typeface="Times New Roman" pitchFamily="18" charset="0"/>
            <a:cs typeface="Times New Roman" pitchFamily="18" charset="0"/>
          </a:endParaRPr>
        </a:p>
      </dgm:t>
    </dgm:pt>
    <dgm:pt modelId="{16FD0B50-3612-4D56-9EE6-57D32A90A1EA}">
      <dgm:prSet custT="1"/>
      <dgm:spPr/>
      <dgm:t>
        <a:bodyPr/>
        <a:lstStyle/>
        <a:p>
          <a:pPr algn="ctr" rtl="0"/>
          <a:r>
            <a:rPr lang="en-GB" sz="1100" b="1">
              <a:latin typeface="+mn-lt"/>
              <a:cs typeface="Times New Roman"/>
            </a:rPr>
            <a:t>Biochemistry: androgens; serotonin; drugs &amp; alcohol</a:t>
          </a:r>
        </a:p>
      </dgm:t>
    </dgm:pt>
    <dgm:pt modelId="{407CF3E4-26D2-47DF-8626-A2B223FB13BB}" type="parTrans" cxnId="{17A251A4-19A5-4772-8D5D-5EF352120B80}">
      <dgm:prSet/>
      <dgm:spPr/>
      <dgm:t>
        <a:bodyPr/>
        <a:lstStyle/>
        <a:p>
          <a:endParaRPr lang="en-GB" sz="2000">
            <a:latin typeface="+mn-lt"/>
            <a:cs typeface="Times New Roman" pitchFamily="18" charset="0"/>
          </a:endParaRPr>
        </a:p>
      </dgm:t>
    </dgm:pt>
    <dgm:pt modelId="{D2F1A9CA-4A50-4492-A189-F0C105F1AC34}" type="sibTrans" cxnId="{17A251A4-19A5-4772-8D5D-5EF352120B80}">
      <dgm:prSet/>
      <dgm:spPr/>
      <dgm:t>
        <a:bodyPr/>
        <a:lstStyle/>
        <a:p>
          <a:endParaRPr lang="en-GB" sz="2000">
            <a:latin typeface="Times New Roman" pitchFamily="18" charset="0"/>
            <a:cs typeface="Times New Roman" pitchFamily="18" charset="0"/>
          </a:endParaRPr>
        </a:p>
      </dgm:t>
    </dgm:pt>
    <dgm:pt modelId="{CF22EE6D-57A9-4254-9FCA-D0A19BC9DB76}">
      <dgm:prSet custT="1"/>
      <dgm:spPr/>
      <dgm:t>
        <a:bodyPr/>
        <a:lstStyle/>
        <a:p>
          <a:pPr algn="ctr" rtl="0"/>
          <a:r>
            <a:rPr lang="en-GB" sz="1100" b="1">
              <a:latin typeface="+mn-lt"/>
              <a:cs typeface="Times New Roman"/>
            </a:rPr>
            <a:t>Evolution: competitive behaviour is passed on</a:t>
          </a:r>
        </a:p>
      </dgm:t>
    </dgm:pt>
    <dgm:pt modelId="{BA320158-0C8E-42F3-91BB-FEE9D1E40019}" type="parTrans" cxnId="{9974068D-79DC-4528-A4E1-AEB2188CE4D0}">
      <dgm:prSet/>
      <dgm:spPr/>
      <dgm:t>
        <a:bodyPr/>
        <a:lstStyle/>
        <a:p>
          <a:endParaRPr lang="en-GB" sz="2000">
            <a:latin typeface="+mn-lt"/>
            <a:cs typeface="Times New Roman" pitchFamily="18" charset="0"/>
          </a:endParaRPr>
        </a:p>
      </dgm:t>
    </dgm:pt>
    <dgm:pt modelId="{0FA3ADC3-4850-4A47-8171-4697FF22F1E1}" type="sibTrans" cxnId="{9974068D-79DC-4528-A4E1-AEB2188CE4D0}">
      <dgm:prSet/>
      <dgm:spPr/>
      <dgm:t>
        <a:bodyPr/>
        <a:lstStyle/>
        <a:p>
          <a:endParaRPr lang="en-GB" sz="2000">
            <a:latin typeface="Times New Roman" pitchFamily="18" charset="0"/>
            <a:cs typeface="Times New Roman" pitchFamily="18" charset="0"/>
          </a:endParaRPr>
        </a:p>
      </dgm:t>
    </dgm:pt>
    <dgm:pt modelId="{4D45F96D-099F-42B3-B1DD-191DC7641003}">
      <dgm:prSet custT="1"/>
      <dgm:spPr/>
      <dgm:t>
        <a:bodyPr/>
        <a:lstStyle/>
        <a:p>
          <a:pPr rtl="0"/>
          <a:r>
            <a:rPr lang="en-GB" sz="1400" b="1">
              <a:latin typeface="+mn-lt"/>
              <a:cs typeface="Times New Roman"/>
            </a:rPr>
            <a:t>Crime and the role of  individual differences</a:t>
          </a:r>
        </a:p>
      </dgm:t>
    </dgm:pt>
    <dgm:pt modelId="{5F43C967-1457-4093-AE53-676A854F40AC}" type="parTrans" cxnId="{D3A8BB45-6315-45E8-BA80-341EA2D33828}">
      <dgm:prSet/>
      <dgm:spPr/>
      <dgm:t>
        <a:bodyPr/>
        <a:lstStyle/>
        <a:p>
          <a:endParaRPr lang="en-GB" sz="2000">
            <a:latin typeface="Times New Roman" pitchFamily="18" charset="0"/>
            <a:cs typeface="Times New Roman" pitchFamily="18" charset="0"/>
          </a:endParaRPr>
        </a:p>
      </dgm:t>
    </dgm:pt>
    <dgm:pt modelId="{AEF3DDC5-C338-4CF6-A9F4-52A97CDA4124}" type="sibTrans" cxnId="{D3A8BB45-6315-45E8-BA80-341EA2D33828}">
      <dgm:prSet/>
      <dgm:spPr/>
      <dgm:t>
        <a:bodyPr/>
        <a:lstStyle/>
        <a:p>
          <a:endParaRPr lang="en-GB" sz="2000">
            <a:latin typeface="Times New Roman" pitchFamily="18" charset="0"/>
            <a:cs typeface="Times New Roman" pitchFamily="18" charset="0"/>
          </a:endParaRPr>
        </a:p>
      </dgm:t>
    </dgm:pt>
    <dgm:pt modelId="{C8D89C70-5A4A-4C69-B805-239B15506FA7}">
      <dgm:prSet custT="1"/>
      <dgm:spPr/>
      <dgm:t>
        <a:bodyPr/>
        <a:lstStyle/>
        <a:p>
          <a:pPr algn="ctr" rtl="0"/>
          <a:r>
            <a:rPr lang="en-GB" sz="1100" b="1">
              <a:latin typeface="+mn-lt"/>
              <a:cs typeface="Times New Roman"/>
            </a:rPr>
            <a:t>Intelligence</a:t>
          </a:r>
        </a:p>
      </dgm:t>
    </dgm:pt>
    <dgm:pt modelId="{861D2C1E-54FC-4110-B91F-79D6C2FEA0DD}" type="parTrans" cxnId="{F75AFFBC-6094-4D0B-84DE-AB615645E766}">
      <dgm:prSet/>
      <dgm:spPr/>
      <dgm:t>
        <a:bodyPr/>
        <a:lstStyle/>
        <a:p>
          <a:endParaRPr lang="en-GB" sz="2000">
            <a:latin typeface="+mn-lt"/>
            <a:cs typeface="Times New Roman" pitchFamily="18" charset="0"/>
          </a:endParaRPr>
        </a:p>
      </dgm:t>
    </dgm:pt>
    <dgm:pt modelId="{019FBD36-750B-417A-AFA3-B2DA0B080338}" type="sibTrans" cxnId="{F75AFFBC-6094-4D0B-84DE-AB615645E766}">
      <dgm:prSet/>
      <dgm:spPr/>
      <dgm:t>
        <a:bodyPr/>
        <a:lstStyle/>
        <a:p>
          <a:endParaRPr lang="en-GB" sz="2000">
            <a:latin typeface="Times New Roman" pitchFamily="18" charset="0"/>
            <a:cs typeface="Times New Roman" pitchFamily="18" charset="0"/>
          </a:endParaRPr>
        </a:p>
      </dgm:t>
    </dgm:pt>
    <dgm:pt modelId="{9C56C923-70B4-42B5-81A9-D3770DA58E83}">
      <dgm:prSet custT="1"/>
      <dgm:spPr/>
      <dgm:t>
        <a:bodyPr/>
        <a:lstStyle/>
        <a:p>
          <a:pPr algn="ctr" rtl="0"/>
          <a:r>
            <a:rPr lang="en-GB" sz="1100" b="1">
              <a:latin typeface="+mn-lt"/>
              <a:cs typeface="Times New Roman"/>
            </a:rPr>
            <a:t>Personality: psychodynamics and crime; psychopathy</a:t>
          </a:r>
        </a:p>
      </dgm:t>
    </dgm:pt>
    <dgm:pt modelId="{5B423365-F3D2-44C5-8891-36DE8E6D860E}" type="parTrans" cxnId="{B383DD2B-74F8-44A9-9649-A6F60CDE5CB7}">
      <dgm:prSet/>
      <dgm:spPr/>
      <dgm:t>
        <a:bodyPr/>
        <a:lstStyle/>
        <a:p>
          <a:endParaRPr lang="en-GB" sz="2000">
            <a:latin typeface="+mn-lt"/>
            <a:cs typeface="Times New Roman" pitchFamily="18" charset="0"/>
          </a:endParaRPr>
        </a:p>
      </dgm:t>
    </dgm:pt>
    <dgm:pt modelId="{74280390-E52C-4E67-9A88-98115468A566}" type="sibTrans" cxnId="{B383DD2B-74F8-44A9-9649-A6F60CDE5CB7}">
      <dgm:prSet/>
      <dgm:spPr/>
      <dgm:t>
        <a:bodyPr/>
        <a:lstStyle/>
        <a:p>
          <a:endParaRPr lang="en-GB" sz="2000">
            <a:latin typeface="Times New Roman" pitchFamily="18" charset="0"/>
            <a:cs typeface="Times New Roman" pitchFamily="18" charset="0"/>
          </a:endParaRPr>
        </a:p>
      </dgm:t>
    </dgm:pt>
    <dgm:pt modelId="{5D0C2673-5E99-48F8-A962-9BA3E9B7A663}">
      <dgm:prSet custT="1"/>
      <dgm:spPr/>
      <dgm:t>
        <a:bodyPr/>
        <a:lstStyle/>
        <a:p>
          <a:pPr rtl="0"/>
          <a:r>
            <a:rPr lang="en-GB" sz="1400" b="1">
              <a:latin typeface="+mn-lt"/>
              <a:cs typeface="Times New Roman"/>
            </a:rPr>
            <a:t>Rape: an application of theory</a:t>
          </a:r>
        </a:p>
      </dgm:t>
    </dgm:pt>
    <dgm:pt modelId="{B2A8B295-027D-4379-AC49-8A6C0D720B8D}" type="parTrans" cxnId="{CC8C01A4-B8C4-4FC7-8E89-8F1B15CB1181}">
      <dgm:prSet/>
      <dgm:spPr/>
      <dgm:t>
        <a:bodyPr/>
        <a:lstStyle/>
        <a:p>
          <a:endParaRPr lang="en-GB" sz="2000">
            <a:latin typeface="Times New Roman" pitchFamily="18" charset="0"/>
            <a:cs typeface="Times New Roman" pitchFamily="18" charset="0"/>
          </a:endParaRPr>
        </a:p>
      </dgm:t>
    </dgm:pt>
    <dgm:pt modelId="{DDB7C2FE-68D7-406E-854C-48850CB2A8BB}" type="sibTrans" cxnId="{CC8C01A4-B8C4-4FC7-8E89-8F1B15CB1181}">
      <dgm:prSet/>
      <dgm:spPr/>
      <dgm:t>
        <a:bodyPr/>
        <a:lstStyle/>
        <a:p>
          <a:endParaRPr lang="en-GB" sz="2000">
            <a:latin typeface="Times New Roman" pitchFamily="18" charset="0"/>
            <a:cs typeface="Times New Roman" pitchFamily="18" charset="0"/>
          </a:endParaRPr>
        </a:p>
      </dgm:t>
    </dgm:pt>
    <dgm:pt modelId="{0A94F92B-7957-4ADE-9F27-CC045BE9EEE0}">
      <dgm:prSet custT="1"/>
      <dgm:spPr/>
      <dgm:t>
        <a:bodyPr/>
        <a:lstStyle/>
        <a:p>
          <a:pPr algn="ctr" rtl="0"/>
          <a:r>
            <a:rPr lang="en-GB" sz="1100" b="1">
              <a:latin typeface="+mn-lt"/>
              <a:cs typeface="Times New Roman"/>
            </a:rPr>
            <a:t>Medical models: rapists are sick </a:t>
          </a:r>
        </a:p>
      </dgm:t>
    </dgm:pt>
    <dgm:pt modelId="{DE6F3F44-F767-48C2-9E5F-B3A5A80C96B1}" type="parTrans" cxnId="{1D4A18AA-D7EB-42B9-B2DC-F7951D8BFEEE}">
      <dgm:prSet/>
      <dgm:spPr/>
      <dgm:t>
        <a:bodyPr/>
        <a:lstStyle/>
        <a:p>
          <a:endParaRPr lang="en-GB" sz="2000">
            <a:latin typeface="+mn-lt"/>
            <a:cs typeface="Times New Roman" pitchFamily="18" charset="0"/>
          </a:endParaRPr>
        </a:p>
      </dgm:t>
    </dgm:pt>
    <dgm:pt modelId="{C167637A-217C-4C0C-808D-2B2E01D56750}" type="sibTrans" cxnId="{1D4A18AA-D7EB-42B9-B2DC-F7951D8BFEEE}">
      <dgm:prSet/>
      <dgm:spPr/>
      <dgm:t>
        <a:bodyPr/>
        <a:lstStyle/>
        <a:p>
          <a:endParaRPr lang="en-GB" sz="2000">
            <a:latin typeface="Times New Roman" pitchFamily="18" charset="0"/>
            <a:cs typeface="Times New Roman" pitchFamily="18" charset="0"/>
          </a:endParaRPr>
        </a:p>
      </dgm:t>
    </dgm:pt>
    <dgm:pt modelId="{4A9E7882-73E5-414E-B722-FC128EA7627E}">
      <dgm:prSet custT="1"/>
      <dgm:spPr/>
      <dgm:t>
        <a:bodyPr/>
        <a:lstStyle/>
        <a:p>
          <a:pPr algn="ctr" rtl="0"/>
          <a:r>
            <a:rPr lang="en-GB" sz="1100" b="1">
              <a:latin typeface="+mn-lt"/>
              <a:cs typeface="Times New Roman"/>
            </a:rPr>
            <a:t>Evolutionary models: sex is a biological imperative</a:t>
          </a:r>
        </a:p>
      </dgm:t>
    </dgm:pt>
    <dgm:pt modelId="{F5E1093B-D730-46EF-A9BD-6DCA5ADCEC62}" type="parTrans" cxnId="{EDB089F4-3C24-44B5-BBEC-95C96FB78BA7}">
      <dgm:prSet/>
      <dgm:spPr/>
      <dgm:t>
        <a:bodyPr/>
        <a:lstStyle/>
        <a:p>
          <a:endParaRPr lang="en-GB" sz="2000">
            <a:latin typeface="+mn-lt"/>
            <a:cs typeface="Times New Roman" pitchFamily="18" charset="0"/>
          </a:endParaRPr>
        </a:p>
      </dgm:t>
    </dgm:pt>
    <dgm:pt modelId="{C985E44D-5838-43DB-8CE6-50DB49F3D543}" type="sibTrans" cxnId="{EDB089F4-3C24-44B5-BBEC-95C96FB78BA7}">
      <dgm:prSet/>
      <dgm:spPr/>
      <dgm:t>
        <a:bodyPr/>
        <a:lstStyle/>
        <a:p>
          <a:endParaRPr lang="en-GB" sz="2000">
            <a:latin typeface="Times New Roman" pitchFamily="18" charset="0"/>
            <a:cs typeface="Times New Roman" pitchFamily="18" charset="0"/>
          </a:endParaRPr>
        </a:p>
      </dgm:t>
    </dgm:pt>
    <dgm:pt modelId="{E0EC4F0E-058D-4363-8F68-A577BDA97858}">
      <dgm:prSet custT="1"/>
      <dgm:spPr/>
      <dgm:t>
        <a:bodyPr/>
        <a:lstStyle/>
        <a:p>
          <a:pPr algn="ctr" rtl="0"/>
          <a:r>
            <a:rPr lang="en-GB" sz="1100" b="1">
              <a:latin typeface="+mn-lt"/>
              <a:cs typeface="Times New Roman"/>
            </a:rPr>
            <a:t>Feminist models: rape is a way of exerting power and control</a:t>
          </a:r>
        </a:p>
      </dgm:t>
    </dgm:pt>
    <dgm:pt modelId="{EF47EEE6-00D3-4E49-9F04-FFC936E69A44}" type="parTrans" cxnId="{86D3A4FD-7266-4193-8CF2-3C9022C07A9D}">
      <dgm:prSet/>
      <dgm:spPr/>
      <dgm:t>
        <a:bodyPr/>
        <a:lstStyle/>
        <a:p>
          <a:endParaRPr lang="en-GB" sz="2000">
            <a:latin typeface="+mn-lt"/>
            <a:cs typeface="Times New Roman" pitchFamily="18" charset="0"/>
          </a:endParaRPr>
        </a:p>
      </dgm:t>
    </dgm:pt>
    <dgm:pt modelId="{FFDD0F16-2420-4852-B224-43D764E69AD1}" type="sibTrans" cxnId="{86D3A4FD-7266-4193-8CF2-3C9022C07A9D}">
      <dgm:prSet/>
      <dgm:spPr/>
      <dgm:t>
        <a:bodyPr/>
        <a:lstStyle/>
        <a:p>
          <a:endParaRPr lang="en-GB" sz="2000">
            <a:latin typeface="Times New Roman" pitchFamily="18" charset="0"/>
            <a:cs typeface="Times New Roman" pitchFamily="18" charset="0"/>
          </a:endParaRPr>
        </a:p>
      </dgm:t>
    </dgm:pt>
    <dgm:pt modelId="{8D88F518-66D5-4A8D-A4B3-AF85AEAA295B}">
      <dgm:prSet custT="1"/>
      <dgm:spPr/>
      <dgm:t>
        <a:bodyPr/>
        <a:lstStyle/>
        <a:p>
          <a:pPr algn="ctr" rtl="0"/>
          <a:r>
            <a:rPr lang="en-GB" sz="1100" b="1">
              <a:latin typeface="+mn-lt"/>
              <a:cs typeface="Times New Roman"/>
            </a:rPr>
            <a:t>Social learning models: rape is a learned behaviour</a:t>
          </a:r>
        </a:p>
      </dgm:t>
    </dgm:pt>
    <dgm:pt modelId="{44638A09-D7F7-4122-ADE3-BBDA5C01BD05}" type="parTrans" cxnId="{847FE8CB-B224-4EA9-99EF-0640592287C7}">
      <dgm:prSet/>
      <dgm:spPr/>
      <dgm:t>
        <a:bodyPr/>
        <a:lstStyle/>
        <a:p>
          <a:endParaRPr lang="en-GB" sz="2000">
            <a:latin typeface="+mn-lt"/>
            <a:cs typeface="Times New Roman" pitchFamily="18" charset="0"/>
          </a:endParaRPr>
        </a:p>
      </dgm:t>
    </dgm:pt>
    <dgm:pt modelId="{83D3E5F9-319B-4000-8632-A57C4DCBC086}" type="sibTrans" cxnId="{847FE8CB-B224-4EA9-99EF-0640592287C7}">
      <dgm:prSet/>
      <dgm:spPr/>
      <dgm:t>
        <a:bodyPr/>
        <a:lstStyle/>
        <a:p>
          <a:endParaRPr lang="en-GB" sz="2000">
            <a:latin typeface="Times New Roman" pitchFamily="18" charset="0"/>
            <a:cs typeface="Times New Roman" pitchFamily="18" charset="0"/>
          </a:endParaRPr>
        </a:p>
      </dgm:t>
    </dgm:pt>
    <dgm:pt modelId="{279E7B89-EB77-4211-A3BC-90C39691A213}">
      <dgm:prSet custT="1"/>
      <dgm:spPr/>
      <dgm:t>
        <a:bodyPr/>
        <a:lstStyle/>
        <a:p>
          <a:pPr rtl="0"/>
          <a:r>
            <a:rPr lang="en-GB" sz="1400" b="1">
              <a:latin typeface="+mn-lt"/>
              <a:cs typeface="Times New Roman"/>
            </a:rPr>
            <a:t>Crime and the role of  social psychology</a:t>
          </a:r>
        </a:p>
      </dgm:t>
    </dgm:pt>
    <dgm:pt modelId="{966821AF-205B-4661-9BCC-4D7429AE7D5B}" type="parTrans" cxnId="{BAA077B4-7550-4BD9-BA78-2EA6E70273EA}">
      <dgm:prSet/>
      <dgm:spPr/>
      <dgm:t>
        <a:bodyPr/>
        <a:lstStyle/>
        <a:p>
          <a:endParaRPr lang="en-GB" sz="2000">
            <a:latin typeface="Times New Roman" pitchFamily="18" charset="0"/>
            <a:cs typeface="Times New Roman" pitchFamily="18" charset="0"/>
          </a:endParaRPr>
        </a:p>
      </dgm:t>
    </dgm:pt>
    <dgm:pt modelId="{0A66EB67-FA18-457B-B081-BDEA073AC737}" type="sibTrans" cxnId="{BAA077B4-7550-4BD9-BA78-2EA6E70273EA}">
      <dgm:prSet/>
      <dgm:spPr/>
      <dgm:t>
        <a:bodyPr/>
        <a:lstStyle/>
        <a:p>
          <a:endParaRPr lang="en-GB" sz="2000">
            <a:latin typeface="Times New Roman" pitchFamily="18" charset="0"/>
            <a:cs typeface="Times New Roman" pitchFamily="18" charset="0"/>
          </a:endParaRPr>
        </a:p>
      </dgm:t>
    </dgm:pt>
    <dgm:pt modelId="{3DA56469-B059-4B24-A778-664AE58D6BE1}">
      <dgm:prSet custT="1"/>
      <dgm:spPr/>
      <dgm:t>
        <a:bodyPr/>
        <a:lstStyle/>
        <a:p>
          <a:pPr algn="ctr" rtl="0"/>
          <a:r>
            <a:rPr lang="en-GB" sz="1100" b="1">
              <a:latin typeface="+mn-lt"/>
              <a:cs typeface="Times New Roman"/>
            </a:rPr>
            <a:t>Biosocial factors</a:t>
          </a:r>
        </a:p>
      </dgm:t>
    </dgm:pt>
    <dgm:pt modelId="{14F38649-AD41-403C-9608-0F6DF5B658B9}" type="parTrans" cxnId="{DD4E8388-FB0A-488B-81B1-19E781286376}">
      <dgm:prSet/>
      <dgm:spPr/>
      <dgm:t>
        <a:bodyPr/>
        <a:lstStyle/>
        <a:p>
          <a:endParaRPr lang="en-GB" sz="2000">
            <a:latin typeface="+mn-lt"/>
            <a:cs typeface="Times New Roman" pitchFamily="18" charset="0"/>
          </a:endParaRPr>
        </a:p>
      </dgm:t>
    </dgm:pt>
    <dgm:pt modelId="{B156707D-8222-42B7-B8D5-400BCBEE9367}" type="sibTrans" cxnId="{DD4E8388-FB0A-488B-81B1-19E781286376}">
      <dgm:prSet/>
      <dgm:spPr/>
      <dgm:t>
        <a:bodyPr/>
        <a:lstStyle/>
        <a:p>
          <a:endParaRPr lang="en-GB" sz="2000">
            <a:latin typeface="Times New Roman" pitchFamily="18" charset="0"/>
            <a:cs typeface="Times New Roman" pitchFamily="18" charset="0"/>
          </a:endParaRPr>
        </a:p>
      </dgm:t>
    </dgm:pt>
    <dgm:pt modelId="{45FB2210-2AD7-46E9-933E-BE64ACB080E9}">
      <dgm:prSet custT="1"/>
      <dgm:spPr/>
      <dgm:t>
        <a:bodyPr/>
        <a:lstStyle/>
        <a:p>
          <a:pPr algn="ctr"/>
          <a:r>
            <a:rPr lang="en-GB" sz="1100" b="1">
              <a:latin typeface="+mn-lt"/>
              <a:cs typeface="Times New Roman"/>
            </a:rPr>
            <a:t>Social learning</a:t>
          </a:r>
        </a:p>
      </dgm:t>
    </dgm:pt>
    <dgm:pt modelId="{E694B16C-15BF-49C9-9FDF-2336A4D72AA6}" type="parTrans" cxnId="{BB0E73EE-CDB8-4FCD-8388-DF4108284609}">
      <dgm:prSet/>
      <dgm:spPr/>
      <dgm:t>
        <a:bodyPr/>
        <a:lstStyle/>
        <a:p>
          <a:endParaRPr lang="en-GB" sz="2000">
            <a:latin typeface="+mn-lt"/>
            <a:cs typeface="Times New Roman" pitchFamily="18" charset="0"/>
          </a:endParaRPr>
        </a:p>
      </dgm:t>
    </dgm:pt>
    <dgm:pt modelId="{1ED49C14-94E5-4334-9765-42161FAB6D57}" type="sibTrans" cxnId="{BB0E73EE-CDB8-4FCD-8388-DF4108284609}">
      <dgm:prSet/>
      <dgm:spPr/>
      <dgm:t>
        <a:bodyPr/>
        <a:lstStyle/>
        <a:p>
          <a:endParaRPr lang="en-GB" sz="2000">
            <a:latin typeface="Times New Roman" pitchFamily="18" charset="0"/>
            <a:cs typeface="Times New Roman" pitchFamily="18" charset="0"/>
          </a:endParaRPr>
        </a:p>
      </dgm:t>
    </dgm:pt>
    <dgm:pt modelId="{3B26523C-A2D4-414D-85D0-257EE9F3F6F3}">
      <dgm:prSet custT="1"/>
      <dgm:spPr/>
      <dgm:t>
        <a:bodyPr/>
        <a:lstStyle/>
        <a:p>
          <a:pPr algn="ctr" rtl="0">
            <a:lnSpc>
              <a:spcPct val="100000"/>
            </a:lnSpc>
          </a:pPr>
          <a:r>
            <a:rPr lang="en-GB" sz="1100" b="1">
              <a:latin typeface="+mn-lt"/>
              <a:cs typeface="Times New Roman"/>
            </a:rPr>
            <a:t>Neuropsychology: head injury</a:t>
          </a:r>
        </a:p>
      </dgm:t>
    </dgm:pt>
    <dgm:pt modelId="{F6A97896-57AA-46E5-A240-FAFB98F77258}" type="parTrans" cxnId="{3E08A829-4992-4287-AAA8-7AA538424365}">
      <dgm:prSet/>
      <dgm:spPr/>
      <dgm:t>
        <a:bodyPr/>
        <a:lstStyle/>
        <a:p>
          <a:endParaRPr lang="en-GB">
            <a:latin typeface="+mn-lt"/>
          </a:endParaRPr>
        </a:p>
      </dgm:t>
    </dgm:pt>
    <dgm:pt modelId="{DE189D07-8F47-49DB-980A-3D7D86E0E3C7}" type="sibTrans" cxnId="{3E08A829-4992-4287-AAA8-7AA538424365}">
      <dgm:prSet/>
      <dgm:spPr/>
      <dgm:t>
        <a:bodyPr/>
        <a:lstStyle/>
        <a:p>
          <a:endParaRPr lang="en-GB"/>
        </a:p>
      </dgm:t>
    </dgm:pt>
    <dgm:pt modelId="{44D73E0F-3C68-409E-B89F-4D04B39497C2}">
      <dgm:prSet custT="1"/>
      <dgm:spPr/>
      <dgm:t>
        <a:bodyPr/>
        <a:lstStyle/>
        <a:p>
          <a:pPr algn="l" rtl="0"/>
          <a:endParaRPr lang="en-GB" sz="1100" b="1">
            <a:latin typeface="+mn-lt"/>
            <a:cs typeface="Times New Roman"/>
          </a:endParaRPr>
        </a:p>
      </dgm:t>
    </dgm:pt>
    <dgm:pt modelId="{20982CB6-44E9-43E6-9BD3-07A05FB7786A}" type="parTrans" cxnId="{72685317-16C5-4185-AC8E-A55D6D58E250}">
      <dgm:prSet/>
      <dgm:spPr/>
      <dgm:t>
        <a:bodyPr/>
        <a:lstStyle/>
        <a:p>
          <a:endParaRPr lang="en-GB"/>
        </a:p>
      </dgm:t>
    </dgm:pt>
    <dgm:pt modelId="{B8A4C22B-16C5-46A6-9AD1-61B551D35388}" type="sibTrans" cxnId="{72685317-16C5-4185-AC8E-A55D6D58E250}">
      <dgm:prSet/>
      <dgm:spPr/>
      <dgm:t>
        <a:bodyPr/>
        <a:lstStyle/>
        <a:p>
          <a:endParaRPr lang="en-GB"/>
        </a:p>
      </dgm:t>
    </dgm:pt>
    <dgm:pt modelId="{CDF6FD0F-98FD-4B9F-9626-B2A50075A6D0}" type="pres">
      <dgm:prSet presAssocID="{7757077C-4065-409C-AD2D-A1A041B241B4}" presName="diagram" presStyleCnt="0">
        <dgm:presLayoutVars>
          <dgm:chPref val="1"/>
          <dgm:dir/>
          <dgm:animOne val="branch"/>
          <dgm:animLvl val="lvl"/>
          <dgm:resizeHandles/>
        </dgm:presLayoutVars>
      </dgm:prSet>
      <dgm:spPr/>
    </dgm:pt>
    <dgm:pt modelId="{C9266F3C-EB0C-4228-BF71-48CE8FFC395A}" type="pres">
      <dgm:prSet presAssocID="{965B2E4C-4B57-490A-B23C-21077E22011C}" presName="root" presStyleCnt="0"/>
      <dgm:spPr/>
    </dgm:pt>
    <dgm:pt modelId="{18EF1F77-B055-406B-83F5-9F58E279A466}" type="pres">
      <dgm:prSet presAssocID="{965B2E4C-4B57-490A-B23C-21077E22011C}" presName="rootComposite" presStyleCnt="0"/>
      <dgm:spPr/>
    </dgm:pt>
    <dgm:pt modelId="{36D91E23-8F19-4365-99C4-E6E8003A3738}" type="pres">
      <dgm:prSet presAssocID="{965B2E4C-4B57-490A-B23C-21077E22011C}" presName="rootText" presStyleLbl="node1" presStyleIdx="0" presStyleCnt="5"/>
      <dgm:spPr/>
    </dgm:pt>
    <dgm:pt modelId="{DFBBE9F8-60BB-4AAF-95CD-B0C6700D4A22}" type="pres">
      <dgm:prSet presAssocID="{965B2E4C-4B57-490A-B23C-21077E22011C}" presName="rootConnector" presStyleLbl="node1" presStyleIdx="0" presStyleCnt="5"/>
      <dgm:spPr/>
    </dgm:pt>
    <dgm:pt modelId="{B9341A61-E080-4DD0-B2D5-726F6352A73E}" type="pres">
      <dgm:prSet presAssocID="{965B2E4C-4B57-490A-B23C-21077E22011C}" presName="childShape" presStyleCnt="0"/>
      <dgm:spPr/>
    </dgm:pt>
    <dgm:pt modelId="{63717CD4-0FAB-4351-B79A-08780E6ADF71}" type="pres">
      <dgm:prSet presAssocID="{5E358327-3FB0-4954-896B-BF5650C51E5C}" presName="Name13" presStyleLbl="parChTrans1D2" presStyleIdx="0" presStyleCnt="14"/>
      <dgm:spPr/>
    </dgm:pt>
    <dgm:pt modelId="{EA3B9C65-2157-491A-BA7A-C6D26417F570}" type="pres">
      <dgm:prSet presAssocID="{D775BA5C-4228-494A-940A-5D90C29F4DEB}" presName="childText" presStyleLbl="bgAcc1" presStyleIdx="0" presStyleCnt="14">
        <dgm:presLayoutVars>
          <dgm:bulletEnabled val="1"/>
        </dgm:presLayoutVars>
      </dgm:prSet>
      <dgm:spPr/>
    </dgm:pt>
    <dgm:pt modelId="{E132AEA3-601D-47D9-9762-98007B93481F}" type="pres">
      <dgm:prSet presAssocID="{21B40680-F7EE-4262-A48D-0FA6A58D7B96}" presName="Name13" presStyleLbl="parChTrans1D2" presStyleIdx="1" presStyleCnt="14"/>
      <dgm:spPr/>
    </dgm:pt>
    <dgm:pt modelId="{40D7F910-2657-4685-830A-9D06DC977BDE}" type="pres">
      <dgm:prSet presAssocID="{81AA0EC4-2ABD-4CC3-9C93-FA47F8BEF82F}" presName="childText" presStyleLbl="bgAcc1" presStyleIdx="1" presStyleCnt="14">
        <dgm:presLayoutVars>
          <dgm:bulletEnabled val="1"/>
        </dgm:presLayoutVars>
      </dgm:prSet>
      <dgm:spPr/>
    </dgm:pt>
    <dgm:pt modelId="{40C511B8-0C79-499A-B286-ABC3885D725E}" type="pres">
      <dgm:prSet presAssocID="{8899777B-CA17-4A6A-8ED7-9F24188CEACF}" presName="root" presStyleCnt="0"/>
      <dgm:spPr/>
    </dgm:pt>
    <dgm:pt modelId="{4E59E239-C29B-409D-9825-3D4AC8A9EB2D}" type="pres">
      <dgm:prSet presAssocID="{8899777B-CA17-4A6A-8ED7-9F24188CEACF}" presName="rootComposite" presStyleCnt="0"/>
      <dgm:spPr/>
    </dgm:pt>
    <dgm:pt modelId="{3BED0382-E1C1-415B-9B60-219320F1B6AD}" type="pres">
      <dgm:prSet presAssocID="{8899777B-CA17-4A6A-8ED7-9F24188CEACF}" presName="rootText" presStyleLbl="node1" presStyleIdx="1" presStyleCnt="5"/>
      <dgm:spPr/>
    </dgm:pt>
    <dgm:pt modelId="{D2D85A10-1531-48F7-9279-75616BBAAC59}" type="pres">
      <dgm:prSet presAssocID="{8899777B-CA17-4A6A-8ED7-9F24188CEACF}" presName="rootConnector" presStyleLbl="node1" presStyleIdx="1" presStyleCnt="5"/>
      <dgm:spPr/>
    </dgm:pt>
    <dgm:pt modelId="{D15688FF-A705-4E34-8486-3F83C13043B5}" type="pres">
      <dgm:prSet presAssocID="{8899777B-CA17-4A6A-8ED7-9F24188CEACF}" presName="childShape" presStyleCnt="0"/>
      <dgm:spPr/>
    </dgm:pt>
    <dgm:pt modelId="{2992B00C-8D1D-4DBF-9E13-10AB6863A3CF}" type="pres">
      <dgm:prSet presAssocID="{27FCE934-F5CB-424F-8F67-C3B471CA7F14}" presName="Name13" presStyleLbl="parChTrans1D2" presStyleIdx="2" presStyleCnt="14"/>
      <dgm:spPr/>
    </dgm:pt>
    <dgm:pt modelId="{50C29443-341C-4F85-910E-CB557DB5FE00}" type="pres">
      <dgm:prSet presAssocID="{C83CE383-6ABD-497F-AB6B-DD012913C960}" presName="childText" presStyleLbl="bgAcc1" presStyleIdx="2" presStyleCnt="14" custScaleX="120448">
        <dgm:presLayoutVars>
          <dgm:bulletEnabled val="1"/>
        </dgm:presLayoutVars>
      </dgm:prSet>
      <dgm:spPr/>
    </dgm:pt>
    <dgm:pt modelId="{CECC1BAB-BAD6-41BF-ABE0-D934045421DC}" type="pres">
      <dgm:prSet presAssocID="{407CF3E4-26D2-47DF-8626-A2B223FB13BB}" presName="Name13" presStyleLbl="parChTrans1D2" presStyleIdx="3" presStyleCnt="14"/>
      <dgm:spPr/>
    </dgm:pt>
    <dgm:pt modelId="{F476B057-1D71-4343-8529-50CDBC8E0937}" type="pres">
      <dgm:prSet presAssocID="{16FD0B50-3612-4D56-9EE6-57D32A90A1EA}" presName="childText" presStyleLbl="bgAcc1" presStyleIdx="3" presStyleCnt="14" custScaleX="109360" custScaleY="128851">
        <dgm:presLayoutVars>
          <dgm:bulletEnabled val="1"/>
        </dgm:presLayoutVars>
      </dgm:prSet>
      <dgm:spPr/>
    </dgm:pt>
    <dgm:pt modelId="{39665268-BE69-4D3F-B7FA-C74B21BAB085}" type="pres">
      <dgm:prSet presAssocID="{BA320158-0C8E-42F3-91BB-FEE9D1E40019}" presName="Name13" presStyleLbl="parChTrans1D2" presStyleIdx="4" presStyleCnt="14"/>
      <dgm:spPr/>
    </dgm:pt>
    <dgm:pt modelId="{4FAC9CCE-8059-4CE4-B6C5-F0C0C3CAE326}" type="pres">
      <dgm:prSet presAssocID="{CF22EE6D-57A9-4254-9FCA-D0A19BC9DB76}" presName="childText" presStyleLbl="bgAcc1" presStyleIdx="4" presStyleCnt="14" custScaleX="112389" custScaleY="100000">
        <dgm:presLayoutVars>
          <dgm:bulletEnabled val="1"/>
        </dgm:presLayoutVars>
      </dgm:prSet>
      <dgm:spPr/>
    </dgm:pt>
    <dgm:pt modelId="{3F53334F-4D85-4EDB-AA85-E5472D5C6F4F}" type="pres">
      <dgm:prSet presAssocID="{F6A97896-57AA-46E5-A240-FAFB98F77258}" presName="Name13" presStyleLbl="parChTrans1D2" presStyleIdx="5" presStyleCnt="14"/>
      <dgm:spPr/>
    </dgm:pt>
    <dgm:pt modelId="{8DEF41A7-2B98-4675-9D59-409391DD50E5}" type="pres">
      <dgm:prSet presAssocID="{3B26523C-A2D4-414D-85D0-257EE9F3F6F3}" presName="childText" presStyleLbl="bgAcc1" presStyleIdx="5" presStyleCnt="14" custScaleX="150539">
        <dgm:presLayoutVars>
          <dgm:bulletEnabled val="1"/>
        </dgm:presLayoutVars>
      </dgm:prSet>
      <dgm:spPr/>
    </dgm:pt>
    <dgm:pt modelId="{529EF8A0-C0BC-4B1F-A82E-D2AD92F508B7}" type="pres">
      <dgm:prSet presAssocID="{4D45F96D-099F-42B3-B1DD-191DC7641003}" presName="root" presStyleCnt="0"/>
      <dgm:spPr/>
    </dgm:pt>
    <dgm:pt modelId="{072CEA2A-1DA2-4C9C-AAF6-B521654FCA15}" type="pres">
      <dgm:prSet presAssocID="{4D45F96D-099F-42B3-B1DD-191DC7641003}" presName="rootComposite" presStyleCnt="0"/>
      <dgm:spPr/>
    </dgm:pt>
    <dgm:pt modelId="{B59A4C9B-F1DE-4D30-9417-945E6D0352D0}" type="pres">
      <dgm:prSet presAssocID="{4D45F96D-099F-42B3-B1DD-191DC7641003}" presName="rootText" presStyleLbl="node1" presStyleIdx="2" presStyleCnt="5"/>
      <dgm:spPr/>
    </dgm:pt>
    <dgm:pt modelId="{CD25E562-63C4-482D-913E-9DA7351CD199}" type="pres">
      <dgm:prSet presAssocID="{4D45F96D-099F-42B3-B1DD-191DC7641003}" presName="rootConnector" presStyleLbl="node1" presStyleIdx="2" presStyleCnt="5"/>
      <dgm:spPr/>
    </dgm:pt>
    <dgm:pt modelId="{BB7477BE-7BCA-40C5-825C-02087E921F80}" type="pres">
      <dgm:prSet presAssocID="{4D45F96D-099F-42B3-B1DD-191DC7641003}" presName="childShape" presStyleCnt="0"/>
      <dgm:spPr/>
    </dgm:pt>
    <dgm:pt modelId="{BF812F33-95A3-4FBC-8D23-E07C01951757}" type="pres">
      <dgm:prSet presAssocID="{861D2C1E-54FC-4110-B91F-79D6C2FEA0DD}" presName="Name13" presStyleLbl="parChTrans1D2" presStyleIdx="6" presStyleCnt="14"/>
      <dgm:spPr/>
    </dgm:pt>
    <dgm:pt modelId="{A35AA2D2-2C06-442C-8F40-46079FDF87EC}" type="pres">
      <dgm:prSet presAssocID="{C8D89C70-5A4A-4C69-B805-239B15506FA7}" presName="childText" presStyleLbl="bgAcc1" presStyleIdx="6" presStyleCnt="14">
        <dgm:presLayoutVars>
          <dgm:bulletEnabled val="1"/>
        </dgm:presLayoutVars>
      </dgm:prSet>
      <dgm:spPr/>
    </dgm:pt>
    <dgm:pt modelId="{B51D991D-7B0D-4E18-8C92-86B46E8DC1AA}" type="pres">
      <dgm:prSet presAssocID="{5B423365-F3D2-44C5-8891-36DE8E6D860E}" presName="Name13" presStyleLbl="parChTrans1D2" presStyleIdx="7" presStyleCnt="14"/>
      <dgm:spPr/>
    </dgm:pt>
    <dgm:pt modelId="{A65D902E-EC66-48F6-A65B-620EC9DA8AEA}" type="pres">
      <dgm:prSet presAssocID="{9C56C923-70B4-42B5-81A9-D3770DA58E83}" presName="childText" presStyleLbl="bgAcc1" presStyleIdx="7" presStyleCnt="14" custScaleY="126771">
        <dgm:presLayoutVars>
          <dgm:bulletEnabled val="1"/>
        </dgm:presLayoutVars>
      </dgm:prSet>
      <dgm:spPr/>
    </dgm:pt>
    <dgm:pt modelId="{761B2D3E-953A-4750-9340-91DA500F20D5}" type="pres">
      <dgm:prSet presAssocID="{279E7B89-EB77-4211-A3BC-90C39691A213}" presName="root" presStyleCnt="0"/>
      <dgm:spPr/>
    </dgm:pt>
    <dgm:pt modelId="{73C6C290-48F0-4964-9934-80117E5F449E}" type="pres">
      <dgm:prSet presAssocID="{279E7B89-EB77-4211-A3BC-90C39691A213}" presName="rootComposite" presStyleCnt="0"/>
      <dgm:spPr/>
    </dgm:pt>
    <dgm:pt modelId="{5E91FD50-2236-48CA-99D3-C53E90800218}" type="pres">
      <dgm:prSet presAssocID="{279E7B89-EB77-4211-A3BC-90C39691A213}" presName="rootText" presStyleLbl="node1" presStyleIdx="3" presStyleCnt="5"/>
      <dgm:spPr/>
    </dgm:pt>
    <dgm:pt modelId="{D7B053F9-4B54-44A8-A4D6-257EAEB118B7}" type="pres">
      <dgm:prSet presAssocID="{279E7B89-EB77-4211-A3BC-90C39691A213}" presName="rootConnector" presStyleLbl="node1" presStyleIdx="3" presStyleCnt="5"/>
      <dgm:spPr/>
    </dgm:pt>
    <dgm:pt modelId="{52CBA392-BD50-48BE-8357-79FF4B34CBF2}" type="pres">
      <dgm:prSet presAssocID="{279E7B89-EB77-4211-A3BC-90C39691A213}" presName="childShape" presStyleCnt="0"/>
      <dgm:spPr/>
    </dgm:pt>
    <dgm:pt modelId="{F0D1F803-563C-408D-A1AA-1F8DAF9BAEB4}" type="pres">
      <dgm:prSet presAssocID="{14F38649-AD41-403C-9608-0F6DF5B658B9}" presName="Name13" presStyleLbl="parChTrans1D2" presStyleIdx="8" presStyleCnt="14"/>
      <dgm:spPr/>
    </dgm:pt>
    <dgm:pt modelId="{698CE602-CC65-45E0-BDE7-837CE0EB1A43}" type="pres">
      <dgm:prSet presAssocID="{3DA56469-B059-4B24-A778-664AE58D6BE1}" presName="childText" presStyleLbl="bgAcc1" presStyleIdx="8" presStyleCnt="14">
        <dgm:presLayoutVars>
          <dgm:bulletEnabled val="1"/>
        </dgm:presLayoutVars>
      </dgm:prSet>
      <dgm:spPr/>
    </dgm:pt>
    <dgm:pt modelId="{6C211B1C-92D1-409A-85E5-5485D9DC606F}" type="pres">
      <dgm:prSet presAssocID="{E694B16C-15BF-49C9-9FDF-2336A4D72AA6}" presName="Name13" presStyleLbl="parChTrans1D2" presStyleIdx="9" presStyleCnt="14"/>
      <dgm:spPr/>
    </dgm:pt>
    <dgm:pt modelId="{B05EEB53-58E1-4EDC-91C8-54B54F6A4E41}" type="pres">
      <dgm:prSet presAssocID="{45FB2210-2AD7-46E9-933E-BE64ACB080E9}" presName="childText" presStyleLbl="bgAcc1" presStyleIdx="9" presStyleCnt="14">
        <dgm:presLayoutVars>
          <dgm:bulletEnabled val="1"/>
        </dgm:presLayoutVars>
      </dgm:prSet>
      <dgm:spPr/>
    </dgm:pt>
    <dgm:pt modelId="{7D53EFDF-1518-4AD4-B548-B45925A0F301}" type="pres">
      <dgm:prSet presAssocID="{5D0C2673-5E99-48F8-A962-9BA3E9B7A663}" presName="root" presStyleCnt="0"/>
      <dgm:spPr/>
    </dgm:pt>
    <dgm:pt modelId="{C983E49C-70E6-4179-9DD6-56B184143C90}" type="pres">
      <dgm:prSet presAssocID="{5D0C2673-5E99-48F8-A962-9BA3E9B7A663}" presName="rootComposite" presStyleCnt="0"/>
      <dgm:spPr/>
    </dgm:pt>
    <dgm:pt modelId="{92535AA5-D07B-4B94-8284-C7F249DD9355}" type="pres">
      <dgm:prSet presAssocID="{5D0C2673-5E99-48F8-A962-9BA3E9B7A663}" presName="rootText" presStyleLbl="node1" presStyleIdx="4" presStyleCnt="5"/>
      <dgm:spPr/>
    </dgm:pt>
    <dgm:pt modelId="{2B3BC43D-CFD7-44CB-B4E3-4EAE16A32C7F}" type="pres">
      <dgm:prSet presAssocID="{5D0C2673-5E99-48F8-A962-9BA3E9B7A663}" presName="rootConnector" presStyleLbl="node1" presStyleIdx="4" presStyleCnt="5"/>
      <dgm:spPr/>
    </dgm:pt>
    <dgm:pt modelId="{391BE833-F1A5-414D-B620-4B39E120B1CC}" type="pres">
      <dgm:prSet presAssocID="{5D0C2673-5E99-48F8-A962-9BA3E9B7A663}" presName="childShape" presStyleCnt="0"/>
      <dgm:spPr/>
    </dgm:pt>
    <dgm:pt modelId="{9A624C51-5503-4021-A334-F68523BDE975}" type="pres">
      <dgm:prSet presAssocID="{DE6F3F44-F767-48C2-9E5F-B3A5A80C96B1}" presName="Name13" presStyleLbl="parChTrans1D2" presStyleIdx="10" presStyleCnt="14"/>
      <dgm:spPr/>
    </dgm:pt>
    <dgm:pt modelId="{6526C6FA-2F4C-4FE8-A572-2F936552C9D7}" type="pres">
      <dgm:prSet presAssocID="{0A94F92B-7957-4ADE-9F27-CC045BE9EEE0}" presName="childText" presStyleLbl="bgAcc1" presStyleIdx="10" presStyleCnt="14">
        <dgm:presLayoutVars>
          <dgm:bulletEnabled val="1"/>
        </dgm:presLayoutVars>
      </dgm:prSet>
      <dgm:spPr/>
    </dgm:pt>
    <dgm:pt modelId="{52176B04-E308-4027-A8BE-B303E159D915}" type="pres">
      <dgm:prSet presAssocID="{F5E1093B-D730-46EF-A9BD-6DCA5ADCEC62}" presName="Name13" presStyleLbl="parChTrans1D2" presStyleIdx="11" presStyleCnt="14"/>
      <dgm:spPr/>
    </dgm:pt>
    <dgm:pt modelId="{4A71D98D-3231-4BE9-9D3B-8E8390773959}" type="pres">
      <dgm:prSet presAssocID="{4A9E7882-73E5-414E-B722-FC128EA7627E}" presName="childText" presStyleLbl="bgAcc1" presStyleIdx="11" presStyleCnt="14" custScaleY="133209">
        <dgm:presLayoutVars>
          <dgm:bulletEnabled val="1"/>
        </dgm:presLayoutVars>
      </dgm:prSet>
      <dgm:spPr/>
    </dgm:pt>
    <dgm:pt modelId="{F147D4CD-82E5-4E10-BDC7-D65572563F75}" type="pres">
      <dgm:prSet presAssocID="{EF47EEE6-00D3-4E49-9F04-FFC936E69A44}" presName="Name13" presStyleLbl="parChTrans1D2" presStyleIdx="12" presStyleCnt="14"/>
      <dgm:spPr/>
    </dgm:pt>
    <dgm:pt modelId="{B53A0753-70E3-4A91-8A64-4840410E58C6}" type="pres">
      <dgm:prSet presAssocID="{E0EC4F0E-058D-4363-8F68-A577BDA97858}" presName="childText" presStyleLbl="bgAcc1" presStyleIdx="12" presStyleCnt="14" custScaleY="130367">
        <dgm:presLayoutVars>
          <dgm:bulletEnabled val="1"/>
        </dgm:presLayoutVars>
      </dgm:prSet>
      <dgm:spPr/>
    </dgm:pt>
    <dgm:pt modelId="{8B37C7EF-9D9C-494F-9FD5-59338E72236B}" type="pres">
      <dgm:prSet presAssocID="{44638A09-D7F7-4122-ADE3-BBDA5C01BD05}" presName="Name13" presStyleLbl="parChTrans1D2" presStyleIdx="13" presStyleCnt="14"/>
      <dgm:spPr/>
    </dgm:pt>
    <dgm:pt modelId="{B678EFD0-5D8B-44B1-9A96-6CA66A88F3FF}" type="pres">
      <dgm:prSet presAssocID="{8D88F518-66D5-4A8D-A4B3-AF85AEAA295B}" presName="childText" presStyleLbl="bgAcc1" presStyleIdx="13" presStyleCnt="14" custScaleY="133460">
        <dgm:presLayoutVars>
          <dgm:bulletEnabled val="1"/>
        </dgm:presLayoutVars>
      </dgm:prSet>
      <dgm:spPr/>
    </dgm:pt>
  </dgm:ptLst>
  <dgm:cxnLst>
    <dgm:cxn modelId="{59987A0A-9338-485C-99B1-FBBDEECDF850}" type="presOf" srcId="{3B26523C-A2D4-414D-85D0-257EE9F3F6F3}" destId="{8DEF41A7-2B98-4675-9D59-409391DD50E5}" srcOrd="0" destOrd="0" presId="urn:microsoft.com/office/officeart/2005/8/layout/hierarchy3"/>
    <dgm:cxn modelId="{0952090D-4683-49D1-B2E0-5232B230A7A6}" type="presOf" srcId="{4D45F96D-099F-42B3-B1DD-191DC7641003}" destId="{CD25E562-63C4-482D-913E-9DA7351CD199}" srcOrd="1" destOrd="0" presId="urn:microsoft.com/office/officeart/2005/8/layout/hierarchy3"/>
    <dgm:cxn modelId="{7CB60F17-7559-4ED6-A179-A9F3E0FA65B6}" type="presOf" srcId="{44638A09-D7F7-4122-ADE3-BBDA5C01BD05}" destId="{8B37C7EF-9D9C-494F-9FD5-59338E72236B}" srcOrd="0" destOrd="0" presId="urn:microsoft.com/office/officeart/2005/8/layout/hierarchy3"/>
    <dgm:cxn modelId="{72685317-16C5-4185-AC8E-A55D6D58E250}" srcId="{CF22EE6D-57A9-4254-9FCA-D0A19BC9DB76}" destId="{44D73E0F-3C68-409E-B89F-4D04B39497C2}" srcOrd="0" destOrd="0" parTransId="{20982CB6-44E9-43E6-9BD3-07A05FB7786A}" sibTransId="{B8A4C22B-16C5-46A6-9AD1-61B551D35388}"/>
    <dgm:cxn modelId="{1977DE19-14FA-462B-868D-B33BDCB5727C}" type="presOf" srcId="{5E358327-3FB0-4954-896B-BF5650C51E5C}" destId="{63717CD4-0FAB-4351-B79A-08780E6ADF71}" srcOrd="0" destOrd="0" presId="urn:microsoft.com/office/officeart/2005/8/layout/hierarchy3"/>
    <dgm:cxn modelId="{3E08A829-4992-4287-AAA8-7AA538424365}" srcId="{8899777B-CA17-4A6A-8ED7-9F24188CEACF}" destId="{3B26523C-A2D4-414D-85D0-257EE9F3F6F3}" srcOrd="3" destOrd="0" parTransId="{F6A97896-57AA-46E5-A240-FAFB98F77258}" sibTransId="{DE189D07-8F47-49DB-980A-3D7D86E0E3C7}"/>
    <dgm:cxn modelId="{5730852B-135E-4317-9621-53B7C62C2664}" type="presOf" srcId="{407CF3E4-26D2-47DF-8626-A2B223FB13BB}" destId="{CECC1BAB-BAD6-41BF-ABE0-D934045421DC}" srcOrd="0" destOrd="0" presId="urn:microsoft.com/office/officeart/2005/8/layout/hierarchy3"/>
    <dgm:cxn modelId="{CF0A962B-9813-4909-AEB6-C99DADD6A733}" type="presOf" srcId="{279E7B89-EB77-4211-A3BC-90C39691A213}" destId="{5E91FD50-2236-48CA-99D3-C53E90800218}" srcOrd="0" destOrd="0" presId="urn:microsoft.com/office/officeart/2005/8/layout/hierarchy3"/>
    <dgm:cxn modelId="{B383DD2B-74F8-44A9-9649-A6F60CDE5CB7}" srcId="{4D45F96D-099F-42B3-B1DD-191DC7641003}" destId="{9C56C923-70B4-42B5-81A9-D3770DA58E83}" srcOrd="1" destOrd="0" parTransId="{5B423365-F3D2-44C5-8891-36DE8E6D860E}" sibTransId="{74280390-E52C-4E67-9A88-98115468A566}"/>
    <dgm:cxn modelId="{2E8ACE2C-7FB3-4C6C-8E14-D301C0420BFB}" type="presOf" srcId="{8D88F518-66D5-4A8D-A4B3-AF85AEAA295B}" destId="{B678EFD0-5D8B-44B1-9A96-6CA66A88F3FF}" srcOrd="0" destOrd="0" presId="urn:microsoft.com/office/officeart/2005/8/layout/hierarchy3"/>
    <dgm:cxn modelId="{CCBADA2F-2911-4DB8-96AF-46911124F8B3}" type="presOf" srcId="{5B423365-F3D2-44C5-8891-36DE8E6D860E}" destId="{B51D991D-7B0D-4E18-8C92-86B46E8DC1AA}" srcOrd="0" destOrd="0" presId="urn:microsoft.com/office/officeart/2005/8/layout/hierarchy3"/>
    <dgm:cxn modelId="{5CA9B03A-A804-40F8-8261-CF7A72C471C3}" type="presOf" srcId="{3DA56469-B059-4B24-A778-664AE58D6BE1}" destId="{698CE602-CC65-45E0-BDE7-837CE0EB1A43}" srcOrd="0" destOrd="0" presId="urn:microsoft.com/office/officeart/2005/8/layout/hierarchy3"/>
    <dgm:cxn modelId="{A5CA673B-A01C-4028-A61A-58C556CE39EE}" srcId="{8899777B-CA17-4A6A-8ED7-9F24188CEACF}" destId="{C83CE383-6ABD-497F-AB6B-DD012913C960}" srcOrd="0" destOrd="0" parTransId="{27FCE934-F5CB-424F-8F67-C3B471CA7F14}" sibTransId="{DADA2A8D-EE29-4F62-A696-35D2CA9A29C2}"/>
    <dgm:cxn modelId="{A702265B-493B-4F73-BEAE-7DF128717DA9}" type="presOf" srcId="{44D73E0F-3C68-409E-B89F-4D04B39497C2}" destId="{4FAC9CCE-8059-4CE4-B6C5-F0C0C3CAE326}" srcOrd="0" destOrd="1" presId="urn:microsoft.com/office/officeart/2005/8/layout/hierarchy3"/>
    <dgm:cxn modelId="{002DDB5F-195A-466D-BD21-2CE2A3897736}" type="presOf" srcId="{7757077C-4065-409C-AD2D-A1A041B241B4}" destId="{CDF6FD0F-98FD-4B9F-9626-B2A50075A6D0}" srcOrd="0" destOrd="0" presId="urn:microsoft.com/office/officeart/2005/8/layout/hierarchy3"/>
    <dgm:cxn modelId="{6FC91B42-7F96-4B64-AEE5-3463795D06AB}" type="presOf" srcId="{27FCE934-F5CB-424F-8F67-C3B471CA7F14}" destId="{2992B00C-8D1D-4DBF-9E13-10AB6863A3CF}" srcOrd="0" destOrd="0" presId="urn:microsoft.com/office/officeart/2005/8/layout/hierarchy3"/>
    <dgm:cxn modelId="{69DD8743-38A2-4173-A435-67B92D400F8D}" type="presOf" srcId="{F5E1093B-D730-46EF-A9BD-6DCA5ADCEC62}" destId="{52176B04-E308-4027-A8BE-B303E159D915}" srcOrd="0" destOrd="0" presId="urn:microsoft.com/office/officeart/2005/8/layout/hierarchy3"/>
    <dgm:cxn modelId="{D3A8BB45-6315-45E8-BA80-341EA2D33828}" srcId="{7757077C-4065-409C-AD2D-A1A041B241B4}" destId="{4D45F96D-099F-42B3-B1DD-191DC7641003}" srcOrd="2" destOrd="0" parTransId="{5F43C967-1457-4093-AE53-676A854F40AC}" sibTransId="{AEF3DDC5-C338-4CF6-A9F4-52A97CDA4124}"/>
    <dgm:cxn modelId="{B1B52967-2C32-4A34-8ABC-C37303168293}" type="presOf" srcId="{16FD0B50-3612-4D56-9EE6-57D32A90A1EA}" destId="{F476B057-1D71-4343-8529-50CDBC8E0937}" srcOrd="0" destOrd="0" presId="urn:microsoft.com/office/officeart/2005/8/layout/hierarchy3"/>
    <dgm:cxn modelId="{D95B9B47-D501-421D-87BA-754BE5154A3B}" type="presOf" srcId="{0A94F92B-7957-4ADE-9F27-CC045BE9EEE0}" destId="{6526C6FA-2F4C-4FE8-A572-2F936552C9D7}" srcOrd="0" destOrd="0" presId="urn:microsoft.com/office/officeart/2005/8/layout/hierarchy3"/>
    <dgm:cxn modelId="{F114294B-B92B-443B-BC51-37D154329599}" type="presOf" srcId="{4D45F96D-099F-42B3-B1DD-191DC7641003}" destId="{B59A4C9B-F1DE-4D30-9417-945E6D0352D0}" srcOrd="0" destOrd="0" presId="urn:microsoft.com/office/officeart/2005/8/layout/hierarchy3"/>
    <dgm:cxn modelId="{F8571B4C-7939-40C2-9294-B6E6CEDB1A94}" type="presOf" srcId="{C83CE383-6ABD-497F-AB6B-DD012913C960}" destId="{50C29443-341C-4F85-910E-CB557DB5FE00}" srcOrd="0" destOrd="0" presId="urn:microsoft.com/office/officeart/2005/8/layout/hierarchy3"/>
    <dgm:cxn modelId="{78A91873-F3E9-45D8-A7A6-B4A67979D089}" type="presOf" srcId="{21B40680-F7EE-4262-A48D-0FA6A58D7B96}" destId="{E132AEA3-601D-47D9-9762-98007B93481F}" srcOrd="0" destOrd="0" presId="urn:microsoft.com/office/officeart/2005/8/layout/hierarchy3"/>
    <dgm:cxn modelId="{F8FDEE75-1567-4151-99E3-D0AA7E6EFA34}" type="presOf" srcId="{279E7B89-EB77-4211-A3BC-90C39691A213}" destId="{D7B053F9-4B54-44A8-A4D6-257EAEB118B7}" srcOrd="1" destOrd="0" presId="urn:microsoft.com/office/officeart/2005/8/layout/hierarchy3"/>
    <dgm:cxn modelId="{77D09A57-8FB5-4F19-B929-A3F423EB3B11}" type="presOf" srcId="{9C56C923-70B4-42B5-81A9-D3770DA58E83}" destId="{A65D902E-EC66-48F6-A65B-620EC9DA8AEA}" srcOrd="0" destOrd="0" presId="urn:microsoft.com/office/officeart/2005/8/layout/hierarchy3"/>
    <dgm:cxn modelId="{0DC58B59-9218-46CB-9219-25D8AE7F318D}" type="presOf" srcId="{45FB2210-2AD7-46E9-933E-BE64ACB080E9}" destId="{B05EEB53-58E1-4EDC-91C8-54B54F6A4E41}" srcOrd="0" destOrd="0" presId="urn:microsoft.com/office/officeart/2005/8/layout/hierarchy3"/>
    <dgm:cxn modelId="{22F1E27B-95DF-42BD-95E2-F5F2098A79FF}" srcId="{965B2E4C-4B57-490A-B23C-21077E22011C}" destId="{81AA0EC4-2ABD-4CC3-9C93-FA47F8BEF82F}" srcOrd="1" destOrd="0" parTransId="{21B40680-F7EE-4262-A48D-0FA6A58D7B96}" sibTransId="{BB213909-369D-4723-8BAD-CA105C6D6592}"/>
    <dgm:cxn modelId="{8AD0B086-3162-4DED-A469-F35DA83075BB}" type="presOf" srcId="{DE6F3F44-F767-48C2-9E5F-B3A5A80C96B1}" destId="{9A624C51-5503-4021-A334-F68523BDE975}" srcOrd="0" destOrd="0" presId="urn:microsoft.com/office/officeart/2005/8/layout/hierarchy3"/>
    <dgm:cxn modelId="{22D1B686-40B1-44FC-A1CC-4D448D48DC01}" srcId="{7757077C-4065-409C-AD2D-A1A041B241B4}" destId="{965B2E4C-4B57-490A-B23C-21077E22011C}" srcOrd="0" destOrd="0" parTransId="{DF38875C-2895-4D02-9370-A1688034A9D1}" sibTransId="{D60A633B-E5E6-4726-867A-F22632A3412F}"/>
    <dgm:cxn modelId="{DD4E8388-FB0A-488B-81B1-19E781286376}" srcId="{279E7B89-EB77-4211-A3BC-90C39691A213}" destId="{3DA56469-B059-4B24-A778-664AE58D6BE1}" srcOrd="0" destOrd="0" parTransId="{14F38649-AD41-403C-9608-0F6DF5B658B9}" sibTransId="{B156707D-8222-42B7-B8D5-400BCBEE9367}"/>
    <dgm:cxn modelId="{4EFE678A-8DCA-44F7-8224-3AD42B564319}" srcId="{965B2E4C-4B57-490A-B23C-21077E22011C}" destId="{D775BA5C-4228-494A-940A-5D90C29F4DEB}" srcOrd="0" destOrd="0" parTransId="{5E358327-3FB0-4954-896B-BF5650C51E5C}" sibTransId="{3312C558-31B9-4EBD-AF25-42A5C42335D7}"/>
    <dgm:cxn modelId="{9974068D-79DC-4528-A4E1-AEB2188CE4D0}" srcId="{8899777B-CA17-4A6A-8ED7-9F24188CEACF}" destId="{CF22EE6D-57A9-4254-9FCA-D0A19BC9DB76}" srcOrd="2" destOrd="0" parTransId="{BA320158-0C8E-42F3-91BB-FEE9D1E40019}" sibTransId="{0FA3ADC3-4850-4A47-8171-4697FF22F1E1}"/>
    <dgm:cxn modelId="{F2359D94-3AF7-47E0-B1CB-88B943D32EF0}" type="presOf" srcId="{F6A97896-57AA-46E5-A240-FAFB98F77258}" destId="{3F53334F-4D85-4EDB-AA85-E5472D5C6F4F}" srcOrd="0" destOrd="0" presId="urn:microsoft.com/office/officeart/2005/8/layout/hierarchy3"/>
    <dgm:cxn modelId="{4774A697-D9E8-4E79-8BE6-A80C2A981E52}" type="presOf" srcId="{965B2E4C-4B57-490A-B23C-21077E22011C}" destId="{DFBBE9F8-60BB-4AAF-95CD-B0C6700D4A22}" srcOrd="1" destOrd="0" presId="urn:microsoft.com/office/officeart/2005/8/layout/hierarchy3"/>
    <dgm:cxn modelId="{CAE46998-69C2-43C5-BBFC-8316200EF104}" type="presOf" srcId="{965B2E4C-4B57-490A-B23C-21077E22011C}" destId="{36D91E23-8F19-4365-99C4-E6E8003A3738}" srcOrd="0" destOrd="0" presId="urn:microsoft.com/office/officeart/2005/8/layout/hierarchy3"/>
    <dgm:cxn modelId="{7AA23999-2DB6-438B-AFE5-9F12176B196E}" type="presOf" srcId="{5D0C2673-5E99-48F8-A962-9BA3E9B7A663}" destId="{92535AA5-D07B-4B94-8284-C7F249DD9355}" srcOrd="0" destOrd="0" presId="urn:microsoft.com/office/officeart/2005/8/layout/hierarchy3"/>
    <dgm:cxn modelId="{F8C29299-D593-4305-9E84-C8FE011D0FBD}" type="presOf" srcId="{BA320158-0C8E-42F3-91BB-FEE9D1E40019}" destId="{39665268-BE69-4D3F-B7FA-C74B21BAB085}" srcOrd="0" destOrd="0" presId="urn:microsoft.com/office/officeart/2005/8/layout/hierarchy3"/>
    <dgm:cxn modelId="{CC8C01A4-B8C4-4FC7-8E89-8F1B15CB1181}" srcId="{7757077C-4065-409C-AD2D-A1A041B241B4}" destId="{5D0C2673-5E99-48F8-A962-9BA3E9B7A663}" srcOrd="4" destOrd="0" parTransId="{B2A8B295-027D-4379-AC49-8A6C0D720B8D}" sibTransId="{DDB7C2FE-68D7-406E-854C-48850CB2A8BB}"/>
    <dgm:cxn modelId="{17A251A4-19A5-4772-8D5D-5EF352120B80}" srcId="{8899777B-CA17-4A6A-8ED7-9F24188CEACF}" destId="{16FD0B50-3612-4D56-9EE6-57D32A90A1EA}" srcOrd="1" destOrd="0" parTransId="{407CF3E4-26D2-47DF-8626-A2B223FB13BB}" sibTransId="{D2F1A9CA-4A50-4492-A189-F0C105F1AC34}"/>
    <dgm:cxn modelId="{1D4A18AA-D7EB-42B9-B2DC-F7951D8BFEEE}" srcId="{5D0C2673-5E99-48F8-A962-9BA3E9B7A663}" destId="{0A94F92B-7957-4ADE-9F27-CC045BE9EEE0}" srcOrd="0" destOrd="0" parTransId="{DE6F3F44-F767-48C2-9E5F-B3A5A80C96B1}" sibTransId="{C167637A-217C-4C0C-808D-2B2E01D56750}"/>
    <dgm:cxn modelId="{5E5CDAAA-4C18-4F4C-BA61-40ABA07C9269}" type="presOf" srcId="{4A9E7882-73E5-414E-B722-FC128EA7627E}" destId="{4A71D98D-3231-4BE9-9D3B-8E8390773959}" srcOrd="0" destOrd="0" presId="urn:microsoft.com/office/officeart/2005/8/layout/hierarchy3"/>
    <dgm:cxn modelId="{BAA077B4-7550-4BD9-BA78-2EA6E70273EA}" srcId="{7757077C-4065-409C-AD2D-A1A041B241B4}" destId="{279E7B89-EB77-4211-A3BC-90C39691A213}" srcOrd="3" destOrd="0" parTransId="{966821AF-205B-4661-9BCC-4D7429AE7D5B}" sibTransId="{0A66EB67-FA18-457B-B081-BDEA073AC737}"/>
    <dgm:cxn modelId="{C430C3B7-048C-4FE9-B63F-0807FFC5381B}" type="presOf" srcId="{861D2C1E-54FC-4110-B91F-79D6C2FEA0DD}" destId="{BF812F33-95A3-4FBC-8D23-E07C01951757}" srcOrd="0" destOrd="0" presId="urn:microsoft.com/office/officeart/2005/8/layout/hierarchy3"/>
    <dgm:cxn modelId="{FFFEC4B8-0804-40D0-B9A9-33364AEE5CE3}" type="presOf" srcId="{5D0C2673-5E99-48F8-A962-9BA3E9B7A663}" destId="{2B3BC43D-CFD7-44CB-B4E3-4EAE16A32C7F}" srcOrd="1" destOrd="0" presId="urn:microsoft.com/office/officeart/2005/8/layout/hierarchy3"/>
    <dgm:cxn modelId="{F75AFFBC-6094-4D0B-84DE-AB615645E766}" srcId="{4D45F96D-099F-42B3-B1DD-191DC7641003}" destId="{C8D89C70-5A4A-4C69-B805-239B15506FA7}" srcOrd="0" destOrd="0" parTransId="{861D2C1E-54FC-4110-B91F-79D6C2FEA0DD}" sibTransId="{019FBD36-750B-417A-AFA3-B2DA0B080338}"/>
    <dgm:cxn modelId="{ED3BD2C9-8E90-4D75-8E77-54DE73143846}" type="presOf" srcId="{C8D89C70-5A4A-4C69-B805-239B15506FA7}" destId="{A35AA2D2-2C06-442C-8F40-46079FDF87EC}" srcOrd="0" destOrd="0" presId="urn:microsoft.com/office/officeart/2005/8/layout/hierarchy3"/>
    <dgm:cxn modelId="{847FE8CB-B224-4EA9-99EF-0640592287C7}" srcId="{5D0C2673-5E99-48F8-A962-9BA3E9B7A663}" destId="{8D88F518-66D5-4A8D-A4B3-AF85AEAA295B}" srcOrd="3" destOrd="0" parTransId="{44638A09-D7F7-4122-ADE3-BBDA5C01BD05}" sibTransId="{83D3E5F9-319B-4000-8632-A57C4DCBC086}"/>
    <dgm:cxn modelId="{D43BEFCE-AC70-47DF-B064-B91FE1C19BA0}" type="presOf" srcId="{CF22EE6D-57A9-4254-9FCA-D0A19BC9DB76}" destId="{4FAC9CCE-8059-4CE4-B6C5-F0C0C3CAE326}" srcOrd="0" destOrd="0" presId="urn:microsoft.com/office/officeart/2005/8/layout/hierarchy3"/>
    <dgm:cxn modelId="{112552D0-8548-4BDE-A81A-20C54FCC607F}" type="presOf" srcId="{81AA0EC4-2ABD-4CC3-9C93-FA47F8BEF82F}" destId="{40D7F910-2657-4685-830A-9D06DC977BDE}" srcOrd="0" destOrd="0" presId="urn:microsoft.com/office/officeart/2005/8/layout/hierarchy3"/>
    <dgm:cxn modelId="{76979CD0-0B83-488A-9C2B-FF3A15D1F37A}" srcId="{7757077C-4065-409C-AD2D-A1A041B241B4}" destId="{8899777B-CA17-4A6A-8ED7-9F24188CEACF}" srcOrd="1" destOrd="0" parTransId="{E6C1A1CC-1747-49C4-950D-D2285B5C4BF6}" sibTransId="{D2790E9A-91C6-4712-9D57-0B1B60908C78}"/>
    <dgm:cxn modelId="{D5EAE4D4-7840-47A1-AC9F-E464E7C99D50}" type="presOf" srcId="{E694B16C-15BF-49C9-9FDF-2336A4D72AA6}" destId="{6C211B1C-92D1-409A-85E5-5485D9DC606F}" srcOrd="0" destOrd="0" presId="urn:microsoft.com/office/officeart/2005/8/layout/hierarchy3"/>
    <dgm:cxn modelId="{B62E84DA-3B70-4F42-963E-2DF25E5C6A3A}" type="presOf" srcId="{14F38649-AD41-403C-9608-0F6DF5B658B9}" destId="{F0D1F803-563C-408D-A1AA-1F8DAF9BAEB4}" srcOrd="0" destOrd="0" presId="urn:microsoft.com/office/officeart/2005/8/layout/hierarchy3"/>
    <dgm:cxn modelId="{0B2F93DC-B1B0-41C3-B863-306FD0D50598}" type="presOf" srcId="{E0EC4F0E-058D-4363-8F68-A577BDA97858}" destId="{B53A0753-70E3-4A91-8A64-4840410E58C6}" srcOrd="0" destOrd="0" presId="urn:microsoft.com/office/officeart/2005/8/layout/hierarchy3"/>
    <dgm:cxn modelId="{DFA67FDD-D6A3-45B8-B060-5175961BE2FE}" type="presOf" srcId="{D775BA5C-4228-494A-940A-5D90C29F4DEB}" destId="{EA3B9C65-2157-491A-BA7A-C6D26417F570}" srcOrd="0" destOrd="0" presId="urn:microsoft.com/office/officeart/2005/8/layout/hierarchy3"/>
    <dgm:cxn modelId="{C33472E1-E851-4ADE-9C0F-6F487846E149}" type="presOf" srcId="{EF47EEE6-00D3-4E49-9F04-FFC936E69A44}" destId="{F147D4CD-82E5-4E10-BDC7-D65572563F75}" srcOrd="0" destOrd="0" presId="urn:microsoft.com/office/officeart/2005/8/layout/hierarchy3"/>
    <dgm:cxn modelId="{B94E24E6-D3C0-4741-B2D6-40D2588C4610}" type="presOf" srcId="{8899777B-CA17-4A6A-8ED7-9F24188CEACF}" destId="{D2D85A10-1531-48F7-9279-75616BBAAC59}" srcOrd="1" destOrd="0" presId="urn:microsoft.com/office/officeart/2005/8/layout/hierarchy3"/>
    <dgm:cxn modelId="{DEC706E7-35D0-4984-8153-0C3C562EFCF1}" type="presOf" srcId="{8899777B-CA17-4A6A-8ED7-9F24188CEACF}" destId="{3BED0382-E1C1-415B-9B60-219320F1B6AD}" srcOrd="0" destOrd="0" presId="urn:microsoft.com/office/officeart/2005/8/layout/hierarchy3"/>
    <dgm:cxn modelId="{BB0E73EE-CDB8-4FCD-8388-DF4108284609}" srcId="{279E7B89-EB77-4211-A3BC-90C39691A213}" destId="{45FB2210-2AD7-46E9-933E-BE64ACB080E9}" srcOrd="1" destOrd="0" parTransId="{E694B16C-15BF-49C9-9FDF-2336A4D72AA6}" sibTransId="{1ED49C14-94E5-4334-9765-42161FAB6D57}"/>
    <dgm:cxn modelId="{EDB089F4-3C24-44B5-BBEC-95C96FB78BA7}" srcId="{5D0C2673-5E99-48F8-A962-9BA3E9B7A663}" destId="{4A9E7882-73E5-414E-B722-FC128EA7627E}" srcOrd="1" destOrd="0" parTransId="{F5E1093B-D730-46EF-A9BD-6DCA5ADCEC62}" sibTransId="{C985E44D-5838-43DB-8CE6-50DB49F3D543}"/>
    <dgm:cxn modelId="{86D3A4FD-7266-4193-8CF2-3C9022C07A9D}" srcId="{5D0C2673-5E99-48F8-A962-9BA3E9B7A663}" destId="{E0EC4F0E-058D-4363-8F68-A577BDA97858}" srcOrd="2" destOrd="0" parTransId="{EF47EEE6-00D3-4E49-9F04-FFC936E69A44}" sibTransId="{FFDD0F16-2420-4852-B224-43D764E69AD1}"/>
    <dgm:cxn modelId="{248E22EF-FD8E-4933-871B-39621EB9625C}" type="presParOf" srcId="{CDF6FD0F-98FD-4B9F-9626-B2A50075A6D0}" destId="{C9266F3C-EB0C-4228-BF71-48CE8FFC395A}" srcOrd="0" destOrd="0" presId="urn:microsoft.com/office/officeart/2005/8/layout/hierarchy3"/>
    <dgm:cxn modelId="{0DD4BA27-590F-4767-BF61-70AAFA9E6E9D}" type="presParOf" srcId="{C9266F3C-EB0C-4228-BF71-48CE8FFC395A}" destId="{18EF1F77-B055-406B-83F5-9F58E279A466}" srcOrd="0" destOrd="0" presId="urn:microsoft.com/office/officeart/2005/8/layout/hierarchy3"/>
    <dgm:cxn modelId="{0AAEA01B-8E70-4267-9226-9D6C5EA9B8FA}" type="presParOf" srcId="{18EF1F77-B055-406B-83F5-9F58E279A466}" destId="{36D91E23-8F19-4365-99C4-E6E8003A3738}" srcOrd="0" destOrd="0" presId="urn:microsoft.com/office/officeart/2005/8/layout/hierarchy3"/>
    <dgm:cxn modelId="{8C47C488-9642-4BD3-BD91-0B7650D105BB}" type="presParOf" srcId="{18EF1F77-B055-406B-83F5-9F58E279A466}" destId="{DFBBE9F8-60BB-4AAF-95CD-B0C6700D4A22}" srcOrd="1" destOrd="0" presId="urn:microsoft.com/office/officeart/2005/8/layout/hierarchy3"/>
    <dgm:cxn modelId="{4784C8BB-8BD4-46E9-91B9-669468EDE008}" type="presParOf" srcId="{C9266F3C-EB0C-4228-BF71-48CE8FFC395A}" destId="{B9341A61-E080-4DD0-B2D5-726F6352A73E}" srcOrd="1" destOrd="0" presId="urn:microsoft.com/office/officeart/2005/8/layout/hierarchy3"/>
    <dgm:cxn modelId="{10BB6470-52CD-489C-B346-6EF820A2E2B9}" type="presParOf" srcId="{B9341A61-E080-4DD0-B2D5-726F6352A73E}" destId="{63717CD4-0FAB-4351-B79A-08780E6ADF71}" srcOrd="0" destOrd="0" presId="urn:microsoft.com/office/officeart/2005/8/layout/hierarchy3"/>
    <dgm:cxn modelId="{C6AB5AE9-39BD-4EA4-AE3A-53C3DBE8FDCB}" type="presParOf" srcId="{B9341A61-E080-4DD0-B2D5-726F6352A73E}" destId="{EA3B9C65-2157-491A-BA7A-C6D26417F570}" srcOrd="1" destOrd="0" presId="urn:microsoft.com/office/officeart/2005/8/layout/hierarchy3"/>
    <dgm:cxn modelId="{65F2D196-5ED8-4EB3-9BD3-F8B8D5CA9D35}" type="presParOf" srcId="{B9341A61-E080-4DD0-B2D5-726F6352A73E}" destId="{E132AEA3-601D-47D9-9762-98007B93481F}" srcOrd="2" destOrd="0" presId="urn:microsoft.com/office/officeart/2005/8/layout/hierarchy3"/>
    <dgm:cxn modelId="{ECA513CF-FF1C-4027-AEB5-3B072FA764CF}" type="presParOf" srcId="{B9341A61-E080-4DD0-B2D5-726F6352A73E}" destId="{40D7F910-2657-4685-830A-9D06DC977BDE}" srcOrd="3" destOrd="0" presId="urn:microsoft.com/office/officeart/2005/8/layout/hierarchy3"/>
    <dgm:cxn modelId="{FD53062D-14DD-4E29-8376-1D877D2B8AD6}" type="presParOf" srcId="{CDF6FD0F-98FD-4B9F-9626-B2A50075A6D0}" destId="{40C511B8-0C79-499A-B286-ABC3885D725E}" srcOrd="1" destOrd="0" presId="urn:microsoft.com/office/officeart/2005/8/layout/hierarchy3"/>
    <dgm:cxn modelId="{3CD32208-3F5F-41D8-A7F6-AFA18B662C76}" type="presParOf" srcId="{40C511B8-0C79-499A-B286-ABC3885D725E}" destId="{4E59E239-C29B-409D-9825-3D4AC8A9EB2D}" srcOrd="0" destOrd="0" presId="urn:microsoft.com/office/officeart/2005/8/layout/hierarchy3"/>
    <dgm:cxn modelId="{CE888607-9AB3-4C6C-81C1-A51280999E05}" type="presParOf" srcId="{4E59E239-C29B-409D-9825-3D4AC8A9EB2D}" destId="{3BED0382-E1C1-415B-9B60-219320F1B6AD}" srcOrd="0" destOrd="0" presId="urn:microsoft.com/office/officeart/2005/8/layout/hierarchy3"/>
    <dgm:cxn modelId="{BCADBD16-291E-40AD-A55F-7CB355846E65}" type="presParOf" srcId="{4E59E239-C29B-409D-9825-3D4AC8A9EB2D}" destId="{D2D85A10-1531-48F7-9279-75616BBAAC59}" srcOrd="1" destOrd="0" presId="urn:microsoft.com/office/officeart/2005/8/layout/hierarchy3"/>
    <dgm:cxn modelId="{360D0D2E-9013-498B-B20D-32B9C43F45AF}" type="presParOf" srcId="{40C511B8-0C79-499A-B286-ABC3885D725E}" destId="{D15688FF-A705-4E34-8486-3F83C13043B5}" srcOrd="1" destOrd="0" presId="urn:microsoft.com/office/officeart/2005/8/layout/hierarchy3"/>
    <dgm:cxn modelId="{425326D0-2743-4F98-9B23-5FFE9FE97FE1}" type="presParOf" srcId="{D15688FF-A705-4E34-8486-3F83C13043B5}" destId="{2992B00C-8D1D-4DBF-9E13-10AB6863A3CF}" srcOrd="0" destOrd="0" presId="urn:microsoft.com/office/officeart/2005/8/layout/hierarchy3"/>
    <dgm:cxn modelId="{D2B5C3E5-A51D-43C9-B75E-F4110F6EA65A}" type="presParOf" srcId="{D15688FF-A705-4E34-8486-3F83C13043B5}" destId="{50C29443-341C-4F85-910E-CB557DB5FE00}" srcOrd="1" destOrd="0" presId="urn:microsoft.com/office/officeart/2005/8/layout/hierarchy3"/>
    <dgm:cxn modelId="{B29F0A41-C637-4444-A142-9B6867A71FAD}" type="presParOf" srcId="{D15688FF-A705-4E34-8486-3F83C13043B5}" destId="{CECC1BAB-BAD6-41BF-ABE0-D934045421DC}" srcOrd="2" destOrd="0" presId="urn:microsoft.com/office/officeart/2005/8/layout/hierarchy3"/>
    <dgm:cxn modelId="{44CFD519-F1A3-4188-B196-E6F3FD33D397}" type="presParOf" srcId="{D15688FF-A705-4E34-8486-3F83C13043B5}" destId="{F476B057-1D71-4343-8529-50CDBC8E0937}" srcOrd="3" destOrd="0" presId="urn:microsoft.com/office/officeart/2005/8/layout/hierarchy3"/>
    <dgm:cxn modelId="{84B95544-F7E5-416C-BF77-0E5BB4A9E013}" type="presParOf" srcId="{D15688FF-A705-4E34-8486-3F83C13043B5}" destId="{39665268-BE69-4D3F-B7FA-C74B21BAB085}" srcOrd="4" destOrd="0" presId="urn:microsoft.com/office/officeart/2005/8/layout/hierarchy3"/>
    <dgm:cxn modelId="{BD8D2560-405D-4454-8C3B-8CA36417FAEF}" type="presParOf" srcId="{D15688FF-A705-4E34-8486-3F83C13043B5}" destId="{4FAC9CCE-8059-4CE4-B6C5-F0C0C3CAE326}" srcOrd="5" destOrd="0" presId="urn:microsoft.com/office/officeart/2005/8/layout/hierarchy3"/>
    <dgm:cxn modelId="{B811FD84-099E-4449-8859-8E1AC93B06D2}" type="presParOf" srcId="{D15688FF-A705-4E34-8486-3F83C13043B5}" destId="{3F53334F-4D85-4EDB-AA85-E5472D5C6F4F}" srcOrd="6" destOrd="0" presId="urn:microsoft.com/office/officeart/2005/8/layout/hierarchy3"/>
    <dgm:cxn modelId="{7D8BB057-BEB3-4504-B643-D1333932F63A}" type="presParOf" srcId="{D15688FF-A705-4E34-8486-3F83C13043B5}" destId="{8DEF41A7-2B98-4675-9D59-409391DD50E5}" srcOrd="7" destOrd="0" presId="urn:microsoft.com/office/officeart/2005/8/layout/hierarchy3"/>
    <dgm:cxn modelId="{571F91AC-8CD2-4B83-9E44-527959A16B7E}" type="presParOf" srcId="{CDF6FD0F-98FD-4B9F-9626-B2A50075A6D0}" destId="{529EF8A0-C0BC-4B1F-A82E-D2AD92F508B7}" srcOrd="2" destOrd="0" presId="urn:microsoft.com/office/officeart/2005/8/layout/hierarchy3"/>
    <dgm:cxn modelId="{195AC062-8A9B-4AEF-81AF-E37C1C000EAE}" type="presParOf" srcId="{529EF8A0-C0BC-4B1F-A82E-D2AD92F508B7}" destId="{072CEA2A-1DA2-4C9C-AAF6-B521654FCA15}" srcOrd="0" destOrd="0" presId="urn:microsoft.com/office/officeart/2005/8/layout/hierarchy3"/>
    <dgm:cxn modelId="{BFF3259E-1686-424C-B3F8-ED5FA42AC648}" type="presParOf" srcId="{072CEA2A-1DA2-4C9C-AAF6-B521654FCA15}" destId="{B59A4C9B-F1DE-4D30-9417-945E6D0352D0}" srcOrd="0" destOrd="0" presId="urn:microsoft.com/office/officeart/2005/8/layout/hierarchy3"/>
    <dgm:cxn modelId="{8F3C86AD-B6FD-4402-9364-146EC8482923}" type="presParOf" srcId="{072CEA2A-1DA2-4C9C-AAF6-B521654FCA15}" destId="{CD25E562-63C4-482D-913E-9DA7351CD199}" srcOrd="1" destOrd="0" presId="urn:microsoft.com/office/officeart/2005/8/layout/hierarchy3"/>
    <dgm:cxn modelId="{9847D502-7656-42D9-8102-BE73530161F3}" type="presParOf" srcId="{529EF8A0-C0BC-4B1F-A82E-D2AD92F508B7}" destId="{BB7477BE-7BCA-40C5-825C-02087E921F80}" srcOrd="1" destOrd="0" presId="urn:microsoft.com/office/officeart/2005/8/layout/hierarchy3"/>
    <dgm:cxn modelId="{90D5091C-FAD4-4471-A1EB-A6EF04D3CA4A}" type="presParOf" srcId="{BB7477BE-7BCA-40C5-825C-02087E921F80}" destId="{BF812F33-95A3-4FBC-8D23-E07C01951757}" srcOrd="0" destOrd="0" presId="urn:microsoft.com/office/officeart/2005/8/layout/hierarchy3"/>
    <dgm:cxn modelId="{F938D80C-EA5E-4149-A864-99D83FF610A9}" type="presParOf" srcId="{BB7477BE-7BCA-40C5-825C-02087E921F80}" destId="{A35AA2D2-2C06-442C-8F40-46079FDF87EC}" srcOrd="1" destOrd="0" presId="urn:microsoft.com/office/officeart/2005/8/layout/hierarchy3"/>
    <dgm:cxn modelId="{6C214A0D-1F59-4C04-AF9E-45FF1411FA21}" type="presParOf" srcId="{BB7477BE-7BCA-40C5-825C-02087E921F80}" destId="{B51D991D-7B0D-4E18-8C92-86B46E8DC1AA}" srcOrd="2" destOrd="0" presId="urn:microsoft.com/office/officeart/2005/8/layout/hierarchy3"/>
    <dgm:cxn modelId="{6B9B35CA-0C81-4DFE-878F-F7018082F4E4}" type="presParOf" srcId="{BB7477BE-7BCA-40C5-825C-02087E921F80}" destId="{A65D902E-EC66-48F6-A65B-620EC9DA8AEA}" srcOrd="3" destOrd="0" presId="urn:microsoft.com/office/officeart/2005/8/layout/hierarchy3"/>
    <dgm:cxn modelId="{A8DD12B8-2C26-437F-9D3E-31F8E51D8B6A}" type="presParOf" srcId="{CDF6FD0F-98FD-4B9F-9626-B2A50075A6D0}" destId="{761B2D3E-953A-4750-9340-91DA500F20D5}" srcOrd="3" destOrd="0" presId="urn:microsoft.com/office/officeart/2005/8/layout/hierarchy3"/>
    <dgm:cxn modelId="{8DCF61F0-C99C-45C6-BF62-A8886BECE5C7}" type="presParOf" srcId="{761B2D3E-953A-4750-9340-91DA500F20D5}" destId="{73C6C290-48F0-4964-9934-80117E5F449E}" srcOrd="0" destOrd="0" presId="urn:microsoft.com/office/officeart/2005/8/layout/hierarchy3"/>
    <dgm:cxn modelId="{946E8C50-F4D5-4220-9AD4-F9F04CA0F130}" type="presParOf" srcId="{73C6C290-48F0-4964-9934-80117E5F449E}" destId="{5E91FD50-2236-48CA-99D3-C53E90800218}" srcOrd="0" destOrd="0" presId="urn:microsoft.com/office/officeart/2005/8/layout/hierarchy3"/>
    <dgm:cxn modelId="{58FEAC71-0E8F-45B6-877E-19CEB6713EBA}" type="presParOf" srcId="{73C6C290-48F0-4964-9934-80117E5F449E}" destId="{D7B053F9-4B54-44A8-A4D6-257EAEB118B7}" srcOrd="1" destOrd="0" presId="urn:microsoft.com/office/officeart/2005/8/layout/hierarchy3"/>
    <dgm:cxn modelId="{030ED792-6D09-4F96-805E-353F603D1A62}" type="presParOf" srcId="{761B2D3E-953A-4750-9340-91DA500F20D5}" destId="{52CBA392-BD50-48BE-8357-79FF4B34CBF2}" srcOrd="1" destOrd="0" presId="urn:microsoft.com/office/officeart/2005/8/layout/hierarchy3"/>
    <dgm:cxn modelId="{05F7B8CB-3DC6-4CD4-847F-2EEFAC69A11B}" type="presParOf" srcId="{52CBA392-BD50-48BE-8357-79FF4B34CBF2}" destId="{F0D1F803-563C-408D-A1AA-1F8DAF9BAEB4}" srcOrd="0" destOrd="0" presId="urn:microsoft.com/office/officeart/2005/8/layout/hierarchy3"/>
    <dgm:cxn modelId="{3872211E-E834-4A2A-8579-0FA514C0A9FF}" type="presParOf" srcId="{52CBA392-BD50-48BE-8357-79FF4B34CBF2}" destId="{698CE602-CC65-45E0-BDE7-837CE0EB1A43}" srcOrd="1" destOrd="0" presId="urn:microsoft.com/office/officeart/2005/8/layout/hierarchy3"/>
    <dgm:cxn modelId="{E22B2906-0258-49F0-AA4A-DDABFEDA3122}" type="presParOf" srcId="{52CBA392-BD50-48BE-8357-79FF4B34CBF2}" destId="{6C211B1C-92D1-409A-85E5-5485D9DC606F}" srcOrd="2" destOrd="0" presId="urn:microsoft.com/office/officeart/2005/8/layout/hierarchy3"/>
    <dgm:cxn modelId="{43CB776F-F80A-4CDE-82AA-B3B25A51DF29}" type="presParOf" srcId="{52CBA392-BD50-48BE-8357-79FF4B34CBF2}" destId="{B05EEB53-58E1-4EDC-91C8-54B54F6A4E41}" srcOrd="3" destOrd="0" presId="urn:microsoft.com/office/officeart/2005/8/layout/hierarchy3"/>
    <dgm:cxn modelId="{CBE6267E-EDD8-4F57-BAA9-9117695AD15A}" type="presParOf" srcId="{CDF6FD0F-98FD-4B9F-9626-B2A50075A6D0}" destId="{7D53EFDF-1518-4AD4-B548-B45925A0F301}" srcOrd="4" destOrd="0" presId="urn:microsoft.com/office/officeart/2005/8/layout/hierarchy3"/>
    <dgm:cxn modelId="{8DBA64EB-B7A6-46E9-95BF-630F8DDC53AE}" type="presParOf" srcId="{7D53EFDF-1518-4AD4-B548-B45925A0F301}" destId="{C983E49C-70E6-4179-9DD6-56B184143C90}" srcOrd="0" destOrd="0" presId="urn:microsoft.com/office/officeart/2005/8/layout/hierarchy3"/>
    <dgm:cxn modelId="{65C7D57C-9045-4ABA-AA4C-5835DDEA2F34}" type="presParOf" srcId="{C983E49C-70E6-4179-9DD6-56B184143C90}" destId="{92535AA5-D07B-4B94-8284-C7F249DD9355}" srcOrd="0" destOrd="0" presId="urn:microsoft.com/office/officeart/2005/8/layout/hierarchy3"/>
    <dgm:cxn modelId="{01E0847E-6585-40DA-AAA6-2A5693BE6080}" type="presParOf" srcId="{C983E49C-70E6-4179-9DD6-56B184143C90}" destId="{2B3BC43D-CFD7-44CB-B4E3-4EAE16A32C7F}" srcOrd="1" destOrd="0" presId="urn:microsoft.com/office/officeart/2005/8/layout/hierarchy3"/>
    <dgm:cxn modelId="{372F2488-38F3-48BE-9626-77FA47E5AE26}" type="presParOf" srcId="{7D53EFDF-1518-4AD4-B548-B45925A0F301}" destId="{391BE833-F1A5-414D-B620-4B39E120B1CC}" srcOrd="1" destOrd="0" presId="urn:microsoft.com/office/officeart/2005/8/layout/hierarchy3"/>
    <dgm:cxn modelId="{2237DCE3-E010-4834-B2AD-4A623046A692}" type="presParOf" srcId="{391BE833-F1A5-414D-B620-4B39E120B1CC}" destId="{9A624C51-5503-4021-A334-F68523BDE975}" srcOrd="0" destOrd="0" presId="urn:microsoft.com/office/officeart/2005/8/layout/hierarchy3"/>
    <dgm:cxn modelId="{04C5385C-8A04-4916-BF26-8E148FCF489D}" type="presParOf" srcId="{391BE833-F1A5-414D-B620-4B39E120B1CC}" destId="{6526C6FA-2F4C-4FE8-A572-2F936552C9D7}" srcOrd="1" destOrd="0" presId="urn:microsoft.com/office/officeart/2005/8/layout/hierarchy3"/>
    <dgm:cxn modelId="{877D9DE0-30A7-4869-BBF1-5C01CB0C45EC}" type="presParOf" srcId="{391BE833-F1A5-414D-B620-4B39E120B1CC}" destId="{52176B04-E308-4027-A8BE-B303E159D915}" srcOrd="2" destOrd="0" presId="urn:microsoft.com/office/officeart/2005/8/layout/hierarchy3"/>
    <dgm:cxn modelId="{18DC9122-CA64-4AC9-999F-C5596BAB05E0}" type="presParOf" srcId="{391BE833-F1A5-414D-B620-4B39E120B1CC}" destId="{4A71D98D-3231-4BE9-9D3B-8E8390773959}" srcOrd="3" destOrd="0" presId="urn:microsoft.com/office/officeart/2005/8/layout/hierarchy3"/>
    <dgm:cxn modelId="{6C95FFD6-271A-418C-9DF9-04472335A6DD}" type="presParOf" srcId="{391BE833-F1A5-414D-B620-4B39E120B1CC}" destId="{F147D4CD-82E5-4E10-BDC7-D65572563F75}" srcOrd="4" destOrd="0" presId="urn:microsoft.com/office/officeart/2005/8/layout/hierarchy3"/>
    <dgm:cxn modelId="{C5BB8641-E7B9-4F01-9785-FA77282ADD42}" type="presParOf" srcId="{391BE833-F1A5-414D-B620-4B39E120B1CC}" destId="{B53A0753-70E3-4A91-8A64-4840410E58C6}" srcOrd="5" destOrd="0" presId="urn:microsoft.com/office/officeart/2005/8/layout/hierarchy3"/>
    <dgm:cxn modelId="{1FE94C38-AEF1-49B1-BE37-6DAA591AB7B6}" type="presParOf" srcId="{391BE833-F1A5-414D-B620-4B39E120B1CC}" destId="{8B37C7EF-9D9C-494F-9FD5-59338E72236B}" srcOrd="6" destOrd="0" presId="urn:microsoft.com/office/officeart/2005/8/layout/hierarchy3"/>
    <dgm:cxn modelId="{1DFBE72D-6208-4ECF-B1BD-30DCAD8545DF}" type="presParOf" srcId="{391BE833-F1A5-414D-B620-4B39E120B1CC}" destId="{B678EFD0-5D8B-44B1-9A96-6CA66A88F3FF}" srcOrd="7"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91E23-8F19-4365-99C4-E6E8003A3738}">
      <dsp:nvSpPr>
        <dsp:cNvPr id="0" name=""/>
        <dsp:cNvSpPr/>
      </dsp:nvSpPr>
      <dsp:spPr>
        <a:xfrm>
          <a:off x="214378" y="176"/>
          <a:ext cx="1829179" cy="914589"/>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society</a:t>
          </a:r>
          <a:endParaRPr lang="en-GB" sz="1400" b="1" i="0" u="none" strike="noStrike" kern="1200" cap="none" baseline="0" noProof="0">
            <a:solidFill>
              <a:srgbClr val="010000"/>
            </a:solidFill>
            <a:latin typeface="+mn-lt"/>
            <a:ea typeface="+mn-lt"/>
            <a:cs typeface="Times New Roman"/>
          </a:endParaRPr>
        </a:p>
      </dsp:txBody>
      <dsp:txXfrm>
        <a:off x="241165" y="26963"/>
        <a:ext cx="1775605" cy="861015"/>
      </dsp:txXfrm>
    </dsp:sp>
    <dsp:sp modelId="{63717CD4-0FAB-4351-B79A-08780E6ADF71}">
      <dsp:nvSpPr>
        <dsp:cNvPr id="0" name=""/>
        <dsp:cNvSpPr/>
      </dsp:nvSpPr>
      <dsp:spPr>
        <a:xfrm>
          <a:off x="397296" y="914766"/>
          <a:ext cx="182917" cy="685942"/>
        </a:xfrm>
        <a:custGeom>
          <a:avLst/>
          <a:gdLst/>
          <a:ahLst/>
          <a:cxnLst/>
          <a:rect l="0" t="0" r="0" b="0"/>
          <a:pathLst>
            <a:path>
              <a:moveTo>
                <a:pt x="0" y="0"/>
              </a:moveTo>
              <a:lnTo>
                <a:pt x="0" y="685942"/>
              </a:lnTo>
              <a:lnTo>
                <a:pt x="182917" y="68594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3B9C65-2157-491A-BA7A-C6D26417F570}">
      <dsp:nvSpPr>
        <dsp:cNvPr id="0" name=""/>
        <dsp:cNvSpPr/>
      </dsp:nvSpPr>
      <dsp:spPr>
        <a:xfrm>
          <a:off x="580214" y="1143413"/>
          <a:ext cx="1463343" cy="91458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Strain </a:t>
          </a:r>
        </a:p>
      </dsp:txBody>
      <dsp:txXfrm>
        <a:off x="607001" y="1170200"/>
        <a:ext cx="1409769" cy="861015"/>
      </dsp:txXfrm>
    </dsp:sp>
    <dsp:sp modelId="{E132AEA3-601D-47D9-9762-98007B93481F}">
      <dsp:nvSpPr>
        <dsp:cNvPr id="0" name=""/>
        <dsp:cNvSpPr/>
      </dsp:nvSpPr>
      <dsp:spPr>
        <a:xfrm>
          <a:off x="397296" y="914766"/>
          <a:ext cx="182917" cy="1829179"/>
        </a:xfrm>
        <a:custGeom>
          <a:avLst/>
          <a:gdLst/>
          <a:ahLst/>
          <a:cxnLst/>
          <a:rect l="0" t="0" r="0" b="0"/>
          <a:pathLst>
            <a:path>
              <a:moveTo>
                <a:pt x="0" y="0"/>
              </a:moveTo>
              <a:lnTo>
                <a:pt x="0" y="1829179"/>
              </a:lnTo>
              <a:lnTo>
                <a:pt x="182917" y="182917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D7F910-2657-4685-830A-9D06DC977BDE}">
      <dsp:nvSpPr>
        <dsp:cNvPr id="0" name=""/>
        <dsp:cNvSpPr/>
      </dsp:nvSpPr>
      <dsp:spPr>
        <a:xfrm>
          <a:off x="580214" y="2286650"/>
          <a:ext cx="1463343" cy="914589"/>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control</a:t>
          </a:r>
        </a:p>
      </dsp:txBody>
      <dsp:txXfrm>
        <a:off x="607001" y="2313437"/>
        <a:ext cx="1409769" cy="861015"/>
      </dsp:txXfrm>
    </dsp:sp>
    <dsp:sp modelId="{3BED0382-E1C1-415B-9B60-219320F1B6AD}">
      <dsp:nvSpPr>
        <dsp:cNvPr id="0" name=""/>
        <dsp:cNvSpPr/>
      </dsp:nvSpPr>
      <dsp:spPr>
        <a:xfrm>
          <a:off x="2500852" y="176"/>
          <a:ext cx="1829179" cy="914589"/>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biology</a:t>
          </a:r>
        </a:p>
      </dsp:txBody>
      <dsp:txXfrm>
        <a:off x="2527639" y="26963"/>
        <a:ext cx="1775605" cy="861015"/>
      </dsp:txXfrm>
    </dsp:sp>
    <dsp:sp modelId="{2992B00C-8D1D-4DBF-9E13-10AB6863A3CF}">
      <dsp:nvSpPr>
        <dsp:cNvPr id="0" name=""/>
        <dsp:cNvSpPr/>
      </dsp:nvSpPr>
      <dsp:spPr>
        <a:xfrm>
          <a:off x="2683770" y="914766"/>
          <a:ext cx="182917" cy="685942"/>
        </a:xfrm>
        <a:custGeom>
          <a:avLst/>
          <a:gdLst/>
          <a:ahLst/>
          <a:cxnLst/>
          <a:rect l="0" t="0" r="0" b="0"/>
          <a:pathLst>
            <a:path>
              <a:moveTo>
                <a:pt x="0" y="0"/>
              </a:moveTo>
              <a:lnTo>
                <a:pt x="0" y="685942"/>
              </a:lnTo>
              <a:lnTo>
                <a:pt x="182917" y="68594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C29443-341C-4F85-910E-CB557DB5FE00}">
      <dsp:nvSpPr>
        <dsp:cNvPr id="0" name=""/>
        <dsp:cNvSpPr/>
      </dsp:nvSpPr>
      <dsp:spPr>
        <a:xfrm>
          <a:off x="2866688" y="1143413"/>
          <a:ext cx="1762567" cy="914589"/>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Genetics: 47:XYY syndrome; twins</a:t>
          </a:r>
        </a:p>
      </dsp:txBody>
      <dsp:txXfrm>
        <a:off x="2893475" y="1170200"/>
        <a:ext cx="1708993" cy="861015"/>
      </dsp:txXfrm>
    </dsp:sp>
    <dsp:sp modelId="{CECC1BAB-BAD6-41BF-ABE0-D934045421DC}">
      <dsp:nvSpPr>
        <dsp:cNvPr id="0" name=""/>
        <dsp:cNvSpPr/>
      </dsp:nvSpPr>
      <dsp:spPr>
        <a:xfrm>
          <a:off x="2683770" y="914766"/>
          <a:ext cx="182917" cy="1961113"/>
        </a:xfrm>
        <a:custGeom>
          <a:avLst/>
          <a:gdLst/>
          <a:ahLst/>
          <a:cxnLst/>
          <a:rect l="0" t="0" r="0" b="0"/>
          <a:pathLst>
            <a:path>
              <a:moveTo>
                <a:pt x="0" y="0"/>
              </a:moveTo>
              <a:lnTo>
                <a:pt x="0" y="1961113"/>
              </a:lnTo>
              <a:lnTo>
                <a:pt x="182917" y="196111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76B057-1D71-4343-8529-50CDBC8E0937}">
      <dsp:nvSpPr>
        <dsp:cNvPr id="0" name=""/>
        <dsp:cNvSpPr/>
      </dsp:nvSpPr>
      <dsp:spPr>
        <a:xfrm>
          <a:off x="2866688" y="2286650"/>
          <a:ext cx="1600312" cy="117845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Biochemistry: androgens; serotonin; drugs &amp; alcohol</a:t>
          </a:r>
        </a:p>
      </dsp:txBody>
      <dsp:txXfrm>
        <a:off x="2901204" y="2321166"/>
        <a:ext cx="1531280" cy="1109425"/>
      </dsp:txXfrm>
    </dsp:sp>
    <dsp:sp modelId="{39665268-BE69-4D3F-B7FA-C74B21BAB085}">
      <dsp:nvSpPr>
        <dsp:cNvPr id="0" name=""/>
        <dsp:cNvSpPr/>
      </dsp:nvSpPr>
      <dsp:spPr>
        <a:xfrm>
          <a:off x="2683770" y="914766"/>
          <a:ext cx="182917" cy="3236284"/>
        </a:xfrm>
        <a:custGeom>
          <a:avLst/>
          <a:gdLst/>
          <a:ahLst/>
          <a:cxnLst/>
          <a:rect l="0" t="0" r="0" b="0"/>
          <a:pathLst>
            <a:path>
              <a:moveTo>
                <a:pt x="0" y="0"/>
              </a:moveTo>
              <a:lnTo>
                <a:pt x="0" y="3236284"/>
              </a:lnTo>
              <a:lnTo>
                <a:pt x="182917" y="323628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AC9CCE-8059-4CE4-B6C5-F0C0C3CAE326}">
      <dsp:nvSpPr>
        <dsp:cNvPr id="0" name=""/>
        <dsp:cNvSpPr/>
      </dsp:nvSpPr>
      <dsp:spPr>
        <a:xfrm>
          <a:off x="2866688" y="3693755"/>
          <a:ext cx="1644636" cy="914589"/>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t"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 competitive behaviour is passed on</a:t>
          </a:r>
        </a:p>
        <a:p>
          <a:pPr marL="57150" lvl="1" indent="-57150" algn="l" defTabSz="488950" rtl="0">
            <a:lnSpc>
              <a:spcPct val="90000"/>
            </a:lnSpc>
            <a:spcBef>
              <a:spcPct val="0"/>
            </a:spcBef>
            <a:spcAft>
              <a:spcPct val="15000"/>
            </a:spcAft>
            <a:buChar char="•"/>
          </a:pPr>
          <a:endParaRPr lang="en-GB" sz="1100" b="1" kern="1200">
            <a:latin typeface="+mn-lt"/>
            <a:cs typeface="Times New Roman"/>
          </a:endParaRPr>
        </a:p>
      </dsp:txBody>
      <dsp:txXfrm>
        <a:off x="2893475" y="3720542"/>
        <a:ext cx="1591062" cy="861015"/>
      </dsp:txXfrm>
    </dsp:sp>
    <dsp:sp modelId="{3F53334F-4D85-4EDB-AA85-E5472D5C6F4F}">
      <dsp:nvSpPr>
        <dsp:cNvPr id="0" name=""/>
        <dsp:cNvSpPr/>
      </dsp:nvSpPr>
      <dsp:spPr>
        <a:xfrm>
          <a:off x="2683770" y="914766"/>
          <a:ext cx="182917" cy="4379521"/>
        </a:xfrm>
        <a:custGeom>
          <a:avLst/>
          <a:gdLst/>
          <a:ahLst/>
          <a:cxnLst/>
          <a:rect l="0" t="0" r="0" b="0"/>
          <a:pathLst>
            <a:path>
              <a:moveTo>
                <a:pt x="0" y="0"/>
              </a:moveTo>
              <a:lnTo>
                <a:pt x="0" y="4379521"/>
              </a:lnTo>
              <a:lnTo>
                <a:pt x="182917" y="437952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EF41A7-2B98-4675-9D59-409391DD50E5}">
      <dsp:nvSpPr>
        <dsp:cNvPr id="0" name=""/>
        <dsp:cNvSpPr/>
      </dsp:nvSpPr>
      <dsp:spPr>
        <a:xfrm>
          <a:off x="2866688" y="4836992"/>
          <a:ext cx="2202902" cy="91458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Neuropsychology: head injury</a:t>
          </a:r>
        </a:p>
      </dsp:txBody>
      <dsp:txXfrm>
        <a:off x="2893475" y="4863779"/>
        <a:ext cx="2149328" cy="861015"/>
      </dsp:txXfrm>
    </dsp:sp>
    <dsp:sp modelId="{B59A4C9B-F1DE-4D30-9417-945E6D0352D0}">
      <dsp:nvSpPr>
        <dsp:cNvPr id="0" name=""/>
        <dsp:cNvSpPr/>
      </dsp:nvSpPr>
      <dsp:spPr>
        <a:xfrm>
          <a:off x="4787326" y="176"/>
          <a:ext cx="1829179" cy="914589"/>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individual differences</a:t>
          </a:r>
        </a:p>
      </dsp:txBody>
      <dsp:txXfrm>
        <a:off x="4814113" y="26963"/>
        <a:ext cx="1775605" cy="861015"/>
      </dsp:txXfrm>
    </dsp:sp>
    <dsp:sp modelId="{BF812F33-95A3-4FBC-8D23-E07C01951757}">
      <dsp:nvSpPr>
        <dsp:cNvPr id="0" name=""/>
        <dsp:cNvSpPr/>
      </dsp:nvSpPr>
      <dsp:spPr>
        <a:xfrm>
          <a:off x="4970244" y="914766"/>
          <a:ext cx="182917" cy="685942"/>
        </a:xfrm>
        <a:custGeom>
          <a:avLst/>
          <a:gdLst/>
          <a:ahLst/>
          <a:cxnLst/>
          <a:rect l="0" t="0" r="0" b="0"/>
          <a:pathLst>
            <a:path>
              <a:moveTo>
                <a:pt x="0" y="0"/>
              </a:moveTo>
              <a:lnTo>
                <a:pt x="0" y="685942"/>
              </a:lnTo>
              <a:lnTo>
                <a:pt x="182917" y="68594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5AA2D2-2C06-442C-8F40-46079FDF87EC}">
      <dsp:nvSpPr>
        <dsp:cNvPr id="0" name=""/>
        <dsp:cNvSpPr/>
      </dsp:nvSpPr>
      <dsp:spPr>
        <a:xfrm>
          <a:off x="5153162" y="1143413"/>
          <a:ext cx="1463343" cy="914589"/>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Intelligence</a:t>
          </a:r>
        </a:p>
      </dsp:txBody>
      <dsp:txXfrm>
        <a:off x="5179949" y="1170200"/>
        <a:ext cx="1409769" cy="861015"/>
      </dsp:txXfrm>
    </dsp:sp>
    <dsp:sp modelId="{B51D991D-7B0D-4E18-8C92-86B46E8DC1AA}">
      <dsp:nvSpPr>
        <dsp:cNvPr id="0" name=""/>
        <dsp:cNvSpPr/>
      </dsp:nvSpPr>
      <dsp:spPr>
        <a:xfrm>
          <a:off x="4970244" y="914766"/>
          <a:ext cx="182917" cy="1951601"/>
        </a:xfrm>
        <a:custGeom>
          <a:avLst/>
          <a:gdLst/>
          <a:ahLst/>
          <a:cxnLst/>
          <a:rect l="0" t="0" r="0" b="0"/>
          <a:pathLst>
            <a:path>
              <a:moveTo>
                <a:pt x="0" y="0"/>
              </a:moveTo>
              <a:lnTo>
                <a:pt x="0" y="1951601"/>
              </a:lnTo>
              <a:lnTo>
                <a:pt x="182917" y="195160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5D902E-EC66-48F6-A65B-620EC9DA8AEA}">
      <dsp:nvSpPr>
        <dsp:cNvPr id="0" name=""/>
        <dsp:cNvSpPr/>
      </dsp:nvSpPr>
      <dsp:spPr>
        <a:xfrm>
          <a:off x="5153162" y="2286650"/>
          <a:ext cx="1463343" cy="1159434"/>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Personality: psychodynamics and crime; psychopathy</a:t>
          </a:r>
        </a:p>
      </dsp:txBody>
      <dsp:txXfrm>
        <a:off x="5187121" y="2320609"/>
        <a:ext cx="1395425" cy="1091516"/>
      </dsp:txXfrm>
    </dsp:sp>
    <dsp:sp modelId="{5E91FD50-2236-48CA-99D3-C53E90800218}">
      <dsp:nvSpPr>
        <dsp:cNvPr id="0" name=""/>
        <dsp:cNvSpPr/>
      </dsp:nvSpPr>
      <dsp:spPr>
        <a:xfrm>
          <a:off x="7073800" y="176"/>
          <a:ext cx="1829179" cy="914589"/>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social psychology</a:t>
          </a:r>
        </a:p>
      </dsp:txBody>
      <dsp:txXfrm>
        <a:off x="7100587" y="26963"/>
        <a:ext cx="1775605" cy="861015"/>
      </dsp:txXfrm>
    </dsp:sp>
    <dsp:sp modelId="{F0D1F803-563C-408D-A1AA-1F8DAF9BAEB4}">
      <dsp:nvSpPr>
        <dsp:cNvPr id="0" name=""/>
        <dsp:cNvSpPr/>
      </dsp:nvSpPr>
      <dsp:spPr>
        <a:xfrm>
          <a:off x="7256718" y="914766"/>
          <a:ext cx="182917" cy="685942"/>
        </a:xfrm>
        <a:custGeom>
          <a:avLst/>
          <a:gdLst/>
          <a:ahLst/>
          <a:cxnLst/>
          <a:rect l="0" t="0" r="0" b="0"/>
          <a:pathLst>
            <a:path>
              <a:moveTo>
                <a:pt x="0" y="0"/>
              </a:moveTo>
              <a:lnTo>
                <a:pt x="0" y="685942"/>
              </a:lnTo>
              <a:lnTo>
                <a:pt x="182917" y="68594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8CE602-CC65-45E0-BDE7-837CE0EB1A43}">
      <dsp:nvSpPr>
        <dsp:cNvPr id="0" name=""/>
        <dsp:cNvSpPr/>
      </dsp:nvSpPr>
      <dsp:spPr>
        <a:xfrm>
          <a:off x="7439636" y="1143413"/>
          <a:ext cx="1463343" cy="914589"/>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Biosocial factors</a:t>
          </a:r>
        </a:p>
      </dsp:txBody>
      <dsp:txXfrm>
        <a:off x="7466423" y="1170200"/>
        <a:ext cx="1409769" cy="861015"/>
      </dsp:txXfrm>
    </dsp:sp>
    <dsp:sp modelId="{6C211B1C-92D1-409A-85E5-5485D9DC606F}">
      <dsp:nvSpPr>
        <dsp:cNvPr id="0" name=""/>
        <dsp:cNvSpPr/>
      </dsp:nvSpPr>
      <dsp:spPr>
        <a:xfrm>
          <a:off x="7256718" y="914766"/>
          <a:ext cx="182917" cy="1829179"/>
        </a:xfrm>
        <a:custGeom>
          <a:avLst/>
          <a:gdLst/>
          <a:ahLst/>
          <a:cxnLst/>
          <a:rect l="0" t="0" r="0" b="0"/>
          <a:pathLst>
            <a:path>
              <a:moveTo>
                <a:pt x="0" y="0"/>
              </a:moveTo>
              <a:lnTo>
                <a:pt x="0" y="1829179"/>
              </a:lnTo>
              <a:lnTo>
                <a:pt x="182917" y="182917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5EEB53-58E1-4EDC-91C8-54B54F6A4E41}">
      <dsp:nvSpPr>
        <dsp:cNvPr id="0" name=""/>
        <dsp:cNvSpPr/>
      </dsp:nvSpPr>
      <dsp:spPr>
        <a:xfrm>
          <a:off x="7439636" y="2286650"/>
          <a:ext cx="1463343" cy="914589"/>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b="1" kern="1200">
              <a:latin typeface="+mn-lt"/>
              <a:cs typeface="Times New Roman"/>
            </a:rPr>
            <a:t>Social learning</a:t>
          </a:r>
        </a:p>
      </dsp:txBody>
      <dsp:txXfrm>
        <a:off x="7466423" y="2313437"/>
        <a:ext cx="1409769" cy="861015"/>
      </dsp:txXfrm>
    </dsp:sp>
    <dsp:sp modelId="{92535AA5-D07B-4B94-8284-C7F249DD9355}">
      <dsp:nvSpPr>
        <dsp:cNvPr id="0" name=""/>
        <dsp:cNvSpPr/>
      </dsp:nvSpPr>
      <dsp:spPr>
        <a:xfrm>
          <a:off x="9360274" y="176"/>
          <a:ext cx="1829179" cy="914589"/>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Rape: an application of theory</a:t>
          </a:r>
        </a:p>
      </dsp:txBody>
      <dsp:txXfrm>
        <a:off x="9387061" y="26963"/>
        <a:ext cx="1775605" cy="861015"/>
      </dsp:txXfrm>
    </dsp:sp>
    <dsp:sp modelId="{9A624C51-5503-4021-A334-F68523BDE975}">
      <dsp:nvSpPr>
        <dsp:cNvPr id="0" name=""/>
        <dsp:cNvSpPr/>
      </dsp:nvSpPr>
      <dsp:spPr>
        <a:xfrm>
          <a:off x="9543192" y="914766"/>
          <a:ext cx="182917" cy="685942"/>
        </a:xfrm>
        <a:custGeom>
          <a:avLst/>
          <a:gdLst/>
          <a:ahLst/>
          <a:cxnLst/>
          <a:rect l="0" t="0" r="0" b="0"/>
          <a:pathLst>
            <a:path>
              <a:moveTo>
                <a:pt x="0" y="0"/>
              </a:moveTo>
              <a:lnTo>
                <a:pt x="0" y="685942"/>
              </a:lnTo>
              <a:lnTo>
                <a:pt x="182917" y="68594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26C6FA-2F4C-4FE8-A572-2F936552C9D7}">
      <dsp:nvSpPr>
        <dsp:cNvPr id="0" name=""/>
        <dsp:cNvSpPr/>
      </dsp:nvSpPr>
      <dsp:spPr>
        <a:xfrm>
          <a:off x="9726110" y="1143413"/>
          <a:ext cx="1463343" cy="914589"/>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Medical models: rapists are sick </a:t>
          </a:r>
        </a:p>
      </dsp:txBody>
      <dsp:txXfrm>
        <a:off x="9752897" y="1170200"/>
        <a:ext cx="1409769" cy="861015"/>
      </dsp:txXfrm>
    </dsp:sp>
    <dsp:sp modelId="{52176B04-E308-4027-A8BE-B303E159D915}">
      <dsp:nvSpPr>
        <dsp:cNvPr id="0" name=""/>
        <dsp:cNvSpPr/>
      </dsp:nvSpPr>
      <dsp:spPr>
        <a:xfrm>
          <a:off x="9543192" y="914766"/>
          <a:ext cx="182917" cy="1981042"/>
        </a:xfrm>
        <a:custGeom>
          <a:avLst/>
          <a:gdLst/>
          <a:ahLst/>
          <a:cxnLst/>
          <a:rect l="0" t="0" r="0" b="0"/>
          <a:pathLst>
            <a:path>
              <a:moveTo>
                <a:pt x="0" y="0"/>
              </a:moveTo>
              <a:lnTo>
                <a:pt x="0" y="1981042"/>
              </a:lnTo>
              <a:lnTo>
                <a:pt x="182917" y="198104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71D98D-3231-4BE9-9D3B-8E8390773959}">
      <dsp:nvSpPr>
        <dsp:cNvPr id="0" name=""/>
        <dsp:cNvSpPr/>
      </dsp:nvSpPr>
      <dsp:spPr>
        <a:xfrm>
          <a:off x="9726110" y="2286650"/>
          <a:ext cx="1463343" cy="1218315"/>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Evolutionary models: sex is a biological imperative</a:t>
          </a:r>
        </a:p>
      </dsp:txBody>
      <dsp:txXfrm>
        <a:off x="9761793" y="2322333"/>
        <a:ext cx="1391977" cy="1146949"/>
      </dsp:txXfrm>
    </dsp:sp>
    <dsp:sp modelId="{F147D4CD-82E5-4E10-BDC7-D65572563F75}">
      <dsp:nvSpPr>
        <dsp:cNvPr id="0" name=""/>
        <dsp:cNvSpPr/>
      </dsp:nvSpPr>
      <dsp:spPr>
        <a:xfrm>
          <a:off x="9543192" y="914766"/>
          <a:ext cx="182917" cy="3415008"/>
        </a:xfrm>
        <a:custGeom>
          <a:avLst/>
          <a:gdLst/>
          <a:ahLst/>
          <a:cxnLst/>
          <a:rect l="0" t="0" r="0" b="0"/>
          <a:pathLst>
            <a:path>
              <a:moveTo>
                <a:pt x="0" y="0"/>
              </a:moveTo>
              <a:lnTo>
                <a:pt x="0" y="3415008"/>
              </a:lnTo>
              <a:lnTo>
                <a:pt x="182917" y="341500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3A0753-70E3-4A91-8A64-4840410E58C6}">
      <dsp:nvSpPr>
        <dsp:cNvPr id="0" name=""/>
        <dsp:cNvSpPr/>
      </dsp:nvSpPr>
      <dsp:spPr>
        <a:xfrm>
          <a:off x="9726110" y="3733613"/>
          <a:ext cx="1463343" cy="119232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Feminist models: rape is a way of exerting power and control</a:t>
          </a:r>
        </a:p>
      </dsp:txBody>
      <dsp:txXfrm>
        <a:off x="9761032" y="3768535"/>
        <a:ext cx="1393499" cy="1122478"/>
      </dsp:txXfrm>
    </dsp:sp>
    <dsp:sp modelId="{8B37C7EF-9D9C-494F-9FD5-59338E72236B}">
      <dsp:nvSpPr>
        <dsp:cNvPr id="0" name=""/>
        <dsp:cNvSpPr/>
      </dsp:nvSpPr>
      <dsp:spPr>
        <a:xfrm>
          <a:off x="9543192" y="914766"/>
          <a:ext cx="182917" cy="4850123"/>
        </a:xfrm>
        <a:custGeom>
          <a:avLst/>
          <a:gdLst/>
          <a:ahLst/>
          <a:cxnLst/>
          <a:rect l="0" t="0" r="0" b="0"/>
          <a:pathLst>
            <a:path>
              <a:moveTo>
                <a:pt x="0" y="0"/>
              </a:moveTo>
              <a:lnTo>
                <a:pt x="0" y="4850123"/>
              </a:lnTo>
              <a:lnTo>
                <a:pt x="182917" y="485012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78EFD0-5D8B-44B1-9A96-6CA66A88F3FF}">
      <dsp:nvSpPr>
        <dsp:cNvPr id="0" name=""/>
        <dsp:cNvSpPr/>
      </dsp:nvSpPr>
      <dsp:spPr>
        <a:xfrm>
          <a:off x="9726110" y="5154584"/>
          <a:ext cx="1463343" cy="1220611"/>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learning models: rape is a learned behaviour</a:t>
          </a:r>
        </a:p>
      </dsp:txBody>
      <dsp:txXfrm>
        <a:off x="9761860" y="5190334"/>
        <a:ext cx="1391843" cy="11491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81F8D6-39A0-4918-8D7B-341390F4E848}" type="datetimeFigureOut">
              <a:rPr lang="en-GB" smtClean="0"/>
              <a:t>28/01/2020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DB7C0-881E-40CE-BC32-90B2C105CA92}" type="slidenum">
              <a:rPr lang="en-GB" smtClean="0"/>
              <a:t>‹#›</a:t>
            </a:fld>
            <a:endParaRPr lang="en-GB"/>
          </a:p>
        </p:txBody>
      </p:sp>
    </p:spTree>
    <p:extLst>
      <p:ext uri="{BB962C8B-B14F-4D97-AF65-F5344CB8AC3E}">
        <p14:creationId xmlns:p14="http://schemas.microsoft.com/office/powerpoint/2010/main" val="3190639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a:p>
        </p:txBody>
      </p:sp>
      <p:sp>
        <p:nvSpPr>
          <p:cNvPr id="4" name="Slide Number Placeholder 3"/>
          <p:cNvSpPr>
            <a:spLocks noGrp="1"/>
          </p:cNvSpPr>
          <p:nvPr>
            <p:ph type="sldNum" sz="quarter" idx="10"/>
          </p:nvPr>
        </p:nvSpPr>
        <p:spPr/>
        <p:txBody>
          <a:bodyPr/>
          <a:lstStyle/>
          <a:p>
            <a:fld id="{F861B35F-2DBD-40D3-8C24-4924EB2E9DDD}" type="slidenum">
              <a:rPr lang="en-GB" smtClean="0"/>
              <a:t>8</a:t>
            </a:fld>
            <a:endParaRPr lang="en-GB"/>
          </a:p>
        </p:txBody>
      </p:sp>
    </p:spTree>
    <p:extLst>
      <p:ext uri="{BB962C8B-B14F-4D97-AF65-F5344CB8AC3E}">
        <p14:creationId xmlns:p14="http://schemas.microsoft.com/office/powerpoint/2010/main" val="47493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3835" y="4467225"/>
            <a:ext cx="6450896" cy="6581150"/>
          </a:xfrm>
        </p:spPr>
        <p:txBody>
          <a:bodyPr/>
          <a:lstStyle/>
          <a:p>
            <a:endParaRPr lang="is-IS" baseline="0"/>
          </a:p>
        </p:txBody>
      </p:sp>
      <p:sp>
        <p:nvSpPr>
          <p:cNvPr id="4" name="Slide Number Placeholder 3"/>
          <p:cNvSpPr>
            <a:spLocks noGrp="1"/>
          </p:cNvSpPr>
          <p:nvPr>
            <p:ph type="sldNum" sz="quarter" idx="10"/>
          </p:nvPr>
        </p:nvSpPr>
        <p:spPr/>
        <p:txBody>
          <a:bodyPr/>
          <a:lstStyle/>
          <a:p>
            <a:fld id="{F861B35F-2DBD-40D3-8C24-4924EB2E9DDD}" type="slidenum">
              <a:rPr lang="en-GB" smtClean="0"/>
              <a:t>9</a:t>
            </a:fld>
            <a:endParaRPr lang="en-GB"/>
          </a:p>
        </p:txBody>
      </p:sp>
    </p:spTree>
    <p:extLst>
      <p:ext uri="{BB962C8B-B14F-4D97-AF65-F5344CB8AC3E}">
        <p14:creationId xmlns:p14="http://schemas.microsoft.com/office/powerpoint/2010/main" val="458242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92761" y="4558627"/>
            <a:ext cx="6474517" cy="5261699"/>
          </a:xfrm>
        </p:spPr>
        <p:txBody>
          <a:bodyPr/>
          <a:lstStyle/>
          <a:p>
            <a:endParaRPr lang="is-IS" baseline="0"/>
          </a:p>
        </p:txBody>
      </p:sp>
      <p:sp>
        <p:nvSpPr>
          <p:cNvPr id="4" name="Slide Number Placeholder 3"/>
          <p:cNvSpPr>
            <a:spLocks noGrp="1"/>
          </p:cNvSpPr>
          <p:nvPr>
            <p:ph type="sldNum" sz="quarter" idx="10"/>
          </p:nvPr>
        </p:nvSpPr>
        <p:spPr/>
        <p:txBody>
          <a:bodyPr/>
          <a:lstStyle/>
          <a:p>
            <a:fld id="{F861B35F-2DBD-40D3-8C24-4924EB2E9DDD}" type="slidenum">
              <a:rPr lang="en-GB" smtClean="0"/>
              <a:t>10</a:t>
            </a:fld>
            <a:endParaRPr lang="en-GB"/>
          </a:p>
        </p:txBody>
      </p:sp>
    </p:spTree>
    <p:extLst>
      <p:ext uri="{BB962C8B-B14F-4D97-AF65-F5344CB8AC3E}">
        <p14:creationId xmlns:p14="http://schemas.microsoft.com/office/powerpoint/2010/main" val="3023252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0383" y="4715831"/>
            <a:ext cx="5436909" cy="4934397"/>
          </a:xfrm>
        </p:spPr>
        <p:txBody>
          <a:bodyPr/>
          <a:lstStyle/>
          <a:p>
            <a:endParaRPr lang="is-IS" baseline="0"/>
          </a:p>
        </p:txBody>
      </p:sp>
      <p:sp>
        <p:nvSpPr>
          <p:cNvPr id="4" name="Slide Number Placeholder 3"/>
          <p:cNvSpPr>
            <a:spLocks noGrp="1"/>
          </p:cNvSpPr>
          <p:nvPr>
            <p:ph type="sldNum" sz="quarter" idx="10"/>
          </p:nvPr>
        </p:nvSpPr>
        <p:spPr/>
        <p:txBody>
          <a:bodyPr/>
          <a:lstStyle/>
          <a:p>
            <a:fld id="{F861B35F-2DBD-40D3-8C24-4924EB2E9DDD}" type="slidenum">
              <a:rPr lang="en-GB" smtClean="0"/>
              <a:t>11</a:t>
            </a:fld>
            <a:endParaRPr lang="en-GB"/>
          </a:p>
        </p:txBody>
      </p:sp>
    </p:spTree>
    <p:extLst>
      <p:ext uri="{BB962C8B-B14F-4D97-AF65-F5344CB8AC3E}">
        <p14:creationId xmlns:p14="http://schemas.microsoft.com/office/powerpoint/2010/main" val="548596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750" y="744538"/>
            <a:ext cx="6616700" cy="3722687"/>
          </a:xfrm>
        </p:spPr>
      </p:sp>
      <p:sp>
        <p:nvSpPr>
          <p:cNvPr id="3" name="Notes Placeholder 2"/>
          <p:cNvSpPr>
            <a:spLocks noGrp="1"/>
          </p:cNvSpPr>
          <p:nvPr>
            <p:ph type="body" idx="1"/>
          </p:nvPr>
        </p:nvSpPr>
        <p:spPr>
          <a:xfrm>
            <a:off x="113389" y="4715831"/>
            <a:ext cx="6587905" cy="4466649"/>
          </a:xfrm>
        </p:spPr>
        <p:txBody>
          <a:bodyPr/>
          <a:lstStyle/>
          <a:p>
            <a:endParaRPr lang="en-US" baseline="0"/>
          </a:p>
        </p:txBody>
      </p:sp>
      <p:sp>
        <p:nvSpPr>
          <p:cNvPr id="4" name="Slide Number Placeholder 3"/>
          <p:cNvSpPr>
            <a:spLocks noGrp="1"/>
          </p:cNvSpPr>
          <p:nvPr>
            <p:ph type="sldNum" sz="quarter" idx="10"/>
          </p:nvPr>
        </p:nvSpPr>
        <p:spPr/>
        <p:txBody>
          <a:bodyPr/>
          <a:lstStyle/>
          <a:p>
            <a:fld id="{F861B35F-2DBD-40D3-8C24-4924EB2E9DDD}" type="slidenum">
              <a:rPr lang="en-GB" smtClean="0"/>
              <a:t>12</a:t>
            </a:fld>
            <a:endParaRPr lang="en-GB"/>
          </a:p>
        </p:txBody>
      </p:sp>
    </p:spTree>
    <p:extLst>
      <p:ext uri="{BB962C8B-B14F-4D97-AF65-F5344CB8AC3E}">
        <p14:creationId xmlns:p14="http://schemas.microsoft.com/office/powerpoint/2010/main" val="3282261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6067" y="4715831"/>
            <a:ext cx="6565227" cy="5115835"/>
          </a:xfrm>
        </p:spPr>
        <p:txBody>
          <a:bodyPr/>
          <a:lstStyle/>
          <a:p>
            <a:endParaRPr lang="en-US"/>
          </a:p>
        </p:txBody>
      </p:sp>
      <p:sp>
        <p:nvSpPr>
          <p:cNvPr id="4" name="Slide Number Placeholder 3"/>
          <p:cNvSpPr>
            <a:spLocks noGrp="1"/>
          </p:cNvSpPr>
          <p:nvPr>
            <p:ph type="sldNum" sz="quarter" idx="10"/>
          </p:nvPr>
        </p:nvSpPr>
        <p:spPr/>
        <p:txBody>
          <a:bodyPr/>
          <a:lstStyle/>
          <a:p>
            <a:fld id="{F861B35F-2DBD-40D3-8C24-4924EB2E9DDD}" type="slidenum">
              <a:rPr lang="en-GB" smtClean="0"/>
              <a:t>13</a:t>
            </a:fld>
            <a:endParaRPr lang="en-GB"/>
          </a:p>
        </p:txBody>
      </p:sp>
    </p:spTree>
    <p:extLst>
      <p:ext uri="{BB962C8B-B14F-4D97-AF65-F5344CB8AC3E}">
        <p14:creationId xmlns:p14="http://schemas.microsoft.com/office/powerpoint/2010/main" val="31606901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04100" y="4467225"/>
            <a:ext cx="6474515" cy="4715255"/>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10"/>
          </p:nvPr>
        </p:nvSpPr>
        <p:spPr/>
        <p:txBody>
          <a:bodyPr/>
          <a:lstStyle/>
          <a:p>
            <a:fld id="{F861B35F-2DBD-40D3-8C24-4924EB2E9DDD}" type="slidenum">
              <a:rPr lang="en-GB" smtClean="0"/>
              <a:t>14</a:t>
            </a:fld>
            <a:endParaRPr lang="en-GB"/>
          </a:p>
        </p:txBody>
      </p:sp>
    </p:spTree>
    <p:extLst>
      <p:ext uri="{BB962C8B-B14F-4D97-AF65-F5344CB8AC3E}">
        <p14:creationId xmlns:p14="http://schemas.microsoft.com/office/powerpoint/2010/main" val="2680036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a:p>
        </p:txBody>
      </p:sp>
      <p:sp>
        <p:nvSpPr>
          <p:cNvPr id="4" name="Slide Number Placeholder 3"/>
          <p:cNvSpPr>
            <a:spLocks noGrp="1"/>
          </p:cNvSpPr>
          <p:nvPr>
            <p:ph type="sldNum" sz="quarter" idx="10"/>
          </p:nvPr>
        </p:nvSpPr>
        <p:spPr/>
        <p:txBody>
          <a:bodyPr/>
          <a:lstStyle/>
          <a:p>
            <a:fld id="{F861B35F-2DBD-40D3-8C24-4924EB2E9DDD}" type="slidenum">
              <a:rPr lang="en-GB" smtClean="0"/>
              <a:t>15</a:t>
            </a:fld>
            <a:endParaRPr lang="en-GB"/>
          </a:p>
        </p:txBody>
      </p:sp>
    </p:spTree>
    <p:extLst>
      <p:ext uri="{BB962C8B-B14F-4D97-AF65-F5344CB8AC3E}">
        <p14:creationId xmlns:p14="http://schemas.microsoft.com/office/powerpoint/2010/main" val="20072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13389" y="4715831"/>
            <a:ext cx="6587905" cy="4466649"/>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a:p>
        </p:txBody>
      </p:sp>
      <p:sp>
        <p:nvSpPr>
          <p:cNvPr id="4" name="Slide Number Placeholder 3"/>
          <p:cNvSpPr>
            <a:spLocks noGrp="1"/>
          </p:cNvSpPr>
          <p:nvPr>
            <p:ph type="sldNum" sz="quarter" idx="10"/>
          </p:nvPr>
        </p:nvSpPr>
        <p:spPr/>
        <p:txBody>
          <a:bodyPr/>
          <a:lstStyle/>
          <a:p>
            <a:fld id="{F861B35F-2DBD-40D3-8C24-4924EB2E9DDD}" type="slidenum">
              <a:rPr lang="en-GB" smtClean="0"/>
              <a:t>16</a:t>
            </a:fld>
            <a:endParaRPr lang="en-GB"/>
          </a:p>
        </p:txBody>
      </p:sp>
    </p:spTree>
    <p:extLst>
      <p:ext uri="{BB962C8B-B14F-4D97-AF65-F5344CB8AC3E}">
        <p14:creationId xmlns:p14="http://schemas.microsoft.com/office/powerpoint/2010/main" val="28462850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a:p>
        </p:txBody>
      </p:sp>
      <p:sp>
        <p:nvSpPr>
          <p:cNvPr id="4" name="Slide Number Placeholder 3"/>
          <p:cNvSpPr>
            <a:spLocks noGrp="1"/>
          </p:cNvSpPr>
          <p:nvPr>
            <p:ph type="sldNum" sz="quarter" idx="10"/>
          </p:nvPr>
        </p:nvSpPr>
        <p:spPr/>
        <p:txBody>
          <a:bodyPr/>
          <a:lstStyle/>
          <a:p>
            <a:fld id="{F861B35F-2DBD-40D3-8C24-4924EB2E9DDD}" type="slidenum">
              <a:rPr lang="en-GB" smtClean="0"/>
              <a:t>17</a:t>
            </a:fld>
            <a:endParaRPr lang="en-GB"/>
          </a:p>
        </p:txBody>
      </p:sp>
    </p:spTree>
    <p:extLst>
      <p:ext uri="{BB962C8B-B14F-4D97-AF65-F5344CB8AC3E}">
        <p14:creationId xmlns:p14="http://schemas.microsoft.com/office/powerpoint/2010/main" val="3815407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6067" y="4715831"/>
            <a:ext cx="6660070" cy="5127175"/>
          </a:xfrm>
        </p:spPr>
        <p:txBody>
          <a:bodyPr/>
          <a:lstStyle/>
          <a:p>
            <a:endParaRPr lang="en-US" sz="1400" baseline="0"/>
          </a:p>
          <a:p>
            <a:endParaRPr lang="en-US" baseline="0"/>
          </a:p>
        </p:txBody>
      </p:sp>
      <p:sp>
        <p:nvSpPr>
          <p:cNvPr id="4" name="Slide Number Placeholder 3"/>
          <p:cNvSpPr>
            <a:spLocks noGrp="1"/>
          </p:cNvSpPr>
          <p:nvPr>
            <p:ph type="sldNum" sz="quarter" idx="10"/>
          </p:nvPr>
        </p:nvSpPr>
        <p:spPr/>
        <p:txBody>
          <a:bodyPr/>
          <a:lstStyle/>
          <a:p>
            <a:fld id="{F861B35F-2DBD-40D3-8C24-4924EB2E9DDD}" type="slidenum">
              <a:rPr lang="en-GB" smtClean="0"/>
              <a:t>18</a:t>
            </a:fld>
            <a:endParaRPr lang="en-GB"/>
          </a:p>
        </p:txBody>
      </p:sp>
    </p:spTree>
    <p:extLst>
      <p:ext uri="{BB962C8B-B14F-4D97-AF65-F5344CB8AC3E}">
        <p14:creationId xmlns:p14="http://schemas.microsoft.com/office/powerpoint/2010/main" val="25923432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47407" y="4715831"/>
            <a:ext cx="6508532" cy="5209112"/>
          </a:xfrm>
        </p:spPr>
        <p:txBody>
          <a:bodyPr/>
          <a:lstStyle/>
          <a:p>
            <a:endParaRPr lang="is-IS" b="1" baseline="0"/>
          </a:p>
        </p:txBody>
      </p:sp>
      <p:sp>
        <p:nvSpPr>
          <p:cNvPr id="4" name="Slide Number Placeholder 3"/>
          <p:cNvSpPr>
            <a:spLocks noGrp="1"/>
          </p:cNvSpPr>
          <p:nvPr>
            <p:ph type="sldNum" sz="quarter" idx="10"/>
          </p:nvPr>
        </p:nvSpPr>
        <p:spPr/>
        <p:txBody>
          <a:bodyPr/>
          <a:lstStyle/>
          <a:p>
            <a:fld id="{F861B35F-2DBD-40D3-8C24-4924EB2E9DDD}" type="slidenum">
              <a:rPr lang="en-GB" smtClean="0"/>
              <a:t>19</a:t>
            </a:fld>
            <a:endParaRPr lang="en-GB"/>
          </a:p>
        </p:txBody>
      </p:sp>
    </p:spTree>
    <p:extLst>
      <p:ext uri="{BB962C8B-B14F-4D97-AF65-F5344CB8AC3E}">
        <p14:creationId xmlns:p14="http://schemas.microsoft.com/office/powerpoint/2010/main" val="1321675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92761" y="4715831"/>
            <a:ext cx="6497194" cy="5115835"/>
          </a:xfrm>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a:p>
          <a:p>
            <a:endParaRPr lang="en-US" baseline="0"/>
          </a:p>
          <a:p>
            <a:endParaRPr lang="en-US" baseline="0"/>
          </a:p>
          <a:p>
            <a:endParaRPr lang="en-US"/>
          </a:p>
        </p:txBody>
      </p:sp>
      <p:sp>
        <p:nvSpPr>
          <p:cNvPr id="4" name="Slide Number Placeholder 3"/>
          <p:cNvSpPr>
            <a:spLocks noGrp="1"/>
          </p:cNvSpPr>
          <p:nvPr>
            <p:ph type="sldNum" sz="quarter" idx="10"/>
          </p:nvPr>
        </p:nvSpPr>
        <p:spPr/>
        <p:txBody>
          <a:bodyPr/>
          <a:lstStyle/>
          <a:p>
            <a:fld id="{F861B35F-2DBD-40D3-8C24-4924EB2E9DDD}" type="slidenum">
              <a:rPr lang="en-GB" smtClean="0"/>
              <a:t>20</a:t>
            </a:fld>
            <a:endParaRPr lang="en-GB"/>
          </a:p>
        </p:txBody>
      </p:sp>
    </p:spTree>
    <p:extLst>
      <p:ext uri="{BB962C8B-B14F-4D97-AF65-F5344CB8AC3E}">
        <p14:creationId xmlns:p14="http://schemas.microsoft.com/office/powerpoint/2010/main" val="28288140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6067" y="4715831"/>
            <a:ext cx="6565227" cy="5081815"/>
          </a:xfrm>
        </p:spPr>
        <p:txBody>
          <a:bodyPr/>
          <a:lstStyle/>
          <a:p>
            <a:endParaRPr lang="en-US"/>
          </a:p>
        </p:txBody>
      </p:sp>
      <p:sp>
        <p:nvSpPr>
          <p:cNvPr id="4" name="Slide Number Placeholder 3"/>
          <p:cNvSpPr>
            <a:spLocks noGrp="1"/>
          </p:cNvSpPr>
          <p:nvPr>
            <p:ph type="sldNum" sz="quarter" idx="10"/>
          </p:nvPr>
        </p:nvSpPr>
        <p:spPr/>
        <p:txBody>
          <a:bodyPr/>
          <a:lstStyle/>
          <a:p>
            <a:fld id="{F861B35F-2DBD-40D3-8C24-4924EB2E9DDD}" type="slidenum">
              <a:rPr lang="en-GB" smtClean="0"/>
              <a:t>21</a:t>
            </a:fld>
            <a:endParaRPr lang="en-GB"/>
          </a:p>
        </p:txBody>
      </p:sp>
    </p:spTree>
    <p:extLst>
      <p:ext uri="{BB962C8B-B14F-4D97-AF65-F5344CB8AC3E}">
        <p14:creationId xmlns:p14="http://schemas.microsoft.com/office/powerpoint/2010/main" val="196060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861B35F-2DBD-40D3-8C24-4924EB2E9DDD}" type="slidenum">
              <a:rPr lang="en-GB" smtClean="0"/>
              <a:t>22</a:t>
            </a:fld>
            <a:endParaRPr lang="en-GB"/>
          </a:p>
        </p:txBody>
      </p:sp>
    </p:spTree>
    <p:extLst>
      <p:ext uri="{BB962C8B-B14F-4D97-AF65-F5344CB8AC3E}">
        <p14:creationId xmlns:p14="http://schemas.microsoft.com/office/powerpoint/2010/main" val="4107183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15153"/>
            <a:ext cx="5438140" cy="5000694"/>
          </a:xfrm>
        </p:spPr>
        <p:txBody>
          <a:bodyPr/>
          <a:lstStyle/>
          <a:p>
            <a:endParaRPr lang="en-US"/>
          </a:p>
        </p:txBody>
      </p:sp>
      <p:sp>
        <p:nvSpPr>
          <p:cNvPr id="4" name="Slide Number Placeholder 3"/>
          <p:cNvSpPr>
            <a:spLocks noGrp="1"/>
          </p:cNvSpPr>
          <p:nvPr>
            <p:ph type="sldNum" sz="quarter" idx="10"/>
          </p:nvPr>
        </p:nvSpPr>
        <p:spPr/>
        <p:txBody>
          <a:bodyPr/>
          <a:lstStyle/>
          <a:p>
            <a:fld id="{392BDF0A-CC96-4742-8507-CD895E4446C3}" type="slidenum">
              <a:rPr lang="en-GB" smtClean="0"/>
              <a:t>23</a:t>
            </a:fld>
            <a:endParaRPr lang="en-GB"/>
          </a:p>
        </p:txBody>
      </p:sp>
    </p:spTree>
    <p:extLst>
      <p:ext uri="{BB962C8B-B14F-4D97-AF65-F5344CB8AC3E}">
        <p14:creationId xmlns:p14="http://schemas.microsoft.com/office/powerpoint/2010/main" val="2873965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a:p>
          <a:p>
            <a:endParaRPr lang="en-US"/>
          </a:p>
        </p:txBody>
      </p:sp>
      <p:sp>
        <p:nvSpPr>
          <p:cNvPr id="4" name="Slide Number Placeholder 3"/>
          <p:cNvSpPr>
            <a:spLocks noGrp="1"/>
          </p:cNvSpPr>
          <p:nvPr>
            <p:ph type="sldNum" sz="quarter" idx="10"/>
          </p:nvPr>
        </p:nvSpPr>
        <p:spPr/>
        <p:txBody>
          <a:bodyPr/>
          <a:lstStyle/>
          <a:p>
            <a:fld id="{392BDF0A-CC96-4742-8507-CD895E4446C3}" type="slidenum">
              <a:rPr lang="en-GB" smtClean="0"/>
              <a:t>24</a:t>
            </a:fld>
            <a:endParaRPr lang="en-GB"/>
          </a:p>
        </p:txBody>
      </p:sp>
    </p:spTree>
    <p:extLst>
      <p:ext uri="{BB962C8B-B14F-4D97-AF65-F5344CB8AC3E}">
        <p14:creationId xmlns:p14="http://schemas.microsoft.com/office/powerpoint/2010/main" val="29874195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58477" y="4715153"/>
            <a:ext cx="6480720" cy="5072702"/>
          </a:xfrm>
        </p:spPr>
        <p:txBody>
          <a:bodyPr/>
          <a:lstStyle/>
          <a:p>
            <a:endParaRPr lang="en-GB" sz="1200" baseline="0"/>
          </a:p>
        </p:txBody>
      </p:sp>
      <p:sp>
        <p:nvSpPr>
          <p:cNvPr id="4" name="Slide Number Placeholder 3"/>
          <p:cNvSpPr>
            <a:spLocks noGrp="1"/>
          </p:cNvSpPr>
          <p:nvPr>
            <p:ph type="sldNum" sz="quarter" idx="10"/>
          </p:nvPr>
        </p:nvSpPr>
        <p:spPr/>
        <p:txBody>
          <a:bodyPr/>
          <a:lstStyle/>
          <a:p>
            <a:fld id="{392BDF0A-CC96-4742-8507-CD895E4446C3}" type="slidenum">
              <a:rPr lang="en-GB" smtClean="0"/>
              <a:t>25</a:t>
            </a:fld>
            <a:endParaRPr lang="en-GB"/>
          </a:p>
        </p:txBody>
      </p:sp>
    </p:spTree>
    <p:extLst>
      <p:ext uri="{BB962C8B-B14F-4D97-AF65-F5344CB8AC3E}">
        <p14:creationId xmlns:p14="http://schemas.microsoft.com/office/powerpoint/2010/main" val="14613453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58477" y="4715153"/>
            <a:ext cx="6480720" cy="5211485"/>
          </a:xfrm>
        </p:spPr>
        <p:txBody>
          <a:bodyPr/>
          <a:lstStyle/>
          <a:p>
            <a:endParaRPr lang="en-US"/>
          </a:p>
        </p:txBody>
      </p:sp>
      <p:sp>
        <p:nvSpPr>
          <p:cNvPr id="4" name="Slide Number Placeholder 3"/>
          <p:cNvSpPr>
            <a:spLocks noGrp="1"/>
          </p:cNvSpPr>
          <p:nvPr>
            <p:ph type="sldNum" sz="quarter" idx="10"/>
          </p:nvPr>
        </p:nvSpPr>
        <p:spPr/>
        <p:txBody>
          <a:bodyPr/>
          <a:lstStyle/>
          <a:p>
            <a:fld id="{392BDF0A-CC96-4742-8507-CD895E4446C3}" type="slidenum">
              <a:rPr lang="en-GB" smtClean="0"/>
              <a:t>26</a:t>
            </a:fld>
            <a:endParaRPr lang="en-GB"/>
          </a:p>
        </p:txBody>
      </p:sp>
    </p:spTree>
    <p:extLst>
      <p:ext uri="{BB962C8B-B14F-4D97-AF65-F5344CB8AC3E}">
        <p14:creationId xmlns:p14="http://schemas.microsoft.com/office/powerpoint/2010/main" val="22781581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a:p>
        </p:txBody>
      </p:sp>
      <p:sp>
        <p:nvSpPr>
          <p:cNvPr id="4" name="Slide Number Placeholder 3"/>
          <p:cNvSpPr>
            <a:spLocks noGrp="1"/>
          </p:cNvSpPr>
          <p:nvPr>
            <p:ph type="sldNum" sz="quarter" idx="10"/>
          </p:nvPr>
        </p:nvSpPr>
        <p:spPr/>
        <p:txBody>
          <a:bodyPr/>
          <a:lstStyle/>
          <a:p>
            <a:fld id="{392BDF0A-CC96-4742-8507-CD895E4446C3}" type="slidenum">
              <a:rPr lang="en-GB" smtClean="0"/>
              <a:t>27</a:t>
            </a:fld>
            <a:endParaRPr lang="en-GB"/>
          </a:p>
        </p:txBody>
      </p:sp>
    </p:spTree>
    <p:extLst>
      <p:ext uri="{BB962C8B-B14F-4D97-AF65-F5344CB8AC3E}">
        <p14:creationId xmlns:p14="http://schemas.microsoft.com/office/powerpoint/2010/main" val="93405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619708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688998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474421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pPr/>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348930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pPr/>
              <a:t>1/28/2020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940857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pPr/>
              <a:t>1/28/2020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55936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pPr/>
              <a:t>1/28/2020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84446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350265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4189662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146587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0809114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a:latin typeface="Calibri" panose="020F0502020204030204" pitchFamily="34" charset="0"/>
              </a:defRPr>
            </a:lvl1p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normAutofit/>
          </a:bodyPr>
          <a:lstStyle>
            <a:lvl1pPr>
              <a:defRPr sz="2000" b="1">
                <a:latin typeface="Calibri" panose="020F0502020204030204" pitchFamily="34" charset="0"/>
              </a:defRPr>
            </a:lvl1pPr>
            <a:lvl2pPr>
              <a:defRPr sz="2000" b="1">
                <a:latin typeface="Calibri" panose="020F0502020204030204" pitchFamily="34" charset="0"/>
              </a:defRPr>
            </a:lvl2pPr>
            <a:lvl3pPr>
              <a:defRPr sz="2000" b="1">
                <a:latin typeface="Calibri" panose="020F0502020204030204" pitchFamily="34" charset="0"/>
              </a:defRPr>
            </a:lvl3pPr>
            <a:lvl4pPr>
              <a:defRPr sz="2000" b="1">
                <a:latin typeface="Calibri" panose="020F0502020204030204" pitchFamily="34" charset="0"/>
              </a:defRPr>
            </a:lvl4pPr>
            <a:lvl5pPr>
              <a:defRPr sz="2000" b="1">
                <a:latin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02535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dirty="0"/>
              <a:pPr/>
              <a:t>1/28/2020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192845153"/>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KOMkZbQauOA?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7B8184-59C7-4C88-9560-6FFBF2575EF7}"/>
              </a:ext>
            </a:extLst>
          </p:cNvPr>
          <p:cNvSpPr>
            <a:spLocks noGrp="1"/>
          </p:cNvSpPr>
          <p:nvPr>
            <p:ph type="ctrTitle"/>
          </p:nvPr>
        </p:nvSpPr>
        <p:spPr>
          <a:xfrm>
            <a:off x="3045368" y="2043663"/>
            <a:ext cx="6105194" cy="2031055"/>
          </a:xfrm>
        </p:spPr>
        <p:txBody>
          <a:bodyPr>
            <a:normAutofit/>
          </a:bodyPr>
          <a:lstStyle/>
          <a:p>
            <a:r>
              <a:rPr lang="en-GB" sz="2800" b="1" cap="none">
                <a:solidFill>
                  <a:srgbClr val="FFFFFF"/>
                </a:solidFill>
              </a:rPr>
              <a:t>Policing Powers, Models Of Policing And Society</a:t>
            </a:r>
            <a:br>
              <a:rPr lang="en-GB" sz="2800" b="1" cap="none"/>
            </a:br>
            <a:br>
              <a:rPr lang="en-GB" sz="2800" b="1" cap="none"/>
            </a:br>
            <a:r>
              <a:rPr lang="en-GB" sz="2800" b="1">
                <a:solidFill>
                  <a:srgbClr val="FFFFFF"/>
                </a:solidFill>
              </a:rPr>
              <a:t>Introduction</a:t>
            </a:r>
            <a:r>
              <a:rPr lang="en-GB" sz="2800" b="1" cap="none">
                <a:solidFill>
                  <a:srgbClr val="FFFFFF"/>
                </a:solidFill>
              </a:rPr>
              <a:t> &amp; Criminological Theories</a:t>
            </a:r>
            <a:endParaRPr lang="en-GB" sz="2800" b="1" cap="none">
              <a:solidFill>
                <a:srgbClr val="FFFFFF"/>
              </a:solidFill>
              <a:cs typeface="Calibri Light"/>
            </a:endParaRPr>
          </a:p>
        </p:txBody>
      </p:sp>
      <p:sp>
        <p:nvSpPr>
          <p:cNvPr id="3" name="Subtitle 2">
            <a:extLst>
              <a:ext uri="{FF2B5EF4-FFF2-40B4-BE49-F238E27FC236}">
                <a16:creationId xmlns:a16="http://schemas.microsoft.com/office/drawing/2014/main" id="{4F784874-3336-478F-8384-532CAC8575FF}"/>
              </a:ext>
            </a:extLst>
          </p:cNvPr>
          <p:cNvSpPr>
            <a:spLocks noGrp="1"/>
          </p:cNvSpPr>
          <p:nvPr>
            <p:ph type="subTitle" idx="1"/>
          </p:nvPr>
        </p:nvSpPr>
        <p:spPr>
          <a:xfrm>
            <a:off x="3045368" y="4074718"/>
            <a:ext cx="6105194" cy="682079"/>
          </a:xfrm>
        </p:spPr>
        <p:txBody>
          <a:bodyPr>
            <a:normAutofit fontScale="25000" lnSpcReduction="20000"/>
          </a:bodyPr>
          <a:lstStyle/>
          <a:p>
            <a:endParaRPr lang="en-GB" sz="600">
              <a:solidFill>
                <a:srgbClr val="FFFFFF"/>
              </a:solidFill>
            </a:endParaRPr>
          </a:p>
          <a:p>
            <a:endParaRPr lang="en-GB" sz="600">
              <a:solidFill>
                <a:srgbClr val="FFFFFF"/>
              </a:solidFill>
            </a:endParaRPr>
          </a:p>
          <a:p>
            <a:endParaRPr lang="en-GB" sz="600">
              <a:solidFill>
                <a:srgbClr val="FFFFFF"/>
              </a:solidFill>
            </a:endParaRPr>
          </a:p>
          <a:p>
            <a:endParaRPr lang="en-GB" sz="600">
              <a:solidFill>
                <a:srgbClr val="FFFFFF"/>
              </a:solidFill>
            </a:endParaRPr>
          </a:p>
          <a:p>
            <a:endParaRPr lang="en-GB" sz="600">
              <a:solidFill>
                <a:srgbClr val="FFFFFF"/>
              </a:solidFill>
            </a:endParaRPr>
          </a:p>
          <a:p>
            <a:r>
              <a:rPr lang="en-GB" sz="600">
                <a:solidFill>
                  <a:srgbClr val="FFFFFF"/>
                </a:solidFill>
              </a:rPr>
              <a:t>P.A.Doyle M.A.</a:t>
            </a:r>
          </a:p>
        </p:txBody>
      </p:sp>
    </p:spTree>
    <p:extLst>
      <p:ext uri="{BB962C8B-B14F-4D97-AF65-F5344CB8AC3E}">
        <p14:creationId xmlns:p14="http://schemas.microsoft.com/office/powerpoint/2010/main" val="784028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5940A-02B6-49CC-A866-12F64A89E954}"/>
              </a:ext>
            </a:extLst>
          </p:cNvPr>
          <p:cNvSpPr>
            <a:spLocks noGrp="1"/>
          </p:cNvSpPr>
          <p:nvPr>
            <p:ph type="title"/>
          </p:nvPr>
        </p:nvSpPr>
        <p:spPr>
          <a:xfrm>
            <a:off x="2922144" y="2781763"/>
            <a:ext cx="6347713" cy="1320800"/>
          </a:xfrm>
        </p:spPr>
        <p:txBody>
          <a:bodyPr/>
          <a:lstStyle/>
          <a:p>
            <a:r>
              <a:rPr lang="en-GB"/>
              <a:t>Welcome to your new MA Module!</a:t>
            </a:r>
          </a:p>
        </p:txBody>
      </p:sp>
      <p:sp>
        <p:nvSpPr>
          <p:cNvPr id="3" name="Content Placeholder 2">
            <a:extLst>
              <a:ext uri="{FF2B5EF4-FFF2-40B4-BE49-F238E27FC236}">
                <a16:creationId xmlns:a16="http://schemas.microsoft.com/office/drawing/2014/main" id="{ACE2FBC5-8720-4786-A70B-30F07BEE4154}"/>
              </a:ext>
            </a:extLst>
          </p:cNvPr>
          <p:cNvSpPr>
            <a:spLocks noGrp="1"/>
          </p:cNvSpPr>
          <p:nvPr>
            <p:ph sz="quarter" idx="13"/>
          </p:nvPr>
        </p:nvSpPr>
        <p:spPr>
          <a:xfrm>
            <a:off x="2152650" y="1825625"/>
            <a:ext cx="7886700" cy="4351338"/>
          </a:xfrm>
          <a:prstGeom prst="rect">
            <a:avLst/>
          </a:prstGeom>
        </p:spPr>
        <p:txBody>
          <a:bodyPr/>
          <a:lstStyle/>
          <a:p>
            <a:pPr marL="0" indent="0">
              <a:buNone/>
            </a:pPr>
            <a:endParaRPr lang="en-GB"/>
          </a:p>
        </p:txBody>
      </p:sp>
    </p:spTree>
    <p:extLst>
      <p:ext uri="{BB962C8B-B14F-4D97-AF65-F5344CB8AC3E}">
        <p14:creationId xmlns:p14="http://schemas.microsoft.com/office/powerpoint/2010/main" val="1910289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076BA-5583-4545-A504-2D1534269204}"/>
              </a:ext>
            </a:extLst>
          </p:cNvPr>
          <p:cNvSpPr>
            <a:spLocks noGrp="1"/>
          </p:cNvSpPr>
          <p:nvPr>
            <p:ph type="title"/>
          </p:nvPr>
        </p:nvSpPr>
        <p:spPr/>
        <p:txBody>
          <a:bodyPr/>
          <a:lstStyle/>
          <a:p>
            <a:r>
              <a:rPr lang="en-GB"/>
              <a:t>What is this module about?</a:t>
            </a:r>
          </a:p>
        </p:txBody>
      </p:sp>
      <p:sp>
        <p:nvSpPr>
          <p:cNvPr id="3" name="Content Placeholder 2">
            <a:extLst>
              <a:ext uri="{FF2B5EF4-FFF2-40B4-BE49-F238E27FC236}">
                <a16:creationId xmlns:a16="http://schemas.microsoft.com/office/drawing/2014/main" id="{DE6F2415-6D83-4841-B07C-4C8E82DB6040}"/>
              </a:ext>
            </a:extLst>
          </p:cNvPr>
          <p:cNvSpPr>
            <a:spLocks noGrp="1"/>
          </p:cNvSpPr>
          <p:nvPr>
            <p:ph sz="quarter" idx="13"/>
          </p:nvPr>
        </p:nvSpPr>
        <p:spPr>
          <a:xfrm>
            <a:off x="711029" y="1969787"/>
            <a:ext cx="10646375" cy="4351338"/>
          </a:xfrm>
          <a:prstGeom prst="rect">
            <a:avLst/>
          </a:prstGeom>
        </p:spPr>
        <p:txBody>
          <a:bodyPr vert="horz" lIns="91440" tIns="45720" rIns="91440" bIns="45720" rtlCol="0" anchor="t">
            <a:normAutofit/>
          </a:bodyPr>
          <a:lstStyle/>
          <a:p>
            <a:r>
              <a:rPr lang="en-GB">
                <a:latin typeface="Calibri"/>
                <a:cs typeface="Calibri"/>
              </a:rPr>
              <a:t>Some historical perspectives on Criminology (causes of crime)</a:t>
            </a:r>
          </a:p>
          <a:p>
            <a:pPr marL="0" indent="0">
              <a:buNone/>
            </a:pPr>
            <a:r>
              <a:rPr lang="en-GB">
                <a:solidFill>
                  <a:srgbClr val="FF0000"/>
                </a:solidFill>
                <a:latin typeface="Calibri"/>
                <a:cs typeface="Calibri"/>
              </a:rPr>
              <a:t>N.B - There may be some overlap here from your first semester</a:t>
            </a:r>
            <a:endParaRPr lang="en-GB">
              <a:solidFill>
                <a:srgbClr val="FF0000"/>
              </a:solidFill>
              <a:cs typeface="Calibri"/>
            </a:endParaRPr>
          </a:p>
          <a:p>
            <a:endParaRPr lang="en-GB"/>
          </a:p>
          <a:p>
            <a:r>
              <a:rPr lang="en-GB">
                <a:latin typeface="Calibri"/>
                <a:cs typeface="Calibri"/>
              </a:rPr>
              <a:t>To offer a critical study of what constitutes ‘policing’ in democratic societies and considers the history and development of ‘policing in the United Kingdom.</a:t>
            </a:r>
          </a:p>
          <a:p>
            <a:endParaRPr lang="en-GB"/>
          </a:p>
          <a:p>
            <a:r>
              <a:rPr lang="en-GB">
                <a:latin typeface="Calibri"/>
                <a:cs typeface="Calibri"/>
              </a:rPr>
              <a:t>To examine public perception and fear of crime</a:t>
            </a:r>
          </a:p>
          <a:p>
            <a:endParaRPr lang="en-GB"/>
          </a:p>
          <a:p>
            <a:r>
              <a:rPr lang="en-GB">
                <a:latin typeface="Calibri"/>
                <a:cs typeface="Calibri"/>
              </a:rPr>
              <a:t>To bring some real-life examples into your learning </a:t>
            </a:r>
            <a:endParaRPr lang="en-GB">
              <a:cs typeface="Calibri"/>
            </a:endParaRPr>
          </a:p>
          <a:p>
            <a:endParaRPr lang="en-GB"/>
          </a:p>
          <a:p>
            <a:endParaRPr lang="en-GB"/>
          </a:p>
        </p:txBody>
      </p:sp>
    </p:spTree>
    <p:extLst>
      <p:ext uri="{BB962C8B-B14F-4D97-AF65-F5344CB8AC3E}">
        <p14:creationId xmlns:p14="http://schemas.microsoft.com/office/powerpoint/2010/main" val="1246763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C7572-CC65-4CA2-B3A6-F5F744AEDDC0}"/>
              </a:ext>
            </a:extLst>
          </p:cNvPr>
          <p:cNvSpPr>
            <a:spLocks noGrp="1"/>
          </p:cNvSpPr>
          <p:nvPr>
            <p:ph type="title"/>
          </p:nvPr>
        </p:nvSpPr>
        <p:spPr>
          <a:xfrm>
            <a:off x="2133600" y="609600"/>
            <a:ext cx="6347713" cy="762000"/>
          </a:xfrm>
        </p:spPr>
        <p:txBody>
          <a:bodyPr/>
          <a:lstStyle/>
          <a:p>
            <a:r>
              <a:rPr lang="en-GB"/>
              <a:t>Indicative Content</a:t>
            </a:r>
          </a:p>
        </p:txBody>
      </p:sp>
      <p:sp>
        <p:nvSpPr>
          <p:cNvPr id="3" name="Content Placeholder 2">
            <a:extLst>
              <a:ext uri="{FF2B5EF4-FFF2-40B4-BE49-F238E27FC236}">
                <a16:creationId xmlns:a16="http://schemas.microsoft.com/office/drawing/2014/main" id="{F7868D78-2FBC-4C0F-AA6A-6432D18BAD66}"/>
              </a:ext>
            </a:extLst>
          </p:cNvPr>
          <p:cNvSpPr>
            <a:spLocks noGrp="1"/>
          </p:cNvSpPr>
          <p:nvPr>
            <p:ph sz="quarter" idx="13"/>
          </p:nvPr>
        </p:nvSpPr>
        <p:spPr>
          <a:xfrm>
            <a:off x="547816" y="1371601"/>
            <a:ext cx="10456334" cy="4669763"/>
          </a:xfrm>
          <a:prstGeom prst="rect">
            <a:avLst/>
          </a:prstGeom>
        </p:spPr>
        <p:txBody>
          <a:bodyPr>
            <a:normAutofit/>
          </a:bodyPr>
          <a:lstStyle/>
          <a:p>
            <a:pPr fontAlgn="base" hangingPunct="0"/>
            <a:endParaRPr lang="en-GB"/>
          </a:p>
          <a:p>
            <a:pPr fontAlgn="base" hangingPunct="0"/>
            <a:r>
              <a:rPr lang="en-GB"/>
              <a:t>Introduction to criminology (origins of crime)</a:t>
            </a:r>
          </a:p>
          <a:p>
            <a:pPr lvl="0" fontAlgn="base" hangingPunct="0"/>
            <a:r>
              <a:rPr lang="en-GB"/>
              <a:t>The History of the British Police </a:t>
            </a:r>
          </a:p>
          <a:p>
            <a:pPr lvl="0" fontAlgn="base" hangingPunct="0"/>
            <a:r>
              <a:rPr lang="en-GB"/>
              <a:t>Use of Force and Public Order</a:t>
            </a:r>
          </a:p>
          <a:p>
            <a:pPr lvl="0" fontAlgn="base" hangingPunct="0"/>
            <a:r>
              <a:rPr lang="en-GB"/>
              <a:t>Models of Modern Policing </a:t>
            </a:r>
          </a:p>
          <a:p>
            <a:pPr lvl="0" fontAlgn="base" hangingPunct="0"/>
            <a:r>
              <a:rPr lang="en-GB"/>
              <a:t>Embracing Diversity and ‘Cop Culture’ </a:t>
            </a:r>
          </a:p>
          <a:p>
            <a:pPr lvl="0" fontAlgn="base" hangingPunct="0"/>
            <a:r>
              <a:rPr lang="en-GB"/>
              <a:t>Dealing with the Media</a:t>
            </a:r>
          </a:p>
          <a:p>
            <a:pPr lvl="0" fontAlgn="base" hangingPunct="0"/>
            <a:r>
              <a:rPr lang="en-GB"/>
              <a:t>Austerity</a:t>
            </a:r>
          </a:p>
          <a:p>
            <a:pPr lvl="0" fontAlgn="base" hangingPunct="0"/>
            <a:r>
              <a:rPr lang="en-GB"/>
              <a:t>Ethics and professional practice </a:t>
            </a:r>
          </a:p>
          <a:p>
            <a:pPr lvl="0" fontAlgn="base" hangingPunct="0"/>
            <a:r>
              <a:rPr lang="en-GB"/>
              <a:t>Society’s expectations and perception of the police</a:t>
            </a:r>
          </a:p>
          <a:p>
            <a:pPr lvl="0" fontAlgn="base" hangingPunct="0"/>
            <a:r>
              <a:rPr lang="en-GB"/>
              <a:t>International perspectives </a:t>
            </a:r>
          </a:p>
          <a:p>
            <a:pPr fontAlgn="base" hangingPunct="0"/>
            <a:endParaRPr lang="en-GB"/>
          </a:p>
          <a:p>
            <a:endParaRPr lang="en-GB"/>
          </a:p>
        </p:txBody>
      </p:sp>
    </p:spTree>
    <p:extLst>
      <p:ext uri="{BB962C8B-B14F-4D97-AF65-F5344CB8AC3E}">
        <p14:creationId xmlns:p14="http://schemas.microsoft.com/office/powerpoint/2010/main" val="2470570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8B151-8316-47ED-90BD-CD6A9F94ED80}"/>
              </a:ext>
            </a:extLst>
          </p:cNvPr>
          <p:cNvSpPr>
            <a:spLocks noGrp="1"/>
          </p:cNvSpPr>
          <p:nvPr>
            <p:ph type="title"/>
          </p:nvPr>
        </p:nvSpPr>
        <p:spPr>
          <a:xfrm>
            <a:off x="2133600" y="609601"/>
            <a:ext cx="6347713" cy="790575"/>
          </a:xfrm>
        </p:spPr>
        <p:txBody>
          <a:bodyPr/>
          <a:lstStyle/>
          <a:p>
            <a:r>
              <a:rPr lang="en-GB"/>
              <a:t>What about you?</a:t>
            </a:r>
          </a:p>
        </p:txBody>
      </p:sp>
      <p:sp>
        <p:nvSpPr>
          <p:cNvPr id="3" name="Content Placeholder 2">
            <a:extLst>
              <a:ext uri="{FF2B5EF4-FFF2-40B4-BE49-F238E27FC236}">
                <a16:creationId xmlns:a16="http://schemas.microsoft.com/office/drawing/2014/main" id="{C6292CE6-157D-43AC-914E-8D30D905BBA4}"/>
              </a:ext>
            </a:extLst>
          </p:cNvPr>
          <p:cNvSpPr>
            <a:spLocks noGrp="1"/>
          </p:cNvSpPr>
          <p:nvPr>
            <p:ph sz="quarter" idx="13"/>
          </p:nvPr>
        </p:nvSpPr>
        <p:spPr>
          <a:xfrm>
            <a:off x="743464" y="1667905"/>
            <a:ext cx="9353036" cy="4373459"/>
          </a:xfrm>
          <a:prstGeom prst="rect">
            <a:avLst/>
          </a:prstGeom>
        </p:spPr>
        <p:txBody>
          <a:bodyPr vert="horz" lIns="91440" tIns="45720" rIns="91440" bIns="45720" rtlCol="0" anchor="t">
            <a:noAutofit/>
          </a:bodyPr>
          <a:lstStyle/>
          <a:p>
            <a:r>
              <a:rPr lang="en-GB">
                <a:latin typeface="Calibri"/>
                <a:cs typeface="Calibri"/>
              </a:rPr>
              <a:t>Take 10 minutes</a:t>
            </a:r>
          </a:p>
          <a:p>
            <a:endParaRPr lang="en-GB"/>
          </a:p>
          <a:p>
            <a:r>
              <a:rPr lang="en-GB"/>
              <a:t>Be ready to introduce;</a:t>
            </a:r>
          </a:p>
          <a:p>
            <a:pPr>
              <a:buFontTx/>
              <a:buChar char="-"/>
            </a:pPr>
            <a:endParaRPr lang="en-GB"/>
          </a:p>
          <a:p>
            <a:pPr>
              <a:buFontTx/>
              <a:buChar char="-"/>
            </a:pPr>
            <a:r>
              <a:rPr lang="en-GB"/>
              <a:t>Yourself</a:t>
            </a:r>
          </a:p>
          <a:p>
            <a:pPr>
              <a:buFontTx/>
              <a:buChar char="-"/>
            </a:pPr>
            <a:r>
              <a:rPr lang="en-GB"/>
              <a:t>Your experience/background</a:t>
            </a:r>
          </a:p>
          <a:p>
            <a:pPr>
              <a:buFontTx/>
              <a:buChar char="-"/>
            </a:pPr>
            <a:r>
              <a:rPr lang="en-GB"/>
              <a:t>Your current work (if any)</a:t>
            </a:r>
          </a:p>
          <a:p>
            <a:pPr>
              <a:buFontTx/>
              <a:buChar char="-"/>
            </a:pPr>
            <a:r>
              <a:rPr lang="en-GB"/>
              <a:t>Your aspirations going forward?</a:t>
            </a:r>
          </a:p>
          <a:p>
            <a:pPr>
              <a:buFontTx/>
              <a:buChar char="-"/>
            </a:pPr>
            <a:r>
              <a:rPr lang="en-GB"/>
              <a:t>What you expect from this program</a:t>
            </a:r>
          </a:p>
          <a:p>
            <a:pPr>
              <a:buFontTx/>
              <a:buChar char="-"/>
            </a:pPr>
            <a:endParaRPr lang="en-GB"/>
          </a:p>
          <a:p>
            <a:pPr marL="0" indent="0" algn="ctr">
              <a:buNone/>
            </a:pPr>
            <a:endParaRPr lang="en-GB" b="1">
              <a:solidFill>
                <a:srgbClr val="FF0000"/>
              </a:solidFill>
            </a:endParaRPr>
          </a:p>
          <a:p>
            <a:pPr marL="0" indent="0" algn="ctr">
              <a:buNone/>
            </a:pPr>
            <a:r>
              <a:rPr lang="en-GB" b="1">
                <a:solidFill>
                  <a:srgbClr val="FF0000"/>
                </a:solidFill>
              </a:rPr>
              <a:t>Remember – this is your program and you have paid for your seat here – GET INVOLVED!!</a:t>
            </a:r>
          </a:p>
        </p:txBody>
      </p:sp>
    </p:spTree>
    <p:extLst>
      <p:ext uri="{BB962C8B-B14F-4D97-AF65-F5344CB8AC3E}">
        <p14:creationId xmlns:p14="http://schemas.microsoft.com/office/powerpoint/2010/main" val="2851850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75AB3-3E5E-4438-849B-2B30A104B1FA}"/>
              </a:ext>
            </a:extLst>
          </p:cNvPr>
          <p:cNvSpPr>
            <a:spLocks noGrp="1"/>
          </p:cNvSpPr>
          <p:nvPr>
            <p:ph type="title"/>
          </p:nvPr>
        </p:nvSpPr>
        <p:spPr/>
        <p:txBody>
          <a:bodyPr/>
          <a:lstStyle/>
          <a:p>
            <a:r>
              <a:rPr lang="en-GB" dirty="0">
                <a:cs typeface="Calibri Light"/>
              </a:rPr>
              <a:t>Is Level 7 that different to undergraduate studies?</a:t>
            </a:r>
            <a:endParaRPr lang="en-GB" dirty="0"/>
          </a:p>
        </p:txBody>
      </p:sp>
      <p:sp>
        <p:nvSpPr>
          <p:cNvPr id="3" name="Content Placeholder 2">
            <a:extLst>
              <a:ext uri="{FF2B5EF4-FFF2-40B4-BE49-F238E27FC236}">
                <a16:creationId xmlns:a16="http://schemas.microsoft.com/office/drawing/2014/main" id="{4DC3957B-E8E5-4BF6-8357-0DF69FE217E6}"/>
              </a:ext>
            </a:extLst>
          </p:cNvPr>
          <p:cNvSpPr>
            <a:spLocks noGrp="1"/>
          </p:cNvSpPr>
          <p:nvPr>
            <p:ph idx="1"/>
          </p:nvPr>
        </p:nvSpPr>
        <p:spPr/>
        <p:txBody>
          <a:bodyPr vert="horz" lIns="91440" tIns="45720" rIns="91440" bIns="45720" rtlCol="0" anchor="t">
            <a:normAutofit lnSpcReduction="10000"/>
          </a:bodyPr>
          <a:lstStyle/>
          <a:p>
            <a:r>
              <a:rPr lang="en-GB">
                <a:cs typeface="Calibri"/>
              </a:rPr>
              <a:t>A lot more independent learning</a:t>
            </a:r>
          </a:p>
          <a:p>
            <a:endParaRPr lang="en-GB" dirty="0">
              <a:cs typeface="Calibri"/>
            </a:endParaRPr>
          </a:p>
          <a:p>
            <a:r>
              <a:rPr lang="en-GB">
                <a:cs typeface="Calibri"/>
              </a:rPr>
              <a:t>Your taught sessions will vary in length </a:t>
            </a:r>
            <a:endParaRPr lang="en-GB"/>
          </a:p>
          <a:p>
            <a:endParaRPr lang="en-GB" dirty="0">
              <a:cs typeface="Calibri"/>
            </a:endParaRPr>
          </a:p>
          <a:p>
            <a:r>
              <a:rPr lang="en-GB">
                <a:cs typeface="Calibri"/>
              </a:rPr>
              <a:t>You will be expected to develop your own learning to a greater degree</a:t>
            </a:r>
            <a:endParaRPr lang="en-GB"/>
          </a:p>
          <a:p>
            <a:pPr marL="0" indent="0">
              <a:buNone/>
            </a:pPr>
            <a:endParaRPr lang="en-GB" dirty="0">
              <a:cs typeface="Calibri"/>
            </a:endParaRPr>
          </a:p>
          <a:p>
            <a:r>
              <a:rPr lang="en-GB" dirty="0">
                <a:cs typeface="Calibri"/>
              </a:rPr>
              <a:t>You will be expected to take ownership of tasks to a higher </a:t>
            </a:r>
            <a:r>
              <a:rPr lang="en-GB">
                <a:cs typeface="Calibri"/>
              </a:rPr>
              <a:t>level</a:t>
            </a:r>
          </a:p>
          <a:p>
            <a:endParaRPr lang="en-GB" dirty="0">
              <a:cs typeface="Calibri"/>
            </a:endParaRPr>
          </a:p>
          <a:p>
            <a:r>
              <a:rPr lang="en-GB" dirty="0">
                <a:cs typeface="Calibri"/>
              </a:rPr>
              <a:t>You will be expected</a:t>
            </a:r>
            <a:r>
              <a:rPr lang="en-GB">
                <a:cs typeface="Calibri"/>
              </a:rPr>
              <a:t> to write in a far more critical academic fashion</a:t>
            </a:r>
            <a:endParaRPr lang="en-GB" dirty="0">
              <a:cs typeface="Calibri"/>
            </a:endParaRPr>
          </a:p>
        </p:txBody>
      </p:sp>
    </p:spTree>
    <p:extLst>
      <p:ext uri="{BB962C8B-B14F-4D97-AF65-F5344CB8AC3E}">
        <p14:creationId xmlns:p14="http://schemas.microsoft.com/office/powerpoint/2010/main" val="3333351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638E3-D5BD-464E-8071-72833ECC474D}"/>
              </a:ext>
            </a:extLst>
          </p:cNvPr>
          <p:cNvSpPr>
            <a:spLocks noGrp="1"/>
          </p:cNvSpPr>
          <p:nvPr>
            <p:ph type="title"/>
          </p:nvPr>
        </p:nvSpPr>
        <p:spPr>
          <a:xfrm>
            <a:off x="2152650" y="396458"/>
            <a:ext cx="7886700" cy="1325563"/>
          </a:xfrm>
        </p:spPr>
        <p:txBody>
          <a:bodyPr/>
          <a:lstStyle/>
          <a:p>
            <a:r>
              <a:rPr lang="en-GB"/>
              <a:t>Introduction to main Criminological Theories</a:t>
            </a:r>
          </a:p>
        </p:txBody>
      </p:sp>
      <p:sp>
        <p:nvSpPr>
          <p:cNvPr id="3" name="Content Placeholder 2">
            <a:extLst>
              <a:ext uri="{FF2B5EF4-FFF2-40B4-BE49-F238E27FC236}">
                <a16:creationId xmlns:a16="http://schemas.microsoft.com/office/drawing/2014/main" id="{5F9DB933-4A8E-4DD1-9558-8C5EA05B96D0}"/>
              </a:ext>
            </a:extLst>
          </p:cNvPr>
          <p:cNvSpPr>
            <a:spLocks noGrp="1"/>
          </p:cNvSpPr>
          <p:nvPr>
            <p:ph sz="quarter" idx="13"/>
          </p:nvPr>
        </p:nvSpPr>
        <p:spPr>
          <a:xfrm>
            <a:off x="1380353" y="2340490"/>
            <a:ext cx="7886700" cy="4351338"/>
          </a:xfrm>
          <a:prstGeom prst="rect">
            <a:avLst/>
          </a:prstGeom>
        </p:spPr>
        <p:txBody>
          <a:bodyPr>
            <a:normAutofit fontScale="92500" lnSpcReduction="10000"/>
          </a:bodyPr>
          <a:lstStyle/>
          <a:p>
            <a:r>
              <a:rPr lang="en-GB"/>
              <a:t>Why are we discussing these historical perspectives?</a:t>
            </a:r>
          </a:p>
          <a:p>
            <a:endParaRPr lang="en-GB"/>
          </a:p>
          <a:p>
            <a:r>
              <a:rPr lang="en-GB"/>
              <a:t>There will be some overlap with other lectures?</a:t>
            </a:r>
          </a:p>
          <a:p>
            <a:endParaRPr lang="en-GB"/>
          </a:p>
          <a:p>
            <a:r>
              <a:rPr lang="en-GB"/>
              <a:t>Why are the directly related to policing?</a:t>
            </a:r>
          </a:p>
          <a:p>
            <a:endParaRPr lang="en-GB"/>
          </a:p>
          <a:p>
            <a:r>
              <a:rPr lang="en-GB"/>
              <a:t>What does society expect from policing?</a:t>
            </a:r>
          </a:p>
          <a:p>
            <a:endParaRPr lang="en-GB"/>
          </a:p>
          <a:p>
            <a:r>
              <a:rPr lang="en-GB"/>
              <a:t>The aim is to be holistic – to understand policing you must understand crime.</a:t>
            </a:r>
          </a:p>
          <a:p>
            <a:endParaRPr lang="en-GB"/>
          </a:p>
          <a:p>
            <a:pPr marL="0" indent="0" algn="ctr">
              <a:buNone/>
            </a:pPr>
            <a:r>
              <a:rPr lang="en-GB">
                <a:solidFill>
                  <a:srgbClr val="FF0000"/>
                </a:solidFill>
              </a:rPr>
              <a:t>To understand crime you must attempt to understand People!</a:t>
            </a:r>
          </a:p>
        </p:txBody>
      </p:sp>
    </p:spTree>
    <p:extLst>
      <p:ext uri="{BB962C8B-B14F-4D97-AF65-F5344CB8AC3E}">
        <p14:creationId xmlns:p14="http://schemas.microsoft.com/office/powerpoint/2010/main" val="189649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MAIN</a:t>
            </a:r>
            <a:br>
              <a:rPr lang="en-US"/>
            </a:br>
            <a:r>
              <a:rPr lang="en-US"/>
              <a:t>CRIMINOLOGICAL THEORIES </a:t>
            </a:r>
          </a:p>
        </p:txBody>
      </p:sp>
      <p:sp>
        <p:nvSpPr>
          <p:cNvPr id="3" name="Content Placeholder 2"/>
          <p:cNvSpPr>
            <a:spLocks noGrp="1"/>
          </p:cNvSpPr>
          <p:nvPr>
            <p:ph sz="quarter" idx="13"/>
          </p:nvPr>
        </p:nvSpPr>
        <p:spPr>
          <a:xfrm>
            <a:off x="2133599" y="2300289"/>
            <a:ext cx="7477126" cy="3741075"/>
          </a:xfrm>
          <a:prstGeom prst="rect">
            <a:avLst/>
          </a:prstGeom>
        </p:spPr>
        <p:txBody>
          <a:bodyPr>
            <a:normAutofit lnSpcReduction="10000"/>
          </a:bodyPr>
          <a:lstStyle/>
          <a:p>
            <a:pPr marL="0" indent="0">
              <a:buNone/>
            </a:pPr>
            <a:r>
              <a:rPr lang="en-US"/>
              <a:t>Discussion and evaluation of main criminological theories: </a:t>
            </a:r>
          </a:p>
          <a:p>
            <a:endParaRPr lang="en-US"/>
          </a:p>
          <a:p>
            <a:pPr lvl="1"/>
            <a:endParaRPr lang="en-US"/>
          </a:p>
          <a:p>
            <a:pPr lvl="1"/>
            <a:r>
              <a:rPr lang="en-US"/>
              <a:t>Their scope</a:t>
            </a:r>
          </a:p>
          <a:p>
            <a:pPr lvl="1"/>
            <a:r>
              <a:rPr lang="en-US"/>
              <a:t>Their limitations (key criticisms they have received) </a:t>
            </a:r>
          </a:p>
          <a:p>
            <a:pPr lvl="1"/>
            <a:r>
              <a:rPr lang="en-US"/>
              <a:t>Their impact on criminal justice policy </a:t>
            </a:r>
          </a:p>
          <a:p>
            <a:pPr lvl="1"/>
            <a:r>
              <a:rPr lang="en-US"/>
              <a:t>Their impact on policing.</a:t>
            </a:r>
          </a:p>
          <a:p>
            <a:pPr lvl="1"/>
            <a:endParaRPr lang="en-US"/>
          </a:p>
          <a:p>
            <a:pPr marL="457200" lvl="1" indent="0" algn="ctr">
              <a:buNone/>
            </a:pPr>
            <a:endParaRPr lang="en-US">
              <a:solidFill>
                <a:srgbClr val="FF0000"/>
              </a:solidFill>
            </a:endParaRPr>
          </a:p>
          <a:p>
            <a:pPr marL="457200" lvl="1" indent="0" algn="ctr">
              <a:buNone/>
            </a:pPr>
            <a:r>
              <a:rPr lang="en-US">
                <a:solidFill>
                  <a:srgbClr val="FF0000"/>
                </a:solidFill>
              </a:rPr>
              <a:t>An opportunity to think broadly on the root causes of crime and some of the outcomes</a:t>
            </a:r>
          </a:p>
        </p:txBody>
      </p:sp>
    </p:spTree>
    <p:extLst>
      <p:ext uri="{BB962C8B-B14F-4D97-AF65-F5344CB8AC3E}">
        <p14:creationId xmlns:p14="http://schemas.microsoft.com/office/powerpoint/2010/main" val="682864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CLASSICISM</a:t>
            </a:r>
            <a:endParaRPr lang="en-US"/>
          </a:p>
        </p:txBody>
      </p:sp>
      <p:sp>
        <p:nvSpPr>
          <p:cNvPr id="3" name="Content Placeholder 2"/>
          <p:cNvSpPr>
            <a:spLocks noGrp="1"/>
          </p:cNvSpPr>
          <p:nvPr>
            <p:ph sz="quarter" idx="13"/>
          </p:nvPr>
        </p:nvSpPr>
        <p:spPr>
          <a:xfrm>
            <a:off x="1981200" y="1613409"/>
            <a:ext cx="7620000" cy="4684853"/>
          </a:xfrm>
          <a:prstGeom prst="rect">
            <a:avLst/>
          </a:prstGeom>
        </p:spPr>
        <p:txBody>
          <a:bodyPr>
            <a:normAutofit fontScale="92500" lnSpcReduction="20000"/>
          </a:bodyPr>
          <a:lstStyle/>
          <a:p>
            <a:pPr marL="114300" indent="0">
              <a:buNone/>
            </a:pPr>
            <a:endParaRPr lang="en-US" sz="2800"/>
          </a:p>
          <a:p>
            <a:r>
              <a:rPr lang="en-US" sz="2200"/>
              <a:t>First established theory of crime in modern society (</a:t>
            </a:r>
            <a:r>
              <a:rPr lang="en-US" sz="2200" err="1"/>
              <a:t>Carrabine</a:t>
            </a:r>
            <a:r>
              <a:rPr lang="en-US" sz="2200"/>
              <a:t> et al. 2009)</a:t>
            </a:r>
          </a:p>
          <a:p>
            <a:endParaRPr lang="en-US" sz="2200"/>
          </a:p>
          <a:p>
            <a:r>
              <a:rPr lang="en-US" sz="2200"/>
              <a:t>Emerged in the mid 18</a:t>
            </a:r>
            <a:r>
              <a:rPr lang="en-US" sz="2200" baseline="30000"/>
              <a:t>th</a:t>
            </a:r>
            <a:r>
              <a:rPr lang="en-US" sz="2200"/>
              <a:t> century </a:t>
            </a:r>
          </a:p>
          <a:p>
            <a:endParaRPr lang="en-US" sz="2200"/>
          </a:p>
          <a:p>
            <a:r>
              <a:rPr lang="en-US" sz="2200"/>
              <a:t>Emphasized that human beings are capable of rational decision making, &amp; human behaviour is the product of rational choice </a:t>
            </a:r>
          </a:p>
          <a:p>
            <a:endParaRPr lang="en-US" sz="2200"/>
          </a:p>
          <a:p>
            <a:r>
              <a:rPr lang="en-US" sz="2200"/>
              <a:t>Before classicism emerged, human </a:t>
            </a:r>
            <a:r>
              <a:rPr lang="en-US" sz="2200" err="1"/>
              <a:t>behaviour</a:t>
            </a:r>
            <a:r>
              <a:rPr lang="en-US" sz="2200"/>
              <a:t> (including  crime) was defined as the product of supernatural forces </a:t>
            </a:r>
          </a:p>
          <a:p>
            <a:endParaRPr lang="en-US" sz="2200"/>
          </a:p>
          <a:p>
            <a:r>
              <a:rPr lang="en-US" sz="2200"/>
              <a:t>Punishments were arbitrary and excessively harsh, and they operated with bias towards the ruling class</a:t>
            </a:r>
          </a:p>
          <a:p>
            <a:endParaRPr lang="en-US"/>
          </a:p>
          <a:p>
            <a:endParaRPr lang="en-US" sz="2400"/>
          </a:p>
          <a:p>
            <a:pPr marL="0" indent="0">
              <a:buNone/>
            </a:pPr>
            <a:endParaRPr lang="en-US"/>
          </a:p>
        </p:txBody>
      </p:sp>
    </p:spTree>
    <p:extLst>
      <p:ext uri="{BB962C8B-B14F-4D97-AF65-F5344CB8AC3E}">
        <p14:creationId xmlns:p14="http://schemas.microsoft.com/office/powerpoint/2010/main" val="3040559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3965"/>
            <a:ext cx="7620000" cy="1143000"/>
          </a:xfrm>
        </p:spPr>
        <p:txBody>
          <a:bodyPr>
            <a:normAutofit fontScale="90000"/>
          </a:bodyPr>
          <a:lstStyle/>
          <a:p>
            <a:pPr algn="ctr"/>
            <a:r>
              <a:rPr lang="en-US" sz="3200"/>
              <a:t>Impact Of</a:t>
            </a:r>
            <a:r>
              <a:rPr lang="en-US"/>
              <a:t> </a:t>
            </a:r>
            <a:r>
              <a:rPr lang="en-US" sz="3200"/>
              <a:t>The </a:t>
            </a:r>
            <a:br>
              <a:rPr lang="en-US" sz="3200"/>
            </a:br>
            <a:r>
              <a:rPr lang="en-US" sz="3200"/>
              <a:t>Period Of Enlightenment – the Age of Reason</a:t>
            </a:r>
          </a:p>
        </p:txBody>
      </p:sp>
      <p:sp>
        <p:nvSpPr>
          <p:cNvPr id="3" name="Content Placeholder 2"/>
          <p:cNvSpPr>
            <a:spLocks noGrp="1"/>
          </p:cNvSpPr>
          <p:nvPr>
            <p:ph sz="quarter" idx="13"/>
          </p:nvPr>
        </p:nvSpPr>
        <p:spPr>
          <a:xfrm>
            <a:off x="1981200" y="1316104"/>
            <a:ext cx="7620000" cy="5268245"/>
          </a:xfrm>
          <a:prstGeom prst="rect">
            <a:avLst/>
          </a:prstGeom>
        </p:spPr>
        <p:txBody>
          <a:bodyPr>
            <a:normAutofit fontScale="85000" lnSpcReduction="20000"/>
          </a:bodyPr>
          <a:lstStyle/>
          <a:p>
            <a:pPr marL="0" indent="0">
              <a:buNone/>
            </a:pPr>
            <a:endParaRPr lang="en-US" sz="2800" b="1"/>
          </a:p>
          <a:p>
            <a:pPr marL="0" indent="0">
              <a:buNone/>
            </a:pPr>
            <a:r>
              <a:rPr lang="en-US" sz="2800" b="1"/>
              <a:t>The Enlightenment - </a:t>
            </a:r>
            <a:r>
              <a:rPr lang="en-US" sz="2800"/>
              <a:t>Period in the 18</a:t>
            </a:r>
            <a:r>
              <a:rPr lang="en-US" sz="2800" baseline="30000"/>
              <a:t>th</a:t>
            </a:r>
            <a:r>
              <a:rPr lang="en-US" sz="2800"/>
              <a:t> century </a:t>
            </a:r>
          </a:p>
          <a:p>
            <a:pPr lvl="1"/>
            <a:endParaRPr lang="en-US" sz="2800"/>
          </a:p>
          <a:p>
            <a:pPr lvl="1"/>
            <a:r>
              <a:rPr lang="en-US" sz="2800"/>
              <a:t>Reformers emphasized the value of human reason and intellect as resources for achieving social justice, equality and other social advancements</a:t>
            </a:r>
          </a:p>
          <a:p>
            <a:pPr lvl="1"/>
            <a:endParaRPr lang="en-US" sz="2800"/>
          </a:p>
          <a:p>
            <a:pPr lvl="1"/>
            <a:r>
              <a:rPr lang="en-US" sz="2800"/>
              <a:t>Enlightenment ideas replaced previously accepted belief that human behaviour is driven by supernatural and other similar forces – </a:t>
            </a:r>
            <a:r>
              <a:rPr lang="en-US" sz="2800">
                <a:solidFill>
                  <a:srgbClr val="FF0000"/>
                </a:solidFill>
              </a:rPr>
              <a:t>Dark Ages thinking</a:t>
            </a:r>
          </a:p>
          <a:p>
            <a:pPr lvl="1"/>
            <a:endParaRPr lang="en-US" sz="2800"/>
          </a:p>
          <a:p>
            <a:pPr lvl="1"/>
            <a:r>
              <a:rPr lang="en-US" sz="2800"/>
              <a:t>In the absence of an established legal and penal system, these pre-enlightenment ideas prompted the use of excessively harsh responses to social problems including crime </a:t>
            </a:r>
          </a:p>
        </p:txBody>
      </p:sp>
    </p:spTree>
    <p:extLst>
      <p:ext uri="{BB962C8B-B14F-4D97-AF65-F5344CB8AC3E}">
        <p14:creationId xmlns:p14="http://schemas.microsoft.com/office/powerpoint/2010/main" val="457780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EARLY CLASSCISM </a:t>
            </a:r>
          </a:p>
        </p:txBody>
      </p:sp>
      <p:sp>
        <p:nvSpPr>
          <p:cNvPr id="3" name="Content Placeholder 2"/>
          <p:cNvSpPr>
            <a:spLocks noGrp="1"/>
          </p:cNvSpPr>
          <p:nvPr>
            <p:ph sz="quarter" idx="13"/>
          </p:nvPr>
        </p:nvSpPr>
        <p:spPr>
          <a:xfrm>
            <a:off x="2133599" y="1685926"/>
            <a:ext cx="7291389" cy="4355438"/>
          </a:xfrm>
          <a:prstGeom prst="rect">
            <a:avLst/>
          </a:prstGeom>
        </p:spPr>
        <p:txBody>
          <a:bodyPr>
            <a:normAutofit/>
          </a:bodyPr>
          <a:lstStyle/>
          <a:p>
            <a:endParaRPr lang="en-US"/>
          </a:p>
          <a:p>
            <a:r>
              <a:rPr lang="en-US" sz="2200"/>
              <a:t>Rejected existing legal &amp; penal system</a:t>
            </a:r>
          </a:p>
          <a:p>
            <a:endParaRPr lang="en-US" sz="2200"/>
          </a:p>
          <a:p>
            <a:r>
              <a:rPr lang="en-US" sz="2200"/>
              <a:t>Rejected religious/spiritual explanations of crime </a:t>
            </a:r>
          </a:p>
          <a:p>
            <a:endParaRPr lang="en-US" sz="2200"/>
          </a:p>
          <a:p>
            <a:r>
              <a:rPr lang="en-US" sz="2200"/>
              <a:t>Emphasized that human beings are rational beings -explanations of crime and responses to crime should reflect this fact</a:t>
            </a:r>
          </a:p>
          <a:p>
            <a:endParaRPr lang="en-US" sz="2200"/>
          </a:p>
          <a:p>
            <a:r>
              <a:rPr lang="en-US" sz="2200"/>
              <a:t>A product of the Enlightenment period thinking.</a:t>
            </a:r>
          </a:p>
          <a:p>
            <a:endParaRPr lang="en-US"/>
          </a:p>
        </p:txBody>
      </p:sp>
    </p:spTree>
    <p:extLst>
      <p:ext uri="{BB962C8B-B14F-4D97-AF65-F5344CB8AC3E}">
        <p14:creationId xmlns:p14="http://schemas.microsoft.com/office/powerpoint/2010/main" val="517302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773561"/>
          </a:xfrm>
        </p:spPr>
        <p:txBody>
          <a:bodyPr/>
          <a:lstStyle/>
          <a:p>
            <a:pPr algn="ctr"/>
            <a:r>
              <a:rPr lang="en-US"/>
              <a:t>Cesar Beccaria (1738-94)</a:t>
            </a:r>
          </a:p>
        </p:txBody>
      </p:sp>
      <p:sp>
        <p:nvSpPr>
          <p:cNvPr id="3" name="Content Placeholder 2"/>
          <p:cNvSpPr>
            <a:spLocks noGrp="1"/>
          </p:cNvSpPr>
          <p:nvPr>
            <p:ph sz="quarter" idx="13"/>
          </p:nvPr>
        </p:nvSpPr>
        <p:spPr>
          <a:xfrm>
            <a:off x="1981200" y="1199123"/>
            <a:ext cx="8220974" cy="5468783"/>
          </a:xfrm>
          <a:prstGeom prst="rect">
            <a:avLst/>
          </a:prstGeom>
        </p:spPr>
        <p:txBody>
          <a:bodyPr>
            <a:normAutofit fontScale="92500" lnSpcReduction="10000"/>
          </a:bodyPr>
          <a:lstStyle/>
          <a:p>
            <a:endParaRPr lang="en-US" sz="3200"/>
          </a:p>
          <a:p>
            <a:r>
              <a:rPr lang="en-US" sz="2200"/>
              <a:t>Founder of the Classical School of Criminology, born in Milan</a:t>
            </a:r>
          </a:p>
          <a:p>
            <a:endParaRPr lang="en-US" sz="2200"/>
          </a:p>
          <a:p>
            <a:r>
              <a:rPr lang="en-US" sz="2200"/>
              <a:t>Identified the pleasure/pain principle as the cause of human behaviour including crime </a:t>
            </a:r>
          </a:p>
          <a:p>
            <a:pPr marL="914400" lvl="2" indent="0">
              <a:buNone/>
            </a:pPr>
            <a:endParaRPr lang="en-US" sz="2200"/>
          </a:p>
          <a:p>
            <a:r>
              <a:rPr lang="en-US" sz="2200"/>
              <a:t>Advocated a more equitable legal and penal system &amp; proposed that punishment:</a:t>
            </a:r>
          </a:p>
          <a:p>
            <a:endParaRPr lang="en-US" sz="2200"/>
          </a:p>
          <a:p>
            <a:pPr marL="457200" lvl="1" indent="0">
              <a:buNone/>
            </a:pPr>
            <a:r>
              <a:rPr lang="en-US" sz="2200"/>
              <a:t>- Should not be excessive</a:t>
            </a:r>
          </a:p>
          <a:p>
            <a:pPr marL="457200" lvl="1" indent="0">
              <a:buNone/>
            </a:pPr>
            <a:r>
              <a:rPr lang="en-US" sz="2200"/>
              <a:t>- Should be proportionate, clear &amp; speedy </a:t>
            </a:r>
          </a:p>
          <a:p>
            <a:pPr marL="914400" lvl="2" indent="0">
              <a:buNone/>
            </a:pPr>
            <a:endParaRPr lang="en-US" sz="2200"/>
          </a:p>
          <a:p>
            <a:pPr marL="914400" lvl="2" indent="0">
              <a:buNone/>
            </a:pPr>
            <a:endParaRPr lang="en-GB" sz="1800" b="1"/>
          </a:p>
          <a:p>
            <a:pPr marL="914400" lvl="2" indent="0">
              <a:buNone/>
            </a:pPr>
            <a:endParaRPr lang="en-GB" sz="1800" b="1"/>
          </a:p>
          <a:p>
            <a:pPr marL="914400" lvl="2" indent="0" algn="ctr">
              <a:buNone/>
            </a:pPr>
            <a:r>
              <a:rPr lang="en-GB" sz="1800" b="1"/>
              <a:t>Beccaria, C. (1963) </a:t>
            </a:r>
            <a:r>
              <a:rPr lang="en-GB" sz="1800" b="1" i="1"/>
              <a:t>An essay on crimes and punishments</a:t>
            </a:r>
            <a:r>
              <a:rPr lang="en-GB" sz="1800" b="1"/>
              <a:t>. Translated from Italian by H. </a:t>
            </a:r>
            <a:r>
              <a:rPr lang="en-GB" sz="1800" b="1" err="1"/>
              <a:t>Paolucci</a:t>
            </a:r>
            <a:r>
              <a:rPr lang="en-GB" sz="1800" b="1"/>
              <a:t>. Indianapolis, IN: </a:t>
            </a:r>
            <a:r>
              <a:rPr lang="en-GB" sz="1800" b="1" err="1"/>
              <a:t>Bobbs</a:t>
            </a:r>
            <a:r>
              <a:rPr lang="en-GB" sz="1800" b="1"/>
              <a:t>-Merrill.</a:t>
            </a:r>
          </a:p>
        </p:txBody>
      </p:sp>
      <p:sp>
        <p:nvSpPr>
          <p:cNvPr id="4" name="AutoShape 2" descr="Image result for beccaria"/>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8783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7620000" cy="1143000"/>
          </a:xfrm>
        </p:spPr>
        <p:txBody>
          <a:bodyPr/>
          <a:lstStyle/>
          <a:p>
            <a:pPr algn="ctr"/>
            <a:r>
              <a:rPr lang="en-US"/>
              <a:t>Jeremy Bentham (1748-1832)</a:t>
            </a:r>
          </a:p>
        </p:txBody>
      </p:sp>
      <p:sp>
        <p:nvSpPr>
          <p:cNvPr id="3" name="Content Placeholder 2"/>
          <p:cNvSpPr>
            <a:spLocks noGrp="1"/>
          </p:cNvSpPr>
          <p:nvPr>
            <p:ph sz="quarter" idx="13"/>
          </p:nvPr>
        </p:nvSpPr>
        <p:spPr>
          <a:xfrm>
            <a:off x="2133599" y="1257301"/>
            <a:ext cx="7619999" cy="4784063"/>
          </a:xfrm>
          <a:prstGeom prst="rect">
            <a:avLst/>
          </a:prstGeom>
        </p:spPr>
        <p:txBody>
          <a:bodyPr>
            <a:normAutofit fontScale="85000" lnSpcReduction="20000"/>
          </a:bodyPr>
          <a:lstStyle/>
          <a:p>
            <a:pPr marL="411480" lvl="1" indent="0">
              <a:buNone/>
            </a:pPr>
            <a:endParaRPr lang="en-US"/>
          </a:p>
          <a:p>
            <a:pPr lvl="1"/>
            <a:r>
              <a:rPr lang="en-US" sz="2200"/>
              <a:t>Another early classicist </a:t>
            </a:r>
          </a:p>
          <a:p>
            <a:pPr lvl="1"/>
            <a:endParaRPr lang="en-US" sz="2200"/>
          </a:p>
          <a:p>
            <a:pPr lvl="1"/>
            <a:r>
              <a:rPr lang="en-GB" sz="2400"/>
              <a:t>Bentham defined as the "fundamental axiom" of his philosophy - "it is the greatest happiness of the greatest number that is the measure of right and wrong"</a:t>
            </a:r>
            <a:endParaRPr lang="en-US" sz="2200"/>
          </a:p>
          <a:p>
            <a:pPr marL="457200" lvl="1" indent="0">
              <a:buNone/>
            </a:pPr>
            <a:endParaRPr lang="en-US" sz="2200"/>
          </a:p>
          <a:p>
            <a:pPr lvl="1"/>
            <a:r>
              <a:rPr lang="en-US" sz="2200"/>
              <a:t>Causes of crime:</a:t>
            </a:r>
          </a:p>
          <a:p>
            <a:pPr lvl="2"/>
            <a:endParaRPr lang="en-US" sz="2200"/>
          </a:p>
          <a:p>
            <a:pPr marL="914400" lvl="2" indent="0">
              <a:buNone/>
            </a:pPr>
            <a:r>
              <a:rPr lang="en-US" sz="2200"/>
              <a:t>-  Rational choice, free will, quest for pleasure</a:t>
            </a:r>
          </a:p>
          <a:p>
            <a:pPr lvl="2">
              <a:buFontTx/>
              <a:buChar char="-"/>
            </a:pPr>
            <a:r>
              <a:rPr lang="en-US" sz="2200"/>
              <a:t>Pleasure/pain principle </a:t>
            </a:r>
          </a:p>
          <a:p>
            <a:pPr lvl="2">
              <a:buFontTx/>
              <a:buChar char="-"/>
            </a:pPr>
            <a:r>
              <a:rPr lang="en-US" sz="2200"/>
              <a:t>A philosopher and social reformer</a:t>
            </a:r>
          </a:p>
          <a:p>
            <a:pPr marL="914400" lvl="2" indent="0">
              <a:buNone/>
            </a:pPr>
            <a:r>
              <a:rPr lang="en-US" sz="2200"/>
              <a:t> </a:t>
            </a:r>
          </a:p>
          <a:p>
            <a:pPr lvl="3"/>
            <a:endParaRPr lang="en-US" sz="2600"/>
          </a:p>
          <a:p>
            <a:pPr marL="0" indent="0">
              <a:buNone/>
            </a:pPr>
            <a:endParaRPr lang="en-GB" b="1"/>
          </a:p>
          <a:p>
            <a:pPr marL="0" indent="0">
              <a:buNone/>
            </a:pPr>
            <a:r>
              <a:rPr lang="en-GB" b="1"/>
              <a:t>Bentham, J. (1879) </a:t>
            </a:r>
            <a:r>
              <a:rPr lang="en-GB" b="1" i="1"/>
              <a:t>An introduction to the principles of morals and legislation. </a:t>
            </a:r>
            <a:r>
              <a:rPr lang="en-GB" b="1"/>
              <a:t>Oxford : Clarendon Press.</a:t>
            </a:r>
          </a:p>
          <a:p>
            <a:endParaRPr lang="en-US"/>
          </a:p>
          <a:p>
            <a:endParaRPr lang="en-GB" sz="2800"/>
          </a:p>
          <a:p>
            <a:endParaRPr lang="en-US" sz="2800"/>
          </a:p>
        </p:txBody>
      </p:sp>
    </p:spTree>
    <p:extLst>
      <p:ext uri="{BB962C8B-B14F-4D97-AF65-F5344CB8AC3E}">
        <p14:creationId xmlns:p14="http://schemas.microsoft.com/office/powerpoint/2010/main" val="1712937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SUMMARY OF </a:t>
            </a:r>
            <a:br>
              <a:rPr lang="en-US"/>
            </a:br>
            <a:r>
              <a:rPr lang="en-US"/>
              <a:t>EARLY CLASSICISM </a:t>
            </a:r>
          </a:p>
        </p:txBody>
      </p:sp>
      <p:sp>
        <p:nvSpPr>
          <p:cNvPr id="3" name="Content Placeholder 2"/>
          <p:cNvSpPr>
            <a:spLocks noGrp="1"/>
          </p:cNvSpPr>
          <p:nvPr>
            <p:ph sz="quarter" idx="13"/>
          </p:nvPr>
        </p:nvSpPr>
        <p:spPr>
          <a:xfrm>
            <a:off x="1981200" y="1430241"/>
            <a:ext cx="7620000" cy="5101129"/>
          </a:xfrm>
          <a:prstGeom prst="rect">
            <a:avLst/>
          </a:prstGeom>
        </p:spPr>
        <p:txBody>
          <a:bodyPr>
            <a:normAutofit/>
          </a:bodyPr>
          <a:lstStyle/>
          <a:p>
            <a:endParaRPr lang="en-US" sz="2800"/>
          </a:p>
          <a:p>
            <a:r>
              <a:rPr lang="en-US" sz="2200"/>
              <a:t>Key objective was to reform the existing legal and create an efficient penal system </a:t>
            </a:r>
          </a:p>
          <a:p>
            <a:endParaRPr lang="en-US" sz="2200"/>
          </a:p>
          <a:p>
            <a:r>
              <a:rPr lang="en-US" sz="2200"/>
              <a:t>Emphasized that crime is the product of rational decision making &amp; it deserves a rational response </a:t>
            </a:r>
          </a:p>
          <a:p>
            <a:endParaRPr lang="en-US" sz="2200"/>
          </a:p>
          <a:p>
            <a:r>
              <a:rPr lang="en-US" sz="2200"/>
              <a:t>Focus was on crime/the offence not the offender </a:t>
            </a:r>
          </a:p>
          <a:p>
            <a:endParaRPr lang="en-US" sz="2200"/>
          </a:p>
          <a:p>
            <a:r>
              <a:rPr lang="en-US" sz="2200"/>
              <a:t>Based on the notion of </a:t>
            </a:r>
            <a:r>
              <a:rPr lang="en-US" sz="2200" b="1"/>
              <a:t>Voluntarism </a:t>
            </a:r>
          </a:p>
          <a:p>
            <a:endParaRPr lang="en-US"/>
          </a:p>
        </p:txBody>
      </p:sp>
    </p:spTree>
    <p:extLst>
      <p:ext uri="{BB962C8B-B14F-4D97-AF65-F5344CB8AC3E}">
        <p14:creationId xmlns:p14="http://schemas.microsoft.com/office/powerpoint/2010/main" val="662943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CLASS EXERCISE </a:t>
            </a:r>
          </a:p>
        </p:txBody>
      </p:sp>
      <p:sp>
        <p:nvSpPr>
          <p:cNvPr id="3" name="Content Placeholder 2"/>
          <p:cNvSpPr>
            <a:spLocks noGrp="1"/>
          </p:cNvSpPr>
          <p:nvPr>
            <p:ph sz="quarter" idx="13"/>
          </p:nvPr>
        </p:nvSpPr>
        <p:spPr>
          <a:xfrm>
            <a:off x="779170" y="1825625"/>
            <a:ext cx="10859439" cy="4351338"/>
          </a:xfrm>
          <a:prstGeom prst="rect">
            <a:avLst/>
          </a:prstGeom>
        </p:spPr>
        <p:txBody>
          <a:bodyPr vert="horz" lIns="91440" tIns="45720" rIns="91440" bIns="45720" rtlCol="0" anchor="t">
            <a:normAutofit/>
          </a:bodyPr>
          <a:lstStyle/>
          <a:p>
            <a:pPr marL="0" indent="0">
              <a:buNone/>
            </a:pPr>
            <a:r>
              <a:rPr lang="en-US" b="1">
                <a:solidFill>
                  <a:srgbClr val="FF0000"/>
                </a:solidFill>
                <a:latin typeface="Calibri"/>
                <a:cs typeface="Calibri"/>
              </a:rPr>
              <a:t>Evaluating early classicism</a:t>
            </a:r>
            <a:r>
              <a:rPr lang="en-US">
                <a:solidFill>
                  <a:srgbClr val="FF0000"/>
                </a:solidFill>
                <a:latin typeface="Calibri"/>
                <a:cs typeface="Calibri"/>
              </a:rPr>
              <a:t> </a:t>
            </a:r>
            <a:endParaRPr lang="en-US"/>
          </a:p>
          <a:p>
            <a:endParaRPr lang="en-US"/>
          </a:p>
          <a:p>
            <a:pPr marL="571500" indent="-457200">
              <a:buFont typeface="+mj-lt"/>
              <a:buAutoNum type="arabicPeriod"/>
            </a:pPr>
            <a:r>
              <a:rPr lang="en-US"/>
              <a:t>Are all human beings capable of making rational decisions?</a:t>
            </a:r>
          </a:p>
          <a:p>
            <a:pPr marL="571500" indent="-457200">
              <a:buFont typeface="+mj-lt"/>
              <a:buAutoNum type="arabicPeriod"/>
            </a:pPr>
            <a:endParaRPr lang="en-US"/>
          </a:p>
          <a:p>
            <a:pPr marL="571500" indent="-457200">
              <a:buFont typeface="+mj-lt"/>
              <a:buAutoNum type="arabicPeriod"/>
            </a:pPr>
            <a:r>
              <a:rPr lang="en-US"/>
              <a:t>Is offending behaviour always the product of rational choice and the exercise of free will?</a:t>
            </a:r>
          </a:p>
          <a:p>
            <a:pPr marL="571500" indent="-457200">
              <a:buFont typeface="+mj-lt"/>
              <a:buAutoNum type="arabicPeriod"/>
            </a:pPr>
            <a:endParaRPr lang="en-US" sz="2800"/>
          </a:p>
          <a:p>
            <a:pPr marL="457200" lvl="1" indent="0" algn="ctr">
              <a:buNone/>
            </a:pPr>
            <a:r>
              <a:rPr lang="en-US" b="1">
                <a:solidFill>
                  <a:srgbClr val="FF0000"/>
                </a:solidFill>
              </a:rPr>
              <a:t>Please provide reasons for your answer?</a:t>
            </a:r>
          </a:p>
          <a:p>
            <a:pPr marL="457200" lvl="1" indent="0" algn="ctr">
              <a:buNone/>
            </a:pPr>
            <a:endParaRPr lang="en-US">
              <a:solidFill>
                <a:srgbClr val="FF0000"/>
              </a:solidFill>
            </a:endParaRPr>
          </a:p>
          <a:p>
            <a:pPr marL="457200" lvl="1" indent="0" algn="ctr">
              <a:buNone/>
            </a:pPr>
            <a:r>
              <a:rPr lang="en-US" b="1">
                <a:solidFill>
                  <a:srgbClr val="FF0000"/>
                </a:solidFill>
              </a:rPr>
              <a:t>10 minutes</a:t>
            </a:r>
          </a:p>
        </p:txBody>
      </p:sp>
    </p:spTree>
    <p:extLst>
      <p:ext uri="{BB962C8B-B14F-4D97-AF65-F5344CB8AC3E}">
        <p14:creationId xmlns:p14="http://schemas.microsoft.com/office/powerpoint/2010/main" val="3294963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SOME LIMITATIONS OF </a:t>
            </a:r>
            <a:br>
              <a:rPr lang="en-US"/>
            </a:br>
            <a:r>
              <a:rPr lang="en-US"/>
              <a:t>EARLY CLASSICISM</a:t>
            </a:r>
          </a:p>
        </p:txBody>
      </p:sp>
      <p:sp>
        <p:nvSpPr>
          <p:cNvPr id="3" name="Content Placeholder 2"/>
          <p:cNvSpPr>
            <a:spLocks noGrp="1"/>
          </p:cNvSpPr>
          <p:nvPr>
            <p:ph sz="quarter" idx="13"/>
          </p:nvPr>
        </p:nvSpPr>
        <p:spPr>
          <a:xfrm>
            <a:off x="720608" y="1600200"/>
            <a:ext cx="10865554" cy="4984148"/>
          </a:xfrm>
          <a:prstGeom prst="rect">
            <a:avLst/>
          </a:prstGeom>
        </p:spPr>
        <p:txBody>
          <a:bodyPr>
            <a:normAutofit/>
          </a:bodyPr>
          <a:lstStyle/>
          <a:p>
            <a:pPr marL="114300" indent="0">
              <a:buNone/>
            </a:pPr>
            <a:endParaRPr lang="en-US" sz="2400"/>
          </a:p>
          <a:p>
            <a:r>
              <a:rPr lang="en-US"/>
              <a:t>Not supported by empirical evidence </a:t>
            </a:r>
          </a:p>
          <a:p>
            <a:endParaRPr lang="en-US"/>
          </a:p>
          <a:p>
            <a:r>
              <a:rPr lang="en-US"/>
              <a:t>Does not explain differences between different offender groups (for e.g. male offenders and female offenders)</a:t>
            </a:r>
          </a:p>
          <a:p>
            <a:endParaRPr lang="en-US"/>
          </a:p>
          <a:p>
            <a:r>
              <a:rPr lang="en-US"/>
              <a:t>Emphasises a view of human nature that is based on the pleasure/pain principle</a:t>
            </a:r>
          </a:p>
          <a:p>
            <a:endParaRPr lang="en-US"/>
          </a:p>
          <a:p>
            <a:pPr indent="-246888">
              <a:lnSpc>
                <a:spcPct val="110000"/>
              </a:lnSpc>
              <a:buFont typeface="Wingdings 2"/>
              <a:buChar char=""/>
              <a:defRPr/>
            </a:pPr>
            <a:r>
              <a:rPr lang="en-US"/>
              <a:t>Encourages </a:t>
            </a:r>
            <a:r>
              <a:rPr lang="en-GB"/>
              <a:t>unquestioning acceptance of legal definitions of crime/deviance</a:t>
            </a:r>
          </a:p>
        </p:txBody>
      </p:sp>
    </p:spTree>
    <p:extLst>
      <p:ext uri="{BB962C8B-B14F-4D97-AF65-F5344CB8AC3E}">
        <p14:creationId xmlns:p14="http://schemas.microsoft.com/office/powerpoint/2010/main" val="774785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IMPACT ON POLICY</a:t>
            </a:r>
          </a:p>
        </p:txBody>
      </p:sp>
      <p:sp>
        <p:nvSpPr>
          <p:cNvPr id="3" name="Content Placeholder 2"/>
          <p:cNvSpPr>
            <a:spLocks noGrp="1"/>
          </p:cNvSpPr>
          <p:nvPr>
            <p:ph sz="quarter" idx="13"/>
          </p:nvPr>
        </p:nvSpPr>
        <p:spPr>
          <a:xfrm>
            <a:off x="880534" y="1614488"/>
            <a:ext cx="10479851" cy="4800600"/>
          </a:xfrm>
          <a:prstGeom prst="rect">
            <a:avLst/>
          </a:prstGeom>
        </p:spPr>
        <p:txBody>
          <a:bodyPr vert="horz" lIns="91440" tIns="45720" rIns="91440" bIns="45720" rtlCol="0" anchor="t">
            <a:normAutofit/>
          </a:bodyPr>
          <a:lstStyle/>
          <a:p>
            <a:pPr marL="114300" indent="0">
              <a:buNone/>
            </a:pPr>
            <a:endParaRPr lang="en-US"/>
          </a:p>
          <a:p>
            <a:pPr marL="0" indent="0">
              <a:buNone/>
            </a:pPr>
            <a:r>
              <a:rPr lang="en-US" b="1">
                <a:solidFill>
                  <a:srgbClr val="FF0000"/>
                </a:solidFill>
                <a:latin typeface="Calibri"/>
                <a:cs typeface="Calibri"/>
              </a:rPr>
              <a:t>Advocated:</a:t>
            </a:r>
          </a:p>
          <a:p>
            <a:endParaRPr lang="en-US" b="1"/>
          </a:p>
          <a:p>
            <a:pPr lvl="1"/>
            <a:r>
              <a:rPr lang="en-US"/>
              <a:t>Proportionality in sentencing </a:t>
            </a:r>
          </a:p>
          <a:p>
            <a:pPr lvl="1"/>
            <a:endParaRPr lang="en-US"/>
          </a:p>
          <a:p>
            <a:pPr lvl="1"/>
            <a:r>
              <a:rPr lang="en-US"/>
              <a:t>Rehabilitative punishments </a:t>
            </a:r>
          </a:p>
          <a:p>
            <a:pPr lvl="1"/>
            <a:endParaRPr lang="en-US"/>
          </a:p>
          <a:p>
            <a:pPr lvl="1"/>
            <a:r>
              <a:rPr lang="en-US"/>
              <a:t>Deterrent punishments </a:t>
            </a:r>
          </a:p>
          <a:p>
            <a:pPr lvl="1"/>
            <a:endParaRPr lang="en-US"/>
          </a:p>
          <a:p>
            <a:pPr lvl="1"/>
            <a:r>
              <a:rPr lang="en-US"/>
              <a:t>Key legal principles/safeguards</a:t>
            </a:r>
          </a:p>
          <a:p>
            <a:pPr lvl="1"/>
            <a:endParaRPr lang="en-US"/>
          </a:p>
          <a:p>
            <a:pPr lvl="1"/>
            <a:r>
              <a:rPr lang="en-US"/>
              <a:t>More focus on reducing recidivism </a:t>
            </a:r>
          </a:p>
        </p:txBody>
      </p:sp>
    </p:spTree>
    <p:extLst>
      <p:ext uri="{BB962C8B-B14F-4D97-AF65-F5344CB8AC3E}">
        <p14:creationId xmlns:p14="http://schemas.microsoft.com/office/powerpoint/2010/main" val="3384755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NEO (New)-CLASSICISM </a:t>
            </a:r>
          </a:p>
        </p:txBody>
      </p:sp>
      <p:sp>
        <p:nvSpPr>
          <p:cNvPr id="3" name="Content Placeholder 2"/>
          <p:cNvSpPr>
            <a:spLocks noGrp="1"/>
          </p:cNvSpPr>
          <p:nvPr>
            <p:ph sz="quarter" idx="13"/>
          </p:nvPr>
        </p:nvSpPr>
        <p:spPr>
          <a:xfrm>
            <a:off x="842904" y="1417639"/>
            <a:ext cx="10686814" cy="5050995"/>
          </a:xfrm>
          <a:prstGeom prst="rect">
            <a:avLst/>
          </a:prstGeom>
        </p:spPr>
        <p:txBody>
          <a:bodyPr>
            <a:normAutofit/>
          </a:bodyPr>
          <a:lstStyle/>
          <a:p>
            <a:pPr marL="114300" indent="0">
              <a:buNone/>
            </a:pPr>
            <a:endParaRPr lang="en-US"/>
          </a:p>
          <a:p>
            <a:r>
              <a:rPr lang="en-US" sz="2200"/>
              <a:t>Emerged in 1968 and the 1970s </a:t>
            </a:r>
          </a:p>
          <a:p>
            <a:endParaRPr lang="en-US" sz="2200"/>
          </a:p>
          <a:p>
            <a:r>
              <a:rPr lang="en-US" sz="2200"/>
              <a:t>Impacted on policy</a:t>
            </a:r>
          </a:p>
          <a:p>
            <a:endParaRPr lang="en-US" sz="2200"/>
          </a:p>
          <a:p>
            <a:r>
              <a:rPr lang="en-US" sz="2200"/>
              <a:t>Argued that criminal behaviour is the product of rational choice - cost/benefit analysis </a:t>
            </a:r>
          </a:p>
          <a:p>
            <a:endParaRPr lang="en-US" sz="2200"/>
          </a:p>
          <a:p>
            <a:r>
              <a:rPr lang="en-US" sz="2200"/>
              <a:t>Emphasized the role of opportunity</a:t>
            </a:r>
          </a:p>
          <a:p>
            <a:endParaRPr lang="en-US" sz="2200"/>
          </a:p>
          <a:p>
            <a:r>
              <a:rPr lang="en-US" sz="2200"/>
              <a:t>Focused on analysing crime and its prevention, not the criminal </a:t>
            </a:r>
          </a:p>
        </p:txBody>
      </p:sp>
    </p:spTree>
    <p:extLst>
      <p:ext uri="{BB962C8B-B14F-4D97-AF65-F5344CB8AC3E}">
        <p14:creationId xmlns:p14="http://schemas.microsoft.com/office/powerpoint/2010/main" val="2343281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606" y="152524"/>
            <a:ext cx="10364451" cy="1596177"/>
          </a:xfrm>
        </p:spPr>
        <p:txBody>
          <a:bodyPr/>
          <a:lstStyle/>
          <a:p>
            <a:pPr algn="ctr"/>
            <a:r>
              <a:rPr lang="en-US"/>
              <a:t>NEO-CLASSICISM </a:t>
            </a:r>
            <a:br>
              <a:rPr lang="en-US"/>
            </a:br>
            <a:r>
              <a:rPr lang="en-US"/>
              <a:t>RATIONAL CHOICE THEORY </a:t>
            </a:r>
          </a:p>
        </p:txBody>
      </p:sp>
      <p:sp>
        <p:nvSpPr>
          <p:cNvPr id="3" name="Content Placeholder 2"/>
          <p:cNvSpPr>
            <a:spLocks noGrp="1"/>
          </p:cNvSpPr>
          <p:nvPr>
            <p:ph sz="quarter" idx="13"/>
          </p:nvPr>
        </p:nvSpPr>
        <p:spPr>
          <a:xfrm>
            <a:off x="654756" y="1600200"/>
            <a:ext cx="11110147" cy="5084418"/>
          </a:xfrm>
          <a:prstGeom prst="rect">
            <a:avLst/>
          </a:prstGeom>
        </p:spPr>
        <p:txBody>
          <a:bodyPr>
            <a:normAutofit/>
          </a:bodyPr>
          <a:lstStyle/>
          <a:p>
            <a:pPr marL="0" indent="0">
              <a:buNone/>
            </a:pPr>
            <a:endParaRPr lang="en-US" sz="3000"/>
          </a:p>
          <a:p>
            <a:pPr marL="0" indent="0">
              <a:buNone/>
            </a:pPr>
            <a:r>
              <a:rPr lang="en-US" sz="2200" b="1"/>
              <a:t>Key proponent Ron Clarke (1980)</a:t>
            </a:r>
            <a:endParaRPr lang="en-US" sz="2200"/>
          </a:p>
          <a:p>
            <a:pPr marL="0" indent="0">
              <a:buNone/>
            </a:pPr>
            <a:endParaRPr lang="en-US" sz="2200"/>
          </a:p>
          <a:p>
            <a:pPr marL="0" indent="0">
              <a:buNone/>
            </a:pPr>
            <a:r>
              <a:rPr lang="en-US" sz="2200"/>
              <a:t>Clarke argued that:</a:t>
            </a:r>
          </a:p>
          <a:p>
            <a:pPr lvl="1"/>
            <a:r>
              <a:rPr lang="en-US" sz="2200"/>
              <a:t>Crime is the product of rational decision making but several factors can limit the ability of  offenders to fully exercise their rationality </a:t>
            </a:r>
          </a:p>
          <a:p>
            <a:pPr lvl="1"/>
            <a:endParaRPr lang="en-US" sz="2200"/>
          </a:p>
          <a:p>
            <a:pPr lvl="1"/>
            <a:r>
              <a:rPr lang="en-US" sz="2200"/>
              <a:t>Crime prevention strategies that increase the effort expended on crime should encourage offenders to desist from crime</a:t>
            </a:r>
          </a:p>
          <a:p>
            <a:pPr lvl="1"/>
            <a:endParaRPr lang="en-US" sz="2200"/>
          </a:p>
          <a:p>
            <a:pPr lvl="1"/>
            <a:r>
              <a:rPr lang="en-US" sz="2200"/>
              <a:t>These crime prevention strategies can help reduce opportunities for crime </a:t>
            </a:r>
          </a:p>
          <a:p>
            <a:pPr lvl="1"/>
            <a:endParaRPr lang="en-US" sz="2200"/>
          </a:p>
          <a:p>
            <a:pPr lvl="1"/>
            <a:r>
              <a:rPr lang="en-US" sz="2200"/>
              <a:t>Increasing the costs of crime can also help reduce crime </a:t>
            </a:r>
          </a:p>
          <a:p>
            <a:endParaRPr lang="en-US" sz="2600"/>
          </a:p>
          <a:p>
            <a:endParaRPr lang="en-US" sz="2600"/>
          </a:p>
          <a:p>
            <a:endParaRPr lang="en-US"/>
          </a:p>
        </p:txBody>
      </p:sp>
    </p:spTree>
    <p:extLst>
      <p:ext uri="{BB962C8B-B14F-4D97-AF65-F5344CB8AC3E}">
        <p14:creationId xmlns:p14="http://schemas.microsoft.com/office/powerpoint/2010/main" val="1365389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83" y="0"/>
            <a:ext cx="10364451" cy="1596177"/>
          </a:xfrm>
        </p:spPr>
        <p:txBody>
          <a:bodyPr/>
          <a:lstStyle/>
          <a:p>
            <a:pPr algn="ctr"/>
            <a:r>
              <a:rPr lang="en-US" sz="3200"/>
              <a:t>Neo-classicism </a:t>
            </a:r>
            <a:br>
              <a:rPr lang="en-US" sz="3200"/>
            </a:br>
            <a:r>
              <a:rPr lang="en-US" sz="3200"/>
              <a:t>Routine Activities Theory </a:t>
            </a:r>
          </a:p>
        </p:txBody>
      </p:sp>
      <p:sp>
        <p:nvSpPr>
          <p:cNvPr id="3" name="Content Placeholder 2"/>
          <p:cNvSpPr>
            <a:spLocks noGrp="1"/>
          </p:cNvSpPr>
          <p:nvPr>
            <p:ph sz="quarter" idx="13"/>
          </p:nvPr>
        </p:nvSpPr>
        <p:spPr>
          <a:xfrm>
            <a:off x="299391" y="1825625"/>
            <a:ext cx="11254551" cy="4351338"/>
          </a:xfrm>
          <a:prstGeom prst="rect">
            <a:avLst/>
          </a:prstGeom>
        </p:spPr>
        <p:txBody>
          <a:bodyPr>
            <a:normAutofit/>
          </a:bodyPr>
          <a:lstStyle/>
          <a:p>
            <a:r>
              <a:rPr lang="en-US" sz="2200"/>
              <a:t>Key proponents (Cohen and Felson 1979)</a:t>
            </a:r>
          </a:p>
          <a:p>
            <a:endParaRPr lang="en-US" sz="2200"/>
          </a:p>
          <a:p>
            <a:r>
              <a:rPr lang="en-US" sz="2200"/>
              <a:t>This is a derivative of Rational Choice Theory </a:t>
            </a:r>
          </a:p>
          <a:p>
            <a:endParaRPr lang="en-US" sz="2200"/>
          </a:p>
          <a:p>
            <a:r>
              <a:rPr lang="en-US" sz="2200"/>
              <a:t>Key argument - crime is the product of rational decision making &amp; cost/benefit analysis</a:t>
            </a:r>
          </a:p>
          <a:p>
            <a:pPr lvl="1"/>
            <a:endParaRPr lang="en-US" sz="2200"/>
          </a:p>
          <a:p>
            <a:r>
              <a:rPr lang="en-US" sz="2200"/>
              <a:t>Focus is on analysing crime, not the offender</a:t>
            </a:r>
          </a:p>
          <a:p>
            <a:pPr lvl="1"/>
            <a:endParaRPr lang="en-US" sz="2200"/>
          </a:p>
          <a:p>
            <a:r>
              <a:rPr lang="en-US" sz="2200"/>
              <a:t>Emphasizes that lifestyles and routines create opportunities for crime </a:t>
            </a:r>
          </a:p>
          <a:p>
            <a:endParaRPr lang="en-US"/>
          </a:p>
        </p:txBody>
      </p:sp>
    </p:spTree>
    <p:extLst>
      <p:ext uri="{BB962C8B-B14F-4D97-AF65-F5344CB8AC3E}">
        <p14:creationId xmlns:p14="http://schemas.microsoft.com/office/powerpoint/2010/main" val="2399023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a:br>
            <a:r>
              <a:rPr lang="en-US"/>
              <a:t>NEO-CLASSICISM </a:t>
            </a:r>
            <a:br>
              <a:rPr lang="en-US"/>
            </a:br>
            <a:r>
              <a:rPr lang="en-US"/>
              <a:t>RATIONAL ACTIVITIES THEORY </a:t>
            </a:r>
            <a:br>
              <a:rPr lang="en-US"/>
            </a:br>
            <a:endParaRPr lang="en-US"/>
          </a:p>
        </p:txBody>
      </p:sp>
      <p:sp>
        <p:nvSpPr>
          <p:cNvPr id="3" name="Content Placeholder 2"/>
          <p:cNvSpPr>
            <a:spLocks noGrp="1"/>
          </p:cNvSpPr>
          <p:nvPr>
            <p:ph sz="quarter" idx="13"/>
          </p:nvPr>
        </p:nvSpPr>
        <p:spPr>
          <a:xfrm>
            <a:off x="628651" y="2071158"/>
            <a:ext cx="10727736" cy="4351338"/>
          </a:xfrm>
          <a:prstGeom prst="rect">
            <a:avLst/>
          </a:prstGeom>
        </p:spPr>
        <p:txBody>
          <a:bodyPr vert="horz" lIns="91440" tIns="45720" rIns="91440" bIns="45720" rtlCol="0" anchor="t">
            <a:normAutofit/>
          </a:bodyPr>
          <a:lstStyle/>
          <a:p>
            <a:pPr marL="0" indent="0">
              <a:buNone/>
            </a:pPr>
            <a:endParaRPr lang="en-US"/>
          </a:p>
          <a:p>
            <a:pPr marL="0" indent="0">
              <a:buNone/>
            </a:pPr>
            <a:r>
              <a:rPr lang="en-US" b="1">
                <a:solidFill>
                  <a:srgbClr val="FF0000"/>
                </a:solidFill>
                <a:latin typeface="Calibri"/>
                <a:cs typeface="Calibri"/>
              </a:rPr>
              <a:t>Factors that increase opportunities for crime:</a:t>
            </a:r>
          </a:p>
          <a:p>
            <a:endParaRPr lang="en-US"/>
          </a:p>
          <a:p>
            <a:pPr lvl="1"/>
            <a:r>
              <a:rPr lang="en-US" sz="2000"/>
              <a:t>The presence of a likely offender (could be anyone)</a:t>
            </a:r>
          </a:p>
          <a:p>
            <a:pPr lvl="1"/>
            <a:endParaRPr lang="en-US" sz="2000"/>
          </a:p>
          <a:p>
            <a:pPr lvl="1"/>
            <a:r>
              <a:rPr lang="en-US" sz="2000"/>
              <a:t>The presence of a suitable target</a:t>
            </a:r>
          </a:p>
          <a:p>
            <a:pPr lvl="1"/>
            <a:endParaRPr lang="en-US" sz="2000"/>
          </a:p>
          <a:p>
            <a:pPr lvl="1"/>
            <a:r>
              <a:rPr lang="en-US" sz="2000"/>
              <a:t>The absence of a capable guardian </a:t>
            </a:r>
          </a:p>
          <a:p>
            <a:pPr lvl="1"/>
            <a:endParaRPr lang="en-US">
              <a:cs typeface="Calibri"/>
            </a:endParaRPr>
          </a:p>
          <a:p>
            <a:pPr marL="457200" lvl="1" indent="0">
              <a:buNone/>
            </a:pPr>
            <a:r>
              <a:rPr lang="en-US">
                <a:latin typeface="Calibri"/>
                <a:cs typeface="Calibri"/>
              </a:rPr>
              <a:t>Put these together and an opportunity arises</a:t>
            </a:r>
            <a:endParaRPr lang="en-US" err="1">
              <a:cs typeface="Calibri" panose="020F0502020204030204" pitchFamily="34" charset="0"/>
            </a:endParaRPr>
          </a:p>
          <a:p>
            <a:endParaRPr lang="en-US">
              <a:cs typeface="Calibri" panose="020F0502020204030204" pitchFamily="34" charset="0"/>
            </a:endParaRPr>
          </a:p>
        </p:txBody>
      </p:sp>
    </p:spTree>
    <p:extLst>
      <p:ext uri="{BB962C8B-B14F-4D97-AF65-F5344CB8AC3E}">
        <p14:creationId xmlns:p14="http://schemas.microsoft.com/office/powerpoint/2010/main" val="508976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974" y="-84868"/>
            <a:ext cx="10364451" cy="1596177"/>
          </a:xfrm>
        </p:spPr>
        <p:txBody>
          <a:bodyPr>
            <a:normAutofit/>
          </a:bodyPr>
          <a:lstStyle/>
          <a:p>
            <a:pPr algn="ctr"/>
            <a:r>
              <a:rPr lang="en-US"/>
              <a:t>RCT &amp; RAT: </a:t>
            </a:r>
            <a:br>
              <a:rPr lang="en-US"/>
            </a:br>
            <a:r>
              <a:rPr lang="en-US"/>
              <a:t>SOME SIMILARITIES </a:t>
            </a:r>
          </a:p>
        </p:txBody>
      </p:sp>
      <p:sp>
        <p:nvSpPr>
          <p:cNvPr id="3" name="Content Placeholder 2"/>
          <p:cNvSpPr>
            <a:spLocks noGrp="1"/>
          </p:cNvSpPr>
          <p:nvPr>
            <p:ph sz="quarter" idx="13"/>
          </p:nvPr>
        </p:nvSpPr>
        <p:spPr>
          <a:xfrm>
            <a:off x="381941" y="1600200"/>
            <a:ext cx="11006666" cy="5257800"/>
          </a:xfrm>
          <a:prstGeom prst="rect">
            <a:avLst/>
          </a:prstGeom>
        </p:spPr>
        <p:txBody>
          <a:bodyPr vert="horz" lIns="91440" tIns="45720" rIns="91440" bIns="45720" rtlCol="0" anchor="t">
            <a:noAutofit/>
          </a:bodyPr>
          <a:lstStyle/>
          <a:p>
            <a:pPr marL="114300" indent="0">
              <a:buNone/>
            </a:pPr>
            <a:r>
              <a:rPr lang="en-GB" b="1">
                <a:solidFill>
                  <a:srgbClr val="FF0000"/>
                </a:solidFill>
                <a:latin typeface="Calibri"/>
                <a:cs typeface="Calibri"/>
              </a:rPr>
              <a:t>Both theories:</a:t>
            </a:r>
            <a:endParaRPr lang="en-GB">
              <a:solidFill>
                <a:srgbClr val="FF0000"/>
              </a:solidFill>
              <a:latin typeface="Calibri"/>
              <a:cs typeface="Calibri"/>
            </a:endParaRPr>
          </a:p>
          <a:p>
            <a:pPr lvl="1"/>
            <a:endParaRPr lang="en-GB" sz="2000"/>
          </a:p>
          <a:p>
            <a:pPr lvl="1"/>
            <a:r>
              <a:rPr lang="en-GB" sz="2000">
                <a:latin typeface="Calibri"/>
                <a:cs typeface="Calibri"/>
              </a:rPr>
              <a:t>Are “compatible, and, indeed, mutually supportive” (Clarke &amp; Felson, 1993:1).</a:t>
            </a:r>
          </a:p>
          <a:p>
            <a:pPr lvl="1"/>
            <a:endParaRPr lang="en-GB" sz="2000"/>
          </a:p>
          <a:p>
            <a:pPr lvl="1"/>
            <a:r>
              <a:rPr lang="en-GB" sz="2000">
                <a:latin typeface="Calibri"/>
                <a:cs typeface="Calibri"/>
              </a:rPr>
              <a:t>Promote the idea that crime is the product of rational choice, cost/benefit analysis, and the availability of opportunity</a:t>
            </a:r>
            <a:r>
              <a:rPr lang="en-GB">
                <a:latin typeface="Calibri"/>
                <a:cs typeface="Calibri"/>
              </a:rPr>
              <a:t> </a:t>
            </a:r>
          </a:p>
          <a:p>
            <a:pPr lvl="1"/>
            <a:endParaRPr lang="en-GB">
              <a:cs typeface="Calibri" panose="020F0502020204030204" pitchFamily="34" charset="0"/>
            </a:endParaRPr>
          </a:p>
          <a:p>
            <a:pPr lvl="1"/>
            <a:r>
              <a:rPr lang="en-GB" sz="2000">
                <a:latin typeface="Calibri"/>
                <a:cs typeface="Calibri"/>
              </a:rPr>
              <a:t>Both ignore analysis of causal factors and focus on crime prevention</a:t>
            </a:r>
            <a:r>
              <a:rPr lang="en-GB">
                <a:latin typeface="Calibri"/>
                <a:cs typeface="Calibri"/>
              </a:rPr>
              <a:t>  </a:t>
            </a:r>
            <a:endParaRPr lang="en-GB" sz="2000">
              <a:cs typeface="Calibri"/>
            </a:endParaRPr>
          </a:p>
          <a:p>
            <a:pPr lvl="1"/>
            <a:endParaRPr lang="en-GB" sz="2000"/>
          </a:p>
          <a:p>
            <a:pPr lvl="1"/>
            <a:r>
              <a:rPr lang="en-GB" sz="2000">
                <a:latin typeface="Calibri"/>
                <a:cs typeface="Calibri"/>
              </a:rPr>
              <a:t>Both attract similar criticisms</a:t>
            </a:r>
            <a:r>
              <a:rPr lang="en-GB">
                <a:latin typeface="Calibri"/>
                <a:cs typeface="Calibri"/>
              </a:rPr>
              <a:t> </a:t>
            </a:r>
            <a:endParaRPr lang="en-GB" sz="2000">
              <a:cs typeface="Calibri"/>
            </a:endParaRPr>
          </a:p>
          <a:p>
            <a:endParaRPr lang="en-US" sz="2400"/>
          </a:p>
        </p:txBody>
      </p:sp>
    </p:spTree>
    <p:extLst>
      <p:ext uri="{BB962C8B-B14F-4D97-AF65-F5344CB8AC3E}">
        <p14:creationId xmlns:p14="http://schemas.microsoft.com/office/powerpoint/2010/main" val="25726840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Positivism </a:t>
            </a:r>
          </a:p>
        </p:txBody>
      </p:sp>
      <p:sp>
        <p:nvSpPr>
          <p:cNvPr id="3" name="Content Placeholder 2"/>
          <p:cNvSpPr>
            <a:spLocks noGrp="1"/>
          </p:cNvSpPr>
          <p:nvPr>
            <p:ph sz="quarter" idx="13"/>
          </p:nvPr>
        </p:nvSpPr>
        <p:spPr>
          <a:xfrm>
            <a:off x="666280" y="1825625"/>
            <a:ext cx="10652477" cy="4351338"/>
          </a:xfrm>
          <a:prstGeom prst="rect">
            <a:avLst/>
          </a:prstGeom>
        </p:spPr>
        <p:txBody>
          <a:bodyPr>
            <a:normAutofit/>
          </a:bodyPr>
          <a:lstStyle/>
          <a:p>
            <a:endParaRPr lang="en-US"/>
          </a:p>
          <a:p>
            <a:r>
              <a:rPr lang="en-US"/>
              <a:t>Emerged in the 18</a:t>
            </a:r>
            <a:r>
              <a:rPr lang="en-US" baseline="30000"/>
              <a:t>th</a:t>
            </a:r>
            <a:r>
              <a:rPr lang="en-US"/>
              <a:t> century</a:t>
            </a:r>
          </a:p>
          <a:p>
            <a:endParaRPr lang="en-US"/>
          </a:p>
          <a:p>
            <a:r>
              <a:rPr lang="en-US"/>
              <a:t>Identified biological, social, psychology factors as causes of crime</a:t>
            </a:r>
          </a:p>
          <a:p>
            <a:endParaRPr lang="en-US"/>
          </a:p>
          <a:p>
            <a:r>
              <a:rPr lang="en-US"/>
              <a:t>Promoted scientific methods of enquiry </a:t>
            </a:r>
          </a:p>
          <a:p>
            <a:endParaRPr lang="en-US"/>
          </a:p>
          <a:p>
            <a:r>
              <a:rPr lang="en-US"/>
              <a:t>Argued that criminals are different from non-criminals </a:t>
            </a:r>
          </a:p>
          <a:p>
            <a:endParaRPr lang="en-US"/>
          </a:p>
          <a:p>
            <a:r>
              <a:rPr lang="en-US"/>
              <a:t>Focused on the criminal and not the crime (unlike Classicism)</a:t>
            </a:r>
          </a:p>
          <a:p>
            <a:pPr marL="0" indent="0">
              <a:buNone/>
            </a:pPr>
            <a:endParaRPr lang="en-US"/>
          </a:p>
        </p:txBody>
      </p:sp>
    </p:spTree>
    <p:extLst>
      <p:ext uri="{BB962C8B-B14F-4D97-AF65-F5344CB8AC3E}">
        <p14:creationId xmlns:p14="http://schemas.microsoft.com/office/powerpoint/2010/main" val="3953662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2082" y="-155206"/>
            <a:ext cx="10364451" cy="1596177"/>
          </a:xfrm>
        </p:spPr>
        <p:txBody>
          <a:bodyPr/>
          <a:lstStyle/>
          <a:p>
            <a:r>
              <a:rPr lang="en-US"/>
              <a:t>Positivism </a:t>
            </a:r>
          </a:p>
        </p:txBody>
      </p:sp>
      <p:sp>
        <p:nvSpPr>
          <p:cNvPr id="3" name="Content Placeholder 2"/>
          <p:cNvSpPr>
            <a:spLocks noGrp="1"/>
          </p:cNvSpPr>
          <p:nvPr>
            <p:ph sz="quarter" idx="13"/>
          </p:nvPr>
        </p:nvSpPr>
        <p:spPr>
          <a:xfrm>
            <a:off x="562081" y="1327638"/>
            <a:ext cx="10656903" cy="4849325"/>
          </a:xfrm>
          <a:prstGeom prst="rect">
            <a:avLst/>
          </a:prstGeom>
        </p:spPr>
        <p:txBody>
          <a:bodyPr>
            <a:normAutofit/>
          </a:bodyPr>
          <a:lstStyle/>
          <a:p>
            <a:r>
              <a:rPr lang="en-US"/>
              <a:t>The early positivists argued that:</a:t>
            </a:r>
          </a:p>
          <a:p>
            <a:endParaRPr lang="en-US"/>
          </a:p>
          <a:p>
            <a:pPr lvl="1"/>
            <a:r>
              <a:rPr lang="en-US"/>
              <a:t>‘with scientific diagnostic methods, they could identify the causes of crime and prescribe the appropriate treatment. From this perspective, treatment, not punishment, is considered to be the most effective response to crime’</a:t>
            </a:r>
          </a:p>
          <a:p>
            <a:pPr lvl="1"/>
            <a:endParaRPr lang="en-US"/>
          </a:p>
          <a:p>
            <a:pPr lvl="1"/>
            <a:r>
              <a:rPr lang="en-US"/>
              <a:t>‘Unlike the voluntarism that is implicit in classicist explanations of crime, the doctrine of determinism underpins positivism. </a:t>
            </a:r>
          </a:p>
          <a:p>
            <a:pPr lvl="1"/>
            <a:endParaRPr lang="en-US"/>
          </a:p>
          <a:p>
            <a:pPr lvl="1"/>
            <a:r>
              <a:rPr lang="en-US"/>
              <a:t>Predisposing factors explain </a:t>
            </a:r>
            <a:r>
              <a:rPr lang="en-US" err="1"/>
              <a:t>behaviour</a:t>
            </a:r>
            <a:r>
              <a:rPr lang="en-US"/>
              <a:t>. Positivists believe that scientific methods of discovery can be used to identify these causal factors’</a:t>
            </a:r>
          </a:p>
          <a:p>
            <a:pPr lvl="1"/>
            <a:endParaRPr lang="en-US"/>
          </a:p>
          <a:p>
            <a:pPr marL="457200" lvl="1" indent="0">
              <a:buNone/>
            </a:pPr>
            <a:endParaRPr lang="en-US"/>
          </a:p>
        </p:txBody>
      </p:sp>
    </p:spTree>
    <p:extLst>
      <p:ext uri="{BB962C8B-B14F-4D97-AF65-F5344CB8AC3E}">
        <p14:creationId xmlns:p14="http://schemas.microsoft.com/office/powerpoint/2010/main" val="4290837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551" y="0"/>
            <a:ext cx="10364451" cy="1596177"/>
          </a:xfrm>
        </p:spPr>
        <p:txBody>
          <a:bodyPr/>
          <a:lstStyle/>
          <a:p>
            <a:r>
              <a:rPr lang="en-US"/>
              <a:t>Biological Positivism </a:t>
            </a:r>
          </a:p>
        </p:txBody>
      </p:sp>
      <p:sp>
        <p:nvSpPr>
          <p:cNvPr id="3" name="Content Placeholder 2"/>
          <p:cNvSpPr>
            <a:spLocks noGrp="1"/>
          </p:cNvSpPr>
          <p:nvPr>
            <p:ph sz="quarter" idx="13"/>
          </p:nvPr>
        </p:nvSpPr>
        <p:spPr>
          <a:xfrm>
            <a:off x="605202" y="1280502"/>
            <a:ext cx="11273205" cy="4351338"/>
          </a:xfrm>
          <a:prstGeom prst="rect">
            <a:avLst/>
          </a:prstGeom>
        </p:spPr>
        <p:txBody>
          <a:bodyPr>
            <a:normAutofit/>
          </a:bodyPr>
          <a:lstStyle/>
          <a:p>
            <a:endParaRPr lang="en-US" b="1"/>
          </a:p>
          <a:p>
            <a:r>
              <a:rPr lang="en-US" b="1"/>
              <a:t>Key theorist – Cesare Lombroso (1835- 1909)</a:t>
            </a:r>
          </a:p>
          <a:p>
            <a:endParaRPr lang="en-US" b="1"/>
          </a:p>
          <a:p>
            <a:pPr lvl="1"/>
            <a:r>
              <a:rPr lang="en-US"/>
              <a:t>Founded the Italian School of Criminology </a:t>
            </a:r>
          </a:p>
          <a:p>
            <a:pPr lvl="1"/>
            <a:r>
              <a:rPr lang="en-US"/>
              <a:t>Has been referred to as the father of Criminology (in the past)</a:t>
            </a:r>
          </a:p>
          <a:p>
            <a:pPr lvl="1"/>
            <a:r>
              <a:rPr lang="en-US"/>
              <a:t>Orchestrated shift towards scientific study of criminals </a:t>
            </a:r>
          </a:p>
          <a:p>
            <a:pPr lvl="1"/>
            <a:r>
              <a:rPr lang="en-US"/>
              <a:t>Argued that a ‘criminal type’/the ‘born criminal’ exists </a:t>
            </a:r>
          </a:p>
          <a:p>
            <a:pPr lvl="1"/>
            <a:r>
              <a:rPr lang="en-US"/>
              <a:t>The criminal possess distinct heritable features </a:t>
            </a:r>
          </a:p>
          <a:p>
            <a:pPr lvl="1"/>
            <a:endParaRPr lang="en-US"/>
          </a:p>
          <a:p>
            <a:pPr marL="457200" lvl="1" indent="0" algn="ctr">
              <a:buNone/>
            </a:pPr>
            <a:endParaRPr lang="en-US">
              <a:solidFill>
                <a:srgbClr val="FF0000"/>
              </a:solidFill>
            </a:endParaRPr>
          </a:p>
          <a:p>
            <a:pPr marL="457200" lvl="1" indent="0" algn="ctr">
              <a:buNone/>
            </a:pPr>
            <a:r>
              <a:rPr lang="en-US" sz="2400">
                <a:solidFill>
                  <a:srgbClr val="FF0000"/>
                </a:solidFill>
              </a:rPr>
              <a:t>Criminals are born not made – what are your views on this theory?</a:t>
            </a:r>
          </a:p>
        </p:txBody>
      </p:sp>
    </p:spTree>
    <p:extLst>
      <p:ext uri="{BB962C8B-B14F-4D97-AF65-F5344CB8AC3E}">
        <p14:creationId xmlns:p14="http://schemas.microsoft.com/office/powerpoint/2010/main" val="13561308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Biological Positivism </a:t>
            </a:r>
          </a:p>
        </p:txBody>
      </p:sp>
      <p:sp>
        <p:nvSpPr>
          <p:cNvPr id="3" name="Content Placeholder 2"/>
          <p:cNvSpPr>
            <a:spLocks noGrp="1"/>
          </p:cNvSpPr>
          <p:nvPr>
            <p:ph sz="quarter" idx="13"/>
          </p:nvPr>
        </p:nvSpPr>
        <p:spPr>
          <a:xfrm>
            <a:off x="649245" y="1825625"/>
            <a:ext cx="9390105" cy="4351338"/>
          </a:xfrm>
          <a:prstGeom prst="rect">
            <a:avLst/>
          </a:prstGeom>
        </p:spPr>
        <p:txBody>
          <a:bodyPr>
            <a:normAutofit/>
          </a:bodyPr>
          <a:lstStyle/>
          <a:p>
            <a:r>
              <a:rPr lang="en-US"/>
              <a:t>Lombroso:</a:t>
            </a:r>
          </a:p>
          <a:p>
            <a:pPr marL="118872" indent="0">
              <a:buNone/>
            </a:pPr>
            <a:endParaRPr lang="en-US"/>
          </a:p>
          <a:p>
            <a:pPr lvl="1"/>
            <a:r>
              <a:rPr lang="en-US"/>
              <a:t>Conducted experiments to analyse and  identify ‘criminal traits or characteristics’ </a:t>
            </a:r>
          </a:p>
          <a:p>
            <a:pPr lvl="1"/>
            <a:r>
              <a:rPr lang="en-US"/>
              <a:t>Compared the physical features of Italian prisoners with Italian soldiers </a:t>
            </a:r>
          </a:p>
          <a:p>
            <a:pPr lvl="1"/>
            <a:r>
              <a:rPr lang="en-US"/>
              <a:t>Claimed that a ‘criminal type’ exists </a:t>
            </a:r>
          </a:p>
          <a:p>
            <a:pPr lvl="1"/>
            <a:r>
              <a:rPr lang="en-US"/>
              <a:t>The criminal is a reincarnation of pre-human savages</a:t>
            </a:r>
          </a:p>
          <a:p>
            <a:endParaRPr lang="en-US"/>
          </a:p>
        </p:txBody>
      </p:sp>
    </p:spTree>
    <p:extLst>
      <p:ext uri="{BB962C8B-B14F-4D97-AF65-F5344CB8AC3E}">
        <p14:creationId xmlns:p14="http://schemas.microsoft.com/office/powerpoint/2010/main" val="3870190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229448"/>
            <a:ext cx="10364451" cy="1596177"/>
          </a:xfrm>
        </p:spPr>
        <p:txBody>
          <a:bodyPr/>
          <a:lstStyle/>
          <a:p>
            <a:r>
              <a:rPr lang="en-US"/>
              <a:t>Biological Positivists </a:t>
            </a:r>
          </a:p>
        </p:txBody>
      </p:sp>
      <p:sp>
        <p:nvSpPr>
          <p:cNvPr id="3" name="Content Placeholder 2"/>
          <p:cNvSpPr>
            <a:spLocks noGrp="1"/>
          </p:cNvSpPr>
          <p:nvPr>
            <p:ph sz="quarter" idx="13"/>
          </p:nvPr>
        </p:nvSpPr>
        <p:spPr>
          <a:xfrm>
            <a:off x="824299" y="1825625"/>
            <a:ext cx="9215051" cy="4351338"/>
          </a:xfrm>
          <a:prstGeom prst="rect">
            <a:avLst/>
          </a:prstGeom>
        </p:spPr>
        <p:txBody>
          <a:bodyPr>
            <a:normAutofit/>
          </a:bodyPr>
          <a:lstStyle/>
          <a:p>
            <a:r>
              <a:rPr lang="en-US"/>
              <a:t>According to Goring (1972 [1913], cited in Carrabine et al, 2009: 86</a:t>
            </a:r>
          </a:p>
          <a:p>
            <a:endParaRPr lang="en-US"/>
          </a:p>
          <a:p>
            <a:r>
              <a:rPr lang="en-US"/>
              <a:t>‘Lombroso’s work was flawed, had he looked beyond prison walls, he would have realised that the physical features he attributed exclusively to prisoners were actually found throughout the entire population. We now know that no physical attributes, of any kind described by Lombroso, simply distinguish criminals from non-criminals’.</a:t>
            </a:r>
          </a:p>
          <a:p>
            <a:pPr marL="0" indent="0" algn="ctr">
              <a:buNone/>
            </a:pPr>
            <a:endParaRPr lang="en-US">
              <a:solidFill>
                <a:srgbClr val="FF0000"/>
              </a:solidFill>
            </a:endParaRPr>
          </a:p>
          <a:p>
            <a:pPr marL="0" indent="0" algn="ctr">
              <a:buNone/>
            </a:pPr>
            <a:r>
              <a:rPr lang="en-US">
                <a:solidFill>
                  <a:srgbClr val="FF0000"/>
                </a:solidFill>
              </a:rPr>
              <a:t>Essentially a powerful argument in its day but no longer holds it power</a:t>
            </a:r>
          </a:p>
        </p:txBody>
      </p:sp>
    </p:spTree>
    <p:extLst>
      <p:ext uri="{BB962C8B-B14F-4D97-AF65-F5344CB8AC3E}">
        <p14:creationId xmlns:p14="http://schemas.microsoft.com/office/powerpoint/2010/main" val="2641334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a:xfrm>
            <a:off x="2209800" y="1844824"/>
            <a:ext cx="7772400" cy="1152128"/>
          </a:xfrm>
        </p:spPr>
        <p:txBody>
          <a:bodyPr>
            <a:normAutofit/>
          </a:bodyPr>
          <a:lstStyle/>
          <a:p>
            <a:endParaRPr lang="en-GB" sz="3600" b="1"/>
          </a:p>
        </p:txBody>
      </p:sp>
      <p:sp>
        <p:nvSpPr>
          <p:cNvPr id="3" name="Subtitle 2"/>
          <p:cNvSpPr>
            <a:spLocks noGrp="1"/>
          </p:cNvSpPr>
          <p:nvPr>
            <p:ph type="subTitle" idx="1"/>
          </p:nvPr>
        </p:nvSpPr>
        <p:spPr>
          <a:xfrm>
            <a:off x="2667000" y="3284984"/>
            <a:ext cx="6858000" cy="1655762"/>
          </a:xfrm>
        </p:spPr>
        <p:txBody>
          <a:bodyPr>
            <a:normAutofit/>
          </a:bodyPr>
          <a:lstStyle/>
          <a:p>
            <a:r>
              <a:rPr lang="en-GB" sz="3600" b="1"/>
              <a:t>Psychological approaches to understanding crime</a:t>
            </a:r>
            <a:endParaRPr lang="en-US" sz="3600" b="1"/>
          </a:p>
        </p:txBody>
      </p:sp>
    </p:spTree>
    <p:extLst>
      <p:ext uri="{BB962C8B-B14F-4D97-AF65-F5344CB8AC3E}">
        <p14:creationId xmlns:p14="http://schemas.microsoft.com/office/powerpoint/2010/main" val="195206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7"/>
          <p:cNvGraphicFramePr>
            <a:graphicFrameLocks/>
          </p:cNvGraphicFramePr>
          <p:nvPr>
            <p:extLst>
              <p:ext uri="{D42A27DB-BD31-4B8C-83A1-F6EECF244321}">
                <p14:modId xmlns:p14="http://schemas.microsoft.com/office/powerpoint/2010/main" val="3988027199"/>
              </p:ext>
            </p:extLst>
          </p:nvPr>
        </p:nvGraphicFramePr>
        <p:xfrm>
          <a:off x="392632" y="241487"/>
          <a:ext cx="11403832" cy="6375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pPr>
              <a:defRPr/>
            </a:pPr>
            <a:fld id="{978516D1-545A-4730-892F-D54F403843CD}" type="slidenum">
              <a:rPr lang="en-GB" smtClean="0"/>
              <a:pPr>
                <a:defRPr/>
              </a:pPr>
              <a:t>29</a:t>
            </a:fld>
            <a:endParaRPr lang="en-GB"/>
          </a:p>
        </p:txBody>
      </p:sp>
    </p:spTree>
    <p:extLst>
      <p:ext uri="{BB962C8B-B14F-4D97-AF65-F5344CB8AC3E}">
        <p14:creationId xmlns:p14="http://schemas.microsoft.com/office/powerpoint/2010/main" val="2165479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Crime and the role of society</a:t>
            </a:r>
          </a:p>
        </p:txBody>
      </p:sp>
      <p:sp>
        <p:nvSpPr>
          <p:cNvPr id="3" name="Content Placeholder 2"/>
          <p:cNvSpPr>
            <a:spLocks noGrp="1"/>
          </p:cNvSpPr>
          <p:nvPr>
            <p:ph idx="1"/>
          </p:nvPr>
        </p:nvSpPr>
        <p:spPr/>
        <p:txBody>
          <a:bodyPr vert="horz" lIns="91440" tIns="45720" rIns="91440" bIns="45720" rtlCol="0" anchor="t">
            <a:normAutofit lnSpcReduction="10000"/>
          </a:bodyPr>
          <a:lstStyle/>
          <a:p>
            <a:pPr marL="0" indent="0">
              <a:buNone/>
            </a:pPr>
            <a:r>
              <a:rPr lang="en-GB" b="1">
                <a:solidFill>
                  <a:srgbClr val="FF0000"/>
                </a:solidFill>
              </a:rPr>
              <a:t>Merton 1938 strain theory: </a:t>
            </a:r>
            <a:endParaRPr lang="en-US" b="1"/>
          </a:p>
          <a:p>
            <a:pPr lvl="1"/>
            <a:r>
              <a:rPr lang="en-GB"/>
              <a:t>Social structures exert pressures which may lead individual to commit crime</a:t>
            </a:r>
          </a:p>
          <a:p>
            <a:pPr marL="0" indent="0">
              <a:buNone/>
            </a:pPr>
            <a:endParaRPr lang="en-GB" b="1">
              <a:solidFill>
                <a:srgbClr val="FF0000"/>
              </a:solidFill>
            </a:endParaRPr>
          </a:p>
          <a:p>
            <a:pPr marL="0" indent="0">
              <a:buNone/>
            </a:pPr>
            <a:r>
              <a:rPr lang="en-GB" b="1">
                <a:solidFill>
                  <a:srgbClr val="FF0000"/>
                </a:solidFill>
              </a:rPr>
              <a:t>Agnew, 2009:</a:t>
            </a:r>
            <a:endParaRPr lang="en-GB" b="1">
              <a:solidFill>
                <a:srgbClr val="FF0000"/>
              </a:solidFill>
              <a:cs typeface="Calibri" panose="020F0502020204030204"/>
            </a:endParaRPr>
          </a:p>
          <a:p>
            <a:pPr lvl="1"/>
            <a:r>
              <a:rPr lang="en-GB"/>
              <a:t>Updated strain theory to account for different types of strain such as prevention of goal achievement or production of negative stimuli</a:t>
            </a:r>
          </a:p>
          <a:p>
            <a:pPr marL="0" indent="0">
              <a:buNone/>
            </a:pPr>
            <a:endParaRPr lang="en-GB" b="1">
              <a:solidFill>
                <a:srgbClr val="FF0000"/>
              </a:solidFill>
            </a:endParaRPr>
          </a:p>
          <a:p>
            <a:pPr marL="0" indent="0">
              <a:buNone/>
            </a:pPr>
            <a:r>
              <a:rPr lang="en-GB" b="1">
                <a:solidFill>
                  <a:srgbClr val="FF0000"/>
                </a:solidFill>
              </a:rPr>
              <a:t>Criticisms:</a:t>
            </a:r>
            <a:endParaRPr lang="en-GB" b="1">
              <a:solidFill>
                <a:srgbClr val="FF0000"/>
              </a:solidFill>
              <a:cs typeface="Calibri" panose="020F0502020204030204"/>
            </a:endParaRPr>
          </a:p>
          <a:p>
            <a:pPr lvl="1"/>
            <a:r>
              <a:rPr lang="en-GB"/>
              <a:t>Lack of empirical testing</a:t>
            </a:r>
          </a:p>
          <a:p>
            <a:pPr lvl="1"/>
            <a:r>
              <a:rPr lang="en-GB"/>
              <a:t>Does not seem to be applicable to some types of crime</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30</a:t>
            </a:fld>
            <a:endParaRPr lang="en-US"/>
          </a:p>
        </p:txBody>
      </p:sp>
    </p:spTree>
    <p:extLst>
      <p:ext uri="{BB962C8B-B14F-4D97-AF65-F5344CB8AC3E}">
        <p14:creationId xmlns:p14="http://schemas.microsoft.com/office/powerpoint/2010/main" val="27716098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Behavioural and/or social learning theories</a:t>
            </a:r>
          </a:p>
        </p:txBody>
      </p:sp>
      <p:sp>
        <p:nvSpPr>
          <p:cNvPr id="21507" name="Rectangle 3"/>
          <p:cNvSpPr>
            <a:spLocks noGrp="1" noChangeArrowheads="1"/>
          </p:cNvSpPr>
          <p:nvPr>
            <p:ph idx="1"/>
          </p:nvPr>
        </p:nvSpPr>
        <p:spPr/>
        <p:txBody>
          <a:bodyPr vert="horz" lIns="91440" tIns="45720" rIns="91440" bIns="45720" rtlCol="0" anchor="t">
            <a:normAutofit/>
          </a:bodyPr>
          <a:lstStyle/>
          <a:p>
            <a:pPr marL="0" indent="0">
              <a:buNone/>
            </a:pPr>
            <a:r>
              <a:rPr lang="en-GB">
                <a:solidFill>
                  <a:srgbClr val="FF0000"/>
                </a:solidFill>
              </a:rPr>
              <a:t>Bandura’s bobo doll experiments:</a:t>
            </a:r>
            <a:endParaRPr lang="en-US">
              <a:solidFill>
                <a:srgbClr val="FF0000"/>
              </a:solidFill>
            </a:endParaRPr>
          </a:p>
          <a:p>
            <a:pPr lvl="1"/>
            <a:endParaRPr lang="en-GB"/>
          </a:p>
          <a:p>
            <a:pPr lvl="1"/>
            <a:r>
              <a:rPr lang="en-GB"/>
              <a:t>Learning to be aggressive through imitation</a:t>
            </a:r>
            <a:endParaRPr lang="en-GB">
              <a:cs typeface="Calibri" panose="020F0502020204030204"/>
            </a:endParaRPr>
          </a:p>
          <a:p>
            <a:pPr lvl="1"/>
            <a:endParaRPr lang="en-GB"/>
          </a:p>
          <a:p>
            <a:pPr lvl="1"/>
            <a:r>
              <a:rPr lang="en-GB"/>
              <a:t>Reinforcement – crime brings rewards</a:t>
            </a:r>
            <a:endParaRPr lang="en-GB">
              <a:cs typeface="Calibri" panose="020F0502020204030204"/>
            </a:endParaRPr>
          </a:p>
          <a:p>
            <a:pPr lvl="1"/>
            <a:endParaRPr lang="en-GB"/>
          </a:p>
          <a:p>
            <a:pPr lvl="1"/>
            <a:r>
              <a:rPr lang="en-GB"/>
              <a:t>Vicarious learning – observation of criminal behaviour</a:t>
            </a:r>
            <a:endParaRPr lang="en-GB">
              <a:cs typeface="Calibri" panose="020F0502020204030204"/>
            </a:endParaRPr>
          </a:p>
          <a:p>
            <a:pPr lvl="1"/>
            <a:endParaRPr lang="en-GB"/>
          </a:p>
          <a:p>
            <a:pPr lvl="1"/>
            <a:r>
              <a:rPr lang="en-GB"/>
              <a:t>Behavioural repertoire is limited to that observed</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31</a:t>
            </a:fld>
            <a:endParaRPr lang="en-US"/>
          </a:p>
        </p:txBody>
      </p:sp>
    </p:spTree>
    <p:extLst>
      <p:ext uri="{BB962C8B-B14F-4D97-AF65-F5344CB8AC3E}">
        <p14:creationId xmlns:p14="http://schemas.microsoft.com/office/powerpoint/2010/main" val="21085317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3C1DA-9621-497B-B23F-FC26F0E48B5B}"/>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5C79D08D-D9CF-4D27-A181-8BC33A752547}"/>
              </a:ext>
            </a:extLst>
          </p:cNvPr>
          <p:cNvPicPr>
            <a:picLocks noGrp="1" noRot="1" noChangeAspect="1"/>
          </p:cNvPicPr>
          <p:nvPr>
            <p:ph idx="1"/>
            <a:videoFile r:link="rId1"/>
          </p:nvPr>
        </p:nvPicPr>
        <p:blipFill>
          <a:blip r:embed="rId3"/>
          <a:stretch>
            <a:fillRect/>
          </a:stretch>
        </p:blipFill>
        <p:spPr>
          <a:xfrm>
            <a:off x="1" y="795"/>
            <a:ext cx="12191998" cy="6857998"/>
          </a:xfrm>
        </p:spPr>
      </p:pic>
    </p:spTree>
    <p:extLst>
      <p:ext uri="{BB962C8B-B14F-4D97-AF65-F5344CB8AC3E}">
        <p14:creationId xmlns:p14="http://schemas.microsoft.com/office/powerpoint/2010/main" val="34592380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Control theory</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a:solidFill>
                  <a:srgbClr val="FF0000"/>
                </a:solidFill>
              </a:rPr>
              <a:t>What stops people from committing crime?</a:t>
            </a:r>
            <a:endParaRPr lang="en-US">
              <a:solidFill>
                <a:srgbClr val="FF0000"/>
              </a:solidFill>
            </a:endParaRPr>
          </a:p>
          <a:p>
            <a:pPr lvl="1"/>
            <a:r>
              <a:rPr lang="en-GB"/>
              <a:t>Some needs and desires are best satisfied by crime</a:t>
            </a:r>
          </a:p>
          <a:p>
            <a:pPr lvl="1"/>
            <a:r>
              <a:rPr lang="en-GB"/>
              <a:t>Non-conforming – non-criminal behaviour is seen as aberrant</a:t>
            </a:r>
          </a:p>
          <a:p>
            <a:pPr lvl="1"/>
            <a:r>
              <a:rPr lang="en-GB"/>
              <a:t>Social pressure to conform to criminal group</a:t>
            </a:r>
          </a:p>
          <a:p>
            <a:pPr marL="0" indent="0">
              <a:buNone/>
            </a:pPr>
            <a:endParaRPr lang="en-GB"/>
          </a:p>
          <a:p>
            <a:pPr marL="0" indent="0">
              <a:buNone/>
            </a:pPr>
            <a:r>
              <a:rPr lang="en-GB">
                <a:solidFill>
                  <a:srgbClr val="FF0000"/>
                </a:solidFill>
              </a:rPr>
              <a:t>Influences may be at a more micro level</a:t>
            </a:r>
            <a:endParaRPr lang="en-GB">
              <a:solidFill>
                <a:srgbClr val="FF0000"/>
              </a:solidFill>
              <a:cs typeface="Calibri" panose="020F0502020204030204"/>
            </a:endParaRPr>
          </a:p>
          <a:p>
            <a:pPr lvl="1"/>
            <a:r>
              <a:rPr lang="en-GB"/>
              <a:t>Crimes differ due to locality </a:t>
            </a:r>
          </a:p>
          <a:p>
            <a:pPr lvl="2"/>
            <a:r>
              <a:rPr lang="en-GB"/>
              <a:t>Social disorganisation theory</a:t>
            </a:r>
          </a:p>
          <a:p>
            <a:pPr lvl="2"/>
            <a:r>
              <a:rPr lang="en-GB"/>
              <a:t>“Hot spots” (Weisburd, Groff &amp; Yang, 2012)</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33</a:t>
            </a:fld>
            <a:endParaRPr lang="en-US"/>
          </a:p>
        </p:txBody>
      </p:sp>
    </p:spTree>
    <p:extLst>
      <p:ext uri="{BB962C8B-B14F-4D97-AF65-F5344CB8AC3E}">
        <p14:creationId xmlns:p14="http://schemas.microsoft.com/office/powerpoint/2010/main" val="20957063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Crime and the role of biology</a:t>
            </a:r>
          </a:p>
        </p:txBody>
      </p:sp>
      <p:sp>
        <p:nvSpPr>
          <p:cNvPr id="3" name="Content Placeholder 2"/>
          <p:cNvSpPr>
            <a:spLocks noGrp="1"/>
          </p:cNvSpPr>
          <p:nvPr>
            <p:ph idx="1"/>
          </p:nvPr>
        </p:nvSpPr>
        <p:spPr>
          <a:xfrm>
            <a:off x="474260" y="1700521"/>
            <a:ext cx="11357211" cy="4476442"/>
          </a:xfrm>
        </p:spPr>
        <p:txBody>
          <a:bodyPr vert="horz" lIns="91440" tIns="45720" rIns="91440" bIns="45720" rtlCol="0" anchor="t">
            <a:normAutofit lnSpcReduction="10000"/>
          </a:bodyPr>
          <a:lstStyle/>
          <a:p>
            <a:pPr marL="0" indent="0">
              <a:buNone/>
            </a:pPr>
            <a:r>
              <a:rPr lang="en-GB" dirty="0">
                <a:solidFill>
                  <a:srgbClr val="FF0000"/>
                </a:solidFill>
              </a:rPr>
              <a:t>Lombroso (1876) and the physiognomy of crime</a:t>
            </a:r>
            <a:endParaRPr lang="en-US" dirty="0">
              <a:solidFill>
                <a:srgbClr val="FF0000"/>
              </a:solidFill>
            </a:endParaRPr>
          </a:p>
          <a:p>
            <a:r>
              <a:rPr lang="en-GB" dirty="0"/>
              <a:t>Genetics:</a:t>
            </a:r>
            <a:endParaRPr lang="en-GB" dirty="0">
              <a:cs typeface="Calibri"/>
            </a:endParaRPr>
          </a:p>
          <a:p>
            <a:pPr lvl="1"/>
            <a:r>
              <a:rPr lang="en-GB" dirty="0"/>
              <a:t>47:XYY syndrome - </a:t>
            </a:r>
            <a:r>
              <a:rPr lang="en-GB" dirty="0">
                <a:ea typeface="+mn-lt"/>
                <a:cs typeface="+mn-lt"/>
              </a:rPr>
              <a:t>Boys (only) with XYY syndrome might be taller than other boys. Other symptoms can include problems with spoken language and processing spoken words, coordination problems, weaker muscles, hand tremors, and </a:t>
            </a:r>
            <a:r>
              <a:rPr lang="en-GB" dirty="0" err="1">
                <a:ea typeface="+mn-lt"/>
                <a:cs typeface="+mn-lt"/>
              </a:rPr>
              <a:t>behavioral</a:t>
            </a:r>
            <a:r>
              <a:rPr lang="en-GB" dirty="0">
                <a:ea typeface="+mn-lt"/>
                <a:cs typeface="+mn-lt"/>
              </a:rPr>
              <a:t> difficulties</a:t>
            </a:r>
          </a:p>
          <a:p>
            <a:pPr lvl="1"/>
            <a:r>
              <a:rPr lang="en-GB" dirty="0"/>
              <a:t>National Organization for Rare Disorders (2012)</a:t>
            </a:r>
            <a:endParaRPr lang="en-GB" dirty="0">
              <a:cs typeface="Calibri"/>
            </a:endParaRPr>
          </a:p>
          <a:p>
            <a:pPr lvl="1"/>
            <a:r>
              <a:rPr lang="en-GB" dirty="0"/>
              <a:t>Inter-generation familial transmission of criminality</a:t>
            </a:r>
            <a:endParaRPr lang="en-GB" dirty="0">
              <a:cs typeface="Calibri"/>
            </a:endParaRPr>
          </a:p>
          <a:p>
            <a:pPr lvl="1"/>
            <a:r>
              <a:rPr lang="en-GB" dirty="0"/>
              <a:t>Twin studies</a:t>
            </a:r>
            <a:endParaRPr lang="en-GB" dirty="0">
              <a:cs typeface="Calibri"/>
            </a:endParaRPr>
          </a:p>
          <a:p>
            <a:pPr lvl="2"/>
            <a:r>
              <a:rPr lang="en-GB" dirty="0"/>
              <a:t>MISTRA</a:t>
            </a:r>
            <a:endParaRPr lang="en-GB" dirty="0">
              <a:cs typeface="Calibri"/>
            </a:endParaRPr>
          </a:p>
          <a:p>
            <a:pPr lvl="1"/>
            <a:r>
              <a:rPr lang="en-GB" dirty="0"/>
              <a:t>Jeffrey Landrigan</a:t>
            </a:r>
            <a:endParaRPr lang="en-GB" dirty="0">
              <a:cs typeface="Calibri"/>
            </a:endParaRPr>
          </a:p>
          <a:p>
            <a:pPr lvl="2"/>
            <a:r>
              <a:rPr lang="en-GB" dirty="0"/>
              <a:t>Attempted a genetic defence, unsuccessfully</a:t>
            </a:r>
            <a:endParaRPr lang="en-GB" dirty="0">
              <a:cs typeface="Calibri"/>
            </a:endParaRPr>
          </a:p>
        </p:txBody>
      </p:sp>
      <p:sp>
        <p:nvSpPr>
          <p:cNvPr id="6" name="Slide Number Placeholder 5"/>
          <p:cNvSpPr>
            <a:spLocks noGrp="1"/>
          </p:cNvSpPr>
          <p:nvPr>
            <p:ph type="sldNum" sz="quarter" idx="12"/>
          </p:nvPr>
        </p:nvSpPr>
        <p:spPr/>
        <p:txBody>
          <a:bodyPr/>
          <a:lstStyle/>
          <a:p>
            <a:fld id="{C439CF85-8457-400C-A4F9-DC61A400AE11}" type="slidenum">
              <a:rPr lang="en-US" smtClean="0"/>
              <a:pPr/>
              <a:t>34</a:t>
            </a:fld>
            <a:endParaRPr lang="en-US"/>
          </a:p>
        </p:txBody>
      </p:sp>
    </p:spTree>
    <p:extLst>
      <p:ext uri="{BB962C8B-B14F-4D97-AF65-F5344CB8AC3E}">
        <p14:creationId xmlns:p14="http://schemas.microsoft.com/office/powerpoint/2010/main" val="23214760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a:t>Crime and the role of biology</a:t>
            </a:r>
          </a:p>
        </p:txBody>
      </p:sp>
      <p:sp>
        <p:nvSpPr>
          <p:cNvPr id="3" name="Content Placeholder 2"/>
          <p:cNvSpPr>
            <a:spLocks noGrp="1"/>
          </p:cNvSpPr>
          <p:nvPr>
            <p:ph idx="1"/>
          </p:nvPr>
        </p:nvSpPr>
        <p:spPr>
          <a:xfrm>
            <a:off x="703910" y="2060848"/>
            <a:ext cx="9335440" cy="4536504"/>
          </a:xfrm>
        </p:spPr>
        <p:txBody>
          <a:bodyPr vert="horz" lIns="91440" tIns="45720" rIns="91440" bIns="45720" rtlCol="0" anchor="t">
            <a:normAutofit lnSpcReduction="10000"/>
          </a:bodyPr>
          <a:lstStyle/>
          <a:p>
            <a:pPr marL="0" indent="0">
              <a:lnSpc>
                <a:spcPct val="110000"/>
              </a:lnSpc>
              <a:buNone/>
            </a:pPr>
            <a:r>
              <a:rPr lang="en-GB">
                <a:solidFill>
                  <a:srgbClr val="FF0000"/>
                </a:solidFill>
              </a:rPr>
              <a:t>Biochemistry:</a:t>
            </a:r>
            <a:endParaRPr lang="en-US">
              <a:solidFill>
                <a:srgbClr val="FF0000"/>
              </a:solidFill>
            </a:endParaRPr>
          </a:p>
          <a:p>
            <a:pPr lvl="1">
              <a:lnSpc>
                <a:spcPct val="110000"/>
              </a:lnSpc>
            </a:pPr>
            <a:r>
              <a:rPr lang="en-GB"/>
              <a:t>Testosterone</a:t>
            </a:r>
          </a:p>
          <a:p>
            <a:pPr lvl="2">
              <a:lnSpc>
                <a:spcPct val="110000"/>
              </a:lnSpc>
            </a:pPr>
            <a:r>
              <a:rPr lang="en-GB"/>
              <a:t>Basal and reciprocal models</a:t>
            </a:r>
          </a:p>
          <a:p>
            <a:pPr lvl="2">
              <a:lnSpc>
                <a:spcPct val="110000"/>
              </a:lnSpc>
            </a:pPr>
            <a:r>
              <a:rPr lang="en-GB"/>
              <a:t>Link to aggression only by animal experiments, so could be flawed (</a:t>
            </a:r>
            <a:r>
              <a:rPr lang="en-GB" err="1"/>
              <a:t>Fuxager</a:t>
            </a:r>
            <a:r>
              <a:rPr lang="en-GB"/>
              <a:t> et al., 2017)</a:t>
            </a:r>
          </a:p>
          <a:p>
            <a:pPr lvl="2">
              <a:lnSpc>
                <a:spcPct val="110000"/>
              </a:lnSpc>
            </a:pPr>
            <a:r>
              <a:rPr lang="en-GB"/>
              <a:t>Reactivity to testosterone may be learned not solely biochemical (Welker et al., 2017)</a:t>
            </a:r>
          </a:p>
          <a:p>
            <a:pPr lvl="1">
              <a:lnSpc>
                <a:spcPct val="110000"/>
              </a:lnSpc>
            </a:pPr>
            <a:r>
              <a:rPr lang="en-GB"/>
              <a:t>Neurotransmitters:</a:t>
            </a:r>
          </a:p>
          <a:p>
            <a:pPr lvl="2">
              <a:lnSpc>
                <a:spcPct val="110000"/>
              </a:lnSpc>
            </a:pPr>
            <a:r>
              <a:rPr lang="en-GB"/>
              <a:t>Serotonin-5-hydroxytryptamine (5-HT)</a:t>
            </a:r>
          </a:p>
          <a:p>
            <a:pPr lvl="2">
              <a:lnSpc>
                <a:spcPct val="110000"/>
              </a:lnSpc>
            </a:pPr>
            <a:r>
              <a:rPr lang="en-GB"/>
              <a:t>5-HT agonists (e.g. SSRIs)</a:t>
            </a:r>
          </a:p>
          <a:p>
            <a:pPr lvl="2">
              <a:lnSpc>
                <a:spcPct val="110000"/>
              </a:lnSpc>
            </a:pPr>
            <a:r>
              <a:rPr lang="en-GB"/>
              <a:t>Monoamine oxidase inhibitors</a:t>
            </a:r>
          </a:p>
        </p:txBody>
      </p:sp>
      <p:sp>
        <p:nvSpPr>
          <p:cNvPr id="7" name="Slide Number Placeholder 6"/>
          <p:cNvSpPr>
            <a:spLocks noGrp="1"/>
          </p:cNvSpPr>
          <p:nvPr>
            <p:ph type="sldNum" sz="quarter" idx="12"/>
          </p:nvPr>
        </p:nvSpPr>
        <p:spPr/>
        <p:txBody>
          <a:bodyPr/>
          <a:lstStyle/>
          <a:p>
            <a:fld id="{C439CF85-8457-400C-A4F9-DC61A400AE11}" type="slidenum">
              <a:rPr lang="en-US" smtClean="0"/>
              <a:pPr/>
              <a:t>35</a:t>
            </a:fld>
            <a:endParaRPr lang="en-US"/>
          </a:p>
        </p:txBody>
      </p:sp>
    </p:spTree>
    <p:extLst>
      <p:ext uri="{BB962C8B-B14F-4D97-AF65-F5344CB8AC3E}">
        <p14:creationId xmlns:p14="http://schemas.microsoft.com/office/powerpoint/2010/main" val="1181233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Crime and the role of biology</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a:solidFill>
                  <a:srgbClr val="FF0000"/>
                </a:solidFill>
              </a:rPr>
              <a:t>Nelson and Trainer, 2007:</a:t>
            </a:r>
            <a:endParaRPr lang="en-US" b="1">
              <a:solidFill>
                <a:srgbClr val="FF0000"/>
              </a:solidFill>
            </a:endParaRPr>
          </a:p>
          <a:p>
            <a:pPr lvl="1"/>
            <a:r>
              <a:rPr lang="en-GB"/>
              <a:t>Aggression is poor recognition of social cues mediated by molecular level biological signals. </a:t>
            </a:r>
          </a:p>
          <a:p>
            <a:pPr marL="228600" lvl="1"/>
            <a:r>
              <a:rPr lang="en-GB"/>
              <a:t>Reactivity to testosterone may be learned not solely biochemical (Welker et al., 2017)</a:t>
            </a:r>
          </a:p>
          <a:p>
            <a:endParaRPr lang="en-GB"/>
          </a:p>
          <a:p>
            <a:pPr marL="0" indent="0">
              <a:buNone/>
            </a:pPr>
            <a:r>
              <a:rPr lang="en-GB" b="1">
                <a:solidFill>
                  <a:srgbClr val="FF0000"/>
                </a:solidFill>
              </a:rPr>
              <a:t>Ingested, non-medicinal drugs:</a:t>
            </a:r>
            <a:endParaRPr lang="en-GB" b="1">
              <a:solidFill>
                <a:srgbClr val="FF0000"/>
              </a:solidFill>
              <a:cs typeface="Calibri"/>
            </a:endParaRPr>
          </a:p>
          <a:p>
            <a:pPr lvl="1"/>
            <a:r>
              <a:rPr lang="en-GB"/>
              <a:t>Alcohol highly linked to aggression, differential findings with respect to gender</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36</a:t>
            </a:fld>
            <a:endParaRPr lang="en-US"/>
          </a:p>
        </p:txBody>
      </p:sp>
    </p:spTree>
    <p:extLst>
      <p:ext uri="{BB962C8B-B14F-4D97-AF65-F5344CB8AC3E}">
        <p14:creationId xmlns:p14="http://schemas.microsoft.com/office/powerpoint/2010/main" val="24824976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Crime and the role of evolution</a:t>
            </a:r>
          </a:p>
        </p:txBody>
      </p:sp>
      <p:sp>
        <p:nvSpPr>
          <p:cNvPr id="3" name="Content Placeholder 2"/>
          <p:cNvSpPr>
            <a:spLocks noGrp="1"/>
          </p:cNvSpPr>
          <p:nvPr>
            <p:ph idx="1"/>
          </p:nvPr>
        </p:nvSpPr>
        <p:spPr/>
        <p:txBody>
          <a:bodyPr/>
          <a:lstStyle/>
          <a:p>
            <a:r>
              <a:rPr lang="en-GB"/>
              <a:t>If crime is genetically transmitted, is there an evolutionary advantage to be had?</a:t>
            </a:r>
          </a:p>
          <a:p>
            <a:r>
              <a:rPr lang="en-GB"/>
              <a:t>Impulsiveness, aggression, low empathy do persist</a:t>
            </a:r>
          </a:p>
          <a:p>
            <a:r>
              <a:rPr lang="en-GB"/>
              <a:t>Social cooperation is favoured by natural selection, but could also favour the exploitative behaviour of criminals</a:t>
            </a:r>
          </a:p>
          <a:p>
            <a:r>
              <a:rPr lang="en-GB"/>
              <a:t>Animal studies do support this, but are difficult to apply</a:t>
            </a:r>
          </a:p>
          <a:p>
            <a:r>
              <a:rPr lang="en-GB" err="1"/>
              <a:t>da</a:t>
            </a:r>
            <a:r>
              <a:rPr lang="en-GB"/>
              <a:t> Silva et al. (2015): psychopathic traits as response to hostile psychosocial environments provide a fitness advantage over non-exploitative personality traits</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37</a:t>
            </a:fld>
            <a:endParaRPr lang="en-US"/>
          </a:p>
        </p:txBody>
      </p:sp>
    </p:spTree>
    <p:extLst>
      <p:ext uri="{BB962C8B-B14F-4D97-AF65-F5344CB8AC3E}">
        <p14:creationId xmlns:p14="http://schemas.microsoft.com/office/powerpoint/2010/main" val="8867408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a:t>Crime and the role of evolution</a:t>
            </a:r>
          </a:p>
        </p:txBody>
      </p:sp>
      <p:sp>
        <p:nvSpPr>
          <p:cNvPr id="3" name="Content Placeholder 2"/>
          <p:cNvSpPr>
            <a:spLocks noGrp="1"/>
          </p:cNvSpPr>
          <p:nvPr>
            <p:ph idx="1"/>
          </p:nvPr>
        </p:nvSpPr>
        <p:spPr/>
        <p:txBody>
          <a:bodyPr vert="horz" lIns="91440" tIns="45720" rIns="91440" bIns="45720" rtlCol="0" anchor="t">
            <a:normAutofit/>
          </a:bodyPr>
          <a:lstStyle/>
          <a:p>
            <a:r>
              <a:rPr lang="en-GB"/>
              <a:t>Exploitation in psychopathy may be a special adaptation</a:t>
            </a:r>
          </a:p>
          <a:p>
            <a:endParaRPr lang="en-GB"/>
          </a:p>
          <a:p>
            <a:r>
              <a:rPr lang="en-GB"/>
              <a:t>Sexual violence is an attempt to gain reproductive success:</a:t>
            </a:r>
            <a:endParaRPr lang="en-GB">
              <a:cs typeface="Calibri" panose="020F0502020204030204"/>
            </a:endParaRPr>
          </a:p>
          <a:p>
            <a:pPr lvl="1"/>
            <a:r>
              <a:rPr lang="en-GB" i="1"/>
              <a:t>Heavily</a:t>
            </a:r>
            <a:r>
              <a:rPr lang="en-GB"/>
              <a:t> criticised (feminist theories)</a:t>
            </a:r>
          </a:p>
          <a:p>
            <a:pPr lvl="1"/>
            <a:r>
              <a:rPr lang="en-GB" err="1"/>
              <a:t>Javaid</a:t>
            </a:r>
            <a:r>
              <a:rPr lang="en-GB"/>
              <a:t> (2016): some victims are not women of childbearing age</a:t>
            </a:r>
          </a:p>
        </p:txBody>
      </p:sp>
      <p:sp>
        <p:nvSpPr>
          <p:cNvPr id="7" name="Slide Number Placeholder 6"/>
          <p:cNvSpPr>
            <a:spLocks noGrp="1"/>
          </p:cNvSpPr>
          <p:nvPr>
            <p:ph type="sldNum" sz="quarter" idx="12"/>
          </p:nvPr>
        </p:nvSpPr>
        <p:spPr/>
        <p:txBody>
          <a:bodyPr/>
          <a:lstStyle/>
          <a:p>
            <a:fld id="{C439CF85-8457-400C-A4F9-DC61A400AE11}" type="slidenum">
              <a:rPr lang="en-US" smtClean="0"/>
              <a:pPr/>
              <a:t>38</a:t>
            </a:fld>
            <a:endParaRPr lang="en-US"/>
          </a:p>
        </p:txBody>
      </p:sp>
    </p:spTree>
    <p:extLst>
      <p:ext uri="{BB962C8B-B14F-4D97-AF65-F5344CB8AC3E}">
        <p14:creationId xmlns:p14="http://schemas.microsoft.com/office/powerpoint/2010/main" val="2995202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Neuropsychology and crime</a:t>
            </a:r>
          </a:p>
        </p:txBody>
      </p:sp>
      <p:sp>
        <p:nvSpPr>
          <p:cNvPr id="3" name="Content Placeholder 2"/>
          <p:cNvSpPr>
            <a:spLocks noGrp="1"/>
          </p:cNvSpPr>
          <p:nvPr>
            <p:ph idx="1"/>
          </p:nvPr>
        </p:nvSpPr>
        <p:spPr/>
        <p:txBody>
          <a:bodyPr/>
          <a:lstStyle/>
          <a:p>
            <a:r>
              <a:rPr lang="en-GB"/>
              <a:t>Impairment in brain function:</a:t>
            </a:r>
          </a:p>
          <a:p>
            <a:pPr lvl="1"/>
            <a:r>
              <a:rPr lang="en-GB"/>
              <a:t>Likely to be seen due to behaviour, not as a causal link</a:t>
            </a:r>
          </a:p>
          <a:p>
            <a:pPr lvl="1"/>
            <a:r>
              <a:rPr lang="en-GB"/>
              <a:t>Noticeable in juvenile offenders (Williams et al., 2010)</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39</a:t>
            </a:fld>
            <a:endParaRPr lang="en-US"/>
          </a:p>
        </p:txBody>
      </p:sp>
    </p:spTree>
    <p:extLst>
      <p:ext uri="{BB962C8B-B14F-4D97-AF65-F5344CB8AC3E}">
        <p14:creationId xmlns:p14="http://schemas.microsoft.com/office/powerpoint/2010/main" val="33149125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Crime and intelligence</a:t>
            </a:r>
          </a:p>
        </p:txBody>
      </p:sp>
      <p:sp>
        <p:nvSpPr>
          <p:cNvPr id="3" name="Content Placeholder 2"/>
          <p:cNvSpPr>
            <a:spLocks noGrp="1"/>
          </p:cNvSpPr>
          <p:nvPr>
            <p:ph idx="1"/>
          </p:nvPr>
        </p:nvSpPr>
        <p:spPr/>
        <p:txBody>
          <a:bodyPr/>
          <a:lstStyle/>
          <a:p>
            <a:r>
              <a:rPr lang="en-GB"/>
              <a:t>Link is a flawed argument, although pervasive (Schwartz et al., 2015)</a:t>
            </a:r>
          </a:p>
          <a:p>
            <a:r>
              <a:rPr lang="en-GB"/>
              <a:t>Social factors do accompany low intelligence</a:t>
            </a:r>
          </a:p>
          <a:p>
            <a:r>
              <a:rPr lang="en-GB"/>
              <a:t>Correlation is weak</a:t>
            </a:r>
          </a:p>
          <a:p>
            <a:r>
              <a:rPr lang="en-GB"/>
              <a:t>Little evidence in economic crime (e.g. fraud)</a:t>
            </a:r>
          </a:p>
          <a:p>
            <a:r>
              <a:rPr lang="en-GB"/>
              <a:t>Low IQ may simply be another facet of impulse control</a:t>
            </a:r>
          </a:p>
        </p:txBody>
      </p:sp>
      <p:sp>
        <p:nvSpPr>
          <p:cNvPr id="6" name="Slide Number Placeholder 5"/>
          <p:cNvSpPr>
            <a:spLocks noGrp="1"/>
          </p:cNvSpPr>
          <p:nvPr>
            <p:ph type="sldNum" sz="quarter" idx="12"/>
          </p:nvPr>
        </p:nvSpPr>
        <p:spPr/>
        <p:txBody>
          <a:bodyPr/>
          <a:lstStyle/>
          <a:p>
            <a:fld id="{C439CF85-8457-400C-A4F9-DC61A400AE11}" type="slidenum">
              <a:rPr lang="en-US" smtClean="0"/>
              <a:pPr/>
              <a:t>40</a:t>
            </a:fld>
            <a:endParaRPr lang="en-US"/>
          </a:p>
        </p:txBody>
      </p:sp>
    </p:spTree>
    <p:extLst>
      <p:ext uri="{BB962C8B-B14F-4D97-AF65-F5344CB8AC3E}">
        <p14:creationId xmlns:p14="http://schemas.microsoft.com/office/powerpoint/2010/main" val="11475061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Biosocial theories of crime</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err="1">
                <a:solidFill>
                  <a:srgbClr val="FF0000"/>
                </a:solidFill>
              </a:rPr>
              <a:t>Eysenckian</a:t>
            </a:r>
            <a:r>
              <a:rPr lang="en-GB" b="1">
                <a:solidFill>
                  <a:srgbClr val="FF0000"/>
                </a:solidFill>
              </a:rPr>
              <a:t> theories:</a:t>
            </a:r>
            <a:endParaRPr lang="en-US" b="1">
              <a:solidFill>
                <a:srgbClr val="FF0000"/>
              </a:solidFill>
            </a:endParaRPr>
          </a:p>
          <a:p>
            <a:pPr lvl="1"/>
            <a:endParaRPr lang="en-GB"/>
          </a:p>
          <a:p>
            <a:pPr lvl="1"/>
            <a:r>
              <a:rPr lang="en-GB"/>
              <a:t>Personality is genetically and socially determined</a:t>
            </a:r>
            <a:endParaRPr lang="en-GB">
              <a:cs typeface="Calibri" panose="020F0502020204030204"/>
            </a:endParaRPr>
          </a:p>
          <a:p>
            <a:pPr lvl="1"/>
            <a:r>
              <a:rPr lang="en-GB"/>
              <a:t>Criminality linked to higher scores of psychoticism and extroversion</a:t>
            </a:r>
          </a:p>
          <a:p>
            <a:pPr lvl="1"/>
            <a:r>
              <a:rPr lang="en-GB"/>
              <a:t>Social influences mean aberrant behaviour is reinforced</a:t>
            </a:r>
          </a:p>
          <a:p>
            <a:pPr lvl="1"/>
            <a:r>
              <a:rPr lang="en-GB"/>
              <a:t>High need for central nervous system stimulation leads to difficulty in reinforcing socially acceptable behaviour</a:t>
            </a:r>
          </a:p>
          <a:p>
            <a:endParaRPr lang="en-GB"/>
          </a:p>
          <a:p>
            <a:pPr marL="0" indent="0" algn="ctr">
              <a:buNone/>
            </a:pPr>
            <a:r>
              <a:rPr lang="en-GB" b="1">
                <a:solidFill>
                  <a:srgbClr val="FF0000"/>
                </a:solidFill>
              </a:rPr>
              <a:t>Compelling theoretical model, but little empirical support</a:t>
            </a:r>
            <a:endParaRPr lang="en-GB" b="1">
              <a:solidFill>
                <a:srgbClr val="FF0000"/>
              </a:solidFill>
              <a:cs typeface="Calibri" panose="020F0502020204030204"/>
            </a:endParaRPr>
          </a:p>
        </p:txBody>
      </p:sp>
      <p:sp>
        <p:nvSpPr>
          <p:cNvPr id="6" name="Slide Number Placeholder 5"/>
          <p:cNvSpPr>
            <a:spLocks noGrp="1"/>
          </p:cNvSpPr>
          <p:nvPr>
            <p:ph type="sldNum" sz="quarter" idx="12"/>
          </p:nvPr>
        </p:nvSpPr>
        <p:spPr/>
        <p:txBody>
          <a:bodyPr/>
          <a:lstStyle/>
          <a:p>
            <a:fld id="{C439CF85-8457-400C-A4F9-DC61A400AE11}" type="slidenum">
              <a:rPr lang="en-US" smtClean="0"/>
              <a:pPr/>
              <a:t>41</a:t>
            </a:fld>
            <a:endParaRPr lang="en-US"/>
          </a:p>
        </p:txBody>
      </p:sp>
    </p:spTree>
    <p:extLst>
      <p:ext uri="{BB962C8B-B14F-4D97-AF65-F5344CB8AC3E}">
        <p14:creationId xmlns:p14="http://schemas.microsoft.com/office/powerpoint/2010/main" val="16657919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Social learning as a psychological issue</a:t>
            </a:r>
          </a:p>
        </p:txBody>
      </p:sp>
      <p:sp>
        <p:nvSpPr>
          <p:cNvPr id="3" name="Content Placeholder 2"/>
          <p:cNvSpPr>
            <a:spLocks noGrp="1"/>
          </p:cNvSpPr>
          <p:nvPr>
            <p:ph idx="1"/>
          </p:nvPr>
        </p:nvSpPr>
        <p:spPr>
          <a:xfrm>
            <a:off x="835613" y="2060848"/>
            <a:ext cx="9203737" cy="4464496"/>
          </a:xfrm>
        </p:spPr>
        <p:txBody>
          <a:bodyPr vert="horz" lIns="91440" tIns="45720" rIns="91440" bIns="45720" rtlCol="0" anchor="t">
            <a:normAutofit/>
          </a:bodyPr>
          <a:lstStyle/>
          <a:p>
            <a:pPr marL="0" indent="0">
              <a:lnSpc>
                <a:spcPct val="110000"/>
              </a:lnSpc>
              <a:buNone/>
            </a:pPr>
            <a:r>
              <a:rPr lang="en-GB"/>
              <a:t>SLT can be applied at individual level in addition to examining societal influences:</a:t>
            </a:r>
            <a:endParaRPr lang="en-US"/>
          </a:p>
          <a:p>
            <a:pPr lvl="1">
              <a:lnSpc>
                <a:spcPct val="110000"/>
              </a:lnSpc>
            </a:pPr>
            <a:r>
              <a:rPr lang="en-GB"/>
              <a:t>In reaction between observation (and imitation of same) and self-imposed values</a:t>
            </a:r>
          </a:p>
          <a:p>
            <a:pPr marL="0" indent="0">
              <a:lnSpc>
                <a:spcPct val="110000"/>
              </a:lnSpc>
              <a:buNone/>
            </a:pPr>
            <a:endParaRPr lang="en-GB"/>
          </a:p>
          <a:p>
            <a:pPr marL="0" indent="0">
              <a:lnSpc>
                <a:spcPct val="110000"/>
              </a:lnSpc>
              <a:buNone/>
            </a:pPr>
            <a:r>
              <a:rPr lang="en-GB"/>
              <a:t>Differential association (Sutherland, 1939): </a:t>
            </a:r>
            <a:endParaRPr lang="en-GB">
              <a:cs typeface="Calibri" panose="020F0502020204030204"/>
            </a:endParaRPr>
          </a:p>
          <a:p>
            <a:pPr lvl="1">
              <a:lnSpc>
                <a:spcPct val="110000"/>
              </a:lnSpc>
            </a:pPr>
            <a:r>
              <a:rPr lang="en-GB"/>
              <a:t>Crime occurs in context of conflict and association of groups</a:t>
            </a:r>
          </a:p>
          <a:p>
            <a:pPr lvl="1">
              <a:lnSpc>
                <a:spcPct val="110000"/>
              </a:lnSpc>
            </a:pPr>
            <a:r>
              <a:rPr lang="en-GB"/>
              <a:t>Differential reinforcement is then an issue in behaviour</a:t>
            </a:r>
          </a:p>
        </p:txBody>
      </p:sp>
      <p:sp>
        <p:nvSpPr>
          <p:cNvPr id="6" name="Slide Number Placeholder 5"/>
          <p:cNvSpPr>
            <a:spLocks noGrp="1"/>
          </p:cNvSpPr>
          <p:nvPr>
            <p:ph type="sldNum" sz="quarter" idx="12"/>
          </p:nvPr>
        </p:nvSpPr>
        <p:spPr/>
        <p:txBody>
          <a:bodyPr/>
          <a:lstStyle/>
          <a:p>
            <a:fld id="{C439CF85-8457-400C-A4F9-DC61A400AE11}" type="slidenum">
              <a:rPr lang="en-US" smtClean="0"/>
              <a:pPr/>
              <a:t>42</a:t>
            </a:fld>
            <a:endParaRPr lang="en-US"/>
          </a:p>
        </p:txBody>
      </p:sp>
    </p:spTree>
    <p:extLst>
      <p:ext uri="{BB962C8B-B14F-4D97-AF65-F5344CB8AC3E}">
        <p14:creationId xmlns:p14="http://schemas.microsoft.com/office/powerpoint/2010/main" val="25808335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Social learning as a psychological issue</a:t>
            </a:r>
          </a:p>
        </p:txBody>
      </p:sp>
      <p:sp>
        <p:nvSpPr>
          <p:cNvPr id="3" name="Content Placeholder 2"/>
          <p:cNvSpPr>
            <a:spLocks noGrp="1"/>
          </p:cNvSpPr>
          <p:nvPr>
            <p:ph idx="1"/>
          </p:nvPr>
        </p:nvSpPr>
        <p:spPr>
          <a:xfrm>
            <a:off x="835613" y="2060848"/>
            <a:ext cx="9203737" cy="4464496"/>
          </a:xfrm>
        </p:spPr>
        <p:txBody>
          <a:bodyPr vert="horz" lIns="91440" tIns="45720" rIns="91440" bIns="45720" rtlCol="0" anchor="t">
            <a:normAutofit/>
          </a:bodyPr>
          <a:lstStyle/>
          <a:p>
            <a:pPr marL="0" indent="0">
              <a:lnSpc>
                <a:spcPct val="110000"/>
              </a:lnSpc>
              <a:buNone/>
            </a:pPr>
            <a:r>
              <a:rPr lang="en-GB"/>
              <a:t>SLT demonstrates that learning is a crucial aspect to crime, both in imitation and choosing to commit crimes:</a:t>
            </a:r>
            <a:endParaRPr lang="en-US"/>
          </a:p>
          <a:p>
            <a:pPr lvl="1">
              <a:lnSpc>
                <a:spcPct val="110000"/>
              </a:lnSpc>
            </a:pPr>
            <a:endParaRPr lang="en-GB"/>
          </a:p>
          <a:p>
            <a:pPr lvl="1">
              <a:lnSpc>
                <a:spcPct val="110000"/>
              </a:lnSpc>
            </a:pPr>
            <a:r>
              <a:rPr lang="en-GB"/>
              <a:t>Rational choice theory concerns the decision to commit crime and there is a cost-reward decision-making process</a:t>
            </a:r>
          </a:p>
        </p:txBody>
      </p:sp>
      <p:sp>
        <p:nvSpPr>
          <p:cNvPr id="6" name="Slide Number Placeholder 5"/>
          <p:cNvSpPr>
            <a:spLocks noGrp="1"/>
          </p:cNvSpPr>
          <p:nvPr>
            <p:ph type="sldNum" sz="quarter" idx="12"/>
          </p:nvPr>
        </p:nvSpPr>
        <p:spPr/>
        <p:txBody>
          <a:bodyPr/>
          <a:lstStyle/>
          <a:p>
            <a:fld id="{C439CF85-8457-400C-A4F9-DC61A400AE11}" type="slidenum">
              <a:rPr lang="en-US" smtClean="0"/>
              <a:pPr/>
              <a:t>43</a:t>
            </a:fld>
            <a:endParaRPr lang="en-US"/>
          </a:p>
        </p:txBody>
      </p:sp>
    </p:spTree>
    <p:extLst>
      <p:ext uri="{BB962C8B-B14F-4D97-AF65-F5344CB8AC3E}">
        <p14:creationId xmlns:p14="http://schemas.microsoft.com/office/powerpoint/2010/main" val="24859549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Psychodynamics and crime</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a:t>Freud never applied theory directly to crime, but </a:t>
            </a:r>
            <a:r>
              <a:rPr lang="en-GB" err="1"/>
              <a:t>Aichhorn</a:t>
            </a:r>
            <a:r>
              <a:rPr lang="en-GB"/>
              <a:t> (1925) did:</a:t>
            </a:r>
            <a:endParaRPr lang="en-US"/>
          </a:p>
          <a:p>
            <a:pPr lvl="1"/>
            <a:r>
              <a:rPr lang="en-GB"/>
              <a:t>Strong id, weak superego</a:t>
            </a:r>
          </a:p>
          <a:p>
            <a:pPr lvl="1"/>
            <a:r>
              <a:rPr lang="en-GB"/>
              <a:t>Urge for gratification is not inhibited</a:t>
            </a:r>
          </a:p>
          <a:p>
            <a:pPr lvl="1"/>
            <a:r>
              <a:rPr lang="en-GB"/>
              <a:t>Id in conflict with societal norms I painfully repressed, resulting in coping strategies that are deemed deviant</a:t>
            </a:r>
          </a:p>
          <a:p>
            <a:pPr lvl="1"/>
            <a:r>
              <a:rPr lang="en-GB"/>
              <a:t>Crime is the outward manifestation of internal disease which is compounded by ‘identity crisis’ (Erikson, 1994)</a:t>
            </a:r>
          </a:p>
          <a:p>
            <a:pPr marL="0" indent="0">
              <a:buNone/>
            </a:pPr>
            <a:endParaRPr lang="en-GB"/>
          </a:p>
          <a:p>
            <a:pPr marL="0" indent="0" algn="ctr">
              <a:buNone/>
            </a:pPr>
            <a:r>
              <a:rPr lang="en-GB" b="1">
                <a:solidFill>
                  <a:srgbClr val="FF0000"/>
                </a:solidFill>
              </a:rPr>
              <a:t>No empirical support</a:t>
            </a:r>
            <a:endParaRPr lang="en-GB" b="1">
              <a:solidFill>
                <a:srgbClr val="FF0000"/>
              </a:solidFill>
              <a:cs typeface="Calibri" panose="020F0502020204030204"/>
            </a:endParaRPr>
          </a:p>
        </p:txBody>
      </p:sp>
      <p:sp>
        <p:nvSpPr>
          <p:cNvPr id="6" name="Slide Number Placeholder 5"/>
          <p:cNvSpPr>
            <a:spLocks noGrp="1"/>
          </p:cNvSpPr>
          <p:nvPr>
            <p:ph type="sldNum" sz="quarter" idx="12"/>
          </p:nvPr>
        </p:nvSpPr>
        <p:spPr/>
        <p:txBody>
          <a:bodyPr/>
          <a:lstStyle/>
          <a:p>
            <a:fld id="{C439CF85-8457-400C-A4F9-DC61A400AE11}" type="slidenum">
              <a:rPr lang="en-US" smtClean="0"/>
              <a:pPr/>
              <a:t>44</a:t>
            </a:fld>
            <a:endParaRPr lang="en-US"/>
          </a:p>
        </p:txBody>
      </p:sp>
    </p:spTree>
    <p:extLst>
      <p:ext uri="{BB962C8B-B14F-4D97-AF65-F5344CB8AC3E}">
        <p14:creationId xmlns:p14="http://schemas.microsoft.com/office/powerpoint/2010/main" val="20464225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91440" tIns="45720" rIns="91440" bIns="45720" rtlCol="0" anchor="t">
            <a:normAutofit/>
          </a:bodyPr>
          <a:lstStyle/>
          <a:p>
            <a:r>
              <a:rPr lang="en-GB"/>
              <a:t>Oedipal conflict leading to sexual jealousy</a:t>
            </a:r>
          </a:p>
          <a:p>
            <a:endParaRPr lang="en-GB"/>
          </a:p>
          <a:p>
            <a:r>
              <a:rPr lang="en-GB"/>
              <a:t>Identification with criminal father means boys will subsume this as their own (Dimas et al., 2008)</a:t>
            </a:r>
          </a:p>
          <a:p>
            <a:endParaRPr lang="en-GB"/>
          </a:p>
          <a:p>
            <a:r>
              <a:rPr lang="en-GB"/>
              <a:t>Does not explain female violence or sexual offending</a:t>
            </a:r>
          </a:p>
        </p:txBody>
      </p:sp>
      <p:sp>
        <p:nvSpPr>
          <p:cNvPr id="7" name="Title 1"/>
          <p:cNvSpPr>
            <a:spLocks noGrp="1"/>
          </p:cNvSpPr>
          <p:nvPr>
            <p:ph type="title"/>
          </p:nvPr>
        </p:nvSpPr>
        <p:spPr>
          <a:xfrm>
            <a:off x="2152650" y="548681"/>
            <a:ext cx="7886700" cy="1325563"/>
          </a:xfrm>
        </p:spPr>
        <p:txBody>
          <a:bodyPr/>
          <a:lstStyle/>
          <a:p>
            <a:r>
              <a:rPr lang="en-GB"/>
              <a:t>Psychodynamics and crime</a:t>
            </a:r>
          </a:p>
        </p:txBody>
      </p:sp>
      <p:sp>
        <p:nvSpPr>
          <p:cNvPr id="8" name="Slide Number Placeholder 7"/>
          <p:cNvSpPr>
            <a:spLocks noGrp="1"/>
          </p:cNvSpPr>
          <p:nvPr>
            <p:ph type="sldNum" sz="quarter" idx="12"/>
          </p:nvPr>
        </p:nvSpPr>
        <p:spPr/>
        <p:txBody>
          <a:bodyPr/>
          <a:lstStyle/>
          <a:p>
            <a:fld id="{C439CF85-8457-400C-A4F9-DC61A400AE11}" type="slidenum">
              <a:rPr lang="en-US" smtClean="0"/>
              <a:pPr/>
              <a:t>45</a:t>
            </a:fld>
            <a:endParaRPr lang="en-US"/>
          </a:p>
        </p:txBody>
      </p:sp>
    </p:spTree>
    <p:extLst>
      <p:ext uri="{BB962C8B-B14F-4D97-AF65-F5344CB8AC3E}">
        <p14:creationId xmlns:p14="http://schemas.microsoft.com/office/powerpoint/2010/main" val="12671181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Psychopathy</a:t>
            </a:r>
          </a:p>
        </p:txBody>
      </p:sp>
      <p:sp>
        <p:nvSpPr>
          <p:cNvPr id="3" name="Content Placeholder 2"/>
          <p:cNvSpPr>
            <a:spLocks noGrp="1"/>
          </p:cNvSpPr>
          <p:nvPr>
            <p:ph idx="1"/>
          </p:nvPr>
        </p:nvSpPr>
        <p:spPr/>
        <p:txBody>
          <a:bodyPr vert="horz" lIns="91440" tIns="45720" rIns="91440" bIns="45720" rtlCol="0" anchor="t">
            <a:normAutofit/>
          </a:bodyPr>
          <a:lstStyle/>
          <a:p>
            <a:r>
              <a:rPr lang="en-GB"/>
              <a:t>Personality disorder, not mental illness</a:t>
            </a:r>
          </a:p>
          <a:p>
            <a:endParaRPr lang="en-GB"/>
          </a:p>
          <a:p>
            <a:r>
              <a:rPr lang="en-GB"/>
              <a:t>Can be associated with serious and violent criminality</a:t>
            </a:r>
            <a:endParaRPr lang="en-GB">
              <a:cs typeface="Calibri" panose="020F0502020204030204"/>
            </a:endParaRPr>
          </a:p>
          <a:p>
            <a:endParaRPr lang="en-GB"/>
          </a:p>
          <a:p>
            <a:r>
              <a:rPr lang="en-GB"/>
              <a:t>Biosocial theories suggest link between low central nervous system stimulation, sometimes seen in psychopathy, and criminal behaviour</a:t>
            </a:r>
          </a:p>
        </p:txBody>
      </p:sp>
      <p:sp>
        <p:nvSpPr>
          <p:cNvPr id="6" name="Slide Number Placeholder 5"/>
          <p:cNvSpPr>
            <a:spLocks noGrp="1"/>
          </p:cNvSpPr>
          <p:nvPr>
            <p:ph type="sldNum" sz="quarter" idx="12"/>
          </p:nvPr>
        </p:nvSpPr>
        <p:spPr/>
        <p:txBody>
          <a:bodyPr/>
          <a:lstStyle/>
          <a:p>
            <a:fld id="{C439CF85-8457-400C-A4F9-DC61A400AE11}" type="slidenum">
              <a:rPr lang="en-US" smtClean="0"/>
              <a:pPr/>
              <a:t>46</a:t>
            </a:fld>
            <a:endParaRPr lang="en-US"/>
          </a:p>
        </p:txBody>
      </p:sp>
    </p:spTree>
    <p:extLst>
      <p:ext uri="{BB962C8B-B14F-4D97-AF65-F5344CB8AC3E}">
        <p14:creationId xmlns:p14="http://schemas.microsoft.com/office/powerpoint/2010/main" val="18385903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Large range of psychological perspectives for the explanation of crime</a:t>
            </a:r>
          </a:p>
          <a:p>
            <a:endParaRPr lang="en-GB"/>
          </a:p>
          <a:p>
            <a:r>
              <a:rPr lang="en-GB" dirty="0"/>
              <a:t>Confusing, but considering interaction between them may be more fruitful</a:t>
            </a:r>
          </a:p>
          <a:p>
            <a:endParaRPr lang="en-GB" dirty="0">
              <a:cs typeface="Calibri"/>
            </a:endParaRPr>
          </a:p>
          <a:p>
            <a:pPr marL="0" indent="0" algn="ctr">
              <a:buNone/>
            </a:pPr>
            <a:r>
              <a:rPr lang="en-GB" dirty="0">
                <a:solidFill>
                  <a:srgbClr val="FF0000"/>
                </a:solidFill>
                <a:cs typeface="Calibri"/>
              </a:rPr>
              <a:t>Lots of disagreement between theorists</a:t>
            </a:r>
          </a:p>
        </p:txBody>
      </p:sp>
      <p:sp>
        <p:nvSpPr>
          <p:cNvPr id="6" name="Slide Number Placeholder 5"/>
          <p:cNvSpPr>
            <a:spLocks noGrp="1"/>
          </p:cNvSpPr>
          <p:nvPr>
            <p:ph type="sldNum" sz="quarter" idx="12"/>
          </p:nvPr>
        </p:nvSpPr>
        <p:spPr/>
        <p:txBody>
          <a:bodyPr/>
          <a:lstStyle/>
          <a:p>
            <a:fld id="{C439CF85-8457-400C-A4F9-DC61A400AE11}" type="slidenum">
              <a:rPr lang="en-US" smtClean="0"/>
              <a:pPr/>
              <a:t>47</a:t>
            </a:fld>
            <a:endParaRPr lang="en-US"/>
          </a:p>
        </p:txBody>
      </p:sp>
    </p:spTree>
    <p:extLst>
      <p:ext uri="{BB962C8B-B14F-4D97-AF65-F5344CB8AC3E}">
        <p14:creationId xmlns:p14="http://schemas.microsoft.com/office/powerpoint/2010/main" val="41322447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Next…….</a:t>
            </a:r>
          </a:p>
        </p:txBody>
      </p:sp>
      <p:sp>
        <p:nvSpPr>
          <p:cNvPr id="3" name="Content Placeholder 2"/>
          <p:cNvSpPr>
            <a:spLocks noGrp="1"/>
          </p:cNvSpPr>
          <p:nvPr>
            <p:ph sz="quarter" idx="13"/>
          </p:nvPr>
        </p:nvSpPr>
        <p:spPr>
          <a:xfrm>
            <a:off x="2152650" y="1825625"/>
            <a:ext cx="7886700" cy="4351338"/>
          </a:xfrm>
          <a:prstGeom prst="rect">
            <a:avLst/>
          </a:prstGeom>
        </p:spPr>
        <p:txBody>
          <a:bodyPr>
            <a:normAutofit/>
          </a:bodyPr>
          <a:lstStyle/>
          <a:p>
            <a:pPr marL="0" indent="0" algn="ctr">
              <a:buNone/>
            </a:pPr>
            <a:endParaRPr lang="en-GB" sz="4000">
              <a:solidFill>
                <a:srgbClr val="FF0000"/>
              </a:solidFill>
            </a:endParaRPr>
          </a:p>
          <a:p>
            <a:pPr marL="0" indent="0" algn="ctr">
              <a:buNone/>
            </a:pPr>
            <a:endParaRPr lang="en-GB" sz="4000">
              <a:solidFill>
                <a:srgbClr val="FF0000"/>
              </a:solidFill>
            </a:endParaRPr>
          </a:p>
          <a:p>
            <a:pPr marL="0" indent="0" algn="ctr">
              <a:buNone/>
            </a:pPr>
            <a:r>
              <a:rPr lang="en-GB" sz="4000">
                <a:solidFill>
                  <a:srgbClr val="FF0000"/>
                </a:solidFill>
              </a:rPr>
              <a:t>Psychological Positivism</a:t>
            </a:r>
          </a:p>
        </p:txBody>
      </p:sp>
    </p:spTree>
    <p:extLst>
      <p:ext uri="{BB962C8B-B14F-4D97-AF65-F5344CB8AC3E}">
        <p14:creationId xmlns:p14="http://schemas.microsoft.com/office/powerpoint/2010/main" val="27219114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48</Slides>
  <Notes>20</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Policing Powers, Models Of Policing And Society  Introduction &amp; Criminological Theories</vt:lpstr>
      <vt:lpstr>Welcome to your new MA Module!</vt:lpstr>
      <vt:lpstr>What is this module about?</vt:lpstr>
      <vt:lpstr>Indicative Content</vt:lpstr>
      <vt:lpstr>What about you?</vt:lpstr>
      <vt:lpstr>Is Level 7 that different to undergraduate studies?</vt:lpstr>
      <vt:lpstr>Introduction to main Criminological Theories</vt:lpstr>
      <vt:lpstr>MAIN CRIMINOLOGICAL THEORIES </vt:lpstr>
      <vt:lpstr>CLASSICISM</vt:lpstr>
      <vt:lpstr>Impact Of The  Period Of Enlightenment – the Age of Reason</vt:lpstr>
      <vt:lpstr>EARLY CLASSCISM </vt:lpstr>
      <vt:lpstr>Cesar Beccaria (1738-94)</vt:lpstr>
      <vt:lpstr>Jeremy Bentham (1748-1832)</vt:lpstr>
      <vt:lpstr>SUMMARY OF  EARLY CLASSICISM </vt:lpstr>
      <vt:lpstr>CLASS EXERCISE </vt:lpstr>
      <vt:lpstr>SOME LIMITATIONS OF  EARLY CLASSICISM</vt:lpstr>
      <vt:lpstr>IMPACT ON POLICY</vt:lpstr>
      <vt:lpstr>NEO (New)-CLASSICISM </vt:lpstr>
      <vt:lpstr>NEO-CLASSICISM  RATIONAL CHOICE THEORY </vt:lpstr>
      <vt:lpstr>Neo-classicism  Routine Activities Theory </vt:lpstr>
      <vt:lpstr> NEO-CLASSICISM  RATIONAL ACTIVITIES THEORY  </vt:lpstr>
      <vt:lpstr>RCT &amp; RAT:  SOME SIMILARITIES </vt:lpstr>
      <vt:lpstr>Positivism </vt:lpstr>
      <vt:lpstr>Positivism </vt:lpstr>
      <vt:lpstr>Biological Positivism </vt:lpstr>
      <vt:lpstr>Biological Positivism </vt:lpstr>
      <vt:lpstr>Biological Positivists </vt:lpstr>
      <vt:lpstr>PowerPoint Presentation</vt:lpstr>
      <vt:lpstr>PowerPoint Presentation</vt:lpstr>
      <vt:lpstr>Crime and the role of society</vt:lpstr>
      <vt:lpstr>Behavioural and/or social learning theories</vt:lpstr>
      <vt:lpstr>PowerPoint Presentation</vt:lpstr>
      <vt:lpstr>Control theory</vt:lpstr>
      <vt:lpstr>Crime and the role of biology</vt:lpstr>
      <vt:lpstr>Crime and the role of biology</vt:lpstr>
      <vt:lpstr>Crime and the role of biology</vt:lpstr>
      <vt:lpstr>Crime and the role of evolution</vt:lpstr>
      <vt:lpstr>Crime and the role of evolution</vt:lpstr>
      <vt:lpstr>Neuropsychology and crime</vt:lpstr>
      <vt:lpstr>Crime and intelligence</vt:lpstr>
      <vt:lpstr>Biosocial theories of crime</vt:lpstr>
      <vt:lpstr>Social learning as a psychological issue</vt:lpstr>
      <vt:lpstr>Social learning as a psychological issue</vt:lpstr>
      <vt:lpstr>Psychodynamics and crime</vt:lpstr>
      <vt:lpstr>Psychodynamics and crime</vt:lpstr>
      <vt:lpstr>Psychopathy</vt:lpstr>
      <vt:lpstr>Summary</vt:lpstr>
      <vt:lpstr>Next…….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Powers, Models of Policing and Society</dc:title>
  <dc:creator>Peter Doyle</dc:creator>
  <cp:revision>51</cp:revision>
  <dcterms:created xsi:type="dcterms:W3CDTF">2019-04-16T12:51:16Z</dcterms:created>
  <dcterms:modified xsi:type="dcterms:W3CDTF">2020-01-28T15:13:52Z</dcterms:modified>
</cp:coreProperties>
</file>