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1" r:id="rId6"/>
    <p:sldId id="260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128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641D2F-0668-4E26-AE75-EAC39564DF4A}" type="datetimeFigureOut">
              <a:rPr lang="en-GB" smtClean="0"/>
              <a:t>16/01/2018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E6B7C0-0AC6-44D8-ACC8-CC2CBA7BFD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808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E6B7C0-0AC6-44D8-ACC8-CC2CBA7BFD9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512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319217-079C-4DA2-9201-87493BD4A7E7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D6DC-B70D-4847-9E44-3D84DE07F950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62E10-E592-4367-A956-78F5429D3FAF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D1AFF-E248-4E8F-A5AC-5A08848DBB4E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298607-989B-4E12-BEE0-9F922E70DF3D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A82E5A-35F7-46F7-9824-42F77EC8AC84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097482-1265-47A0-9779-5ECA66C160F1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54B3-E646-4776-A3FD-ED9E0609F689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DEA4CC-ACE0-499D-9A7A-375DCDFC401C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8837AD-5A2D-4BC6-B4C5-7B3696AD3040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7221E-B4DB-4EE2-83CB-D24FBA8A2698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333C7E-DBB8-4B18-9E3B-FDE5B7C13F5D}" type="datetime1">
              <a:rPr lang="en-US" smtClean="0"/>
              <a:t>1/16/2018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IMW - Assignment 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Julie Potter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en-GB" dirty="0" smtClean="0"/>
              <a:t>The What...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73162"/>
            <a:ext cx="8229600" cy="4906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u="sng" dirty="0" smtClean="0"/>
              <a:t>Task:</a:t>
            </a:r>
          </a:p>
          <a:p>
            <a:pPr marL="0" indent="0">
              <a:buNone/>
            </a:pPr>
            <a:r>
              <a:rPr lang="en-GB" sz="2600" dirty="0" smtClean="0"/>
              <a:t>In your project teams produce group report of 1000 words per person.</a:t>
            </a:r>
          </a:p>
          <a:p>
            <a:pPr marL="0" indent="0">
              <a:buNone/>
            </a:pPr>
            <a:r>
              <a:rPr lang="en-GB" sz="2600" dirty="0" smtClean="0"/>
              <a:t>Your report should include a description and analyse of:</a:t>
            </a:r>
          </a:p>
          <a:p>
            <a:pPr lvl="0"/>
            <a:r>
              <a:rPr lang="en-GB" sz="2400" dirty="0"/>
              <a:t>Background/outline of your project and related </a:t>
            </a:r>
            <a:r>
              <a:rPr lang="en-GB" sz="2400" dirty="0" smtClean="0"/>
              <a:t>organisation including the </a:t>
            </a:r>
            <a:r>
              <a:rPr lang="en-GB" sz="2400" dirty="0"/>
              <a:t>goals and objectives of the </a:t>
            </a:r>
            <a:r>
              <a:rPr lang="en-GB" sz="2400" dirty="0" smtClean="0"/>
              <a:t>project</a:t>
            </a:r>
          </a:p>
          <a:p>
            <a:pPr lvl="0"/>
            <a:r>
              <a:rPr lang="en-GB" sz="2400" dirty="0" smtClean="0"/>
              <a:t>Individual </a:t>
            </a:r>
            <a:r>
              <a:rPr lang="en-GB" sz="2400" dirty="0"/>
              <a:t>differences, diversity and </a:t>
            </a:r>
            <a:r>
              <a:rPr lang="en-GB" sz="2400" dirty="0" smtClean="0"/>
              <a:t>inclusion</a:t>
            </a:r>
            <a:endParaRPr lang="en-GB" sz="2400" dirty="0"/>
          </a:p>
          <a:p>
            <a:pPr lvl="0"/>
            <a:r>
              <a:rPr lang="en-GB" sz="2400" dirty="0"/>
              <a:t>Leadership and management </a:t>
            </a:r>
            <a:r>
              <a:rPr lang="en-GB" sz="2400" dirty="0" smtClean="0"/>
              <a:t>behaviours</a:t>
            </a:r>
            <a:endParaRPr lang="en-GB" sz="2400" dirty="0"/>
          </a:p>
          <a:p>
            <a:pPr lvl="0"/>
            <a:r>
              <a:rPr lang="en-GB" sz="2400" dirty="0"/>
              <a:t>Group and team </a:t>
            </a:r>
            <a:r>
              <a:rPr lang="en-GB" sz="2400" dirty="0" smtClean="0"/>
              <a:t>behaviours</a:t>
            </a:r>
            <a:endParaRPr lang="en-GB" sz="2400" dirty="0"/>
          </a:p>
          <a:p>
            <a:pPr lvl="0"/>
            <a:r>
              <a:rPr lang="en-GB" sz="2400" dirty="0"/>
              <a:t>Motivation and </a:t>
            </a:r>
            <a:r>
              <a:rPr lang="en-GB" sz="2400" dirty="0" smtClean="0"/>
              <a:t>perception</a:t>
            </a:r>
            <a:endParaRPr lang="en-GB" sz="2400" dirty="0"/>
          </a:p>
          <a:p>
            <a:pPr marL="0" indent="0">
              <a:buNone/>
            </a:pPr>
            <a:endParaRPr lang="en-GB" sz="26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port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9295" y="274638"/>
            <a:ext cx="2200275" cy="1800225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dirty="0" smtClean="0"/>
              <a:t>Report format:</a:t>
            </a:r>
          </a:p>
          <a:p>
            <a:r>
              <a:rPr lang="en-GB" dirty="0" smtClean="0"/>
              <a:t>Front page (should include all student names as numbers)</a:t>
            </a:r>
          </a:p>
          <a:p>
            <a:r>
              <a:rPr lang="en-GB" dirty="0" smtClean="0"/>
              <a:t>Table of contents</a:t>
            </a:r>
          </a:p>
          <a:p>
            <a:r>
              <a:rPr lang="en-GB" dirty="0" smtClean="0"/>
              <a:t>Introduction (This is part of topic 1 on the previous list and should be included by the person who is covering that topic.  </a:t>
            </a:r>
          </a:p>
          <a:p>
            <a:r>
              <a:rPr lang="en-GB" dirty="0" smtClean="0"/>
              <a:t>Main body/Findings: theories, models, concepts that relate your topic to your team and project. </a:t>
            </a:r>
          </a:p>
          <a:p>
            <a:r>
              <a:rPr lang="en-GB" dirty="0" smtClean="0"/>
              <a:t>Conclusion (All group members should contribute to this)</a:t>
            </a:r>
          </a:p>
          <a:p>
            <a:r>
              <a:rPr lang="en-GB" dirty="0" smtClean="0"/>
              <a:t>Recommendations –what would you have done differently</a:t>
            </a:r>
          </a:p>
          <a:p>
            <a:r>
              <a:rPr lang="en-GB" dirty="0" smtClean="0"/>
              <a:t>References</a:t>
            </a:r>
          </a:p>
          <a:p>
            <a:r>
              <a:rPr lang="en-GB" dirty="0" smtClean="0"/>
              <a:t>An appendix detailing who contributed to what in compiling the report.</a:t>
            </a:r>
          </a:p>
          <a:p>
            <a:pPr>
              <a:buNone/>
            </a:pPr>
            <a:r>
              <a:rPr lang="en-GB" dirty="0" smtClean="0"/>
              <a:t>Presented professionally</a:t>
            </a:r>
          </a:p>
          <a:p>
            <a:pPr>
              <a:buNone/>
            </a:pPr>
            <a:r>
              <a:rPr lang="en-GB" dirty="0" smtClean="0"/>
              <a:t>(you will get marks for this)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Individual Sections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Your individual section should include:</a:t>
            </a:r>
          </a:p>
          <a:p>
            <a:r>
              <a:rPr lang="en-GB" dirty="0" smtClean="0"/>
              <a:t>An introduction to the topic, defining the key terms.</a:t>
            </a:r>
          </a:p>
          <a:p>
            <a:r>
              <a:rPr lang="en-GB" dirty="0" smtClean="0"/>
              <a:t>A discussion of how the topic relates to your organisation and how you have worked in your project team.</a:t>
            </a:r>
          </a:p>
          <a:p>
            <a:r>
              <a:rPr lang="en-GB" dirty="0" smtClean="0"/>
              <a:t>A short conclusion of approx. 50 words.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497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 Allocation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You should include a table in the appendix which makes it clear who has done what.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5</a:t>
            </a:fld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467265"/>
              </p:ext>
            </p:extLst>
          </p:nvPr>
        </p:nvGraphicFramePr>
        <p:xfrm>
          <a:off x="1447800" y="3121501"/>
          <a:ext cx="6096000" cy="311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Name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Task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Julie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Title page</a:t>
                      </a:r>
                    </a:p>
                    <a:p>
                      <a:r>
                        <a:rPr lang="en-GB" dirty="0" smtClean="0"/>
                        <a:t>Leadership and management section</a:t>
                      </a:r>
                    </a:p>
                    <a:p>
                      <a:r>
                        <a:rPr lang="en-GB" dirty="0" smtClean="0"/>
                        <a:t>Spieling and grammar check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John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Contents page</a:t>
                      </a:r>
                    </a:p>
                    <a:p>
                      <a:r>
                        <a:rPr lang="en-GB" dirty="0" smtClean="0"/>
                        <a:t>Motivation and perception section</a:t>
                      </a:r>
                    </a:p>
                    <a:p>
                      <a:r>
                        <a:rPr lang="en-GB" dirty="0" smtClean="0"/>
                        <a:t>Reference</a:t>
                      </a:r>
                      <a:r>
                        <a:rPr lang="en-GB" baseline="0" dirty="0" smtClean="0"/>
                        <a:t> checks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00253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36547" y="2103437"/>
            <a:ext cx="4070906" cy="452596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2590800" y="1920875"/>
            <a:ext cx="13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1"/>
                </a:solidFill>
              </a:rPr>
              <a:t>References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590800" y="2290207"/>
            <a:ext cx="2667000" cy="2539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Name here </a:t>
            </a:r>
            <a:r>
              <a:rPr lang="en-GB" sz="1050" dirty="0" smtClean="0"/>
              <a:t>– Teams and Groups </a:t>
            </a:r>
            <a:endParaRPr lang="en-GB" sz="1050" dirty="0"/>
          </a:p>
        </p:txBody>
      </p:sp>
      <p:sp>
        <p:nvSpPr>
          <p:cNvPr id="8" name="TextBox 7"/>
          <p:cNvSpPr txBox="1"/>
          <p:nvPr/>
        </p:nvSpPr>
        <p:spPr>
          <a:xfrm>
            <a:off x="2628900" y="4263273"/>
            <a:ext cx="2667000" cy="2539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1050" dirty="0" smtClean="0"/>
              <a:t>Name here– </a:t>
            </a:r>
            <a:r>
              <a:rPr lang="en-GB" sz="1050" dirty="0" smtClean="0"/>
              <a:t>Teams and Groups </a:t>
            </a:r>
            <a:endParaRPr lang="en-GB" sz="1050" dirty="0"/>
          </a:p>
        </p:txBody>
      </p:sp>
      <p:sp>
        <p:nvSpPr>
          <p:cNvPr id="9" name="TextBox 8"/>
          <p:cNvSpPr txBox="1"/>
          <p:nvPr/>
        </p:nvSpPr>
        <p:spPr>
          <a:xfrm>
            <a:off x="457200" y="1295400"/>
            <a:ext cx="7315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Should be included at the end of the report and laid out as follows: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66384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334</TotalTime>
  <Words>293</Words>
  <Application>Microsoft Office PowerPoint</Application>
  <PresentationFormat>On-screen Show (4:3)</PresentationFormat>
  <Paragraphs>51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Calibri</vt:lpstr>
      <vt:lpstr>Office Theme</vt:lpstr>
      <vt:lpstr>IMW - Assignment 2</vt:lpstr>
      <vt:lpstr>The What...</vt:lpstr>
      <vt:lpstr>Remember...</vt:lpstr>
      <vt:lpstr>Individual Sections</vt:lpstr>
      <vt:lpstr>Work Allocation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 Support</dc:title>
  <dc:creator>user</dc:creator>
  <cp:lastModifiedBy>Julie Potter</cp:lastModifiedBy>
  <cp:revision>19</cp:revision>
  <dcterms:created xsi:type="dcterms:W3CDTF">2006-08-16T00:00:00Z</dcterms:created>
  <dcterms:modified xsi:type="dcterms:W3CDTF">2018-01-16T11:51:55Z</dcterms:modified>
</cp:coreProperties>
</file>