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BAF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 showGuides="1">
      <p:cViewPr varScale="1">
        <p:scale>
          <a:sx n="113" d="100"/>
          <a:sy n="113" d="100"/>
        </p:scale>
        <p:origin x="45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1B6FFB-E98E-442F-98A4-58D83B333692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4004BE-9D3E-495D-AF16-F33CDB84D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102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 – must mention the biggie bit of info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4004BE-9D3E-495D-AF16-F33CDB84D43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1725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5DA96-EC4E-4712-ADCA-19725DDEC07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early queens of the Seleucid empire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4974BE-4BD5-4DA1-B391-B43722D64DE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57DCD6E-3495-494C-B4B3-591B5570D7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914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42"/>
    </mc:Choice>
    <mc:Fallback>
      <p:transition spd="slow" advTm="126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4BDCD-56E7-41A4-A9E8-0379A2CBF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52F6C-23F3-476B-BD9C-6CC3AA1D84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dynastic marriages</a:t>
            </a:r>
          </a:p>
          <a:p>
            <a:r>
              <a:rPr lang="en-GB" dirty="0"/>
              <a:t>Queens of the Seleucid empire  - Their roles and influence</a:t>
            </a:r>
          </a:p>
          <a:p>
            <a:r>
              <a:rPr lang="en-GB" dirty="0" err="1"/>
              <a:t>Apama</a:t>
            </a:r>
            <a:endParaRPr lang="en-GB" dirty="0"/>
          </a:p>
          <a:p>
            <a:r>
              <a:rPr lang="en-GB" dirty="0" err="1"/>
              <a:t>Stratonice</a:t>
            </a:r>
            <a:endParaRPr lang="en-GB" dirty="0"/>
          </a:p>
          <a:p>
            <a:r>
              <a:rPr lang="en-GB" dirty="0"/>
              <a:t>Laodice</a:t>
            </a:r>
          </a:p>
          <a:p>
            <a:r>
              <a:rPr lang="en-GB" dirty="0" err="1"/>
              <a:t>Beredice</a:t>
            </a:r>
            <a:endParaRPr lang="en-GB" dirty="0"/>
          </a:p>
          <a:p>
            <a:r>
              <a:rPr lang="en-GB" dirty="0"/>
              <a:t>Summary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BBF9BD9-536A-4129-9F73-4040432A88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154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981"/>
    </mc:Choice>
    <mc:Fallback>
      <p:transition spd="slow" advTm="26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BF25C-6074-45EA-87FE-049D310A5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3BF04-42C8-4086-9E3F-54620AA018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Literature of ancient historians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Papyri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Scholars of ancient civilisations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6A6C78B-8C43-4C62-99DA-D8601070B2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283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417"/>
    </mc:Choice>
    <mc:Fallback>
      <p:transition spd="slow" advTm="524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614DC-6B43-4E24-9A5E-5B38C8627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000FA-4104-4E6C-9965-0C0CC27D58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Dynastic marriages have been common throughout history to enable rulers to increase their political strength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While some marriages were by arrangement, others were by mutual consent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Seleucid queens were not able to be the sole ruler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6AE8773-DF3E-477E-8BA9-D56B38660E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287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935"/>
    </mc:Choice>
    <mc:Fallback>
      <p:transition spd="slow" advTm="799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4953B-05DE-4A05-B6E0-38A0349EE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queens of the Seleucid empire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507CBB0-1CFF-4B9E-827C-E70840830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Apama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Stratonice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Laodice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Berenice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72A0556-887E-4197-982D-35661A6A1C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231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60"/>
    </mc:Choice>
    <mc:Fallback>
      <p:transition spd="slow" advTm="169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6C3C3-3D26-4821-A1B2-3B59AD894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apama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46C0A-95C9-4231-A2DA-3101A72A9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Daughter of </a:t>
            </a:r>
            <a:r>
              <a:rPr lang="en-GB" dirty="0" err="1"/>
              <a:t>Spitamenes</a:t>
            </a:r>
            <a:r>
              <a:rPr lang="en-GB" dirty="0"/>
              <a:t>, a Bactrian noble</a:t>
            </a:r>
            <a:br>
              <a:rPr lang="en-GB" dirty="0"/>
            </a:br>
            <a:endParaRPr lang="en-GB" dirty="0"/>
          </a:p>
          <a:p>
            <a:r>
              <a:rPr lang="en-GB" dirty="0"/>
              <a:t>Married </a:t>
            </a:r>
            <a:r>
              <a:rPr lang="en-GB" dirty="0" err="1"/>
              <a:t>Seleucus</a:t>
            </a:r>
            <a:r>
              <a:rPr lang="en-GB" dirty="0"/>
              <a:t> I at a mass wedding at Susa 324BC</a:t>
            </a:r>
            <a:br>
              <a:rPr lang="en-GB" dirty="0"/>
            </a:br>
            <a:endParaRPr lang="en-GB" dirty="0"/>
          </a:p>
          <a:p>
            <a:r>
              <a:rPr lang="en-GB" dirty="0"/>
              <a:t>Gave birth to Antiochus I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80C3C67-FE32-49A1-8336-000C6102BA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887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909"/>
    </mc:Choice>
    <mc:Fallback>
      <p:transition spd="slow" advTm="111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6C3C3-3D26-4821-A1B2-3B59AD894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Stratonice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46C0A-95C9-4231-A2DA-3101A72A9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Daughter of Demetrius </a:t>
            </a:r>
            <a:r>
              <a:rPr lang="en-GB" dirty="0" err="1"/>
              <a:t>Poliorcetes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Married </a:t>
            </a:r>
            <a:r>
              <a:rPr lang="en-GB" dirty="0" err="1"/>
              <a:t>Seleucus</a:t>
            </a:r>
            <a:r>
              <a:rPr lang="en-GB" dirty="0"/>
              <a:t> I 299BC</a:t>
            </a:r>
            <a:br>
              <a:rPr lang="en-GB" dirty="0"/>
            </a:br>
            <a:endParaRPr lang="en-GB" dirty="0"/>
          </a:p>
          <a:p>
            <a:r>
              <a:rPr lang="en-GB" dirty="0"/>
              <a:t>Gave birth to Antiochus II</a:t>
            </a:r>
            <a:br>
              <a:rPr lang="en-GB" dirty="0"/>
            </a:br>
            <a:endParaRPr lang="en-GB" dirty="0"/>
          </a:p>
          <a:p>
            <a:r>
              <a:rPr lang="en-GB" dirty="0"/>
              <a:t>Married her stepson Antiochus 1 293BC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FC57B99-0440-4C68-8882-D7A5CE9CE6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806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739"/>
    </mc:Choice>
    <mc:Fallback>
      <p:transition spd="slow" advTm="53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6C3C3-3D26-4821-A1B2-3B59AD894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laodice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46C0A-95C9-4231-A2DA-3101A72A9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Daughter of </a:t>
            </a:r>
            <a:r>
              <a:rPr lang="en-GB" dirty="0" err="1"/>
              <a:t>Achaeus</a:t>
            </a:r>
            <a:r>
              <a:rPr lang="en-GB" dirty="0"/>
              <a:t> the Elder</a:t>
            </a:r>
            <a:br>
              <a:rPr lang="en-GB" dirty="0"/>
            </a:br>
            <a:endParaRPr lang="en-GB" dirty="0"/>
          </a:p>
          <a:p>
            <a:r>
              <a:rPr lang="en-GB" dirty="0"/>
              <a:t>Married Antiochus II 267BC</a:t>
            </a:r>
            <a:br>
              <a:rPr lang="en-GB" dirty="0"/>
            </a:br>
            <a:endParaRPr lang="en-GB" dirty="0"/>
          </a:p>
          <a:p>
            <a:r>
              <a:rPr lang="en-GB" dirty="0"/>
              <a:t>Gave birth to </a:t>
            </a:r>
            <a:r>
              <a:rPr lang="en-GB" dirty="0" err="1"/>
              <a:t>Seleucus</a:t>
            </a:r>
            <a:r>
              <a:rPr lang="en-GB" dirty="0"/>
              <a:t> II</a:t>
            </a:r>
            <a:br>
              <a:rPr lang="en-GB" dirty="0"/>
            </a:br>
            <a:endParaRPr lang="en-GB" dirty="0"/>
          </a:p>
          <a:p>
            <a:r>
              <a:rPr lang="en-GB" dirty="0"/>
              <a:t>Split from Antiochus II and moved to Ephesus with her children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F805BAF-C881-4E57-9CAF-CF70CF8A24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431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805"/>
    </mc:Choice>
    <mc:Fallback>
      <p:transition spd="slow" advTm="568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6C3C3-3D26-4821-A1B2-3B59AD894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Berenice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46C0A-95C9-4231-A2DA-3101A72A9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Daughter of Ptolemy II</a:t>
            </a:r>
            <a:br>
              <a:rPr lang="en-GB" dirty="0"/>
            </a:br>
            <a:endParaRPr lang="en-GB" dirty="0"/>
          </a:p>
          <a:p>
            <a:r>
              <a:rPr lang="en-GB" dirty="0"/>
              <a:t>Married Antiochus II as part of a war settlement</a:t>
            </a:r>
            <a:br>
              <a:rPr lang="en-GB" dirty="0"/>
            </a:br>
            <a:endParaRPr lang="en-GB" dirty="0"/>
          </a:p>
          <a:p>
            <a:r>
              <a:rPr lang="en-GB" dirty="0"/>
              <a:t>Gave birth to a son</a:t>
            </a:r>
            <a:br>
              <a:rPr lang="en-GB" dirty="0"/>
            </a:br>
            <a:endParaRPr lang="en-GB" dirty="0"/>
          </a:p>
          <a:p>
            <a:r>
              <a:rPr lang="en-GB" dirty="0"/>
              <a:t>Murdered with her son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FFC1787-9DBE-4470-AD70-DB60CB2382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9735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1587"/>
    </mc:Choice>
    <mc:Fallback>
      <p:transition spd="slow" advTm="2015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5D8CC-F2C2-4E28-83FA-CB3C46DB8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E9D844-EB56-43FC-ABDE-DD1D8C738B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1738C59-F264-4622-8EA3-70C85B9136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817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2313"/>
    </mc:Choice>
    <mc:Fallback>
      <p:transition spd="slow" advTm="1223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5D8CC-F2C2-4E28-83FA-CB3C46DB8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CCF32-BBC9-476F-AA13-1D8B0651C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5" y="2638044"/>
            <a:ext cx="8199797" cy="310198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Engels, D., Erickson, K. (2016), </a:t>
            </a:r>
            <a:r>
              <a:rPr lang="en-GB" i="1" dirty="0" err="1"/>
              <a:t>Apama</a:t>
            </a:r>
            <a:r>
              <a:rPr lang="en-GB" i="1" dirty="0"/>
              <a:t> and </a:t>
            </a:r>
            <a:r>
              <a:rPr lang="en-GB" i="1" dirty="0" err="1"/>
              <a:t>Stratonike</a:t>
            </a:r>
            <a:r>
              <a:rPr lang="en-GB" i="1" dirty="0"/>
              <a:t>: Marriage and Legitimacy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Erskine, A. (2005), </a:t>
            </a:r>
            <a:r>
              <a:rPr lang="en-GB" i="1" dirty="0"/>
              <a:t>A Companion to the Hellenistic World, </a:t>
            </a:r>
            <a:r>
              <a:rPr lang="en-GB" dirty="0"/>
              <a:t>Blackwell Publishing Ltd, Oxford</a:t>
            </a:r>
            <a:br>
              <a:rPr lang="en-GB" dirty="0"/>
            </a:br>
            <a:endParaRPr lang="en-GB" dirty="0"/>
          </a:p>
          <a:p>
            <a:r>
              <a:rPr lang="en-GB" dirty="0"/>
              <a:t>Kosmin, P.J., (2014), </a:t>
            </a:r>
            <a:r>
              <a:rPr lang="en-GB" i="1" dirty="0"/>
              <a:t>The Land of the Elephant Kings, </a:t>
            </a:r>
            <a:r>
              <a:rPr lang="en-GB" dirty="0"/>
              <a:t>Harvard University Press, Cambridge</a:t>
            </a:r>
            <a:br>
              <a:rPr lang="en-GB" dirty="0"/>
            </a:br>
            <a:endParaRPr lang="en-GB" dirty="0"/>
          </a:p>
          <a:p>
            <a:r>
              <a:rPr lang="en-GB" dirty="0"/>
              <a:t>Reda, S., (2014), </a:t>
            </a:r>
            <a:r>
              <a:rPr lang="en-GB" i="1" dirty="0"/>
              <a:t>Interregnum: Queen Regency and the Seleucid Empire,</a:t>
            </a:r>
            <a:r>
              <a:rPr lang="en-GB" dirty="0"/>
              <a:t> Master’s Thesis, University of Waterloo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7A652AF-C19F-4575-A679-959E209543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117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412"/>
    </mc:Choice>
    <mc:Fallback>
      <p:transition spd="slow" advTm="10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5D8CC-F2C2-4E28-83FA-CB3C46DB8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watching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ED7E2-9ECE-4E42-B3EE-A01F62389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975AF7-5DBC-48C4-BCCD-E194B9BAA9EC}"/>
              </a:ext>
            </a:extLst>
          </p:cNvPr>
          <p:cNvSpPr txBox="1"/>
          <p:nvPr/>
        </p:nvSpPr>
        <p:spPr>
          <a:xfrm>
            <a:off x="4996211" y="6316134"/>
            <a:ext cx="2199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Author: Helen Denby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B33B2E3-ADF6-49C6-9880-4FDDBA0C2B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178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521"/>
    </mc:Choice>
    <mc:Fallback>
      <p:transition spd="slow" advTm="15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445</TotalTime>
  <Words>304</Words>
  <Application>Microsoft Office PowerPoint</Application>
  <PresentationFormat>Widescreen</PresentationFormat>
  <Paragraphs>44</Paragraphs>
  <Slides>12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Gill Sans MT</vt:lpstr>
      <vt:lpstr>Parcel</vt:lpstr>
      <vt:lpstr>early queens of the Seleucid empire</vt:lpstr>
      <vt:lpstr>Introduction</vt:lpstr>
      <vt:lpstr>sources</vt:lpstr>
      <vt:lpstr>introduction</vt:lpstr>
      <vt:lpstr>Early queens of the Seleucid empire</vt:lpstr>
      <vt:lpstr>apama</vt:lpstr>
      <vt:lpstr>Stratonice</vt:lpstr>
      <vt:lpstr>laodice</vt:lpstr>
      <vt:lpstr>Berenice</vt:lpstr>
      <vt:lpstr>Summary</vt:lpstr>
      <vt:lpstr>Bibliography</vt:lpstr>
      <vt:lpstr>Thank you for watching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Helen</dc:title>
  <dc:creator>Stuart Hinde</dc:creator>
  <cp:lastModifiedBy>Stuart Hinde</cp:lastModifiedBy>
  <cp:revision>26</cp:revision>
  <dcterms:created xsi:type="dcterms:W3CDTF">2021-12-09T15:38:36Z</dcterms:created>
  <dcterms:modified xsi:type="dcterms:W3CDTF">2021-12-10T22:47:27Z</dcterms:modified>
</cp:coreProperties>
</file>