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7"/>
  </p:notesMasterIdLst>
  <p:sldIdLst>
    <p:sldId id="256" r:id="rId2"/>
    <p:sldId id="528" r:id="rId3"/>
    <p:sldId id="550" r:id="rId4"/>
    <p:sldId id="561" r:id="rId5"/>
    <p:sldId id="564" r:id="rId6"/>
    <p:sldId id="523" r:id="rId7"/>
    <p:sldId id="565" r:id="rId8"/>
    <p:sldId id="549" r:id="rId9"/>
    <p:sldId id="507" r:id="rId10"/>
    <p:sldId id="517" r:id="rId11"/>
    <p:sldId id="520" r:id="rId12"/>
    <p:sldId id="566" r:id="rId13"/>
    <p:sldId id="563" r:id="rId14"/>
    <p:sldId id="315" r:id="rId15"/>
    <p:sldId id="5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67A71C-23CE-4031-BE2D-F11F319216C5}" v="7" dt="2023-11-23T19:09:00.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956" autoAdjust="0"/>
    <p:restoredTop sz="94106" autoAdjust="0"/>
  </p:normalViewPr>
  <p:slideViewPr>
    <p:cSldViewPr snapToGrid="0">
      <p:cViewPr varScale="1">
        <p:scale>
          <a:sx n="66" d="100"/>
          <a:sy n="66" d="100"/>
        </p:scale>
        <p:origin x="63" y="342"/>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FB67A71C-23CE-4031-BE2D-F11F319216C5}"/>
    <pc:docChg chg="undo custSel addSld delSld modSld sldOrd">
      <pc:chgData name="James Williams" userId="c957a50b-491f-4d94-b4bc-52aca3e2340d" providerId="ADAL" clId="{FB67A71C-23CE-4031-BE2D-F11F319216C5}" dt="2023-11-23T19:30:43.322" v="2359" actId="20577"/>
      <pc:docMkLst>
        <pc:docMk/>
      </pc:docMkLst>
      <pc:sldChg chg="modSp mod">
        <pc:chgData name="James Williams" userId="c957a50b-491f-4d94-b4bc-52aca3e2340d" providerId="ADAL" clId="{FB67A71C-23CE-4031-BE2D-F11F319216C5}" dt="2023-11-19T14:10:36.012" v="17" actId="20577"/>
        <pc:sldMkLst>
          <pc:docMk/>
          <pc:sldMk cId="987384392" sldId="256"/>
        </pc:sldMkLst>
        <pc:spChg chg="mod">
          <ac:chgData name="James Williams" userId="c957a50b-491f-4d94-b4bc-52aca3e2340d" providerId="ADAL" clId="{FB67A71C-23CE-4031-BE2D-F11F319216C5}" dt="2023-11-19T14:10:36.012" v="17" actId="20577"/>
          <ac:spMkLst>
            <pc:docMk/>
            <pc:sldMk cId="987384392" sldId="256"/>
            <ac:spMk id="7" creationId="{00000000-0000-0000-0000-000000000000}"/>
          </ac:spMkLst>
        </pc:spChg>
      </pc:sldChg>
      <pc:sldChg chg="delSp modSp mod">
        <pc:chgData name="James Williams" userId="c957a50b-491f-4d94-b4bc-52aca3e2340d" providerId="ADAL" clId="{FB67A71C-23CE-4031-BE2D-F11F319216C5}" dt="2023-11-23T19:28:00.668" v="2333" actId="20577"/>
        <pc:sldMkLst>
          <pc:docMk/>
          <pc:sldMk cId="1670407092" sldId="507"/>
        </pc:sldMkLst>
        <pc:spChg chg="mod">
          <ac:chgData name="James Williams" userId="c957a50b-491f-4d94-b4bc-52aca3e2340d" providerId="ADAL" clId="{FB67A71C-23CE-4031-BE2D-F11F319216C5}" dt="2023-11-23T19:28:00.668" v="2333" actId="20577"/>
          <ac:spMkLst>
            <pc:docMk/>
            <pc:sldMk cId="1670407092" sldId="507"/>
            <ac:spMk id="2" creationId="{00000000-0000-0000-0000-000000000000}"/>
          </ac:spMkLst>
        </pc:spChg>
        <pc:spChg chg="mod">
          <ac:chgData name="James Williams" userId="c957a50b-491f-4d94-b4bc-52aca3e2340d" providerId="ADAL" clId="{FB67A71C-23CE-4031-BE2D-F11F319216C5}" dt="2023-11-23T19:27:43.899" v="2324" actId="20577"/>
          <ac:spMkLst>
            <pc:docMk/>
            <pc:sldMk cId="1670407092" sldId="507"/>
            <ac:spMk id="3" creationId="{00000000-0000-0000-0000-000000000000}"/>
          </ac:spMkLst>
        </pc:spChg>
        <pc:spChg chg="del">
          <ac:chgData name="James Williams" userId="c957a50b-491f-4d94-b4bc-52aca3e2340d" providerId="ADAL" clId="{FB67A71C-23CE-4031-BE2D-F11F319216C5}" dt="2023-11-19T15:41:00.816" v="564" actId="478"/>
          <ac:spMkLst>
            <pc:docMk/>
            <pc:sldMk cId="1670407092" sldId="507"/>
            <ac:spMk id="6" creationId="{D536772B-3EEE-4A17-815A-D829BF4DF2BE}"/>
          </ac:spMkLst>
        </pc:spChg>
      </pc:sldChg>
      <pc:sldChg chg="del">
        <pc:chgData name="James Williams" userId="c957a50b-491f-4d94-b4bc-52aca3e2340d" providerId="ADAL" clId="{FB67A71C-23CE-4031-BE2D-F11F319216C5}" dt="2023-11-19T14:10:54.484" v="18" actId="2696"/>
        <pc:sldMkLst>
          <pc:docMk/>
          <pc:sldMk cId="2315969097" sldId="510"/>
        </pc:sldMkLst>
      </pc:sldChg>
      <pc:sldChg chg="del">
        <pc:chgData name="James Williams" userId="c957a50b-491f-4d94-b4bc-52aca3e2340d" providerId="ADAL" clId="{FB67A71C-23CE-4031-BE2D-F11F319216C5}" dt="2023-11-19T14:10:54.484" v="18" actId="2696"/>
        <pc:sldMkLst>
          <pc:docMk/>
          <pc:sldMk cId="1515135962" sldId="515"/>
        </pc:sldMkLst>
      </pc:sldChg>
      <pc:sldChg chg="del">
        <pc:chgData name="James Williams" userId="c957a50b-491f-4d94-b4bc-52aca3e2340d" providerId="ADAL" clId="{FB67A71C-23CE-4031-BE2D-F11F319216C5}" dt="2023-11-19T14:10:54.484" v="18" actId="2696"/>
        <pc:sldMkLst>
          <pc:docMk/>
          <pc:sldMk cId="3770997114" sldId="516"/>
        </pc:sldMkLst>
      </pc:sldChg>
      <pc:sldChg chg="add del">
        <pc:chgData name="James Williams" userId="c957a50b-491f-4d94-b4bc-52aca3e2340d" providerId="ADAL" clId="{FB67A71C-23CE-4031-BE2D-F11F319216C5}" dt="2023-11-19T14:15:31.236" v="80" actId="2696"/>
        <pc:sldMkLst>
          <pc:docMk/>
          <pc:sldMk cId="1777632357" sldId="517"/>
        </pc:sldMkLst>
      </pc:sldChg>
      <pc:sldChg chg="modSp add mod ord">
        <pc:chgData name="James Williams" userId="c957a50b-491f-4d94-b4bc-52aca3e2340d" providerId="ADAL" clId="{FB67A71C-23CE-4031-BE2D-F11F319216C5}" dt="2023-11-23T19:29:50.041" v="2356" actId="14100"/>
        <pc:sldMkLst>
          <pc:docMk/>
          <pc:sldMk cId="1849896610" sldId="517"/>
        </pc:sldMkLst>
        <pc:spChg chg="mod">
          <ac:chgData name="James Williams" userId="c957a50b-491f-4d94-b4bc-52aca3e2340d" providerId="ADAL" clId="{FB67A71C-23CE-4031-BE2D-F11F319216C5}" dt="2023-11-23T19:29:50.041" v="2356" actId="14100"/>
          <ac:spMkLst>
            <pc:docMk/>
            <pc:sldMk cId="1849896610" sldId="517"/>
            <ac:spMk id="2" creationId="{3241627A-8DDC-9429-069F-66356ED12D14}"/>
          </ac:spMkLst>
        </pc:spChg>
        <pc:spChg chg="mod">
          <ac:chgData name="James Williams" userId="c957a50b-491f-4d94-b4bc-52aca3e2340d" providerId="ADAL" clId="{FB67A71C-23CE-4031-BE2D-F11F319216C5}" dt="2023-11-23T19:28:52.936" v="2355" actId="6549"/>
          <ac:spMkLst>
            <pc:docMk/>
            <pc:sldMk cId="1849896610" sldId="517"/>
            <ac:spMk id="3" creationId="{60E9E65E-E464-EC95-3694-4456CF972D1B}"/>
          </ac:spMkLst>
        </pc:spChg>
      </pc:sldChg>
      <pc:sldChg chg="del">
        <pc:chgData name="James Williams" userId="c957a50b-491f-4d94-b4bc-52aca3e2340d" providerId="ADAL" clId="{FB67A71C-23CE-4031-BE2D-F11F319216C5}" dt="2023-11-19T14:10:54.484" v="18" actId="2696"/>
        <pc:sldMkLst>
          <pc:docMk/>
          <pc:sldMk cId="2041820567" sldId="519"/>
        </pc:sldMkLst>
      </pc:sldChg>
      <pc:sldChg chg="modSp add del mod">
        <pc:chgData name="James Williams" userId="c957a50b-491f-4d94-b4bc-52aca3e2340d" providerId="ADAL" clId="{FB67A71C-23CE-4031-BE2D-F11F319216C5}" dt="2023-11-19T14:15:31.236" v="80" actId="2696"/>
        <pc:sldMkLst>
          <pc:docMk/>
          <pc:sldMk cId="307676957" sldId="520"/>
        </pc:sldMkLst>
        <pc:spChg chg="mod">
          <ac:chgData name="James Williams" userId="c957a50b-491f-4d94-b4bc-52aca3e2340d" providerId="ADAL" clId="{FB67A71C-23CE-4031-BE2D-F11F319216C5}" dt="2023-11-19T14:14:24.730" v="44" actId="20577"/>
          <ac:spMkLst>
            <pc:docMk/>
            <pc:sldMk cId="307676957" sldId="520"/>
            <ac:spMk id="2" creationId="{3241627A-8DDC-9429-069F-66356ED12D14}"/>
          </ac:spMkLst>
        </pc:spChg>
        <pc:spChg chg="mod">
          <ac:chgData name="James Williams" userId="c957a50b-491f-4d94-b4bc-52aca3e2340d" providerId="ADAL" clId="{FB67A71C-23CE-4031-BE2D-F11F319216C5}" dt="2023-11-19T14:15:05.292" v="79" actId="20577"/>
          <ac:spMkLst>
            <pc:docMk/>
            <pc:sldMk cId="307676957" sldId="520"/>
            <ac:spMk id="3" creationId="{60E9E65E-E464-EC95-3694-4456CF972D1B}"/>
          </ac:spMkLst>
        </pc:spChg>
      </pc:sldChg>
      <pc:sldChg chg="modSp add mod ord">
        <pc:chgData name="James Williams" userId="c957a50b-491f-4d94-b4bc-52aca3e2340d" providerId="ADAL" clId="{FB67A71C-23CE-4031-BE2D-F11F319216C5}" dt="2023-11-23T19:28:29.253" v="2334" actId="1076"/>
        <pc:sldMkLst>
          <pc:docMk/>
          <pc:sldMk cId="3469144061" sldId="520"/>
        </pc:sldMkLst>
        <pc:spChg chg="mod">
          <ac:chgData name="James Williams" userId="c957a50b-491f-4d94-b4bc-52aca3e2340d" providerId="ADAL" clId="{FB67A71C-23CE-4031-BE2D-F11F319216C5}" dt="2023-11-23T19:22:18.474" v="2174" actId="20577"/>
          <ac:spMkLst>
            <pc:docMk/>
            <pc:sldMk cId="3469144061" sldId="520"/>
            <ac:spMk id="2" creationId="{3241627A-8DDC-9429-069F-66356ED12D14}"/>
          </ac:spMkLst>
        </pc:spChg>
        <pc:spChg chg="mod">
          <ac:chgData name="James Williams" userId="c957a50b-491f-4d94-b4bc-52aca3e2340d" providerId="ADAL" clId="{FB67A71C-23CE-4031-BE2D-F11F319216C5}" dt="2023-11-23T19:28:29.253" v="2334" actId="1076"/>
          <ac:spMkLst>
            <pc:docMk/>
            <pc:sldMk cId="3469144061" sldId="520"/>
            <ac:spMk id="3" creationId="{60E9E65E-E464-EC95-3694-4456CF972D1B}"/>
          </ac:spMkLst>
        </pc:spChg>
      </pc:sldChg>
      <pc:sldChg chg="modSp add del mod ord">
        <pc:chgData name="James Williams" userId="c957a50b-491f-4d94-b4bc-52aca3e2340d" providerId="ADAL" clId="{FB67A71C-23CE-4031-BE2D-F11F319216C5}" dt="2023-11-23T19:23:01.421" v="2175" actId="2696"/>
        <pc:sldMkLst>
          <pc:docMk/>
          <pc:sldMk cId="156191073" sldId="521"/>
        </pc:sldMkLst>
        <pc:spChg chg="mod">
          <ac:chgData name="James Williams" userId="c957a50b-491f-4d94-b4bc-52aca3e2340d" providerId="ADAL" clId="{FB67A71C-23CE-4031-BE2D-F11F319216C5}" dt="2023-11-22T09:29:47.357" v="776" actId="113"/>
          <ac:spMkLst>
            <pc:docMk/>
            <pc:sldMk cId="156191073" sldId="521"/>
            <ac:spMk id="3" creationId="{60E9E65E-E464-EC95-3694-4456CF972D1B}"/>
          </ac:spMkLst>
        </pc:spChg>
      </pc:sldChg>
      <pc:sldChg chg="add del">
        <pc:chgData name="James Williams" userId="c957a50b-491f-4d94-b4bc-52aca3e2340d" providerId="ADAL" clId="{FB67A71C-23CE-4031-BE2D-F11F319216C5}" dt="2023-11-19T14:15:31.236" v="80" actId="2696"/>
        <pc:sldMkLst>
          <pc:docMk/>
          <pc:sldMk cId="1186255641" sldId="521"/>
        </pc:sldMkLst>
      </pc:sldChg>
      <pc:sldChg chg="del">
        <pc:chgData name="James Williams" userId="c957a50b-491f-4d94-b4bc-52aca3e2340d" providerId="ADAL" clId="{FB67A71C-23CE-4031-BE2D-F11F319216C5}" dt="2023-11-19T14:10:54.484" v="18" actId="2696"/>
        <pc:sldMkLst>
          <pc:docMk/>
          <pc:sldMk cId="3084986202" sldId="522"/>
        </pc:sldMkLst>
      </pc:sldChg>
      <pc:sldChg chg="modSp mod">
        <pc:chgData name="James Williams" userId="c957a50b-491f-4d94-b4bc-52aca3e2340d" providerId="ADAL" clId="{FB67A71C-23CE-4031-BE2D-F11F319216C5}" dt="2023-11-22T12:00:55.923" v="942" actId="20577"/>
        <pc:sldMkLst>
          <pc:docMk/>
          <pc:sldMk cId="369050260" sldId="523"/>
        </pc:sldMkLst>
        <pc:spChg chg="mod">
          <ac:chgData name="James Williams" userId="c957a50b-491f-4d94-b4bc-52aca3e2340d" providerId="ADAL" clId="{FB67A71C-23CE-4031-BE2D-F11F319216C5}" dt="2023-11-19T14:18:00.208" v="157" actId="20577"/>
          <ac:spMkLst>
            <pc:docMk/>
            <pc:sldMk cId="369050260" sldId="523"/>
            <ac:spMk id="2" creationId="{3241627A-8DDC-9429-069F-66356ED12D14}"/>
          </ac:spMkLst>
        </pc:spChg>
        <pc:spChg chg="mod">
          <ac:chgData name="James Williams" userId="c957a50b-491f-4d94-b4bc-52aca3e2340d" providerId="ADAL" clId="{FB67A71C-23CE-4031-BE2D-F11F319216C5}" dt="2023-11-22T12:00:55.923" v="942" actId="20577"/>
          <ac:spMkLst>
            <pc:docMk/>
            <pc:sldMk cId="369050260" sldId="523"/>
            <ac:spMk id="3" creationId="{60E9E65E-E464-EC95-3694-4456CF972D1B}"/>
          </ac:spMkLst>
        </pc:spChg>
        <pc:picChg chg="mod">
          <ac:chgData name="James Williams" userId="c957a50b-491f-4d94-b4bc-52aca3e2340d" providerId="ADAL" clId="{FB67A71C-23CE-4031-BE2D-F11F319216C5}" dt="2023-11-19T15:28:38.653" v="185" actId="1076"/>
          <ac:picMkLst>
            <pc:docMk/>
            <pc:sldMk cId="369050260" sldId="523"/>
            <ac:picMk id="4" creationId="{090B0C42-314F-135A-E8CA-B506604CBD2F}"/>
          </ac:picMkLst>
        </pc:picChg>
      </pc:sldChg>
      <pc:sldChg chg="del">
        <pc:chgData name="James Williams" userId="c957a50b-491f-4d94-b4bc-52aca3e2340d" providerId="ADAL" clId="{FB67A71C-23CE-4031-BE2D-F11F319216C5}" dt="2023-11-19T14:10:54.484" v="18" actId="2696"/>
        <pc:sldMkLst>
          <pc:docMk/>
          <pc:sldMk cId="1127122602" sldId="524"/>
        </pc:sldMkLst>
      </pc:sldChg>
      <pc:sldChg chg="del">
        <pc:chgData name="James Williams" userId="c957a50b-491f-4d94-b4bc-52aca3e2340d" providerId="ADAL" clId="{FB67A71C-23CE-4031-BE2D-F11F319216C5}" dt="2023-11-19T14:11:31.166" v="22" actId="2696"/>
        <pc:sldMkLst>
          <pc:docMk/>
          <pc:sldMk cId="2783180777" sldId="525"/>
        </pc:sldMkLst>
      </pc:sldChg>
      <pc:sldChg chg="add del">
        <pc:chgData name="James Williams" userId="c957a50b-491f-4d94-b4bc-52aca3e2340d" providerId="ADAL" clId="{FB67A71C-23CE-4031-BE2D-F11F319216C5}" dt="2023-11-19T14:14:00.819" v="30" actId="2696"/>
        <pc:sldMkLst>
          <pc:docMk/>
          <pc:sldMk cId="1662728139" sldId="526"/>
        </pc:sldMkLst>
      </pc:sldChg>
      <pc:sldChg chg="del">
        <pc:chgData name="James Williams" userId="c957a50b-491f-4d94-b4bc-52aca3e2340d" providerId="ADAL" clId="{FB67A71C-23CE-4031-BE2D-F11F319216C5}" dt="2023-11-19T14:10:54.484" v="18" actId="2696"/>
        <pc:sldMkLst>
          <pc:docMk/>
          <pc:sldMk cId="1132070962" sldId="527"/>
        </pc:sldMkLst>
      </pc:sldChg>
      <pc:sldChg chg="del">
        <pc:chgData name="James Williams" userId="c957a50b-491f-4d94-b4bc-52aca3e2340d" providerId="ADAL" clId="{FB67A71C-23CE-4031-BE2D-F11F319216C5}" dt="2023-11-19T14:12:32.276" v="25" actId="2696"/>
        <pc:sldMkLst>
          <pc:docMk/>
          <pc:sldMk cId="1272230600" sldId="562"/>
        </pc:sldMkLst>
      </pc:sldChg>
      <pc:sldChg chg="modSp add mod ord">
        <pc:chgData name="James Williams" userId="c957a50b-491f-4d94-b4bc-52aca3e2340d" providerId="ADAL" clId="{FB67A71C-23CE-4031-BE2D-F11F319216C5}" dt="2023-11-22T12:00:06.677" v="936" actId="6549"/>
        <pc:sldMkLst>
          <pc:docMk/>
          <pc:sldMk cId="1687013321" sldId="564"/>
        </pc:sldMkLst>
        <pc:spChg chg="mod">
          <ac:chgData name="James Williams" userId="c957a50b-491f-4d94-b4bc-52aca3e2340d" providerId="ADAL" clId="{FB67A71C-23CE-4031-BE2D-F11F319216C5}" dt="2023-11-22T12:00:06.677" v="936" actId="6549"/>
          <ac:spMkLst>
            <pc:docMk/>
            <pc:sldMk cId="1687013321" sldId="564"/>
            <ac:spMk id="3" creationId="{60E9E65E-E464-EC95-3694-4456CF972D1B}"/>
          </ac:spMkLst>
        </pc:spChg>
        <pc:picChg chg="mod">
          <ac:chgData name="James Williams" userId="c957a50b-491f-4d94-b4bc-52aca3e2340d" providerId="ADAL" clId="{FB67A71C-23CE-4031-BE2D-F11F319216C5}" dt="2023-11-19T15:28:23.974" v="182" actId="1076"/>
          <ac:picMkLst>
            <pc:docMk/>
            <pc:sldMk cId="1687013321" sldId="564"/>
            <ac:picMk id="4" creationId="{090B0C42-314F-135A-E8CA-B506604CBD2F}"/>
          </ac:picMkLst>
        </pc:picChg>
      </pc:sldChg>
      <pc:sldChg chg="del">
        <pc:chgData name="James Williams" userId="c957a50b-491f-4d94-b4bc-52aca3e2340d" providerId="ADAL" clId="{FB67A71C-23CE-4031-BE2D-F11F319216C5}" dt="2023-11-19T14:10:54.484" v="18" actId="2696"/>
        <pc:sldMkLst>
          <pc:docMk/>
          <pc:sldMk cId="2099674768" sldId="564"/>
        </pc:sldMkLst>
      </pc:sldChg>
      <pc:sldChg chg="modSp add mod">
        <pc:chgData name="James Williams" userId="c957a50b-491f-4d94-b4bc-52aca3e2340d" providerId="ADAL" clId="{FB67A71C-23CE-4031-BE2D-F11F319216C5}" dt="2023-11-23T18:58:15.667" v="1807" actId="20577"/>
        <pc:sldMkLst>
          <pc:docMk/>
          <pc:sldMk cId="2030994894" sldId="565"/>
        </pc:sldMkLst>
        <pc:spChg chg="mod">
          <ac:chgData name="James Williams" userId="c957a50b-491f-4d94-b4bc-52aca3e2340d" providerId="ADAL" clId="{FB67A71C-23CE-4031-BE2D-F11F319216C5}" dt="2023-11-22T12:00:59.982" v="951" actId="20577"/>
          <ac:spMkLst>
            <pc:docMk/>
            <pc:sldMk cId="2030994894" sldId="565"/>
            <ac:spMk id="2" creationId="{3241627A-8DDC-9429-069F-66356ED12D14}"/>
          </ac:spMkLst>
        </pc:spChg>
        <pc:spChg chg="mod">
          <ac:chgData name="James Williams" userId="c957a50b-491f-4d94-b4bc-52aca3e2340d" providerId="ADAL" clId="{FB67A71C-23CE-4031-BE2D-F11F319216C5}" dt="2023-11-23T18:58:15.667" v="1807" actId="20577"/>
          <ac:spMkLst>
            <pc:docMk/>
            <pc:sldMk cId="2030994894" sldId="565"/>
            <ac:spMk id="3" creationId="{60E9E65E-E464-EC95-3694-4456CF972D1B}"/>
          </ac:spMkLst>
        </pc:spChg>
      </pc:sldChg>
      <pc:sldChg chg="del">
        <pc:chgData name="James Williams" userId="c957a50b-491f-4d94-b4bc-52aca3e2340d" providerId="ADAL" clId="{FB67A71C-23CE-4031-BE2D-F11F319216C5}" dt="2023-11-19T14:10:54.484" v="18" actId="2696"/>
        <pc:sldMkLst>
          <pc:docMk/>
          <pc:sldMk cId="3837445264" sldId="565"/>
        </pc:sldMkLst>
      </pc:sldChg>
      <pc:sldChg chg="add del">
        <pc:chgData name="James Williams" userId="c957a50b-491f-4d94-b4bc-52aca3e2340d" providerId="ADAL" clId="{FB67A71C-23CE-4031-BE2D-F11F319216C5}" dt="2023-11-19T14:11:19.848" v="21" actId="2696"/>
        <pc:sldMkLst>
          <pc:docMk/>
          <pc:sldMk cId="16301113" sldId="566"/>
        </pc:sldMkLst>
      </pc:sldChg>
      <pc:sldChg chg="modSp add mod">
        <pc:chgData name="James Williams" userId="c957a50b-491f-4d94-b4bc-52aca3e2340d" providerId="ADAL" clId="{FB67A71C-23CE-4031-BE2D-F11F319216C5}" dt="2023-11-23T19:30:43.322" v="2359" actId="20577"/>
        <pc:sldMkLst>
          <pc:docMk/>
          <pc:sldMk cId="3078264908" sldId="566"/>
        </pc:sldMkLst>
        <pc:spChg chg="mod">
          <ac:chgData name="James Williams" userId="c957a50b-491f-4d94-b4bc-52aca3e2340d" providerId="ADAL" clId="{FB67A71C-23CE-4031-BE2D-F11F319216C5}" dt="2023-11-23T19:09:10.760" v="2000" actId="20577"/>
          <ac:spMkLst>
            <pc:docMk/>
            <pc:sldMk cId="3078264908" sldId="566"/>
            <ac:spMk id="2" creationId="{00000000-0000-0000-0000-000000000000}"/>
          </ac:spMkLst>
        </pc:spChg>
        <pc:spChg chg="mod">
          <ac:chgData name="James Williams" userId="c957a50b-491f-4d94-b4bc-52aca3e2340d" providerId="ADAL" clId="{FB67A71C-23CE-4031-BE2D-F11F319216C5}" dt="2023-11-23T19:30:43.322" v="2359" actId="20577"/>
          <ac:spMkLst>
            <pc:docMk/>
            <pc:sldMk cId="3078264908" sldId="566"/>
            <ac:spMk id="3" creationId="{00000000-0000-0000-0000-000000000000}"/>
          </ac:spMkLst>
        </pc:spChg>
      </pc:sldChg>
    </pc:docChg>
  </pc:docChgLst>
  <pc:docChgLst>
    <pc:chgData name="James Williams" userId="c957a50b-491f-4d94-b4bc-52aca3e2340d" providerId="ADAL" clId="{90DDC147-3B58-4AEE-9ABF-8CFE49983D99}"/>
    <pc:docChg chg="undo custSel addSld delSld modSld">
      <pc:chgData name="James Williams" userId="c957a50b-491f-4d94-b4bc-52aca3e2340d" providerId="ADAL" clId="{90DDC147-3B58-4AEE-9ABF-8CFE49983D99}" dt="2023-11-19T14:09:18.099" v="77" actId="2696"/>
      <pc:docMkLst>
        <pc:docMk/>
      </pc:docMkLst>
      <pc:sldChg chg="modSp mod">
        <pc:chgData name="James Williams" userId="c957a50b-491f-4d94-b4bc-52aca3e2340d" providerId="ADAL" clId="{90DDC147-3B58-4AEE-9ABF-8CFE49983D99}" dt="2023-11-19T13:48:58.333" v="12" actId="948"/>
        <pc:sldMkLst>
          <pc:docMk/>
          <pc:sldMk cId="987384392" sldId="256"/>
        </pc:sldMkLst>
        <pc:spChg chg="mod">
          <ac:chgData name="James Williams" userId="c957a50b-491f-4d94-b4bc-52aca3e2340d" providerId="ADAL" clId="{90DDC147-3B58-4AEE-9ABF-8CFE49983D99}" dt="2023-11-19T13:48:58.333" v="12" actId="948"/>
          <ac:spMkLst>
            <pc:docMk/>
            <pc:sldMk cId="987384392" sldId="256"/>
            <ac:spMk id="7" creationId="{00000000-0000-0000-0000-000000000000}"/>
          </ac:spMkLst>
        </pc:spChg>
      </pc:sldChg>
      <pc:sldChg chg="add del">
        <pc:chgData name="James Williams" userId="c957a50b-491f-4d94-b4bc-52aca3e2340d" providerId="ADAL" clId="{90DDC147-3B58-4AEE-9ABF-8CFE49983D99}" dt="2023-11-19T14:09:18.099" v="77" actId="2696"/>
        <pc:sldMkLst>
          <pc:docMk/>
          <pc:sldMk cId="4068818947" sldId="315"/>
        </pc:sldMkLst>
      </pc:sldChg>
      <pc:sldChg chg="del">
        <pc:chgData name="James Williams" userId="c957a50b-491f-4d94-b4bc-52aca3e2340d" providerId="ADAL" clId="{90DDC147-3B58-4AEE-9ABF-8CFE49983D99}" dt="2023-11-19T14:08:44.266" v="74" actId="2696"/>
        <pc:sldMkLst>
          <pc:docMk/>
          <pc:sldMk cId="2308590635" sldId="501"/>
        </pc:sldMkLst>
      </pc:sldChg>
      <pc:sldChg chg="add del">
        <pc:chgData name="James Williams" userId="c957a50b-491f-4d94-b4bc-52aca3e2340d" providerId="ADAL" clId="{90DDC147-3B58-4AEE-9ABF-8CFE49983D99}" dt="2023-11-19T14:09:18.099" v="77" actId="2696"/>
        <pc:sldMkLst>
          <pc:docMk/>
          <pc:sldMk cId="1670407092" sldId="507"/>
        </pc:sldMkLst>
      </pc:sldChg>
      <pc:sldChg chg="modSp mod">
        <pc:chgData name="James Williams" userId="c957a50b-491f-4d94-b4bc-52aca3e2340d" providerId="ADAL" clId="{90DDC147-3B58-4AEE-9ABF-8CFE49983D99}" dt="2023-11-02T13:47:19.445" v="1" actId="27636"/>
        <pc:sldMkLst>
          <pc:docMk/>
          <pc:sldMk cId="2315969097" sldId="510"/>
        </pc:sldMkLst>
        <pc:spChg chg="mod">
          <ac:chgData name="James Williams" userId="c957a50b-491f-4d94-b4bc-52aca3e2340d" providerId="ADAL" clId="{90DDC147-3B58-4AEE-9ABF-8CFE49983D99}" dt="2023-11-02T13:47:19.445" v="1" actId="27636"/>
          <ac:spMkLst>
            <pc:docMk/>
            <pc:sldMk cId="2315969097" sldId="510"/>
            <ac:spMk id="3" creationId="{3CED894A-F4C6-4D76-9814-3744BBAE41C5}"/>
          </ac:spMkLst>
        </pc:spChg>
      </pc:sldChg>
      <pc:sldChg chg="add del">
        <pc:chgData name="James Williams" userId="c957a50b-491f-4d94-b4bc-52aca3e2340d" providerId="ADAL" clId="{90DDC147-3B58-4AEE-9ABF-8CFE49983D99}" dt="2023-11-19T14:09:18.099" v="77" actId="2696"/>
        <pc:sldMkLst>
          <pc:docMk/>
          <pc:sldMk cId="1777632357" sldId="517"/>
        </pc:sldMkLst>
      </pc:sldChg>
      <pc:sldChg chg="add del">
        <pc:chgData name="James Williams" userId="c957a50b-491f-4d94-b4bc-52aca3e2340d" providerId="ADAL" clId="{90DDC147-3B58-4AEE-9ABF-8CFE49983D99}" dt="2023-11-19T14:09:18.099" v="77" actId="2696"/>
        <pc:sldMkLst>
          <pc:docMk/>
          <pc:sldMk cId="2339004285" sldId="518"/>
        </pc:sldMkLst>
      </pc:sldChg>
      <pc:sldChg chg="add del">
        <pc:chgData name="James Williams" userId="c957a50b-491f-4d94-b4bc-52aca3e2340d" providerId="ADAL" clId="{90DDC147-3B58-4AEE-9ABF-8CFE49983D99}" dt="2023-11-19T14:09:18.099" v="77" actId="2696"/>
        <pc:sldMkLst>
          <pc:docMk/>
          <pc:sldMk cId="307676957" sldId="520"/>
        </pc:sldMkLst>
      </pc:sldChg>
      <pc:sldChg chg="add del">
        <pc:chgData name="James Williams" userId="c957a50b-491f-4d94-b4bc-52aca3e2340d" providerId="ADAL" clId="{90DDC147-3B58-4AEE-9ABF-8CFE49983D99}" dt="2023-11-19T14:09:18.099" v="77" actId="2696"/>
        <pc:sldMkLst>
          <pc:docMk/>
          <pc:sldMk cId="1186255641" sldId="521"/>
        </pc:sldMkLst>
      </pc:sldChg>
      <pc:sldChg chg="modSp mod">
        <pc:chgData name="James Williams" userId="c957a50b-491f-4d94-b4bc-52aca3e2340d" providerId="ADAL" clId="{90DDC147-3B58-4AEE-9ABF-8CFE49983D99}" dt="2023-11-19T14:08:23.924" v="73" actId="20577"/>
        <pc:sldMkLst>
          <pc:docMk/>
          <pc:sldMk cId="3084986202" sldId="522"/>
        </pc:sldMkLst>
        <pc:spChg chg="mod">
          <ac:chgData name="James Williams" userId="c957a50b-491f-4d94-b4bc-52aca3e2340d" providerId="ADAL" clId="{90DDC147-3B58-4AEE-9ABF-8CFE49983D99}" dt="2023-11-19T14:08:23.924" v="73" actId="20577"/>
          <ac:spMkLst>
            <pc:docMk/>
            <pc:sldMk cId="3084986202" sldId="522"/>
            <ac:spMk id="2" creationId="{3241627A-8DDC-9429-069F-66356ED12D14}"/>
          </ac:spMkLst>
        </pc:spChg>
      </pc:sldChg>
      <pc:sldChg chg="add del">
        <pc:chgData name="James Williams" userId="c957a50b-491f-4d94-b4bc-52aca3e2340d" providerId="ADAL" clId="{90DDC147-3B58-4AEE-9ABF-8CFE49983D99}" dt="2023-11-19T14:09:18.099" v="77" actId="2696"/>
        <pc:sldMkLst>
          <pc:docMk/>
          <pc:sldMk cId="369050260" sldId="523"/>
        </pc:sldMkLst>
      </pc:sldChg>
      <pc:sldChg chg="add del">
        <pc:chgData name="James Williams" userId="c957a50b-491f-4d94-b4bc-52aca3e2340d" providerId="ADAL" clId="{90DDC147-3B58-4AEE-9ABF-8CFE49983D99}" dt="2023-11-19T14:09:18.099" v="77" actId="2696"/>
        <pc:sldMkLst>
          <pc:docMk/>
          <pc:sldMk cId="2783180777" sldId="525"/>
        </pc:sldMkLst>
      </pc:sldChg>
      <pc:sldChg chg="add del">
        <pc:chgData name="James Williams" userId="c957a50b-491f-4d94-b4bc-52aca3e2340d" providerId="ADAL" clId="{90DDC147-3B58-4AEE-9ABF-8CFE49983D99}" dt="2023-11-19T14:09:18.099" v="77" actId="2696"/>
        <pc:sldMkLst>
          <pc:docMk/>
          <pc:sldMk cId="1662728139" sldId="526"/>
        </pc:sldMkLst>
      </pc:sldChg>
      <pc:sldChg chg="modSp mod">
        <pc:chgData name="James Williams" userId="c957a50b-491f-4d94-b4bc-52aca3e2340d" providerId="ADAL" clId="{90DDC147-3B58-4AEE-9ABF-8CFE49983D99}" dt="2023-11-19T13:54:18.135" v="53" actId="404"/>
        <pc:sldMkLst>
          <pc:docMk/>
          <pc:sldMk cId="1132070962" sldId="527"/>
        </pc:sldMkLst>
        <pc:spChg chg="mod">
          <ac:chgData name="James Williams" userId="c957a50b-491f-4d94-b4bc-52aca3e2340d" providerId="ADAL" clId="{90DDC147-3B58-4AEE-9ABF-8CFE49983D99}" dt="2023-11-19T13:54:18.135" v="53" actId="404"/>
          <ac:spMkLst>
            <pc:docMk/>
            <pc:sldMk cId="1132070962" sldId="527"/>
            <ac:spMk id="3" creationId="{C738777F-D2A9-9BC9-DADD-33EB61126499}"/>
          </ac:spMkLst>
        </pc:spChg>
      </pc:sldChg>
      <pc:sldChg chg="add">
        <pc:chgData name="James Williams" userId="c957a50b-491f-4d94-b4bc-52aca3e2340d" providerId="ADAL" clId="{90DDC147-3B58-4AEE-9ABF-8CFE49983D99}" dt="2023-11-02T13:47:19.143" v="0"/>
        <pc:sldMkLst>
          <pc:docMk/>
          <pc:sldMk cId="3522741331" sldId="528"/>
        </pc:sldMkLst>
      </pc:sldChg>
      <pc:sldChg chg="add del">
        <pc:chgData name="James Williams" userId="c957a50b-491f-4d94-b4bc-52aca3e2340d" providerId="ADAL" clId="{90DDC147-3B58-4AEE-9ABF-8CFE49983D99}" dt="2023-11-09T10:48:58.957" v="6" actId="2696"/>
        <pc:sldMkLst>
          <pc:docMk/>
          <pc:sldMk cId="4033799117" sldId="542"/>
        </pc:sldMkLst>
      </pc:sldChg>
      <pc:sldChg chg="add del">
        <pc:chgData name="James Williams" userId="c957a50b-491f-4d94-b4bc-52aca3e2340d" providerId="ADAL" clId="{90DDC147-3B58-4AEE-9ABF-8CFE49983D99}" dt="2023-11-19T14:09:18.099" v="77" actId="2696"/>
        <pc:sldMkLst>
          <pc:docMk/>
          <pc:sldMk cId="3567875955" sldId="549"/>
        </pc:sldMkLst>
      </pc:sldChg>
      <pc:sldChg chg="add">
        <pc:chgData name="James Williams" userId="c957a50b-491f-4d94-b4bc-52aca3e2340d" providerId="ADAL" clId="{90DDC147-3B58-4AEE-9ABF-8CFE49983D99}" dt="2023-11-09T10:48:56.628" v="5"/>
        <pc:sldMkLst>
          <pc:docMk/>
          <pc:sldMk cId="1840424416" sldId="550"/>
        </pc:sldMkLst>
      </pc:sldChg>
      <pc:sldChg chg="add">
        <pc:chgData name="James Williams" userId="c957a50b-491f-4d94-b4bc-52aca3e2340d" providerId="ADAL" clId="{90DDC147-3B58-4AEE-9ABF-8CFE49983D99}" dt="2023-11-13T10:22:37.669" v="7"/>
        <pc:sldMkLst>
          <pc:docMk/>
          <pc:sldMk cId="521874296" sldId="561"/>
        </pc:sldMkLst>
      </pc:sldChg>
      <pc:sldChg chg="add del">
        <pc:chgData name="James Williams" userId="c957a50b-491f-4d94-b4bc-52aca3e2340d" providerId="ADAL" clId="{90DDC147-3B58-4AEE-9ABF-8CFE49983D99}" dt="2023-11-19T14:09:18.099" v="77" actId="2696"/>
        <pc:sldMkLst>
          <pc:docMk/>
          <pc:sldMk cId="1272230600" sldId="562"/>
        </pc:sldMkLst>
      </pc:sldChg>
      <pc:sldChg chg="add del">
        <pc:chgData name="James Williams" userId="c957a50b-491f-4d94-b4bc-52aca3e2340d" providerId="ADAL" clId="{90DDC147-3B58-4AEE-9ABF-8CFE49983D99}" dt="2023-11-19T14:09:18.099" v="77" actId="2696"/>
        <pc:sldMkLst>
          <pc:docMk/>
          <pc:sldMk cId="499196987" sldId="563"/>
        </pc:sldMkLst>
      </pc:sldChg>
      <pc:sldChg chg="modSp add mod">
        <pc:chgData name="James Williams" userId="c957a50b-491f-4d94-b4bc-52aca3e2340d" providerId="ADAL" clId="{90DDC147-3B58-4AEE-9ABF-8CFE49983D99}" dt="2023-11-13T10:23:03.295" v="11" actId="113"/>
        <pc:sldMkLst>
          <pc:docMk/>
          <pc:sldMk cId="2099674768" sldId="564"/>
        </pc:sldMkLst>
        <pc:spChg chg="mod">
          <ac:chgData name="James Williams" userId="c957a50b-491f-4d94-b4bc-52aca3e2340d" providerId="ADAL" clId="{90DDC147-3B58-4AEE-9ABF-8CFE49983D99}" dt="2023-11-13T10:23:03.295" v="11" actId="113"/>
          <ac:spMkLst>
            <pc:docMk/>
            <pc:sldMk cId="2099674768" sldId="564"/>
            <ac:spMk id="3" creationId="{4F182D14-21FD-4698-6A54-210D5DD54839}"/>
          </ac:spMkLst>
        </pc:spChg>
      </pc:sldChg>
      <pc:sldChg chg="add">
        <pc:chgData name="James Williams" userId="c957a50b-491f-4d94-b4bc-52aca3e2340d" providerId="ADAL" clId="{90DDC147-3B58-4AEE-9ABF-8CFE49983D99}" dt="2023-11-19T14:08:55.280" v="75"/>
        <pc:sldMkLst>
          <pc:docMk/>
          <pc:sldMk cId="3837445264" sldId="565"/>
        </pc:sldMkLst>
      </pc:sldChg>
      <pc:sldChg chg="add">
        <pc:chgData name="James Williams" userId="c957a50b-491f-4d94-b4bc-52aca3e2340d" providerId="ADAL" clId="{90DDC147-3B58-4AEE-9ABF-8CFE49983D99}" dt="2023-11-19T14:08:55.280" v="75"/>
        <pc:sldMkLst>
          <pc:docMk/>
          <pc:sldMk cId="16301113" sldId="5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23/11/2023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u="none"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any students want to show their and receive general feedback, they must email it to the tutor and general feedback can be given where all can learn and benefit from the answer. Not 121, to prevent some students gaining more information/feedback than others.</a:t>
            </a:r>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348841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any students want to show their and receive general feedback, they must email it to the tutor and general feedback can be given where all can learn and benefit from the answer. Not 121, to prevent some students gaining more information/feedback than others.</a:t>
            </a:r>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23488412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23/11/2023</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23/11/2023</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23/11/2023</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23/11/2023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1814430" y="1911246"/>
            <a:ext cx="8563140" cy="2833749"/>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00000"/>
              </a:lnSpc>
              <a:spcBef>
                <a:spcPts val="600"/>
              </a:spcBef>
              <a:spcAft>
                <a:spcPts val="600"/>
              </a:spcAft>
            </a:pPr>
            <a:r>
              <a:rPr lang="en-GB" sz="4800" u="sng" dirty="0">
                <a:solidFill>
                  <a:srgbClr val="FFFF00"/>
                </a:solidFill>
                <a:effectLst>
                  <a:outerShdw blurRad="38100" dist="38100" dir="2700000" algn="tl">
                    <a:srgbClr val="000000">
                      <a:alpha val="43137"/>
                    </a:srgbClr>
                  </a:outerShdw>
                </a:effectLst>
              </a:rPr>
              <a:t>L4 LDE: Assign. 2: Task 4ii</a:t>
            </a:r>
          </a:p>
          <a:p>
            <a:pPr>
              <a:lnSpc>
                <a:spcPct val="100000"/>
              </a:lnSpc>
              <a:spcBef>
                <a:spcPts val="600"/>
              </a:spcBef>
              <a:spcAft>
                <a:spcPts val="600"/>
              </a:spcAft>
            </a:pPr>
            <a:r>
              <a:rPr lang="en-GB" sz="5400" dirty="0">
                <a:highlight>
                  <a:srgbClr val="FFFF00"/>
                </a:highlight>
              </a:rPr>
              <a:t>Presentation Script</a:t>
            </a:r>
          </a:p>
        </p:txBody>
      </p:sp>
    </p:spTree>
    <p:extLst>
      <p:ext uri="{BB962C8B-B14F-4D97-AF65-F5344CB8AC3E}">
        <p14:creationId xmlns:p14="http://schemas.microsoft.com/office/powerpoint/2010/main" val="987384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612-1462-CEA5-D38E-08F274994733}"/>
              </a:ext>
            </a:extLst>
          </p:cNvPr>
          <p:cNvSpPr>
            <a:spLocks noGrp="1"/>
          </p:cNvSpPr>
          <p:nvPr>
            <p:ph type="title"/>
          </p:nvPr>
        </p:nvSpPr>
        <p:spPr>
          <a:xfrm>
            <a:off x="609600" y="274638"/>
            <a:ext cx="10972800" cy="1143000"/>
          </a:xfrm>
        </p:spPr>
        <p:txBody>
          <a:bodyPr anchor="ctr">
            <a:normAutofit/>
          </a:bodyPr>
          <a:lstStyle/>
          <a:p>
            <a:r>
              <a:rPr lang="en-GB" dirty="0"/>
              <a:t>MS Teams: Record session</a:t>
            </a:r>
          </a:p>
        </p:txBody>
      </p:sp>
      <p:pic>
        <p:nvPicPr>
          <p:cNvPr id="7" name="Graphic 6" descr="Presentation with media with solid fill">
            <a:extLst>
              <a:ext uri="{FF2B5EF4-FFF2-40B4-BE49-F238E27FC236}">
                <a16:creationId xmlns:a16="http://schemas.microsoft.com/office/drawing/2014/main" id="{FFFFE1C4-A2F3-E176-AC7F-49DC7761F5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272776"/>
            <a:ext cx="3917032" cy="3917032"/>
          </a:xfrm>
          <a:prstGeom prst="rect">
            <a:avLst/>
          </a:prstGeom>
        </p:spPr>
      </p:pic>
    </p:spTree>
    <p:extLst>
      <p:ext uri="{BB962C8B-B14F-4D97-AF65-F5344CB8AC3E}">
        <p14:creationId xmlns:p14="http://schemas.microsoft.com/office/powerpoint/2010/main" val="3522741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540332" y="156859"/>
            <a:ext cx="8874142" cy="985371"/>
          </a:xfrm>
        </p:spPr>
        <p:txBody>
          <a:bodyPr/>
          <a:lstStyle/>
          <a:p>
            <a:pPr algn="l"/>
            <a:r>
              <a:rPr lang="en-GB" b="1" u="sng"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83815" y="985711"/>
            <a:ext cx="11045431" cy="4573539"/>
          </a:xfrm>
        </p:spPr>
        <p:txBody>
          <a:bodyPr>
            <a:normAutofit fontScale="92500" lnSpcReduction="10000"/>
          </a:bodyPr>
          <a:lstStyle/>
          <a:p>
            <a:r>
              <a:rPr lang="en-GB" dirty="0"/>
              <a:t>Please </a:t>
            </a:r>
            <a:r>
              <a:rPr lang="en-GB" b="1" u="sng" dirty="0"/>
              <a:t>mute your mic</a:t>
            </a:r>
            <a:r>
              <a:rPr lang="en-GB" b="1" dirty="0"/>
              <a:t> </a:t>
            </a:r>
            <a:r>
              <a:rPr lang="en-GB" dirty="0"/>
              <a:t>during the Lecture session to avoid background noise disrupting the session.</a:t>
            </a:r>
          </a:p>
          <a:p>
            <a:r>
              <a:rPr lang="en-GB" dirty="0"/>
              <a:t>Please </a:t>
            </a:r>
            <a:r>
              <a:rPr lang="en-GB" b="1" u="sng" dirty="0"/>
              <a:t>unmute your mic</a:t>
            </a:r>
            <a:r>
              <a:rPr lang="en-GB" b="1" dirty="0"/>
              <a:t> </a:t>
            </a:r>
            <a:r>
              <a:rPr lang="en-GB" dirty="0"/>
              <a:t>to share activity answers and during the Q&amp;A session.</a:t>
            </a:r>
          </a:p>
          <a:p>
            <a:r>
              <a:rPr lang="en-GB" dirty="0"/>
              <a:t>Please remember to </a:t>
            </a:r>
            <a:r>
              <a:rPr lang="en-GB" b="1" u="sng" dirty="0"/>
              <a:t>mute your mic when you have finished speaking</a:t>
            </a:r>
            <a:r>
              <a:rPr lang="en-GB" dirty="0"/>
              <a:t>.</a:t>
            </a:r>
          </a:p>
          <a:p>
            <a:r>
              <a:rPr lang="en-GB" b="1" dirty="0"/>
              <a:t>Avoid typing in the chat</a:t>
            </a:r>
            <a:r>
              <a:rPr lang="en-GB" dirty="0"/>
              <a:t> during the Lecture session to avoid disruption, unless absolutely necessary.</a:t>
            </a:r>
          </a:p>
          <a:p>
            <a:r>
              <a:rPr lang="en-GB" dirty="0"/>
              <a:t>Please do </a:t>
            </a:r>
            <a:r>
              <a:rPr lang="en-GB" b="1" dirty="0"/>
              <a:t>use the chat box during the activity and Q&amp;A </a:t>
            </a:r>
            <a:r>
              <a:rPr lang="en-GB" dirty="0"/>
              <a:t>sessions.</a:t>
            </a:r>
          </a:p>
        </p:txBody>
      </p:sp>
    </p:spTree>
    <p:extLst>
      <p:ext uri="{BB962C8B-B14F-4D97-AF65-F5344CB8AC3E}">
        <p14:creationId xmlns:p14="http://schemas.microsoft.com/office/powerpoint/2010/main" val="1840424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Online lesson structure</a:t>
            </a:r>
          </a:p>
        </p:txBody>
      </p:sp>
      <p:sp>
        <p:nvSpPr>
          <p:cNvPr id="3" name="Content Placeholder 2">
            <a:extLst>
              <a:ext uri="{FF2B5EF4-FFF2-40B4-BE49-F238E27FC236}">
                <a16:creationId xmlns:a16="http://schemas.microsoft.com/office/drawing/2014/main" id="{4F182D14-21FD-4698-6A54-210D5DD54839}"/>
              </a:ext>
            </a:extLst>
          </p:cNvPr>
          <p:cNvSpPr>
            <a:spLocks noGrp="1"/>
          </p:cNvSpPr>
          <p:nvPr>
            <p:ph idx="1"/>
          </p:nvPr>
        </p:nvSpPr>
        <p:spPr/>
        <p:txBody>
          <a:bodyPr>
            <a:normAutofit/>
          </a:bodyPr>
          <a:lstStyle/>
          <a:p>
            <a:pPr marL="514350" indent="-514350">
              <a:buFont typeface="+mj-lt"/>
              <a:buAutoNum type="arabicPeriod"/>
            </a:pPr>
            <a:r>
              <a:rPr lang="en-GB" sz="3200" dirty="0"/>
              <a:t>Slides (Mute mics)</a:t>
            </a:r>
          </a:p>
          <a:p>
            <a:pPr marL="514350" indent="-514350">
              <a:buFont typeface="+mj-lt"/>
              <a:buAutoNum type="arabicPeriod"/>
            </a:pPr>
            <a:r>
              <a:rPr lang="en-GB" sz="3200" dirty="0"/>
              <a:t>Register</a:t>
            </a:r>
          </a:p>
          <a:p>
            <a:pPr marL="514350" indent="-514350">
              <a:buFont typeface="+mj-lt"/>
              <a:buAutoNum type="arabicPeriod"/>
            </a:pPr>
            <a:r>
              <a:rPr lang="en-GB" sz="3200" dirty="0"/>
              <a:t>Q&amp;A</a:t>
            </a:r>
          </a:p>
          <a:p>
            <a:pPr marL="514350" indent="-514350">
              <a:buFont typeface="+mj-lt"/>
              <a:buAutoNum type="arabicPeriod"/>
            </a:pPr>
            <a:r>
              <a:rPr lang="en-GB" sz="3200" dirty="0"/>
              <a:t>Activity time</a:t>
            </a:r>
          </a:p>
          <a:p>
            <a:pPr marL="514350" indent="-514350">
              <a:buFont typeface="+mj-lt"/>
              <a:buAutoNum type="arabicPeriod"/>
            </a:pPr>
            <a:r>
              <a:rPr lang="en-GB" sz="3200" dirty="0"/>
              <a:t>Q&amp;A.</a:t>
            </a:r>
          </a:p>
        </p:txBody>
      </p:sp>
      <p:pic>
        <p:nvPicPr>
          <p:cNvPr id="5" name="Graphic 4" descr="Internet outline">
            <a:extLst>
              <a:ext uri="{FF2B5EF4-FFF2-40B4-BE49-F238E27FC236}">
                <a16:creationId xmlns:a16="http://schemas.microsoft.com/office/drawing/2014/main" id="{F5B7320D-4C86-F7F9-6491-233DFEAA5E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94108" y="-115094"/>
            <a:ext cx="2286000" cy="2286000"/>
          </a:xfrm>
          <a:prstGeom prst="rect">
            <a:avLst/>
          </a:prstGeom>
        </p:spPr>
      </p:pic>
    </p:spTree>
    <p:extLst>
      <p:ext uri="{BB962C8B-B14F-4D97-AF65-F5344CB8AC3E}">
        <p14:creationId xmlns:p14="http://schemas.microsoft.com/office/powerpoint/2010/main" val="521874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342949" y="184022"/>
            <a:ext cx="11363018" cy="1143000"/>
          </a:xfrm>
        </p:spPr>
        <p:txBody>
          <a:bodyPr>
            <a:normAutofit/>
          </a:bodyPr>
          <a:lstStyle/>
          <a:p>
            <a:r>
              <a:rPr lang="en-GB" b="1" u="sng" dirty="0"/>
              <a:t>Presentation Script</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342948" y="1193878"/>
            <a:ext cx="11431709" cy="4573876"/>
          </a:xfrm>
        </p:spPr>
        <p:txBody>
          <a:bodyPr>
            <a:noAutofit/>
          </a:bodyPr>
          <a:lstStyle/>
          <a:p>
            <a:pPr marL="342900" lvl="0" indent="-342900">
              <a:lnSpc>
                <a:spcPct val="107000"/>
              </a:lnSpc>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 presentation script is a written outline of what you would like to say during a presentation, it includes key points, and help you to deliver it.</a:t>
            </a:r>
          </a:p>
          <a:p>
            <a:pPr marL="342900" lvl="0" indent="-342900">
              <a:lnSpc>
                <a:spcPct val="107000"/>
              </a:lnSpc>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It is a well-organized and structured outline, that guides aids and supports the presenter through the presentation.</a:t>
            </a:r>
          </a:p>
          <a:p>
            <a:pPr marL="342900" lvl="0" indent="-342900">
              <a:lnSpc>
                <a:spcPct val="107000"/>
              </a:lnSpc>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It gives you structure, flow, and with practice: Confidence.</a:t>
            </a:r>
          </a:p>
          <a:p>
            <a:pPr marL="342900" lvl="0" indent="-342900">
              <a:lnSpc>
                <a:spcPct val="107000"/>
              </a:lnSpc>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It is entirely up to you to decide how to use it to support you and your own presenting/talking style.</a:t>
            </a:r>
          </a:p>
          <a:p>
            <a:pPr marL="342900" lvl="0" indent="-342900">
              <a:lnSpc>
                <a:spcPct val="107000"/>
              </a:lnSpc>
              <a:spcAft>
                <a:spcPts val="800"/>
              </a:spcAft>
              <a:buFont typeface="Symbol" panose="05050102010706020507" pitchFamily="18" charset="2"/>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Follow the KISS rule (Keep it Short and Simple): Keep each section Short and Simple. Short clear and concise sentences can help you get the message across much easier, with visual/image/diagram aid than lengthy long-winded drawn-out descriptions.</a:t>
            </a: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093671" y="-182881"/>
            <a:ext cx="2198511" cy="2198511"/>
          </a:xfrm>
          <a:prstGeom prst="rect">
            <a:avLst/>
          </a:prstGeom>
        </p:spPr>
      </p:pic>
    </p:spTree>
    <p:extLst>
      <p:ext uri="{BB962C8B-B14F-4D97-AF65-F5344CB8AC3E}">
        <p14:creationId xmlns:p14="http://schemas.microsoft.com/office/powerpoint/2010/main" val="1687013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342949" y="184022"/>
            <a:ext cx="11363018" cy="1143000"/>
          </a:xfrm>
        </p:spPr>
        <p:txBody>
          <a:bodyPr>
            <a:normAutofit/>
          </a:bodyPr>
          <a:lstStyle/>
          <a:p>
            <a:r>
              <a:rPr lang="en-GB" b="1" u="sng" dirty="0"/>
              <a:t>Presentation Script</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641354" y="1550296"/>
            <a:ext cx="9525112" cy="3757408"/>
          </a:xfrm>
        </p:spPr>
        <p:txBody>
          <a:bodyPr>
            <a:noAutofit/>
          </a:bodyPr>
          <a:lstStyle/>
          <a:p>
            <a:pPr marL="393065" indent="-285750">
              <a:spcBef>
                <a:spcPts val="600"/>
              </a:spcBef>
            </a:pPr>
            <a:r>
              <a:rPr lang="en-US" sz="2400" dirty="0"/>
              <a:t>Script Structure: </a:t>
            </a:r>
            <a:r>
              <a:rPr lang="en-US" sz="2400" b="0" i="0" dirty="0">
                <a:effectLst/>
              </a:rPr>
              <a:t>Divide the script text into sections corresponding to the slide structure so that the two complement one another.</a:t>
            </a:r>
            <a:endParaRPr lang="en-GB" sz="2400" dirty="0"/>
          </a:p>
          <a:p>
            <a:pPr marL="393065" indent="-285750">
              <a:spcBef>
                <a:spcPts val="600"/>
              </a:spcBef>
            </a:pPr>
            <a:r>
              <a:rPr lang="en-GB" sz="2400" dirty="0"/>
              <a:t>Script writing: You can create your ‘Script’ using:</a:t>
            </a:r>
          </a:p>
          <a:p>
            <a:pPr marL="850265" lvl="1" indent="-342900">
              <a:spcBef>
                <a:spcPts val="600"/>
              </a:spcBef>
              <a:buFont typeface="Courier New" panose="02070309020205020404" pitchFamily="49" charset="0"/>
              <a:buChar char="o"/>
            </a:pPr>
            <a:r>
              <a:rPr lang="en-GB" sz="2400" dirty="0"/>
              <a:t>A word processor such as MS word; or</a:t>
            </a:r>
          </a:p>
          <a:p>
            <a:pPr marL="850265" lvl="1" indent="-342900">
              <a:spcBef>
                <a:spcPts val="600"/>
              </a:spcBef>
              <a:buFont typeface="Courier New" panose="02070309020205020404" pitchFamily="49" charset="0"/>
              <a:buChar char="o"/>
            </a:pPr>
            <a:r>
              <a:rPr lang="en-GB" sz="2400" dirty="0"/>
              <a:t>Use the ‘Notes section’ of your PowerPoint Slides</a:t>
            </a:r>
          </a:p>
          <a:p>
            <a:pPr marL="1307465" lvl="2" indent="-342900">
              <a:spcBef>
                <a:spcPts val="600"/>
              </a:spcBef>
              <a:buFont typeface="Courier New" panose="02070309020205020404" pitchFamily="49" charset="0"/>
              <a:buChar char="o"/>
            </a:pPr>
            <a:r>
              <a:rPr lang="en-GB" dirty="0"/>
              <a:t>E.g. In PowerPoint go to: View &gt; Notes.</a:t>
            </a: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93489" y="-70340"/>
            <a:ext cx="2198511" cy="2198511"/>
          </a:xfrm>
          <a:prstGeom prst="rect">
            <a:avLst/>
          </a:prstGeom>
        </p:spPr>
      </p:pic>
    </p:spTree>
    <p:extLst>
      <p:ext uri="{BB962C8B-B14F-4D97-AF65-F5344CB8AC3E}">
        <p14:creationId xmlns:p14="http://schemas.microsoft.com/office/powerpoint/2010/main" val="369050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342949" y="184022"/>
            <a:ext cx="11363018" cy="1143000"/>
          </a:xfrm>
        </p:spPr>
        <p:txBody>
          <a:bodyPr>
            <a:normAutofit/>
          </a:bodyPr>
          <a:lstStyle/>
          <a:p>
            <a:r>
              <a:rPr lang="en-GB" b="1" u="sng" dirty="0"/>
              <a:t>Script content</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342949" y="1275978"/>
            <a:ext cx="10017906" cy="3757408"/>
          </a:xfrm>
        </p:spPr>
        <p:txBody>
          <a:bodyPr>
            <a:noAutofit/>
          </a:bodyPr>
          <a:lstStyle/>
          <a:p>
            <a:pPr marL="507365">
              <a:spcBef>
                <a:spcPts val="600"/>
              </a:spcBef>
              <a:buFont typeface="Courier New" panose="02070309020205020404" pitchFamily="49" charset="0"/>
              <a:buChar char="o"/>
            </a:pPr>
            <a:r>
              <a:rPr lang="en-GB" sz="2200" dirty="0"/>
              <a:t>You can use text from your slides and be a bit more descriptive, if needed.</a:t>
            </a:r>
          </a:p>
          <a:p>
            <a:pPr marL="507365">
              <a:spcBef>
                <a:spcPts val="600"/>
              </a:spcBef>
              <a:buFont typeface="Courier New" panose="02070309020205020404" pitchFamily="49" charset="0"/>
              <a:buChar char="o"/>
            </a:pPr>
            <a:r>
              <a:rPr lang="en-GB" sz="2200" dirty="0"/>
              <a:t>You will have more description in the notes for the Title and Introduction slides, and you may have more description for each of your slides if you have included refined concise bullet points.</a:t>
            </a:r>
          </a:p>
          <a:p>
            <a:pPr marL="507365">
              <a:spcBef>
                <a:spcPts val="600"/>
              </a:spcBef>
              <a:buFont typeface="Courier New" panose="02070309020205020404" pitchFamily="49" charset="0"/>
              <a:buChar char="o"/>
            </a:pPr>
            <a:r>
              <a:rPr lang="en-GB" sz="2200" dirty="0"/>
              <a:t>It’s ok to include descriptive content in your slides, but not too much, you want to keep the font size to a minimum of 20 for body text in presentations, ideally a bit higher (22/24) and to be consistent throughout.</a:t>
            </a:r>
          </a:p>
          <a:p>
            <a:pPr marL="507365">
              <a:spcBef>
                <a:spcPts val="600"/>
              </a:spcBef>
              <a:buFont typeface="Courier New" panose="02070309020205020404" pitchFamily="49" charset="0"/>
              <a:buChar char="o"/>
            </a:pPr>
            <a:r>
              <a:rPr lang="en-US" sz="2200" dirty="0"/>
              <a:t>Make sure your citations are clearly visible in the main body of the slides. NOT hidden away in the notes where they can’t be seen. </a:t>
            </a:r>
          </a:p>
          <a:p>
            <a:pPr marL="507365">
              <a:spcBef>
                <a:spcPts val="600"/>
              </a:spcBef>
              <a:buFont typeface="Courier New" panose="02070309020205020404" pitchFamily="49" charset="0"/>
              <a:buChar char="o"/>
            </a:pPr>
            <a:r>
              <a:rPr lang="en-US" sz="2200" dirty="0"/>
              <a:t>We can only mark what is in the slides, the content, structure, format and delivery.</a:t>
            </a:r>
            <a:endParaRPr lang="en-GB" sz="2200" dirty="0"/>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93489" y="-70340"/>
            <a:ext cx="2198511" cy="2198511"/>
          </a:xfrm>
          <a:prstGeom prst="rect">
            <a:avLst/>
          </a:prstGeom>
        </p:spPr>
      </p:pic>
    </p:spTree>
    <p:extLst>
      <p:ext uri="{BB962C8B-B14F-4D97-AF65-F5344CB8AC3E}">
        <p14:creationId xmlns:p14="http://schemas.microsoft.com/office/powerpoint/2010/main" val="2030994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1FFD14E-161A-A0B1-DED9-48F79AE1B76C}"/>
              </a:ext>
            </a:extLst>
          </p:cNvPr>
          <p:cNvSpPr>
            <a:spLocks noGrp="1"/>
          </p:cNvSpPr>
          <p:nvPr>
            <p:ph type="title"/>
          </p:nvPr>
        </p:nvSpPr>
        <p:spPr>
          <a:xfrm>
            <a:off x="762065" y="1958727"/>
            <a:ext cx="10058269" cy="2661843"/>
          </a:xfrm>
        </p:spPr>
        <p:txBody>
          <a:bodyPr anchor="t">
            <a:normAutofit/>
          </a:bodyPr>
          <a:lstStyle/>
          <a:p>
            <a:pPr algn="l"/>
            <a:r>
              <a:rPr lang="en-GB" sz="4800" dirty="0"/>
              <a:t>1. Download register</a:t>
            </a:r>
            <a:br>
              <a:rPr lang="en-GB" sz="4800" dirty="0"/>
            </a:br>
            <a:r>
              <a:rPr lang="en-GB" sz="4800" dirty="0"/>
              <a:t>2. Proceed to Activity slide.</a:t>
            </a:r>
          </a:p>
        </p:txBody>
      </p:sp>
      <p:sp>
        <p:nvSpPr>
          <p:cNvPr id="2" name="Title 1">
            <a:extLst>
              <a:ext uri="{FF2B5EF4-FFF2-40B4-BE49-F238E27FC236}">
                <a16:creationId xmlns:a16="http://schemas.microsoft.com/office/drawing/2014/main" id="{342DE4F6-E89B-D681-FFB7-6ABEB407B14D}"/>
              </a:ext>
            </a:extLst>
          </p:cNvPr>
          <p:cNvSpPr txBox="1">
            <a:spLocks/>
          </p:cNvSpPr>
          <p:nvPr/>
        </p:nvSpPr>
        <p:spPr>
          <a:xfrm>
            <a:off x="510811" y="163554"/>
            <a:ext cx="10972800" cy="1640531"/>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u="sng" dirty="0">
                <a:highlight>
                  <a:srgbClr val="FFFF00"/>
                </a:highlight>
              </a:rPr>
              <a:t>Register Reminder</a:t>
            </a:r>
          </a:p>
          <a:p>
            <a:r>
              <a:rPr lang="en-GB" b="1" u="sng" dirty="0"/>
              <a:t>b4 Activity slide</a:t>
            </a:r>
          </a:p>
        </p:txBody>
      </p:sp>
      <p:pic>
        <p:nvPicPr>
          <p:cNvPr id="6" name="Graphic 5" descr="Document with solid fill">
            <a:extLst>
              <a:ext uri="{FF2B5EF4-FFF2-40B4-BE49-F238E27FC236}">
                <a16:creationId xmlns:a16="http://schemas.microsoft.com/office/drawing/2014/main" id="{AD633C22-F929-5870-E4DB-40C78B26B6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848269" y="293301"/>
            <a:ext cx="1944130" cy="1944130"/>
          </a:xfrm>
          <a:prstGeom prst="rect">
            <a:avLst/>
          </a:prstGeom>
        </p:spPr>
      </p:pic>
    </p:spTree>
    <p:extLst>
      <p:ext uri="{BB962C8B-B14F-4D97-AF65-F5344CB8AC3E}">
        <p14:creationId xmlns:p14="http://schemas.microsoft.com/office/powerpoint/2010/main" val="3567875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325" y="257629"/>
            <a:ext cx="10050162" cy="1143000"/>
          </a:xfrm>
        </p:spPr>
        <p:txBody>
          <a:bodyPr anchor="ctr">
            <a:normAutofit fontScale="90000"/>
          </a:bodyPr>
          <a:lstStyle/>
          <a:p>
            <a:r>
              <a:rPr lang="en-GB" b="1" u="sng" dirty="0"/>
              <a:t>Activity 1: </a:t>
            </a:r>
            <a:br>
              <a:rPr lang="en-GB" b="1" u="sng" dirty="0"/>
            </a:br>
            <a:r>
              <a:rPr lang="en-GB" b="1" u="sng" dirty="0"/>
              <a:t>PowerPoint presentation &amp; Script</a:t>
            </a:r>
          </a:p>
        </p:txBody>
      </p:sp>
      <p:sp>
        <p:nvSpPr>
          <p:cNvPr id="3" name="Content Placeholder 2"/>
          <p:cNvSpPr>
            <a:spLocks noGrp="1"/>
          </p:cNvSpPr>
          <p:nvPr>
            <p:ph sz="half" idx="1"/>
          </p:nvPr>
        </p:nvSpPr>
        <p:spPr>
          <a:xfrm>
            <a:off x="543699" y="1718277"/>
            <a:ext cx="11104602" cy="2890010"/>
          </a:xfrm>
        </p:spPr>
        <p:txBody>
          <a:bodyPr>
            <a:noAutofit/>
          </a:bodyPr>
          <a:lstStyle/>
          <a:p>
            <a:pPr marL="0" indent="0">
              <a:spcBef>
                <a:spcPts val="600"/>
              </a:spcBef>
              <a:buNone/>
            </a:pPr>
            <a:r>
              <a:rPr lang="en-GB" sz="2200" b="1" dirty="0">
                <a:effectLst/>
                <a:ea typeface="Times New Roman" panose="02020603050405020304" pitchFamily="18" charset="0"/>
                <a:cs typeface="Arial" panose="020B0604020202020204" pitchFamily="34" charset="0"/>
              </a:rPr>
              <a:t>Produce approx. a 4 minute Video presentation (3m - 4m.59s max)</a:t>
            </a:r>
            <a:r>
              <a:rPr lang="en-GB" sz="2200" dirty="0">
                <a:effectLst/>
                <a:ea typeface="Times New Roman" panose="02020603050405020304" pitchFamily="18" charset="0"/>
                <a:cs typeface="Arial" panose="020B0604020202020204" pitchFamily="34" charset="0"/>
              </a:rPr>
              <a:t>:</a:t>
            </a:r>
          </a:p>
          <a:p>
            <a:pPr marL="514350" indent="-514350">
              <a:lnSpc>
                <a:spcPct val="120000"/>
              </a:lnSpc>
              <a:spcBef>
                <a:spcPts val="600"/>
              </a:spcBef>
              <a:buFont typeface="+mj-lt"/>
              <a:buAutoNum type="arabicPeriod"/>
            </a:pPr>
            <a:r>
              <a:rPr lang="en-GB" sz="2200" b="1" dirty="0"/>
              <a:t>Complete</a:t>
            </a:r>
            <a:r>
              <a:rPr lang="en-GB" sz="2200" dirty="0"/>
              <a:t> Assignment 2 tasks 1, 2 &amp; 3.</a:t>
            </a:r>
          </a:p>
          <a:p>
            <a:pPr marL="514350" indent="-514350">
              <a:lnSpc>
                <a:spcPct val="120000"/>
              </a:lnSpc>
              <a:spcBef>
                <a:spcPts val="600"/>
              </a:spcBef>
              <a:buFont typeface="+mj-lt"/>
              <a:buAutoNum type="arabicPeriod"/>
            </a:pPr>
            <a:r>
              <a:rPr lang="en-GB" sz="2200" b="1" dirty="0"/>
              <a:t>Create</a:t>
            </a:r>
            <a:r>
              <a:rPr lang="en-GB" sz="2200" dirty="0"/>
              <a:t> </a:t>
            </a:r>
            <a:r>
              <a:rPr lang="en-GB" sz="2200" b="1" dirty="0"/>
              <a:t>PowerPoint slides </a:t>
            </a:r>
            <a:r>
              <a:rPr lang="en-GB" sz="2200" dirty="0"/>
              <a:t>and include your task answers: </a:t>
            </a:r>
            <a:br>
              <a:rPr lang="en-GB" sz="2200" dirty="0"/>
            </a:br>
            <a:r>
              <a:rPr lang="en-GB" sz="2200" dirty="0"/>
              <a:t>1. Task 1: Self-reflection &amp; S</a:t>
            </a:r>
            <a:r>
              <a:rPr lang="en-GB" sz="2200" dirty="0">
                <a:effectLst/>
                <a:ea typeface="Times New Roman" panose="02020603050405020304" pitchFamily="18" charset="0"/>
                <a:cs typeface="Arial" panose="020B0604020202020204" pitchFamily="34" charset="0"/>
              </a:rPr>
              <a:t>elf-evaluation results and a description &amp; review of each.</a:t>
            </a:r>
            <a:br>
              <a:rPr lang="en-GB" sz="2200" dirty="0">
                <a:effectLst/>
                <a:ea typeface="Times New Roman" panose="02020603050405020304" pitchFamily="18" charset="0"/>
                <a:cs typeface="Arial" panose="020B0604020202020204" pitchFamily="34" charset="0"/>
              </a:rPr>
            </a:br>
            <a:r>
              <a:rPr lang="en-GB" sz="2200" dirty="0">
                <a:effectLst/>
                <a:ea typeface="Times New Roman" panose="02020603050405020304" pitchFamily="18" charset="0"/>
                <a:cs typeface="Arial" panose="020B0604020202020204" pitchFamily="34" charset="0"/>
              </a:rPr>
              <a:t>2. Task 2: PDP </a:t>
            </a:r>
            <a:br>
              <a:rPr lang="en-GB" sz="2200" dirty="0">
                <a:effectLst/>
                <a:ea typeface="Times New Roman" panose="02020603050405020304" pitchFamily="18" charset="0"/>
                <a:cs typeface="Arial" panose="020B0604020202020204" pitchFamily="34" charset="0"/>
              </a:rPr>
            </a:br>
            <a:r>
              <a:rPr lang="en-GB" sz="2200" dirty="0">
                <a:effectLst/>
                <a:ea typeface="Times New Roman" panose="02020603050405020304" pitchFamily="18" charset="0"/>
                <a:cs typeface="Arial" panose="020B0604020202020204" pitchFamily="34" charset="0"/>
              </a:rPr>
              <a:t>3. Task 3: a Unit 4 topic summary. </a:t>
            </a:r>
          </a:p>
          <a:p>
            <a:pPr lvl="1">
              <a:lnSpc>
                <a:spcPct val="120000"/>
              </a:lnSpc>
              <a:spcBef>
                <a:spcPts val="600"/>
              </a:spcBef>
              <a:buFont typeface="Courier New" panose="02070309020205020404" pitchFamily="49" charset="0"/>
              <a:buChar char="o"/>
            </a:pPr>
            <a:r>
              <a:rPr lang="en-GB" sz="2200" dirty="0">
                <a:effectLst/>
                <a:ea typeface="Times New Roman" panose="02020603050405020304" pitchFamily="18" charset="0"/>
                <a:cs typeface="Arial" panose="020B0604020202020204" pitchFamily="34" charset="0"/>
              </a:rPr>
              <a:t>Tip: Include a Title, Intro, Conclusion and Reference list slides.</a:t>
            </a:r>
          </a:p>
          <a:p>
            <a:pPr marL="514350" indent="-514350">
              <a:lnSpc>
                <a:spcPct val="120000"/>
              </a:lnSpc>
              <a:spcBef>
                <a:spcPts val="600"/>
              </a:spcBef>
              <a:buFont typeface="+mj-lt"/>
              <a:buAutoNum type="arabicPeriod"/>
            </a:pPr>
            <a:r>
              <a:rPr lang="en-GB" sz="2200" b="1" dirty="0"/>
              <a:t>Create presentation script </a:t>
            </a:r>
            <a:r>
              <a:rPr lang="en-GB" sz="2200" dirty="0"/>
              <a:t>(PowerPoint: View &gt; Notes).</a:t>
            </a:r>
          </a:p>
        </p:txBody>
      </p:sp>
      <p:pic>
        <p:nvPicPr>
          <p:cNvPr id="4" name="Graphic 3" descr="Presentation with media with solid fill">
            <a:extLst>
              <a:ext uri="{FF2B5EF4-FFF2-40B4-BE49-F238E27FC236}">
                <a16:creationId xmlns:a16="http://schemas.microsoft.com/office/drawing/2014/main" id="{32F8D78C-E2C7-77ED-C97B-66B809FB7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578673" y="33083"/>
            <a:ext cx="2069628" cy="2069628"/>
          </a:xfrm>
          <a:prstGeom prst="rect">
            <a:avLst/>
          </a:prstGeom>
        </p:spPr>
      </p:pic>
    </p:spTree>
    <p:extLst>
      <p:ext uri="{BB962C8B-B14F-4D97-AF65-F5344CB8AC3E}">
        <p14:creationId xmlns:p14="http://schemas.microsoft.com/office/powerpoint/2010/main" val="1670407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342949" y="184022"/>
            <a:ext cx="10259737" cy="1143000"/>
          </a:xfrm>
        </p:spPr>
        <p:txBody>
          <a:bodyPr>
            <a:normAutofit/>
          </a:bodyPr>
          <a:lstStyle/>
          <a:p>
            <a:r>
              <a:rPr lang="en-GB" b="1" u="sng" dirty="0"/>
              <a:t>Creating a Video presentation</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332648" y="1276222"/>
            <a:ext cx="10626810" cy="3878024"/>
          </a:xfrm>
        </p:spPr>
        <p:txBody>
          <a:bodyPr>
            <a:noAutofit/>
          </a:bodyPr>
          <a:lstStyle/>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PowerPoint’s ‘Record’ icon and ‘Export to Video’ tool can be used to create the .mp4 video file.</a:t>
            </a:r>
          </a:p>
          <a:p>
            <a:pPr marL="457200">
              <a:lnSpc>
                <a:spcPct val="115000"/>
              </a:lnSpc>
            </a:pPr>
            <a:r>
              <a:rPr lang="en-GB" sz="2400" dirty="0">
                <a:latin typeface="Arial" panose="020B0604020202020204" pitchFamily="34" charset="0"/>
                <a:ea typeface="Times New Roman" panose="02020603050405020304" pitchFamily="18" charset="0"/>
                <a:cs typeface="Arial" panose="020B0604020202020204" pitchFamily="34" charset="0"/>
              </a:rPr>
              <a:t>The video file can be uploaded to </a:t>
            </a:r>
            <a:r>
              <a:rPr lang="en-GB" sz="2400" dirty="0">
                <a:effectLst/>
                <a:latin typeface="Arial" panose="020B0604020202020204" pitchFamily="34" charset="0"/>
                <a:ea typeface="Times New Roman" panose="02020603050405020304" pitchFamily="18" charset="0"/>
                <a:cs typeface="Arial" panose="020B0604020202020204" pitchFamily="34" charset="0"/>
              </a:rPr>
              <a:t>YouTube. Or other video streaming platform of your choice</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dirty="0">
                <a:effectLst/>
                <a:latin typeface="Arial" panose="020B0604020202020204" pitchFamily="34" charset="0"/>
                <a:ea typeface="Times New Roman" panose="02020603050405020304" pitchFamily="18" charset="0"/>
                <a:cs typeface="Arial" panose="020B0604020202020204" pitchFamily="34" charset="0"/>
              </a:rPr>
              <a:t>such as Vimeo, Panopto or Adobe Spark. </a:t>
            </a:r>
          </a:p>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Please make sure the video is uploaded to a </a:t>
            </a:r>
            <a:r>
              <a:rPr lang="en-GB" sz="2400" b="1" dirty="0">
                <a:effectLst/>
                <a:latin typeface="Arial" panose="020B0604020202020204" pitchFamily="34" charset="0"/>
                <a:ea typeface="Times New Roman" panose="02020603050405020304" pitchFamily="18" charset="0"/>
                <a:cs typeface="Arial" panose="020B0604020202020204" pitchFamily="34" charset="0"/>
              </a:rPr>
              <a:t>video</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streaming platform (such as YouTube/Vimeo)</a:t>
            </a:r>
            <a:r>
              <a:rPr lang="en-GB" sz="2400" dirty="0">
                <a:effectLst/>
                <a:latin typeface="Arial" panose="020B0604020202020204" pitchFamily="34" charset="0"/>
                <a:ea typeface="Times New Roman" panose="02020603050405020304" pitchFamily="18" charset="0"/>
                <a:cs typeface="Arial" panose="020B0604020202020204" pitchFamily="34" charset="0"/>
              </a:rPr>
              <a:t> and </a:t>
            </a:r>
            <a:r>
              <a:rPr lang="en-GB" sz="2400" b="1" dirty="0">
                <a:effectLst/>
                <a:latin typeface="Arial" panose="020B0604020202020204" pitchFamily="34" charset="0"/>
                <a:ea typeface="Times New Roman" panose="02020603050405020304" pitchFamily="18" charset="0"/>
                <a:cs typeface="Arial" panose="020B0604020202020204" pitchFamily="34" charset="0"/>
              </a:rPr>
              <a:t>NOT</a:t>
            </a:r>
            <a:r>
              <a:rPr lang="en-GB" sz="2400" dirty="0">
                <a:effectLst/>
                <a:latin typeface="Arial" panose="020B0604020202020204" pitchFamily="34" charset="0"/>
                <a:ea typeface="Times New Roman" panose="02020603050405020304" pitchFamily="18" charset="0"/>
                <a:cs typeface="Arial" panose="020B0604020202020204" pitchFamily="34" charset="0"/>
              </a:rPr>
              <a:t> shared as a download file, as video file sizes can be very large. </a:t>
            </a:r>
          </a:p>
          <a:p>
            <a:pPr marL="457200">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The following step-by-step guide can help you to easily create a video presentation in PowerPoint.</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13348" y="43343"/>
            <a:ext cx="2092221" cy="2092221"/>
          </a:xfrm>
          <a:prstGeom prst="rect">
            <a:avLst/>
          </a:prstGeom>
        </p:spPr>
      </p:pic>
    </p:spTree>
    <p:extLst>
      <p:ext uri="{BB962C8B-B14F-4D97-AF65-F5344CB8AC3E}">
        <p14:creationId xmlns:p14="http://schemas.microsoft.com/office/powerpoint/2010/main" val="1849896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627A-8DDC-9429-069F-66356ED12D14}"/>
              </a:ext>
            </a:extLst>
          </p:cNvPr>
          <p:cNvSpPr>
            <a:spLocks noGrp="1"/>
          </p:cNvSpPr>
          <p:nvPr>
            <p:ph type="title"/>
          </p:nvPr>
        </p:nvSpPr>
        <p:spPr>
          <a:xfrm>
            <a:off x="342949" y="184022"/>
            <a:ext cx="11363018" cy="1143000"/>
          </a:xfrm>
        </p:spPr>
        <p:txBody>
          <a:bodyPr>
            <a:normAutofit/>
          </a:bodyPr>
          <a:lstStyle/>
          <a:p>
            <a:r>
              <a:rPr lang="en-GB" b="1" u="sng" dirty="0"/>
              <a:t>Creating a PowerPoint Video presentation</a:t>
            </a:r>
          </a:p>
        </p:txBody>
      </p:sp>
      <p:sp>
        <p:nvSpPr>
          <p:cNvPr id="3" name="Content Placeholder 2">
            <a:extLst>
              <a:ext uri="{FF2B5EF4-FFF2-40B4-BE49-F238E27FC236}">
                <a16:creationId xmlns:a16="http://schemas.microsoft.com/office/drawing/2014/main" id="{60E9E65E-E464-EC95-3694-4456CF972D1B}"/>
              </a:ext>
            </a:extLst>
          </p:cNvPr>
          <p:cNvSpPr>
            <a:spLocks noGrp="1"/>
          </p:cNvSpPr>
          <p:nvPr>
            <p:ph idx="1"/>
          </p:nvPr>
        </p:nvSpPr>
        <p:spPr>
          <a:xfrm>
            <a:off x="684644" y="1327022"/>
            <a:ext cx="10066637" cy="3845082"/>
          </a:xfrm>
        </p:spPr>
        <p:txBody>
          <a:bodyPr>
            <a:noAutofit/>
          </a:bodyPr>
          <a:lstStyle/>
          <a:p>
            <a:pPr marL="564515" indent="-457200">
              <a:lnSpc>
                <a:spcPct val="115000"/>
              </a:lnSpc>
            </a:pPr>
            <a:r>
              <a:rPr lang="en-GB" sz="2400" b="1" dirty="0">
                <a:effectLst/>
                <a:latin typeface="Arial" panose="020B0604020202020204" pitchFamily="34" charset="0"/>
                <a:ea typeface="Times New Roman" panose="02020603050405020304" pitchFamily="18" charset="0"/>
                <a:cs typeface="Arial" panose="020B0604020202020204" pitchFamily="34" charset="0"/>
              </a:rPr>
              <a:t>Audio: </a:t>
            </a:r>
            <a:r>
              <a:rPr lang="en-GB" sz="2400" dirty="0">
                <a:effectLst/>
                <a:latin typeface="Arial" panose="020B0604020202020204" pitchFamily="34" charset="0"/>
                <a:ea typeface="Times New Roman" panose="02020603050405020304" pitchFamily="18" charset="0"/>
                <a:cs typeface="Arial" panose="020B0604020202020204" pitchFamily="34" charset="0"/>
              </a:rPr>
              <a:t>Voice over slides:</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964565" lvl="1" indent="-457200">
              <a:lnSpc>
                <a:spcPct val="115000"/>
              </a:lnSpc>
              <a:buFont typeface="Courier New" panose="02070309020205020404" pitchFamily="49" charset="0"/>
              <a:buChar char="o"/>
            </a:pPr>
            <a:r>
              <a:rPr lang="en-GB" sz="2000" dirty="0">
                <a:latin typeface="Arial" panose="020B0604020202020204" pitchFamily="34" charset="0"/>
                <a:ea typeface="Times New Roman" panose="02020603050405020304" pitchFamily="18" charset="0"/>
                <a:cs typeface="Arial" panose="020B0604020202020204" pitchFamily="34" charset="0"/>
              </a:rPr>
              <a:t>Click</a:t>
            </a:r>
            <a:r>
              <a:rPr lang="en-GB" sz="2000" dirty="0">
                <a:effectLst/>
                <a:latin typeface="Arial" panose="020B0604020202020204" pitchFamily="34" charset="0"/>
                <a:ea typeface="Times New Roman" panose="02020603050405020304" pitchFamily="18" charset="0"/>
                <a:cs typeface="Arial" panose="020B0604020202020204" pitchFamily="34" charset="0"/>
              </a:rPr>
              <a:t>: Record button (Top left) or </a:t>
            </a:r>
            <a:r>
              <a:rPr lang="en-GB" sz="2000" dirty="0">
                <a:latin typeface="Arial" panose="020B0604020202020204" pitchFamily="34" charset="0"/>
                <a:ea typeface="Times New Roman" panose="02020603050405020304" pitchFamily="18" charset="0"/>
                <a:cs typeface="Arial" panose="020B0604020202020204" pitchFamily="34" charset="0"/>
              </a:rPr>
              <a:t>G</a:t>
            </a:r>
            <a:r>
              <a:rPr lang="en-GB" sz="2000" dirty="0">
                <a:effectLst/>
                <a:latin typeface="Arial" panose="020B0604020202020204" pitchFamily="34" charset="0"/>
                <a:ea typeface="Times New Roman" panose="02020603050405020304" pitchFamily="18" charset="0"/>
                <a:cs typeface="Arial" panose="020B0604020202020204" pitchFamily="34" charset="0"/>
              </a:rPr>
              <a:t>oto the Record tab </a:t>
            </a:r>
            <a:br>
              <a:rPr lang="en-GB" sz="2000" dirty="0">
                <a:effectLst/>
                <a:latin typeface="Arial" panose="020B0604020202020204" pitchFamily="34" charset="0"/>
                <a:ea typeface="Times New Roman" panose="02020603050405020304" pitchFamily="18" charset="0"/>
                <a:cs typeface="Arial" panose="020B0604020202020204" pitchFamily="34" charset="0"/>
              </a:rPr>
            </a:br>
            <a:r>
              <a:rPr lang="en-GB" sz="2000" dirty="0">
                <a:effectLst/>
                <a:latin typeface="Arial" panose="020B0604020202020204" pitchFamily="34" charset="0"/>
                <a:ea typeface="Times New Roman" panose="02020603050405020304" pitchFamily="18" charset="0"/>
                <a:cs typeface="Arial" panose="020B0604020202020204" pitchFamily="34" charset="0"/>
              </a:rPr>
              <a:t>or Older versions of PowerPoint: Slide Show &gt; Record</a:t>
            </a:r>
            <a:endParaRPr lang="en-GB" sz="2000" dirty="0">
              <a:latin typeface="Arial" panose="020B0604020202020204" pitchFamily="34" charset="0"/>
              <a:ea typeface="Times New Roman" panose="02020603050405020304" pitchFamily="18" charset="0"/>
              <a:cs typeface="Arial" panose="020B0604020202020204" pitchFamily="34" charset="0"/>
            </a:endParaRPr>
          </a:p>
          <a:p>
            <a:pPr marL="564515" indent="-457200">
              <a:lnSpc>
                <a:spcPct val="115000"/>
              </a:lnSpc>
              <a:buFont typeface="+mj-lt"/>
              <a:buAutoNum type="arabicPeriod"/>
            </a:pPr>
            <a:r>
              <a:rPr lang="en-GB" sz="2400" b="1" dirty="0">
                <a:effectLst/>
                <a:latin typeface="Arial" panose="020B0604020202020204" pitchFamily="34" charset="0"/>
                <a:ea typeface="Times New Roman" panose="02020603050405020304" pitchFamily="18" charset="0"/>
                <a:cs typeface="Arial" panose="020B0604020202020204" pitchFamily="34" charset="0"/>
              </a:rPr>
              <a:t>Video: </a:t>
            </a:r>
            <a:r>
              <a:rPr lang="en-GB" sz="2400" dirty="0">
                <a:effectLst/>
                <a:latin typeface="Arial" panose="020B0604020202020204" pitchFamily="34" charset="0"/>
                <a:ea typeface="Times New Roman" panose="02020603050405020304" pitchFamily="18" charset="0"/>
                <a:cs typeface="Arial" panose="020B0604020202020204" pitchFamily="34" charset="0"/>
              </a:rPr>
              <a:t>Export – or</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dirty="0">
                <a:effectLst/>
                <a:latin typeface="Arial" panose="020B0604020202020204" pitchFamily="34" charset="0"/>
                <a:ea typeface="Times New Roman" panose="02020603050405020304" pitchFamily="18" charset="0"/>
                <a:cs typeface="Arial" panose="020B0604020202020204" pitchFamily="34" charset="0"/>
              </a:rPr>
              <a:t>Older versions: File &gt; Export &gt; Create a Video.</a:t>
            </a:r>
          </a:p>
          <a:p>
            <a:pPr marL="107315" indent="0">
              <a:lnSpc>
                <a:spcPct val="115000"/>
              </a:lnSpc>
              <a:buNone/>
            </a:pPr>
            <a:r>
              <a:rPr lang="en-GB" sz="2400" dirty="0">
                <a:latin typeface="Arial" panose="020B0604020202020204" pitchFamily="34" charset="0"/>
                <a:ea typeface="Times New Roman" panose="02020603050405020304" pitchFamily="18" charset="0"/>
                <a:cs typeface="Arial" panose="020B0604020202020204" pitchFamily="34" charset="0"/>
              </a:rPr>
              <a:t>When finished: </a:t>
            </a:r>
            <a:r>
              <a:rPr lang="en-GB" sz="2400" dirty="0">
                <a:effectLst/>
                <a:latin typeface="Arial" panose="020B0604020202020204" pitchFamily="34" charset="0"/>
                <a:ea typeface="Times New Roman" panose="02020603050405020304" pitchFamily="18" charset="0"/>
                <a:cs typeface="Arial" panose="020B0604020202020204" pitchFamily="34" charset="0"/>
              </a:rPr>
              <a:t>Upload to YouTube (</a:t>
            </a:r>
            <a:r>
              <a:rPr lang="en-GB" sz="2400" b="1"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a:effectLst/>
                <a:latin typeface="Arial" panose="020B0604020202020204" pitchFamily="34" charset="0"/>
                <a:ea typeface="Times New Roman" panose="02020603050405020304" pitchFamily="18" charset="0"/>
                <a:cs typeface="Arial" panose="020B0604020202020204" pitchFamily="34" charset="0"/>
              </a:rPr>
              <a:t> as </a:t>
            </a:r>
            <a:r>
              <a:rPr lang="en-GB" sz="2400" b="1" dirty="0">
                <a:effectLst/>
                <a:latin typeface="Arial" panose="020B0604020202020204" pitchFamily="34" charset="0"/>
                <a:ea typeface="Times New Roman" panose="02020603050405020304" pitchFamily="18" charset="0"/>
                <a:cs typeface="Arial" panose="020B0604020202020204" pitchFamily="34" charset="0"/>
              </a:rPr>
              <a:t>public</a:t>
            </a:r>
            <a:r>
              <a:rPr lang="en-GB" sz="2400" dirty="0">
                <a:effectLst/>
                <a:latin typeface="Arial" panose="020B0604020202020204" pitchFamily="34" charset="0"/>
                <a:ea typeface="Times New Roman" panose="02020603050405020304" pitchFamily="18" charset="0"/>
                <a:cs typeface="Arial" panose="020B0604020202020204" pitchFamily="34" charset="0"/>
              </a:rPr>
              <a:t> and </a:t>
            </a:r>
            <a:r>
              <a:rPr lang="en-GB" sz="2400" b="1" dirty="0">
                <a:effectLst/>
                <a:latin typeface="Arial" panose="020B0604020202020204" pitchFamily="34" charset="0"/>
                <a:ea typeface="Times New Roman" panose="02020603050405020304" pitchFamily="18" charset="0"/>
                <a:cs typeface="Arial" panose="020B0604020202020204" pitchFamily="34" charset="0"/>
              </a:rPr>
              <a:t>unlisted</a:t>
            </a:r>
            <a:r>
              <a:rPr lang="en-GB" sz="2400" dirty="0">
                <a:effectLst/>
                <a:latin typeface="Arial" panose="020B0604020202020204" pitchFamily="34" charset="0"/>
                <a:ea typeface="Times New Roman" panose="02020603050405020304" pitchFamily="18" charset="0"/>
                <a:cs typeface="Arial" panose="020B0604020202020204" pitchFamily="34" charset="0"/>
              </a:rPr>
              <a:t>), or use Vimeo or </a:t>
            </a:r>
            <a:r>
              <a:rPr lang="en-GB" sz="2400" dirty="0">
                <a:latin typeface="Arial" panose="020B0604020202020204" pitchFamily="34" charset="0"/>
                <a:ea typeface="Times New Roman" panose="02020603050405020304" pitchFamily="18" charset="0"/>
                <a:cs typeface="Arial" panose="020B0604020202020204" pitchFamily="34" charset="0"/>
              </a:rPr>
              <a:t>o</a:t>
            </a:r>
            <a:r>
              <a:rPr lang="en-GB" sz="2400" dirty="0">
                <a:effectLst/>
                <a:latin typeface="Arial" panose="020B0604020202020204" pitchFamily="34" charset="0"/>
                <a:ea typeface="Times New Roman" panose="02020603050405020304" pitchFamily="18" charset="0"/>
                <a:cs typeface="Arial" panose="020B0604020202020204" pitchFamily="34" charset="0"/>
              </a:rPr>
              <a:t>ther preferred video streaming service.</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107315" indent="0">
              <a:lnSpc>
                <a:spcPct val="115000"/>
              </a:lnSpc>
              <a:buNone/>
            </a:pPr>
            <a:r>
              <a:rPr lang="en-GB" sz="24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 IMPORTANT Note:</a:t>
            </a:r>
            <a:r>
              <a:rPr lang="en-GB" sz="24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 To receive marks for this assignment, you must make sure your tutor is able to view the video presentation online. Make sure to make the video </a:t>
            </a:r>
            <a:r>
              <a:rPr lang="en-GB" sz="24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public</a:t>
            </a:r>
            <a:r>
              <a:rPr lang="en-GB" sz="24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 but </a:t>
            </a:r>
            <a:r>
              <a:rPr lang="en-GB" sz="2400" b="1"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unlisted. Not set to private.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4" name="Graphic 3" descr="Presentation with media with solid fill">
            <a:extLst>
              <a:ext uri="{FF2B5EF4-FFF2-40B4-BE49-F238E27FC236}">
                <a16:creationId xmlns:a16="http://schemas.microsoft.com/office/drawing/2014/main" id="{090B0C42-314F-135A-E8CA-B506604CBD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073395" y="931025"/>
            <a:ext cx="2065506" cy="2065506"/>
          </a:xfrm>
          <a:prstGeom prst="rect">
            <a:avLst/>
          </a:prstGeom>
        </p:spPr>
      </p:pic>
    </p:spTree>
    <p:extLst>
      <p:ext uri="{BB962C8B-B14F-4D97-AF65-F5344CB8AC3E}">
        <p14:creationId xmlns:p14="http://schemas.microsoft.com/office/powerpoint/2010/main" val="346914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228" y="228601"/>
            <a:ext cx="10050162" cy="1143000"/>
          </a:xfrm>
        </p:spPr>
        <p:txBody>
          <a:bodyPr anchor="ctr">
            <a:normAutofit fontScale="90000"/>
          </a:bodyPr>
          <a:lstStyle/>
          <a:p>
            <a:r>
              <a:rPr lang="en-GB" b="1" u="sng" dirty="0"/>
              <a:t>Activity 2:</a:t>
            </a:r>
            <a:br>
              <a:rPr lang="en-GB" b="1" u="sng" dirty="0"/>
            </a:br>
            <a:r>
              <a:rPr lang="en-GB" b="1" u="sng" dirty="0"/>
              <a:t>Video presentation</a:t>
            </a:r>
          </a:p>
        </p:txBody>
      </p:sp>
      <p:sp>
        <p:nvSpPr>
          <p:cNvPr id="3" name="Content Placeholder 2"/>
          <p:cNvSpPr>
            <a:spLocks noGrp="1"/>
          </p:cNvSpPr>
          <p:nvPr>
            <p:ph sz="half" idx="1"/>
          </p:nvPr>
        </p:nvSpPr>
        <p:spPr>
          <a:xfrm>
            <a:off x="222737" y="1507819"/>
            <a:ext cx="11537853" cy="4149369"/>
          </a:xfrm>
        </p:spPr>
        <p:txBody>
          <a:bodyPr>
            <a:normAutofit/>
          </a:bodyPr>
          <a:lstStyle/>
          <a:p>
            <a:pPr marL="0" indent="0">
              <a:spcBef>
                <a:spcPts val="600"/>
              </a:spcBef>
              <a:buNone/>
            </a:pPr>
            <a:r>
              <a:rPr lang="en-GB" sz="2400" b="1" dirty="0">
                <a:effectLst/>
                <a:ea typeface="Times New Roman" panose="02020603050405020304" pitchFamily="18" charset="0"/>
                <a:cs typeface="Arial" panose="020B0604020202020204" pitchFamily="34" charset="0"/>
              </a:rPr>
              <a:t>Produce a Video presentation</a:t>
            </a:r>
            <a:r>
              <a:rPr lang="en-GB" sz="2400" dirty="0">
                <a:effectLst/>
                <a:ea typeface="Times New Roman" panose="02020603050405020304" pitchFamily="18" charset="0"/>
                <a:cs typeface="Arial" panose="020B0604020202020204" pitchFamily="34" charset="0"/>
              </a:rPr>
              <a:t>:</a:t>
            </a:r>
          </a:p>
          <a:p>
            <a:pPr marL="514350" indent="-514350">
              <a:lnSpc>
                <a:spcPct val="120000"/>
              </a:lnSpc>
              <a:spcBef>
                <a:spcPts val="600"/>
              </a:spcBef>
              <a:buFont typeface="+mj-lt"/>
              <a:buAutoNum type="arabicPeriod"/>
            </a:pPr>
            <a:r>
              <a:rPr lang="en-GB" sz="2400" b="1" dirty="0"/>
              <a:t>Practice</a:t>
            </a:r>
            <a:r>
              <a:rPr lang="en-GB" sz="2400" dirty="0"/>
              <a:t> going through your presentation several times and update your script accordingly.</a:t>
            </a:r>
          </a:p>
          <a:p>
            <a:pPr marL="514350" indent="-514350">
              <a:lnSpc>
                <a:spcPct val="120000"/>
              </a:lnSpc>
              <a:spcBef>
                <a:spcPts val="600"/>
              </a:spcBef>
              <a:buFont typeface="+mj-lt"/>
              <a:buAutoNum type="arabicPeriod"/>
            </a:pPr>
            <a:r>
              <a:rPr lang="en-GB" sz="2400" b="1" dirty="0">
                <a:effectLst/>
                <a:ea typeface="Times New Roman" panose="02020603050405020304" pitchFamily="18" charset="0"/>
                <a:cs typeface="Arial" panose="020B0604020202020204" pitchFamily="34" charset="0"/>
              </a:rPr>
              <a:t>Audio</a:t>
            </a:r>
            <a:r>
              <a:rPr lang="en-GB" sz="2400" dirty="0">
                <a:effectLst/>
                <a:ea typeface="Times New Roman" panose="02020603050405020304" pitchFamily="18" charset="0"/>
                <a:cs typeface="Arial" panose="020B0604020202020204" pitchFamily="34" charset="0"/>
              </a:rPr>
              <a:t>: Voice over slides: Record yourself delivering the slides. </a:t>
            </a:r>
            <a:br>
              <a:rPr lang="en-GB" sz="2400" dirty="0">
                <a:effectLst/>
                <a:ea typeface="Times New Roman" panose="02020603050405020304" pitchFamily="18" charset="0"/>
                <a:cs typeface="Arial" panose="020B0604020202020204" pitchFamily="34" charset="0"/>
              </a:rPr>
            </a:br>
            <a:r>
              <a:rPr lang="en-GB" sz="2400" dirty="0">
                <a:effectLst/>
                <a:ea typeface="Times New Roman" panose="02020603050405020304" pitchFamily="18" charset="0"/>
                <a:cs typeface="Arial" panose="020B0604020202020204" pitchFamily="34" charset="0"/>
              </a:rPr>
              <a:t>	Click: Record icon (top right). Or Goto: Record tab or Slide Show &gt; Record Slideshow.</a:t>
            </a:r>
          </a:p>
          <a:p>
            <a:pPr marL="514350" indent="-514350">
              <a:lnSpc>
                <a:spcPct val="120000"/>
              </a:lnSpc>
              <a:spcBef>
                <a:spcPts val="600"/>
              </a:spcBef>
              <a:buFont typeface="+mj-lt"/>
              <a:buAutoNum type="arabicPeriod"/>
            </a:pPr>
            <a:r>
              <a:rPr lang="en-GB" sz="2400" b="1" dirty="0">
                <a:effectLst/>
                <a:ea typeface="Times New Roman" panose="02020603050405020304" pitchFamily="18" charset="0"/>
                <a:cs typeface="Arial" panose="020B0604020202020204" pitchFamily="34" charset="0"/>
              </a:rPr>
              <a:t>Video</a:t>
            </a:r>
            <a:r>
              <a:rPr lang="en-GB" sz="2400" dirty="0">
                <a:effectLst/>
                <a:ea typeface="Times New Roman" panose="02020603050405020304" pitchFamily="18" charset="0"/>
                <a:cs typeface="Arial" panose="020B0604020202020204" pitchFamily="34" charset="0"/>
              </a:rPr>
              <a:t>: Export or File</a:t>
            </a:r>
            <a:r>
              <a:rPr lang="en-GB" sz="2400" dirty="0">
                <a:ea typeface="Times New Roman" panose="02020603050405020304" pitchFamily="18" charset="0"/>
                <a:cs typeface="Arial" panose="020B0604020202020204" pitchFamily="34" charset="0"/>
              </a:rPr>
              <a:t> &gt;</a:t>
            </a:r>
            <a:r>
              <a:rPr lang="en-GB" sz="2400" dirty="0">
                <a:effectLst/>
                <a:ea typeface="Times New Roman" panose="02020603050405020304" pitchFamily="18" charset="0"/>
                <a:cs typeface="Arial" panose="020B0604020202020204" pitchFamily="34" charset="0"/>
              </a:rPr>
              <a:t> Export &gt; Create a Video.</a:t>
            </a:r>
          </a:p>
          <a:p>
            <a:pPr marL="514350" indent="-514350">
              <a:lnSpc>
                <a:spcPct val="120000"/>
              </a:lnSpc>
              <a:spcBef>
                <a:spcPts val="600"/>
              </a:spcBef>
              <a:buFont typeface="+mj-lt"/>
              <a:buAutoNum type="arabicPeriod"/>
            </a:pPr>
            <a:r>
              <a:rPr lang="en-GB" sz="2400" b="1" dirty="0">
                <a:effectLst/>
                <a:ea typeface="Times New Roman" panose="02020603050405020304" pitchFamily="18" charset="0"/>
                <a:cs typeface="Arial" panose="020B0604020202020204" pitchFamily="34" charset="0"/>
              </a:rPr>
              <a:t>Upload</a:t>
            </a:r>
            <a:r>
              <a:rPr lang="en-GB" sz="2400" dirty="0">
                <a:effectLst/>
                <a:ea typeface="Times New Roman" panose="02020603050405020304" pitchFamily="18" charset="0"/>
                <a:cs typeface="Arial" panose="020B0604020202020204" pitchFamily="34" charset="0"/>
              </a:rPr>
              <a:t> to YouTube (</a:t>
            </a:r>
            <a:r>
              <a:rPr lang="en-GB" sz="2400" b="1" dirty="0">
                <a:effectLst/>
                <a:ea typeface="Times New Roman" panose="02020603050405020304" pitchFamily="18" charset="0"/>
                <a:cs typeface="Arial" panose="020B0604020202020204" pitchFamily="34" charset="0"/>
              </a:rPr>
              <a:t>*</a:t>
            </a:r>
            <a:r>
              <a:rPr lang="en-GB" sz="2400" dirty="0">
                <a:effectLst/>
                <a:ea typeface="Times New Roman" panose="02020603050405020304" pitchFamily="18" charset="0"/>
                <a:cs typeface="Arial" panose="020B0604020202020204" pitchFamily="34" charset="0"/>
              </a:rPr>
              <a:t> as </a:t>
            </a:r>
            <a:r>
              <a:rPr lang="en-GB" sz="2400" b="1" dirty="0">
                <a:effectLst/>
                <a:ea typeface="Times New Roman" panose="02020603050405020304" pitchFamily="18" charset="0"/>
                <a:cs typeface="Arial" panose="020B0604020202020204" pitchFamily="34" charset="0"/>
              </a:rPr>
              <a:t>public</a:t>
            </a:r>
            <a:r>
              <a:rPr lang="en-GB" sz="2400" dirty="0">
                <a:effectLst/>
                <a:ea typeface="Times New Roman" panose="02020603050405020304" pitchFamily="18" charset="0"/>
                <a:cs typeface="Arial" panose="020B0604020202020204" pitchFamily="34" charset="0"/>
              </a:rPr>
              <a:t> and </a:t>
            </a:r>
            <a:r>
              <a:rPr lang="en-GB" sz="2400" b="1" dirty="0">
                <a:effectLst/>
                <a:ea typeface="Times New Roman" panose="02020603050405020304" pitchFamily="18" charset="0"/>
                <a:cs typeface="Arial" panose="020B0604020202020204" pitchFamily="34" charset="0"/>
              </a:rPr>
              <a:t>unlisted</a:t>
            </a:r>
            <a:r>
              <a:rPr lang="en-GB" sz="2400" dirty="0">
                <a:effectLst/>
                <a:ea typeface="Times New Roman" panose="02020603050405020304" pitchFamily="18" charset="0"/>
                <a:cs typeface="Arial" panose="020B0604020202020204" pitchFamily="34" charset="0"/>
              </a:rPr>
              <a:t>), Vimeo or Other.</a:t>
            </a:r>
            <a:endParaRPr lang="en-GB" sz="2400" dirty="0"/>
          </a:p>
        </p:txBody>
      </p:sp>
      <p:pic>
        <p:nvPicPr>
          <p:cNvPr id="4" name="Graphic 3" descr="Presentation with media with solid fill">
            <a:extLst>
              <a:ext uri="{FF2B5EF4-FFF2-40B4-BE49-F238E27FC236}">
                <a16:creationId xmlns:a16="http://schemas.microsoft.com/office/drawing/2014/main" id="{32F8D78C-E2C7-77ED-C97B-66B809FB7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578673" y="33083"/>
            <a:ext cx="2069628" cy="2069628"/>
          </a:xfrm>
          <a:prstGeom prst="rect">
            <a:avLst/>
          </a:prstGeom>
        </p:spPr>
      </p:pic>
    </p:spTree>
    <p:extLst>
      <p:ext uri="{BB962C8B-B14F-4D97-AF65-F5344CB8AC3E}">
        <p14:creationId xmlns:p14="http://schemas.microsoft.com/office/powerpoint/2010/main" val="3078264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1E7-ED53-F6F5-7E14-0C8B5B056CB8}"/>
              </a:ext>
            </a:extLst>
          </p:cNvPr>
          <p:cNvSpPr>
            <a:spLocks noGrp="1"/>
          </p:cNvSpPr>
          <p:nvPr>
            <p:ph type="title"/>
          </p:nvPr>
        </p:nvSpPr>
        <p:spPr/>
        <p:txBody>
          <a:bodyPr/>
          <a:lstStyle/>
          <a:p>
            <a:r>
              <a:rPr lang="en-GB" b="1" u="sng" dirty="0"/>
              <a:t>Online lesson structure</a:t>
            </a:r>
          </a:p>
        </p:txBody>
      </p:sp>
      <p:sp>
        <p:nvSpPr>
          <p:cNvPr id="3" name="Content Placeholder 2">
            <a:extLst>
              <a:ext uri="{FF2B5EF4-FFF2-40B4-BE49-F238E27FC236}">
                <a16:creationId xmlns:a16="http://schemas.microsoft.com/office/drawing/2014/main" id="{4F182D14-21FD-4698-6A54-210D5DD54839}"/>
              </a:ext>
            </a:extLst>
          </p:cNvPr>
          <p:cNvSpPr>
            <a:spLocks noGrp="1"/>
          </p:cNvSpPr>
          <p:nvPr>
            <p:ph idx="1"/>
          </p:nvPr>
        </p:nvSpPr>
        <p:spPr/>
        <p:txBody>
          <a:bodyPr>
            <a:normAutofit/>
          </a:bodyPr>
          <a:lstStyle/>
          <a:p>
            <a:pPr marL="514350" indent="-514350">
              <a:buFont typeface="+mj-lt"/>
              <a:buAutoNum type="arabicPeriod"/>
            </a:pPr>
            <a:r>
              <a:rPr lang="en-GB" sz="3200" dirty="0"/>
              <a:t>Slides (Mute mics)</a:t>
            </a:r>
          </a:p>
          <a:p>
            <a:pPr marL="514350" indent="-514350">
              <a:buFont typeface="+mj-lt"/>
              <a:buAutoNum type="arabicPeriod"/>
            </a:pPr>
            <a:r>
              <a:rPr lang="en-GB" sz="3200" dirty="0"/>
              <a:t>Register</a:t>
            </a:r>
          </a:p>
          <a:p>
            <a:pPr marL="514350" indent="-514350">
              <a:buFont typeface="+mj-lt"/>
              <a:buAutoNum type="arabicPeriod"/>
            </a:pPr>
            <a:r>
              <a:rPr lang="en-GB" sz="3200" dirty="0"/>
              <a:t>Q&amp;A</a:t>
            </a:r>
          </a:p>
          <a:p>
            <a:pPr marL="514350" indent="-514350">
              <a:buFont typeface="+mj-lt"/>
              <a:buAutoNum type="arabicPeriod"/>
            </a:pPr>
            <a:r>
              <a:rPr lang="en-GB" sz="3200" dirty="0"/>
              <a:t>Activity time</a:t>
            </a:r>
          </a:p>
          <a:p>
            <a:pPr marL="514350" indent="-514350">
              <a:buFont typeface="+mj-lt"/>
              <a:buAutoNum type="arabicPeriod"/>
            </a:pPr>
            <a:r>
              <a:rPr lang="en-GB" sz="3200" dirty="0"/>
              <a:t>Q&amp;A.</a:t>
            </a:r>
          </a:p>
        </p:txBody>
      </p:sp>
      <p:pic>
        <p:nvPicPr>
          <p:cNvPr id="5" name="Graphic 4" descr="Internet outline">
            <a:extLst>
              <a:ext uri="{FF2B5EF4-FFF2-40B4-BE49-F238E27FC236}">
                <a16:creationId xmlns:a16="http://schemas.microsoft.com/office/drawing/2014/main" id="{F5B7320D-4C86-F7F9-6491-233DFEAA5E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94108" y="-115094"/>
            <a:ext cx="2286000" cy="2286000"/>
          </a:xfrm>
          <a:prstGeom prst="rect">
            <a:avLst/>
          </a:prstGeom>
        </p:spPr>
      </p:pic>
    </p:spTree>
    <p:extLst>
      <p:ext uri="{BB962C8B-B14F-4D97-AF65-F5344CB8AC3E}">
        <p14:creationId xmlns:p14="http://schemas.microsoft.com/office/powerpoint/2010/main" val="499196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E2612-1462-CEA5-D38E-08F274994733}"/>
              </a:ext>
            </a:extLst>
          </p:cNvPr>
          <p:cNvSpPr>
            <a:spLocks noGrp="1"/>
          </p:cNvSpPr>
          <p:nvPr>
            <p:ph type="title"/>
          </p:nvPr>
        </p:nvSpPr>
        <p:spPr>
          <a:xfrm>
            <a:off x="609600" y="274638"/>
            <a:ext cx="10972800" cy="1143000"/>
          </a:xfrm>
        </p:spPr>
        <p:txBody>
          <a:bodyPr anchor="ctr">
            <a:normAutofit fontScale="90000"/>
          </a:bodyPr>
          <a:lstStyle/>
          <a:p>
            <a:r>
              <a:rPr lang="en-GB" u="sng" dirty="0"/>
              <a:t>Tutor reminder</a:t>
            </a:r>
            <a:r>
              <a:rPr lang="en-GB" dirty="0"/>
              <a:t>:</a:t>
            </a:r>
            <a:br>
              <a:rPr lang="en-GB" dirty="0"/>
            </a:br>
            <a:r>
              <a:rPr lang="en-GB" dirty="0"/>
              <a:t>MS Teams: Upload recording to Moodle</a:t>
            </a:r>
          </a:p>
        </p:txBody>
      </p:sp>
      <p:pic>
        <p:nvPicPr>
          <p:cNvPr id="7" name="Graphic 6" descr="Presentation with media with solid fill">
            <a:extLst>
              <a:ext uri="{FF2B5EF4-FFF2-40B4-BE49-F238E27FC236}">
                <a16:creationId xmlns:a16="http://schemas.microsoft.com/office/drawing/2014/main" id="{FFFFE1C4-A2F3-E176-AC7F-49DC7761F5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7484" y="1272776"/>
            <a:ext cx="3917032" cy="3917032"/>
          </a:xfrm>
          <a:prstGeom prst="rect">
            <a:avLst/>
          </a:prstGeom>
        </p:spPr>
      </p:pic>
    </p:spTree>
    <p:extLst>
      <p:ext uri="{BB962C8B-B14F-4D97-AF65-F5344CB8AC3E}">
        <p14:creationId xmlns:p14="http://schemas.microsoft.com/office/powerpoint/2010/main" val="2339004285"/>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544</TotalTime>
  <Words>1020</Words>
  <Application>Microsoft Office PowerPoint</Application>
  <PresentationFormat>Widescreen</PresentationFormat>
  <Paragraphs>72</Paragraphs>
  <Slides>15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Myriad Pro</vt:lpstr>
      <vt:lpstr>Arial</vt:lpstr>
      <vt:lpstr>Calibri</vt:lpstr>
      <vt:lpstr>Courier New</vt:lpstr>
      <vt:lpstr>Symbol</vt:lpstr>
      <vt:lpstr>UWTSD Theme1</vt:lpstr>
      <vt:lpstr>PowerPoint Presentation</vt:lpstr>
      <vt:lpstr>MS Teams: Record session</vt:lpstr>
      <vt:lpstr>Online Etiquette reminder</vt:lpstr>
      <vt:lpstr>Online lesson structure</vt:lpstr>
      <vt:lpstr>Presentation Script</vt:lpstr>
      <vt:lpstr>Presentation Script</vt:lpstr>
      <vt:lpstr>Script content</vt:lpstr>
      <vt:lpstr>1. Download register 2. Proceed to Activity slide.</vt:lpstr>
      <vt:lpstr>Activity 1:  PowerPoint presentation &amp; Script</vt:lpstr>
      <vt:lpstr>Creating a Video presentation</vt:lpstr>
      <vt:lpstr>Creating a PowerPoint Video presentation</vt:lpstr>
      <vt:lpstr>Activity 2: Video presentation</vt:lpstr>
      <vt:lpstr>Online lesson structure</vt:lpstr>
      <vt:lpstr>PowerPoint Presentation</vt:lpstr>
      <vt:lpstr>Tutor reminder: MS Teams: Upload recording to Moodle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41</cp:revision>
  <dcterms:created xsi:type="dcterms:W3CDTF">2020-11-26T10:56:25Z</dcterms:created>
  <dcterms:modified xsi:type="dcterms:W3CDTF">2023-11-23T19:30:51Z</dcterms:modified>
</cp:coreProperties>
</file>