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FC17F-27D0-8AFA-1C5E-EDCD7C4A53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16F69A-F415-530E-0DF4-44B9F1CF91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99072B-15F6-262D-3D08-9ABEA98FA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D47B7-656D-1C16-1C06-D4077DA609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A52C9-A834-61AE-319E-2753C5C8A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10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202D5-1AA9-6BCD-A5BB-2A8AA9C9F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F401F-8150-F3C0-723E-8F4C28645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AEFB7F-3857-040B-9A56-C277054E3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830AE6-5073-0CEB-5D65-4379322CF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892F86-FFFE-EB40-0B40-183626628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437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1D05D-1C5F-F62D-8E88-92991CE4D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CED43C-7AEE-2DB1-AB4D-0C0A664936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5A435-E9A6-E3D7-EE34-A86F0E14B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A32039-659B-D818-DE20-532FC9E5A6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15ED1-3147-7459-4547-7970E647F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5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F3728-F029-EF14-B654-556865E91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0EB21-EF32-AE7D-F644-C8087AB0F8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92A980-76E8-A2DA-88F2-649ED05DAB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E4E6DD-91B0-F2BE-F226-F6EE5580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B6390D-DC7E-0549-7AE3-3D85720AF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2AE550-7B67-F65D-B389-E1DDF71B17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68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9B65C-F04B-B686-40E4-A74C4BABC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2E6605-802E-3C40-2307-EAF568E86E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661842-173D-C05F-C1EC-9F6B4B11DC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5A4D151-7D29-FA63-FF91-352EFB9DE9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DF1694-053C-47CA-5357-538A4764D7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E6A38A-03AA-0311-BB7E-46B41CEC86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2E4CD04-8F85-811A-CADD-BB79CB9338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F4999E-FD47-8263-CA06-C7A99AA57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703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0B78D-6519-4618-7644-AC102433B7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644A82-CBC3-1793-6A78-099C8BDB1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E5C2C1-3E02-987F-C517-DCCD18B52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ADA593-0449-AC6C-5147-51E8DECDE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901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5C8D7B9-CF25-C88D-ACCF-8B7574C4D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B411ACD-3BAF-7845-4139-D68EAD43B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2BA68-F937-37A2-64A9-1506CFB6B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1497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93A815-C7DF-6F3F-C28E-3A7879CDC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C3CFC5-09DE-7649-ED88-10DD2144F6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EEBE08-27BD-7B18-D777-53591FD1C6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20321E-ED1F-811F-9E06-9B3CC62CAB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E623AE-95BD-4C64-8843-51D7D8C3F8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58527-D455-D69E-45A1-3BADCC33E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533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9FE9E-8BC1-D5FE-43CD-04ACD0DDA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1028D0-9511-4D41-2449-F456B461B4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45A0EB-567A-F93D-E98B-03295B035B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684910-3DEC-F8C2-8537-742A2B367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4EF866-872E-892F-3228-B7A3AD4FF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7D0835-290E-5B4F-31A6-153B6EBA55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5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07BCD-0CC4-FFAE-5AEB-18118554E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D42335-0CC9-AA05-F30A-85C3648EF14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2D3F55-6780-E850-0819-371E631F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989E1-FB5B-5360-62C0-975B51328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34F18E-2EC7-229F-8EA2-D9AB529B9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169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AA9DF6-ED39-EAF2-708F-1B2D43CBAD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460E7A-8881-A2EB-5120-C9E5CA5B18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30092B-631C-1FE7-9FC8-0BD66779F8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F2A45E-0857-4A4C-2798-103E62AC3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E0962-BCA2-93F2-570D-8D6F6A8EE8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11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F4E591-2FDB-755C-E019-9925064FF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3129C7-EAEF-21C2-0D6D-169FDE022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AEF518-03B8-D6E5-4B61-6513CBEB80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010BFB-586B-49BD-B075-075426474BE4}" type="datetimeFigureOut">
              <a:rPr lang="en-GB" smtClean="0"/>
              <a:t>20/07/2025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7E01E1-0C42-FFAF-33EE-4693E8ECB66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FE78FA-A891-F725-A585-DB0E2A210A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A07C08-50ED-4EDE-88ED-5C7EB2596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211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6">
            <a:extLst>
              <a:ext uri="{FF2B5EF4-FFF2-40B4-BE49-F238E27FC236}">
                <a16:creationId xmlns:a16="http://schemas.microsoft.com/office/drawing/2014/main" id="{8A4B018D-1ED9-4449-5A97-92B7DC5DBEF0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3224213" y="204788"/>
            <a:ext cx="5842000" cy="6448425"/>
            <a:chOff x="2031" y="129"/>
            <a:chExt cx="3680" cy="4062"/>
          </a:xfrm>
        </p:grpSpPr>
        <p:sp>
          <p:nvSpPr>
            <p:cNvPr id="33" name="AutoShape 35">
              <a:extLst>
                <a:ext uri="{FF2B5EF4-FFF2-40B4-BE49-F238E27FC236}">
                  <a16:creationId xmlns:a16="http://schemas.microsoft.com/office/drawing/2014/main" id="{A02AF818-F179-0F0F-3738-AACC200EC318}"/>
                </a:ext>
              </a:extLst>
            </p:cNvPr>
            <p:cNvSpPr>
              <a:spLocks noChangeAspect="1" noChangeArrowheads="1" noTextEdit="1"/>
            </p:cNvSpPr>
            <p:nvPr/>
          </p:nvSpPr>
          <p:spPr bwMode="auto">
            <a:xfrm>
              <a:off x="2031" y="129"/>
              <a:ext cx="3618" cy="40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34" name="Rectangle 37">
              <a:extLst>
                <a:ext uri="{FF2B5EF4-FFF2-40B4-BE49-F238E27FC236}">
                  <a16:creationId xmlns:a16="http://schemas.microsoft.com/office/drawing/2014/main" id="{6C7C8B39-499A-CFAB-A8BE-9D68280FE57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39" y="1247"/>
              <a:ext cx="72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5" name="Rectangle 38">
              <a:extLst>
                <a:ext uri="{FF2B5EF4-FFF2-40B4-BE49-F238E27FC236}">
                  <a16:creationId xmlns:a16="http://schemas.microsoft.com/office/drawing/2014/main" id="{5E312661-7E53-61AE-CB6D-B4A0C00ED5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1" y="1403"/>
              <a:ext cx="72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6" name="Rectangle 39">
              <a:extLst>
                <a:ext uri="{FF2B5EF4-FFF2-40B4-BE49-F238E27FC236}">
                  <a16:creationId xmlns:a16="http://schemas.microsoft.com/office/drawing/2014/main" id="{BB8DC24B-5F39-BF80-2516-AA51DC69D5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1" y="1583"/>
              <a:ext cx="72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7" name="Rectangle 40">
              <a:extLst>
                <a:ext uri="{FF2B5EF4-FFF2-40B4-BE49-F238E27FC236}">
                  <a16:creationId xmlns:a16="http://schemas.microsoft.com/office/drawing/2014/main" id="{2EEC8AD7-5FD1-2C0C-F9CB-8BB614C508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1" y="1764"/>
              <a:ext cx="72" cy="1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Calibri" panose="020F050202020403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8" name="Rectangle 41">
              <a:extLst>
                <a:ext uri="{FF2B5EF4-FFF2-40B4-BE49-F238E27FC236}">
                  <a16:creationId xmlns:a16="http://schemas.microsoft.com/office/drawing/2014/main" id="{9A67E662-809B-7FA7-D1EF-CF00F5352F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1" y="1950"/>
              <a:ext cx="2874" cy="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28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CertHE in Business Skills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39" name="Rectangle 42">
              <a:extLst>
                <a:ext uri="{FF2B5EF4-FFF2-40B4-BE49-F238E27FC236}">
                  <a16:creationId xmlns:a16="http://schemas.microsoft.com/office/drawing/2014/main" id="{6BEE43B5-89F6-CDF1-17CB-E9A7952687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827" y="1950"/>
              <a:ext cx="168" cy="3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2800" b="1" i="0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0" name="Rectangle 43">
              <a:extLst>
                <a:ext uri="{FF2B5EF4-FFF2-40B4-BE49-F238E27FC236}">
                  <a16:creationId xmlns:a16="http://schemas.microsoft.com/office/drawing/2014/main" id="{D39C4AC9-31B1-377C-B576-0918F25B12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1" y="2292"/>
              <a:ext cx="66" cy="1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1" name="Rectangle 44">
              <a:extLst>
                <a:ext uri="{FF2B5EF4-FFF2-40B4-BE49-F238E27FC236}">
                  <a16:creationId xmlns:a16="http://schemas.microsoft.com/office/drawing/2014/main" id="{033325C0-FDC2-7923-508A-52E00D312DD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1" y="2605"/>
              <a:ext cx="2360" cy="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Student Name: DUMITRU SPERLEA NICUSOR: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2" name="Rectangle 45">
              <a:extLst>
                <a:ext uri="{FF2B5EF4-FFF2-40B4-BE49-F238E27FC236}">
                  <a16:creationId xmlns:a16="http://schemas.microsoft.com/office/drawing/2014/main" id="{82232898-27C2-4008-1853-3FF28E8B5E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6" y="2605"/>
              <a:ext cx="72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3" name="Rectangle 46">
              <a:extLst>
                <a:ext uri="{FF2B5EF4-FFF2-40B4-BE49-F238E27FC236}">
                  <a16:creationId xmlns:a16="http://schemas.microsoft.com/office/drawing/2014/main" id="{9962E736-A950-9C7E-EA6E-C87561E932E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1" y="2923"/>
              <a:ext cx="1121" cy="1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 dirty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Student Number: 2439085:</a:t>
              </a:r>
              <a:endPara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4" name="Rectangle 47">
              <a:extLst>
                <a:ext uri="{FF2B5EF4-FFF2-40B4-BE49-F238E27FC236}">
                  <a16:creationId xmlns:a16="http://schemas.microsoft.com/office/drawing/2014/main" id="{F38F8F9B-0E29-9951-17E3-D9FD66564C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53" y="2923"/>
              <a:ext cx="72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5" name="Rectangle 48">
              <a:extLst>
                <a:ext uri="{FF2B5EF4-FFF2-40B4-BE49-F238E27FC236}">
                  <a16:creationId xmlns:a16="http://schemas.microsoft.com/office/drawing/2014/main" id="{5CCD71F9-1855-1ADA-C97C-9919E71076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1" y="3242"/>
              <a:ext cx="698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Course Name: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6" name="Rectangle 49">
              <a:extLst>
                <a:ext uri="{FF2B5EF4-FFF2-40B4-BE49-F238E27FC236}">
                  <a16:creationId xmlns:a16="http://schemas.microsoft.com/office/drawing/2014/main" id="{AD66238A-95A3-6CF4-4813-DB62379FA1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32" y="3248"/>
              <a:ext cx="66" cy="1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7" name="Rectangle 50">
              <a:extLst>
                <a:ext uri="{FF2B5EF4-FFF2-40B4-BE49-F238E27FC236}">
                  <a16:creationId xmlns:a16="http://schemas.microsoft.com/office/drawing/2014/main" id="{BF0C03D7-98CB-FB9E-A8C4-45AEC3EB97D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56" y="3248"/>
              <a:ext cx="1052" cy="1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Digital Skills LCLM4002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8" name="Rectangle 51">
              <a:extLst>
                <a:ext uri="{FF2B5EF4-FFF2-40B4-BE49-F238E27FC236}">
                  <a16:creationId xmlns:a16="http://schemas.microsoft.com/office/drawing/2014/main" id="{F4365368-704B-60F8-C35D-00CE83D702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82" y="3248"/>
              <a:ext cx="66" cy="1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49" name="Rectangle 52">
              <a:extLst>
                <a:ext uri="{FF2B5EF4-FFF2-40B4-BE49-F238E27FC236}">
                  <a16:creationId xmlns:a16="http://schemas.microsoft.com/office/drawing/2014/main" id="{4FA86218-E1C8-E1A7-426C-1E88E9C9110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1" y="3554"/>
              <a:ext cx="776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Lecturer Name: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0" name="Rectangle 53">
              <a:extLst>
                <a:ext uri="{FF2B5EF4-FFF2-40B4-BE49-F238E27FC236}">
                  <a16:creationId xmlns:a16="http://schemas.microsoft.com/office/drawing/2014/main" id="{9CC5D4BC-18E3-050A-5593-D42FC4E1FC9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04" y="3560"/>
              <a:ext cx="752" cy="1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Nishi Ramsurrun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1" name="Rectangle 54">
              <a:extLst>
                <a:ext uri="{FF2B5EF4-FFF2-40B4-BE49-F238E27FC236}">
                  <a16:creationId xmlns:a16="http://schemas.microsoft.com/office/drawing/2014/main" id="{8B3C1B4D-A536-9AA4-C3DE-1D262CAB5E1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66" y="3560"/>
              <a:ext cx="66" cy="1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2" name="Rectangle 55">
              <a:extLst>
                <a:ext uri="{FF2B5EF4-FFF2-40B4-BE49-F238E27FC236}">
                  <a16:creationId xmlns:a16="http://schemas.microsoft.com/office/drawing/2014/main" id="{18B72007-B575-2B29-AF5D-B24E3856F3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1" y="3873"/>
              <a:ext cx="415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Session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3" name="Rectangle 56">
              <a:extLst>
                <a:ext uri="{FF2B5EF4-FFF2-40B4-BE49-F238E27FC236}">
                  <a16:creationId xmlns:a16="http://schemas.microsoft.com/office/drawing/2014/main" id="{2AD7AFD6-FA30-D8F4-EBD7-9432F8C4AD7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68" y="3879"/>
              <a:ext cx="66" cy="1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: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4" name="Rectangle 57">
              <a:extLst>
                <a:ext uri="{FF2B5EF4-FFF2-40B4-BE49-F238E27FC236}">
                  <a16:creationId xmlns:a16="http://schemas.microsoft.com/office/drawing/2014/main" id="{E74A1FEE-EFF5-4665-440B-44A0C3E2DEA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92" y="3879"/>
              <a:ext cx="66" cy="1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5" name="Rectangle 58">
              <a:extLst>
                <a:ext uri="{FF2B5EF4-FFF2-40B4-BE49-F238E27FC236}">
                  <a16:creationId xmlns:a16="http://schemas.microsoft.com/office/drawing/2014/main" id="{140D5FB6-5735-FBF2-6FA2-68EFBF5AC9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16" y="3879"/>
              <a:ext cx="451" cy="1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0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February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6" name="Rectangle 59">
              <a:extLst>
                <a:ext uri="{FF2B5EF4-FFF2-40B4-BE49-F238E27FC236}">
                  <a16:creationId xmlns:a16="http://schemas.microsoft.com/office/drawing/2014/main" id="{B93B3C48-327E-D44C-0DAB-0B0CF49E3D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95" y="3873"/>
              <a:ext cx="204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202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7" name="Rectangle 60">
              <a:extLst>
                <a:ext uri="{FF2B5EF4-FFF2-40B4-BE49-F238E27FC236}">
                  <a16:creationId xmlns:a16="http://schemas.microsoft.com/office/drawing/2014/main" id="{4AD47546-F430-5A1C-FFD7-5AF4E9CD3B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39" y="3873"/>
              <a:ext cx="102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5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8" name="Rectangle 61">
              <a:extLst>
                <a:ext uri="{FF2B5EF4-FFF2-40B4-BE49-F238E27FC236}">
                  <a16:creationId xmlns:a16="http://schemas.microsoft.com/office/drawing/2014/main" id="{E0B60E3B-C21E-2954-0134-1CA3E0AFE38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87" y="3873"/>
              <a:ext cx="72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59" name="Rectangle 62">
              <a:extLst>
                <a:ext uri="{FF2B5EF4-FFF2-40B4-BE49-F238E27FC236}">
                  <a16:creationId xmlns:a16="http://schemas.microsoft.com/office/drawing/2014/main" id="{970033A6-8AB1-9E97-7D8B-82F080D8610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17" y="3873"/>
              <a:ext cx="307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Term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sp>
          <p:nvSpPr>
            <p:cNvPr id="60" name="Rectangle 63">
              <a:extLst>
                <a:ext uri="{FF2B5EF4-FFF2-40B4-BE49-F238E27FC236}">
                  <a16:creationId xmlns:a16="http://schemas.microsoft.com/office/drawing/2014/main" id="{50E22781-C511-011A-F7D7-AB72B4C7EB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58" y="3873"/>
              <a:ext cx="72" cy="12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none" lIns="0" tIns="0" rIns="0" bIns="0" numCol="1" anchor="t" anchorCtr="0" compatLnSpc="1">
              <a:prstTxWarp prst="textNoShape">
                <a:avLst/>
              </a:prstTxWarp>
              <a:spAutoFit/>
            </a:bodyPr>
            <a:lstStyle>
              <a:lvl1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marL="0" marR="0" lvl="0" indent="0" algn="l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en-US" altLang="en-US" sz="1100" b="1" i="1" u="none" strike="noStrike" cap="none" normalizeH="0" baseline="0">
                  <a:ln>
                    <a:noFill/>
                  </a:ln>
                  <a:solidFill>
                    <a:srgbClr val="000000"/>
                  </a:solidFill>
                  <a:effectLst/>
                  <a:latin typeface="Arial" panose="020B0604020202020204" pitchFamily="34" charset="0"/>
                </a:rPr>
                <a:t> </a:t>
              </a:r>
              <a:endPara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endParaRPr>
            </a:p>
          </p:txBody>
        </p:sp>
        <p:pic>
          <p:nvPicPr>
            <p:cNvPr id="1088" name="Picture 64">
              <a:extLst>
                <a:ext uri="{FF2B5EF4-FFF2-40B4-BE49-F238E27FC236}">
                  <a16:creationId xmlns:a16="http://schemas.microsoft.com/office/drawing/2014/main" id="{2E2A2944-9D26-CF67-EC39-8F96D06F763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1" y="129"/>
              <a:ext cx="3608" cy="11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89" name="Picture 65">
              <a:extLst>
                <a:ext uri="{FF2B5EF4-FFF2-40B4-BE49-F238E27FC236}">
                  <a16:creationId xmlns:a16="http://schemas.microsoft.com/office/drawing/2014/main" id="{489D1E5A-0237-4E69-87B1-4C6029E1D5F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1" y="129"/>
              <a:ext cx="3608" cy="11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71317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8F1E527-350D-F24A-8A5D-9171ECC89C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2324" y="457200"/>
            <a:ext cx="3967352" cy="59436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2828993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47</Words>
  <Application>Microsoft Office PowerPoint</Application>
  <PresentationFormat>Widescreen</PresentationFormat>
  <Paragraphs>27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Dumitru-Nicusor Sperlea (2439085)</dc:creator>
  <cp:lastModifiedBy>Dumitru-Nicusor Sperlea (2439085)</cp:lastModifiedBy>
  <cp:revision>3</cp:revision>
  <dcterms:created xsi:type="dcterms:W3CDTF">2025-07-06T11:03:05Z</dcterms:created>
  <dcterms:modified xsi:type="dcterms:W3CDTF">2025-07-20T08:19:42Z</dcterms:modified>
</cp:coreProperties>
</file>